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903" r:id="rId4"/>
  </p:sldMasterIdLst>
  <p:notesMasterIdLst>
    <p:notesMasterId r:id="rId15"/>
  </p:notesMasterIdLst>
  <p:handoutMasterIdLst>
    <p:handoutMasterId r:id="rId16"/>
  </p:handoutMasterIdLst>
  <p:sldIdLst>
    <p:sldId id="304" r:id="rId5"/>
    <p:sldId id="314" r:id="rId6"/>
    <p:sldId id="308" r:id="rId7"/>
    <p:sldId id="299" r:id="rId8"/>
    <p:sldId id="310" r:id="rId9"/>
    <p:sldId id="313" r:id="rId10"/>
    <p:sldId id="316" r:id="rId11"/>
    <p:sldId id="271" r:id="rId12"/>
    <p:sldId id="315" r:id="rId13"/>
    <p:sldId id="31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8C8A"/>
    <a:srgbClr val="0A40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5BA963-752F-4A71-B872-4B273781D617}" v="142" dt="2022-12-01T13:40:50.9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3750" autoAdjust="0"/>
  </p:normalViewPr>
  <p:slideViewPr>
    <p:cSldViewPr snapToGrid="0">
      <p:cViewPr>
        <p:scale>
          <a:sx n="80" d="100"/>
          <a:sy n="80" d="100"/>
        </p:scale>
        <p:origin x="782" y="168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-747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ky Cooper (2203269)" userId="a288c534-3909-4541-8025-45b8dd1a3ca0" providerId="ADAL" clId="{015BA963-752F-4A71-B872-4B273781D617}"/>
    <pc:docChg chg="undo redo custSel addSld delSld modSld modMainMaster">
      <pc:chgData name="Ricky Cooper (2203269)" userId="a288c534-3909-4541-8025-45b8dd1a3ca0" providerId="ADAL" clId="{015BA963-752F-4A71-B872-4B273781D617}" dt="2022-12-01T16:10:50.067" v="7072" actId="20577"/>
      <pc:docMkLst>
        <pc:docMk/>
      </pc:docMkLst>
      <pc:sldChg chg="del">
        <pc:chgData name="Ricky Cooper (2203269)" userId="a288c534-3909-4541-8025-45b8dd1a3ca0" providerId="ADAL" clId="{015BA963-752F-4A71-B872-4B273781D617}" dt="2022-11-25T14:31:35.216" v="969" actId="2696"/>
        <pc:sldMkLst>
          <pc:docMk/>
          <pc:sldMk cId="707789176" sldId="258"/>
        </pc:sldMkLst>
      </pc:sldChg>
      <pc:sldChg chg="del">
        <pc:chgData name="Ricky Cooper (2203269)" userId="a288c534-3909-4541-8025-45b8dd1a3ca0" providerId="ADAL" clId="{015BA963-752F-4A71-B872-4B273781D617}" dt="2022-11-25T14:31:48.434" v="972" actId="2696"/>
        <pc:sldMkLst>
          <pc:docMk/>
          <pc:sldMk cId="4151694508" sldId="268"/>
        </pc:sldMkLst>
      </pc:sldChg>
      <pc:sldChg chg="addSp delSp modSp mod">
        <pc:chgData name="Ricky Cooper (2203269)" userId="a288c534-3909-4541-8025-45b8dd1a3ca0" providerId="ADAL" clId="{015BA963-752F-4A71-B872-4B273781D617}" dt="2022-12-01T13:38:26.207" v="7038" actId="20577"/>
        <pc:sldMkLst>
          <pc:docMk/>
          <pc:sldMk cId="460935096" sldId="271"/>
        </pc:sldMkLst>
        <pc:spChg chg="del">
          <ac:chgData name="Ricky Cooper (2203269)" userId="a288c534-3909-4541-8025-45b8dd1a3ca0" providerId="ADAL" clId="{015BA963-752F-4A71-B872-4B273781D617}" dt="2022-11-25T14:37:51.940" v="1260" actId="478"/>
          <ac:spMkLst>
            <pc:docMk/>
            <pc:sldMk cId="460935096" sldId="271"/>
            <ac:spMk id="2" creationId="{9B0BFBAF-738B-42EB-AB0A-506992C08B57}"/>
          </ac:spMkLst>
        </pc:spChg>
        <pc:spChg chg="del">
          <ac:chgData name="Ricky Cooper (2203269)" userId="a288c534-3909-4541-8025-45b8dd1a3ca0" providerId="ADAL" clId="{015BA963-752F-4A71-B872-4B273781D617}" dt="2022-11-25T14:37:54.761" v="1261" actId="478"/>
          <ac:spMkLst>
            <pc:docMk/>
            <pc:sldMk cId="460935096" sldId="271"/>
            <ac:spMk id="3" creationId="{582DB33F-6F3F-4A62-B0DD-F747DDE7E55E}"/>
          </ac:spMkLst>
        </pc:spChg>
        <pc:spChg chg="del">
          <ac:chgData name="Ricky Cooper (2203269)" userId="a288c534-3909-4541-8025-45b8dd1a3ca0" providerId="ADAL" clId="{015BA963-752F-4A71-B872-4B273781D617}" dt="2022-11-25T14:37:58.560" v="1262" actId="478"/>
          <ac:spMkLst>
            <pc:docMk/>
            <pc:sldMk cId="460935096" sldId="271"/>
            <ac:spMk id="5" creationId="{3DD33746-F3B9-43A4-82DB-0DC78664A438}"/>
          </ac:spMkLst>
        </pc:spChg>
        <pc:spChg chg="add del mod">
          <ac:chgData name="Ricky Cooper (2203269)" userId="a288c534-3909-4541-8025-45b8dd1a3ca0" providerId="ADAL" clId="{015BA963-752F-4A71-B872-4B273781D617}" dt="2022-11-25T14:37:25.070" v="1252" actId="478"/>
          <ac:spMkLst>
            <pc:docMk/>
            <pc:sldMk cId="460935096" sldId="271"/>
            <ac:spMk id="6" creationId="{BDDC00EB-FA62-EB71-E375-3B197F5FC217}"/>
          </ac:spMkLst>
        </pc:spChg>
        <pc:spChg chg="del">
          <ac:chgData name="Ricky Cooper (2203269)" userId="a288c534-3909-4541-8025-45b8dd1a3ca0" providerId="ADAL" clId="{015BA963-752F-4A71-B872-4B273781D617}" dt="2022-11-25T14:37:36.004" v="1256" actId="478"/>
          <ac:spMkLst>
            <pc:docMk/>
            <pc:sldMk cId="460935096" sldId="271"/>
            <ac:spMk id="7" creationId="{AC6715B5-2190-4A3A-B45B-26A2669D1708}"/>
          </ac:spMkLst>
        </pc:spChg>
        <pc:spChg chg="del">
          <ac:chgData name="Ricky Cooper (2203269)" userId="a288c534-3909-4541-8025-45b8dd1a3ca0" providerId="ADAL" clId="{015BA963-752F-4A71-B872-4B273781D617}" dt="2022-11-25T14:37:27.388" v="1253" actId="478"/>
          <ac:spMkLst>
            <pc:docMk/>
            <pc:sldMk cId="460935096" sldId="271"/>
            <ac:spMk id="9" creationId="{C54CD4A7-4E1A-4902-993B-81A396A3670C}"/>
          </ac:spMkLst>
        </pc:spChg>
        <pc:spChg chg="add del mod">
          <ac:chgData name="Ricky Cooper (2203269)" userId="a288c534-3909-4541-8025-45b8dd1a3ca0" providerId="ADAL" clId="{015BA963-752F-4A71-B872-4B273781D617}" dt="2022-11-25T14:37:30.789" v="1254" actId="478"/>
          <ac:spMkLst>
            <pc:docMk/>
            <pc:sldMk cId="460935096" sldId="271"/>
            <ac:spMk id="10" creationId="{7CDC9800-2763-AFE4-C296-ACF69A8969C0}"/>
          </ac:spMkLst>
        </pc:spChg>
        <pc:spChg chg="add del mod">
          <ac:chgData name="Ricky Cooper (2203269)" userId="a288c534-3909-4541-8025-45b8dd1a3ca0" providerId="ADAL" clId="{015BA963-752F-4A71-B872-4B273781D617}" dt="2022-11-25T14:37:38.286" v="1257" actId="478"/>
          <ac:spMkLst>
            <pc:docMk/>
            <pc:sldMk cId="460935096" sldId="271"/>
            <ac:spMk id="13" creationId="{106854D7-2DDD-9B80-C679-74623304737E}"/>
          </ac:spMkLst>
        </pc:spChg>
        <pc:spChg chg="add del mod">
          <ac:chgData name="Ricky Cooper (2203269)" userId="a288c534-3909-4541-8025-45b8dd1a3ca0" providerId="ADAL" clId="{015BA963-752F-4A71-B872-4B273781D617}" dt="2022-11-25T14:37:44.183" v="1259" actId="478"/>
          <ac:spMkLst>
            <pc:docMk/>
            <pc:sldMk cId="460935096" sldId="271"/>
            <ac:spMk id="15" creationId="{6A2B27B7-13AE-501C-7593-D8CC957656DD}"/>
          </ac:spMkLst>
        </pc:spChg>
        <pc:spChg chg="mod">
          <ac:chgData name="Ricky Cooper (2203269)" userId="a288c534-3909-4541-8025-45b8dd1a3ca0" providerId="ADAL" clId="{015BA963-752F-4A71-B872-4B273781D617}" dt="2022-11-30T15:02:07.081" v="6835" actId="20577"/>
          <ac:spMkLst>
            <pc:docMk/>
            <pc:sldMk cId="460935096" sldId="271"/>
            <ac:spMk id="17" creationId="{73DD6D01-2071-4296-A5E4-539BB859A510}"/>
          </ac:spMkLst>
        </pc:spChg>
        <pc:spChg chg="mod">
          <ac:chgData name="Ricky Cooper (2203269)" userId="a288c534-3909-4541-8025-45b8dd1a3ca0" providerId="ADAL" clId="{015BA963-752F-4A71-B872-4B273781D617}" dt="2022-11-29T16:52:27.278" v="4854"/>
          <ac:spMkLst>
            <pc:docMk/>
            <pc:sldMk cId="460935096" sldId="271"/>
            <ac:spMk id="18" creationId="{13CBBB27-FAA2-494A-BBC2-D74BCEEFC8A5}"/>
          </ac:spMkLst>
        </pc:spChg>
        <pc:spChg chg="add del mod">
          <ac:chgData name="Ricky Cooper (2203269)" userId="a288c534-3909-4541-8025-45b8dd1a3ca0" providerId="ADAL" clId="{015BA963-752F-4A71-B872-4B273781D617}" dt="2022-11-29T17:23:55.731" v="5107" actId="20577"/>
          <ac:spMkLst>
            <pc:docMk/>
            <pc:sldMk cId="460935096" sldId="271"/>
            <ac:spMk id="19" creationId="{63AC2B88-3B5A-B906-AE71-185680C74DA6}"/>
          </ac:spMkLst>
        </pc:spChg>
        <pc:spChg chg="add mod">
          <ac:chgData name="Ricky Cooper (2203269)" userId="a288c534-3909-4541-8025-45b8dd1a3ca0" providerId="ADAL" clId="{015BA963-752F-4A71-B872-4B273781D617}" dt="2022-12-01T13:38:26.207" v="7038" actId="20577"/>
          <ac:spMkLst>
            <pc:docMk/>
            <pc:sldMk cId="460935096" sldId="271"/>
            <ac:spMk id="21" creationId="{DB4C4991-9E49-B23C-85DC-D15CE7B1387C}"/>
          </ac:spMkLst>
        </pc:spChg>
        <pc:spChg chg="add mod">
          <ac:chgData name="Ricky Cooper (2203269)" userId="a288c534-3909-4541-8025-45b8dd1a3ca0" providerId="ADAL" clId="{015BA963-752F-4A71-B872-4B273781D617}" dt="2022-11-29T17:57:52.865" v="5580" actId="20577"/>
          <ac:spMkLst>
            <pc:docMk/>
            <pc:sldMk cId="460935096" sldId="271"/>
            <ac:spMk id="22" creationId="{DB04142B-70C6-D2E1-4998-EA32B25D3E7B}"/>
          </ac:spMkLst>
        </pc:spChg>
        <pc:spChg chg="add mod">
          <ac:chgData name="Ricky Cooper (2203269)" userId="a288c534-3909-4541-8025-45b8dd1a3ca0" providerId="ADAL" clId="{015BA963-752F-4A71-B872-4B273781D617}" dt="2022-11-29T17:23:37.899" v="5086" actId="20577"/>
          <ac:spMkLst>
            <pc:docMk/>
            <pc:sldMk cId="460935096" sldId="271"/>
            <ac:spMk id="24" creationId="{B2F5DBDB-1F2F-2E40-4BC4-CDBD543AE33B}"/>
          </ac:spMkLst>
        </pc:spChg>
        <pc:spChg chg="add mod">
          <ac:chgData name="Ricky Cooper (2203269)" userId="a288c534-3909-4541-8025-45b8dd1a3ca0" providerId="ADAL" clId="{015BA963-752F-4A71-B872-4B273781D617}" dt="2022-11-29T17:24:00.999" v="5114" actId="20577"/>
          <ac:spMkLst>
            <pc:docMk/>
            <pc:sldMk cId="460935096" sldId="271"/>
            <ac:spMk id="26" creationId="{670134BE-8728-AC6B-F758-36F7CE8A8526}"/>
          </ac:spMkLst>
        </pc:spChg>
        <pc:graphicFrameChg chg="del">
          <ac:chgData name="Ricky Cooper (2203269)" userId="a288c534-3909-4541-8025-45b8dd1a3ca0" providerId="ADAL" clId="{015BA963-752F-4A71-B872-4B273781D617}" dt="2022-11-25T14:37:42.436" v="1258" actId="478"/>
          <ac:graphicFrameMkLst>
            <pc:docMk/>
            <pc:sldMk cId="460935096" sldId="271"/>
            <ac:graphicFrameMk id="11" creationId="{1CA23F63-61EC-4BE5-8A2D-0A89EBD54F67}"/>
          </ac:graphicFrameMkLst>
        </pc:graphicFrameChg>
        <pc:graphicFrameChg chg="del">
          <ac:chgData name="Ricky Cooper (2203269)" userId="a288c534-3909-4541-8025-45b8dd1a3ca0" providerId="ADAL" clId="{015BA963-752F-4A71-B872-4B273781D617}" dt="2022-11-25T14:37:22.521" v="1251" actId="478"/>
          <ac:graphicFrameMkLst>
            <pc:docMk/>
            <pc:sldMk cId="460935096" sldId="271"/>
            <ac:graphicFrameMk id="27" creationId="{864E5252-A4EE-4C7C-AF7F-132ED2B8ECD8}"/>
          </ac:graphicFrameMkLst>
        </pc:graphicFrameChg>
        <pc:picChg chg="add del mod">
          <ac:chgData name="Ricky Cooper (2203269)" userId="a288c534-3909-4541-8025-45b8dd1a3ca0" providerId="ADAL" clId="{015BA963-752F-4A71-B872-4B273781D617}" dt="2022-11-27T17:03:55.646" v="2739"/>
          <ac:picMkLst>
            <pc:docMk/>
            <pc:sldMk cId="460935096" sldId="271"/>
            <ac:picMk id="25" creationId="{4D717DD1-481E-0C77-F86E-345F875ABC5D}"/>
          </ac:picMkLst>
        </pc:picChg>
      </pc:sldChg>
      <pc:sldChg chg="del">
        <pc:chgData name="Ricky Cooper (2203269)" userId="a288c534-3909-4541-8025-45b8dd1a3ca0" providerId="ADAL" clId="{015BA963-752F-4A71-B872-4B273781D617}" dt="2022-11-25T14:42:49.793" v="1381" actId="2696"/>
        <pc:sldMkLst>
          <pc:docMk/>
          <pc:sldMk cId="920173932" sldId="275"/>
        </pc:sldMkLst>
      </pc:sldChg>
      <pc:sldChg chg="del">
        <pc:chgData name="Ricky Cooper (2203269)" userId="a288c534-3909-4541-8025-45b8dd1a3ca0" providerId="ADAL" clId="{015BA963-752F-4A71-B872-4B273781D617}" dt="2022-11-25T14:42:44.223" v="1379" actId="2696"/>
        <pc:sldMkLst>
          <pc:docMk/>
          <pc:sldMk cId="3396266754" sldId="283"/>
        </pc:sldMkLst>
      </pc:sldChg>
      <pc:sldChg chg="del">
        <pc:chgData name="Ricky Cooper (2203269)" userId="a288c534-3909-4541-8025-45b8dd1a3ca0" providerId="ADAL" clId="{015BA963-752F-4A71-B872-4B273781D617}" dt="2022-11-25T14:42:38.046" v="1378" actId="2696"/>
        <pc:sldMkLst>
          <pc:docMk/>
          <pc:sldMk cId="1877519225" sldId="287"/>
        </pc:sldMkLst>
      </pc:sldChg>
      <pc:sldChg chg="addSp delSp modSp del mod modClrScheme chgLayout">
        <pc:chgData name="Ricky Cooper (2203269)" userId="a288c534-3909-4541-8025-45b8dd1a3ca0" providerId="ADAL" clId="{015BA963-752F-4A71-B872-4B273781D617}" dt="2022-11-29T16:47:30.239" v="4817" actId="2696"/>
        <pc:sldMkLst>
          <pc:docMk/>
          <pc:sldMk cId="1775124906" sldId="288"/>
        </pc:sldMkLst>
        <pc:spChg chg="mod ord">
          <ac:chgData name="Ricky Cooper (2203269)" userId="a288c534-3909-4541-8025-45b8dd1a3ca0" providerId="ADAL" clId="{015BA963-752F-4A71-B872-4B273781D617}" dt="2022-11-28T13:15:03.941" v="4464" actId="1076"/>
          <ac:spMkLst>
            <pc:docMk/>
            <pc:sldMk cId="1775124906" sldId="288"/>
            <ac:spMk id="2" creationId="{75031FE9-9059-4FE8-B4AC-9771F23A1B89}"/>
          </ac:spMkLst>
        </pc:spChg>
        <pc:spChg chg="add del mod ord">
          <ac:chgData name="Ricky Cooper (2203269)" userId="a288c534-3909-4541-8025-45b8dd1a3ca0" providerId="ADAL" clId="{015BA963-752F-4A71-B872-4B273781D617}" dt="2022-11-28T13:16:53.749" v="4473" actId="20577"/>
          <ac:spMkLst>
            <pc:docMk/>
            <pc:sldMk cId="1775124906" sldId="288"/>
            <ac:spMk id="3" creationId="{D4A2EB3F-4D60-451F-8F45-7D6654D2FCD9}"/>
          </ac:spMkLst>
        </pc:spChg>
        <pc:spChg chg="del mod">
          <ac:chgData name="Ricky Cooper (2203269)" userId="a288c534-3909-4541-8025-45b8dd1a3ca0" providerId="ADAL" clId="{015BA963-752F-4A71-B872-4B273781D617}" dt="2022-11-25T13:58:41.441" v="679" actId="478"/>
          <ac:spMkLst>
            <pc:docMk/>
            <pc:sldMk cId="1775124906" sldId="288"/>
            <ac:spMk id="6" creationId="{D8E6824E-0D47-49EA-8EE0-CE2D88B71C95}"/>
          </ac:spMkLst>
        </pc:spChg>
        <pc:spChg chg="del mod">
          <ac:chgData name="Ricky Cooper (2203269)" userId="a288c534-3909-4541-8025-45b8dd1a3ca0" providerId="ADAL" clId="{015BA963-752F-4A71-B872-4B273781D617}" dt="2022-11-27T14:09:12.222" v="1498" actId="478"/>
          <ac:spMkLst>
            <pc:docMk/>
            <pc:sldMk cId="1775124906" sldId="288"/>
            <ac:spMk id="23" creationId="{FA9F2173-EDD1-0CB2-1F13-E1F4F2D8F373}"/>
          </ac:spMkLst>
        </pc:spChg>
        <pc:spChg chg="add del mod">
          <ac:chgData name="Ricky Cooper (2203269)" userId="a288c534-3909-4541-8025-45b8dd1a3ca0" providerId="ADAL" clId="{015BA963-752F-4A71-B872-4B273781D617}" dt="2022-11-25T13:24:12.258" v="194"/>
          <ac:spMkLst>
            <pc:docMk/>
            <pc:sldMk cId="1775124906" sldId="288"/>
            <ac:spMk id="24" creationId="{EED374A3-EBF7-8A72-D1EA-C66028A4A9A5}"/>
          </ac:spMkLst>
        </pc:spChg>
        <pc:spChg chg="add del mod">
          <ac:chgData name="Ricky Cooper (2203269)" userId="a288c534-3909-4541-8025-45b8dd1a3ca0" providerId="ADAL" clId="{015BA963-752F-4A71-B872-4B273781D617}" dt="2022-11-27T14:11:53.027" v="1604" actId="478"/>
          <ac:spMkLst>
            <pc:docMk/>
            <pc:sldMk cId="1775124906" sldId="288"/>
            <ac:spMk id="25" creationId="{3EE73AB5-BE2A-1478-44F1-E212330447F8}"/>
          </ac:spMkLst>
        </pc:spChg>
        <pc:spChg chg="add del mod">
          <ac:chgData name="Ricky Cooper (2203269)" userId="a288c534-3909-4541-8025-45b8dd1a3ca0" providerId="ADAL" clId="{015BA963-752F-4A71-B872-4B273781D617}" dt="2022-11-27T14:12:01.954" v="1607" actId="478"/>
          <ac:spMkLst>
            <pc:docMk/>
            <pc:sldMk cId="1775124906" sldId="288"/>
            <ac:spMk id="26" creationId="{8508E085-9846-C93B-4C33-8DBB4A6559F2}"/>
          </ac:spMkLst>
        </pc:spChg>
        <pc:spChg chg="add del mod">
          <ac:chgData name="Ricky Cooper (2203269)" userId="a288c534-3909-4541-8025-45b8dd1a3ca0" providerId="ADAL" clId="{015BA963-752F-4A71-B872-4B273781D617}" dt="2022-11-27T14:12:06.335" v="1608" actId="478"/>
          <ac:spMkLst>
            <pc:docMk/>
            <pc:sldMk cId="1775124906" sldId="288"/>
            <ac:spMk id="27" creationId="{FF43BA5D-B502-9F68-658D-0ABCAE643216}"/>
          </ac:spMkLst>
        </pc:spChg>
        <pc:spChg chg="add del mod ord">
          <ac:chgData name="Ricky Cooper (2203269)" userId="a288c534-3909-4541-8025-45b8dd1a3ca0" providerId="ADAL" clId="{015BA963-752F-4A71-B872-4B273781D617}" dt="2022-11-27T14:07:08.140" v="1456" actId="700"/>
          <ac:spMkLst>
            <pc:docMk/>
            <pc:sldMk cId="1775124906" sldId="288"/>
            <ac:spMk id="28" creationId="{E171C1D0-B086-2A8B-62B9-1130E7EEC529}"/>
          </ac:spMkLst>
        </pc:spChg>
        <pc:spChg chg="add del mod ord">
          <ac:chgData name="Ricky Cooper (2203269)" userId="a288c534-3909-4541-8025-45b8dd1a3ca0" providerId="ADAL" clId="{015BA963-752F-4A71-B872-4B273781D617}" dt="2022-11-27T14:07:08.140" v="1456" actId="700"/>
          <ac:spMkLst>
            <pc:docMk/>
            <pc:sldMk cId="1775124906" sldId="288"/>
            <ac:spMk id="29" creationId="{11BC6930-5363-B9C0-F80B-72313F644C6C}"/>
          </ac:spMkLst>
        </pc:spChg>
        <pc:spChg chg="add del mod ord">
          <ac:chgData name="Ricky Cooper (2203269)" userId="a288c534-3909-4541-8025-45b8dd1a3ca0" providerId="ADAL" clId="{015BA963-752F-4A71-B872-4B273781D617}" dt="2022-11-27T14:07:08.140" v="1456" actId="700"/>
          <ac:spMkLst>
            <pc:docMk/>
            <pc:sldMk cId="1775124906" sldId="288"/>
            <ac:spMk id="30" creationId="{80BAEF08-D9F8-0EB3-8C38-8727FB90CD5D}"/>
          </ac:spMkLst>
        </pc:spChg>
        <pc:spChg chg="add del mod">
          <ac:chgData name="Ricky Cooper (2203269)" userId="a288c534-3909-4541-8025-45b8dd1a3ca0" providerId="ADAL" clId="{015BA963-752F-4A71-B872-4B273781D617}" dt="2022-11-27T14:07:05.761" v="1451" actId="478"/>
          <ac:spMkLst>
            <pc:docMk/>
            <pc:sldMk cId="1775124906" sldId="288"/>
            <ac:spMk id="32" creationId="{B5DB5372-AA4A-0E88-394C-88CA5CC684D2}"/>
          </ac:spMkLst>
        </pc:spChg>
        <pc:spChg chg="del mod ord">
          <ac:chgData name="Ricky Cooper (2203269)" userId="a288c534-3909-4541-8025-45b8dd1a3ca0" providerId="ADAL" clId="{015BA963-752F-4A71-B872-4B273781D617}" dt="2022-11-27T14:12:10.502" v="1609" actId="478"/>
          <ac:spMkLst>
            <pc:docMk/>
            <pc:sldMk cId="1775124906" sldId="288"/>
            <ac:spMk id="46" creationId="{8A87D3CE-45F6-472C-A82F-FE244BA4AEAF}"/>
          </ac:spMkLst>
        </pc:spChg>
      </pc:sldChg>
      <pc:sldChg chg="addSp delSp modSp del mod">
        <pc:chgData name="Ricky Cooper (2203269)" userId="a288c534-3909-4541-8025-45b8dd1a3ca0" providerId="ADAL" clId="{015BA963-752F-4A71-B872-4B273781D617}" dt="2022-11-25T14:43:27.033" v="1392" actId="2696"/>
        <pc:sldMkLst>
          <pc:docMk/>
          <pc:sldMk cId="1801800896" sldId="296"/>
        </pc:sldMkLst>
        <pc:spChg chg="add del mod">
          <ac:chgData name="Ricky Cooper (2203269)" userId="a288c534-3909-4541-8025-45b8dd1a3ca0" providerId="ADAL" clId="{015BA963-752F-4A71-B872-4B273781D617}" dt="2022-11-25T14:43:16.637" v="1389" actId="478"/>
          <ac:spMkLst>
            <pc:docMk/>
            <pc:sldMk cId="1801800896" sldId="296"/>
            <ac:spMk id="5" creationId="{010BFA9C-4BFC-A5D2-4CB7-BFFB35CEE5E4}"/>
          </ac:spMkLst>
        </pc:spChg>
        <pc:spChg chg="del">
          <ac:chgData name="Ricky Cooper (2203269)" userId="a288c534-3909-4541-8025-45b8dd1a3ca0" providerId="ADAL" clId="{015BA963-752F-4A71-B872-4B273781D617}" dt="2022-11-25T14:43:13.659" v="1388" actId="478"/>
          <ac:spMkLst>
            <pc:docMk/>
            <pc:sldMk cId="1801800896" sldId="296"/>
            <ac:spMk id="32" creationId="{0830F660-D88D-4A5F-8F7C-44B1D5C8E661}"/>
          </ac:spMkLst>
        </pc:spChg>
        <pc:spChg chg="del">
          <ac:chgData name="Ricky Cooper (2203269)" userId="a288c534-3909-4541-8025-45b8dd1a3ca0" providerId="ADAL" clId="{015BA963-752F-4A71-B872-4B273781D617}" dt="2022-11-25T14:43:19.591" v="1390" actId="478"/>
          <ac:spMkLst>
            <pc:docMk/>
            <pc:sldMk cId="1801800896" sldId="296"/>
            <ac:spMk id="33" creationId="{C77C5603-8643-4603-9AC4-34B768C3DBB3}"/>
          </ac:spMkLst>
        </pc:spChg>
        <pc:spChg chg="add del mod">
          <ac:chgData name="Ricky Cooper (2203269)" userId="a288c534-3909-4541-8025-45b8dd1a3ca0" providerId="ADAL" clId="{015BA963-752F-4A71-B872-4B273781D617}" dt="2022-11-25T14:43:23.007" v="1391" actId="478"/>
          <ac:spMkLst>
            <pc:docMk/>
            <pc:sldMk cId="1801800896" sldId="296"/>
            <ac:spMk id="35" creationId="{F7D88479-DFB4-6D72-DF40-4F4D0B4D6BA7}"/>
          </ac:spMkLst>
        </pc:spChg>
        <pc:spChg chg="del">
          <ac:chgData name="Ricky Cooper (2203269)" userId="a288c534-3909-4541-8025-45b8dd1a3ca0" providerId="ADAL" clId="{015BA963-752F-4A71-B872-4B273781D617}" dt="2022-11-25T14:43:07.669" v="1386" actId="478"/>
          <ac:spMkLst>
            <pc:docMk/>
            <pc:sldMk cId="1801800896" sldId="296"/>
            <ac:spMk id="59" creationId="{D72A9B46-CAC1-4684-99F6-25D9F1303002}"/>
          </ac:spMkLst>
        </pc:spChg>
        <pc:spChg chg="del">
          <ac:chgData name="Ricky Cooper (2203269)" userId="a288c534-3909-4541-8025-45b8dd1a3ca0" providerId="ADAL" clId="{015BA963-752F-4A71-B872-4B273781D617}" dt="2022-11-25T14:43:10.991" v="1387" actId="478"/>
          <ac:spMkLst>
            <pc:docMk/>
            <pc:sldMk cId="1801800896" sldId="296"/>
            <ac:spMk id="60" creationId="{372C63D9-4978-475C-890E-EEDC00DFC969}"/>
          </ac:spMkLst>
        </pc:spChg>
        <pc:spChg chg="del">
          <ac:chgData name="Ricky Cooper (2203269)" userId="a288c534-3909-4541-8025-45b8dd1a3ca0" providerId="ADAL" clId="{015BA963-752F-4A71-B872-4B273781D617}" dt="2022-11-25T14:43:02.094" v="1383" actId="478"/>
          <ac:spMkLst>
            <pc:docMk/>
            <pc:sldMk cId="1801800896" sldId="296"/>
            <ac:spMk id="135" creationId="{0BE39453-7577-44CC-8A1C-7FC48A0BBE73}"/>
          </ac:spMkLst>
        </pc:spChg>
        <pc:spChg chg="del mod">
          <ac:chgData name="Ricky Cooper (2203269)" userId="a288c534-3909-4541-8025-45b8dd1a3ca0" providerId="ADAL" clId="{015BA963-752F-4A71-B872-4B273781D617}" dt="2022-11-25T14:43:04.751" v="1385" actId="478"/>
          <ac:spMkLst>
            <pc:docMk/>
            <pc:sldMk cId="1801800896" sldId="296"/>
            <ac:spMk id="137" creationId="{DC1BAD29-267A-4F67-ADFE-0FF85B86A4B2}"/>
          </ac:spMkLst>
        </pc:spChg>
      </pc:sldChg>
      <pc:sldChg chg="addSp delSp modSp mod modClrScheme chgLayout">
        <pc:chgData name="Ricky Cooper (2203269)" userId="a288c534-3909-4541-8025-45b8dd1a3ca0" providerId="ADAL" clId="{015BA963-752F-4A71-B872-4B273781D617}" dt="2022-12-01T16:10:50.067" v="7072" actId="20577"/>
        <pc:sldMkLst>
          <pc:docMk/>
          <pc:sldMk cId="2281914008" sldId="299"/>
        </pc:sldMkLst>
        <pc:spChg chg="add mod">
          <ac:chgData name="Ricky Cooper (2203269)" userId="a288c534-3909-4541-8025-45b8dd1a3ca0" providerId="ADAL" clId="{015BA963-752F-4A71-B872-4B273781D617}" dt="2022-11-30T15:46:51.697" v="6971" actId="20577"/>
          <ac:spMkLst>
            <pc:docMk/>
            <pc:sldMk cId="2281914008" sldId="299"/>
            <ac:spMk id="2" creationId="{6839B253-722E-5B69-3772-7A1013677E31}"/>
          </ac:spMkLst>
        </pc:spChg>
        <pc:spChg chg="del mod">
          <ac:chgData name="Ricky Cooper (2203269)" userId="a288c534-3909-4541-8025-45b8dd1a3ca0" providerId="ADAL" clId="{015BA963-752F-4A71-B872-4B273781D617}" dt="2022-11-25T13:54:49.492" v="655" actId="478"/>
          <ac:spMkLst>
            <pc:docMk/>
            <pc:sldMk cId="2281914008" sldId="299"/>
            <ac:spMk id="3" creationId="{15F5CAEF-2A13-4560-AAF3-0F8CD9FE1CF7}"/>
          </ac:spMkLst>
        </pc:spChg>
        <pc:spChg chg="del">
          <ac:chgData name="Ricky Cooper (2203269)" userId="a288c534-3909-4541-8025-45b8dd1a3ca0" providerId="ADAL" clId="{015BA963-752F-4A71-B872-4B273781D617}" dt="2022-11-25T13:54:54.042" v="656" actId="478"/>
          <ac:spMkLst>
            <pc:docMk/>
            <pc:sldMk cId="2281914008" sldId="299"/>
            <ac:spMk id="4" creationId="{57E114A7-DC0A-4A72-830D-FAA9026E9DDC}"/>
          </ac:spMkLst>
        </pc:spChg>
        <pc:spChg chg="del">
          <ac:chgData name="Ricky Cooper (2203269)" userId="a288c534-3909-4541-8025-45b8dd1a3ca0" providerId="ADAL" clId="{015BA963-752F-4A71-B872-4B273781D617}" dt="2022-11-25T13:54:58.877" v="657" actId="478"/>
          <ac:spMkLst>
            <pc:docMk/>
            <pc:sldMk cId="2281914008" sldId="299"/>
            <ac:spMk id="13" creationId="{3C6E5E06-8936-476F-A154-802EC60B090E}"/>
          </ac:spMkLst>
        </pc:spChg>
        <pc:spChg chg="del mod">
          <ac:chgData name="Ricky Cooper (2203269)" userId="a288c534-3909-4541-8025-45b8dd1a3ca0" providerId="ADAL" clId="{015BA963-752F-4A71-B872-4B273781D617}" dt="2022-11-29T16:47:48.724" v="4818" actId="478"/>
          <ac:spMkLst>
            <pc:docMk/>
            <pc:sldMk cId="2281914008" sldId="299"/>
            <ac:spMk id="30" creationId="{484D1617-AF94-8FE2-30BE-BBAF038196D4}"/>
          </ac:spMkLst>
        </pc:spChg>
        <pc:spChg chg="add mod">
          <ac:chgData name="Ricky Cooper (2203269)" userId="a288c534-3909-4541-8025-45b8dd1a3ca0" providerId="ADAL" clId="{015BA963-752F-4A71-B872-4B273781D617}" dt="2022-12-01T16:10:50.067" v="7072" actId="20577"/>
          <ac:spMkLst>
            <pc:docMk/>
            <pc:sldMk cId="2281914008" sldId="299"/>
            <ac:spMk id="31" creationId="{AC09342C-0162-C566-D020-E66DF4A98FB7}"/>
          </ac:spMkLst>
        </pc:spChg>
        <pc:spChg chg="add mod">
          <ac:chgData name="Ricky Cooper (2203269)" userId="a288c534-3909-4541-8025-45b8dd1a3ca0" providerId="ADAL" clId="{015BA963-752F-4A71-B872-4B273781D617}" dt="2022-11-29T16:48:37.877" v="4824" actId="1076"/>
          <ac:spMkLst>
            <pc:docMk/>
            <pc:sldMk cId="2281914008" sldId="299"/>
            <ac:spMk id="36" creationId="{4A2D8822-4069-C89B-7979-45A9C3800DAB}"/>
          </ac:spMkLst>
        </pc:spChg>
        <pc:spChg chg="add del mod">
          <ac:chgData name="Ricky Cooper (2203269)" userId="a288c534-3909-4541-8025-45b8dd1a3ca0" providerId="ADAL" clId="{015BA963-752F-4A71-B872-4B273781D617}" dt="2022-11-27T14:33:27.932" v="2193" actId="478"/>
          <ac:spMkLst>
            <pc:docMk/>
            <pc:sldMk cId="2281914008" sldId="299"/>
            <ac:spMk id="37" creationId="{068F9A9D-C6B0-1650-E6F8-AA302633CC69}"/>
          </ac:spMkLst>
        </pc:spChg>
        <pc:spChg chg="add del mod">
          <ac:chgData name="Ricky Cooper (2203269)" userId="a288c534-3909-4541-8025-45b8dd1a3ca0" providerId="ADAL" clId="{015BA963-752F-4A71-B872-4B273781D617}" dt="2022-11-27T14:33:01.880" v="2187" actId="478"/>
          <ac:spMkLst>
            <pc:docMk/>
            <pc:sldMk cId="2281914008" sldId="299"/>
            <ac:spMk id="38" creationId="{AB4928BC-9FDE-6069-DBF2-AF7379594327}"/>
          </ac:spMkLst>
        </pc:spChg>
        <pc:spChg chg="add del mod">
          <ac:chgData name="Ricky Cooper (2203269)" userId="a288c534-3909-4541-8025-45b8dd1a3ca0" providerId="ADAL" clId="{015BA963-752F-4A71-B872-4B273781D617}" dt="2022-11-27T14:34:56.536" v="2212" actId="478"/>
          <ac:spMkLst>
            <pc:docMk/>
            <pc:sldMk cId="2281914008" sldId="299"/>
            <ac:spMk id="39" creationId="{5B252A4C-532E-2C9F-14E5-1FC04309C000}"/>
          </ac:spMkLst>
        </pc:spChg>
        <pc:spChg chg="add del mod">
          <ac:chgData name="Ricky Cooper (2203269)" userId="a288c534-3909-4541-8025-45b8dd1a3ca0" providerId="ADAL" clId="{015BA963-752F-4A71-B872-4B273781D617}" dt="2022-11-25T13:50:31.741" v="571" actId="478"/>
          <ac:spMkLst>
            <pc:docMk/>
            <pc:sldMk cId="2281914008" sldId="299"/>
            <ac:spMk id="40" creationId="{F758D4B0-1A35-47CC-CAAB-A5E91F911B03}"/>
          </ac:spMkLst>
        </pc:spChg>
        <pc:spChg chg="add mod">
          <ac:chgData name="Ricky Cooper (2203269)" userId="a288c534-3909-4541-8025-45b8dd1a3ca0" providerId="ADAL" clId="{015BA963-752F-4A71-B872-4B273781D617}" dt="2022-11-29T16:49:17.935" v="4829" actId="1076"/>
          <ac:spMkLst>
            <pc:docMk/>
            <pc:sldMk cId="2281914008" sldId="299"/>
            <ac:spMk id="43" creationId="{C0C25A6A-E62C-EAEC-0F9E-0728615E2004}"/>
          </ac:spMkLst>
        </pc:spChg>
        <pc:spChg chg="add del mod ord">
          <ac:chgData name="Ricky Cooper (2203269)" userId="a288c534-3909-4541-8025-45b8dd1a3ca0" providerId="ADAL" clId="{015BA963-752F-4A71-B872-4B273781D617}" dt="2022-11-25T14:01:07.073" v="708" actId="478"/>
          <ac:spMkLst>
            <pc:docMk/>
            <pc:sldMk cId="2281914008" sldId="299"/>
            <ac:spMk id="44" creationId="{3B6AF770-A74C-379A-015A-3C23E3E2AE09}"/>
          </ac:spMkLst>
        </pc:spChg>
        <pc:spChg chg="add del mod ord">
          <ac:chgData name="Ricky Cooper (2203269)" userId="a288c534-3909-4541-8025-45b8dd1a3ca0" providerId="ADAL" clId="{015BA963-752F-4A71-B872-4B273781D617}" dt="2022-11-25T14:01:09.782" v="709" actId="478"/>
          <ac:spMkLst>
            <pc:docMk/>
            <pc:sldMk cId="2281914008" sldId="299"/>
            <ac:spMk id="45" creationId="{B058EF28-1C06-D8C5-8C1F-EB76AA6B872F}"/>
          </ac:spMkLst>
        </pc:spChg>
        <pc:spChg chg="add del mod ord">
          <ac:chgData name="Ricky Cooper (2203269)" userId="a288c534-3909-4541-8025-45b8dd1a3ca0" providerId="ADAL" clId="{015BA963-752F-4A71-B872-4B273781D617}" dt="2022-11-25T14:01:13.500" v="711" actId="478"/>
          <ac:spMkLst>
            <pc:docMk/>
            <pc:sldMk cId="2281914008" sldId="299"/>
            <ac:spMk id="46" creationId="{5DD42875-08F2-FF29-98BF-1C2A41D38651}"/>
          </ac:spMkLst>
        </pc:spChg>
        <pc:spChg chg="add del mod ord">
          <ac:chgData name="Ricky Cooper (2203269)" userId="a288c534-3909-4541-8025-45b8dd1a3ca0" providerId="ADAL" clId="{015BA963-752F-4A71-B872-4B273781D617}" dt="2022-11-25T14:01:01.624" v="707" actId="478"/>
          <ac:spMkLst>
            <pc:docMk/>
            <pc:sldMk cId="2281914008" sldId="299"/>
            <ac:spMk id="47" creationId="{F6C838A9-D93F-E5B7-34D7-928136FD7F99}"/>
          </ac:spMkLst>
        </pc:spChg>
        <pc:spChg chg="add del mod ord">
          <ac:chgData name="Ricky Cooper (2203269)" userId="a288c534-3909-4541-8025-45b8dd1a3ca0" providerId="ADAL" clId="{015BA963-752F-4A71-B872-4B273781D617}" dt="2022-11-25T14:00:51.519" v="705" actId="478"/>
          <ac:spMkLst>
            <pc:docMk/>
            <pc:sldMk cId="2281914008" sldId="299"/>
            <ac:spMk id="48" creationId="{6887B23B-A1F8-AB50-C4E2-A1065D0CF5F0}"/>
          </ac:spMkLst>
        </pc:spChg>
        <pc:spChg chg="add del mod ord">
          <ac:chgData name="Ricky Cooper (2203269)" userId="a288c534-3909-4541-8025-45b8dd1a3ca0" providerId="ADAL" clId="{015BA963-752F-4A71-B872-4B273781D617}" dt="2022-11-25T14:00:48.014" v="704" actId="478"/>
          <ac:spMkLst>
            <pc:docMk/>
            <pc:sldMk cId="2281914008" sldId="299"/>
            <ac:spMk id="49" creationId="{8369A05E-3DBD-AE76-E57C-6DF33C6BADCD}"/>
          </ac:spMkLst>
        </pc:spChg>
        <pc:spChg chg="add del mod ord">
          <ac:chgData name="Ricky Cooper (2203269)" userId="a288c534-3909-4541-8025-45b8dd1a3ca0" providerId="ADAL" clId="{015BA963-752F-4A71-B872-4B273781D617}" dt="2022-11-25T14:01:17.705" v="713" actId="478"/>
          <ac:spMkLst>
            <pc:docMk/>
            <pc:sldMk cId="2281914008" sldId="299"/>
            <ac:spMk id="50" creationId="{BADD0A3C-1768-CF65-2268-5918022B69E0}"/>
          </ac:spMkLst>
        </pc:spChg>
        <pc:spChg chg="add del mod ord">
          <ac:chgData name="Ricky Cooper (2203269)" userId="a288c534-3909-4541-8025-45b8dd1a3ca0" providerId="ADAL" clId="{015BA963-752F-4A71-B872-4B273781D617}" dt="2022-11-25T14:01:28.255" v="718" actId="478"/>
          <ac:spMkLst>
            <pc:docMk/>
            <pc:sldMk cId="2281914008" sldId="299"/>
            <ac:spMk id="51" creationId="{860C3E83-AAA8-B23B-211A-077D278B12BF}"/>
          </ac:spMkLst>
        </pc:spChg>
        <pc:spChg chg="add del mod ord">
          <ac:chgData name="Ricky Cooper (2203269)" userId="a288c534-3909-4541-8025-45b8dd1a3ca0" providerId="ADAL" clId="{015BA963-752F-4A71-B872-4B273781D617}" dt="2022-11-25T14:01:11.496" v="710" actId="478"/>
          <ac:spMkLst>
            <pc:docMk/>
            <pc:sldMk cId="2281914008" sldId="299"/>
            <ac:spMk id="52" creationId="{0FE81452-5248-051D-890C-B37F438AAF65}"/>
          </ac:spMkLst>
        </pc:spChg>
        <pc:spChg chg="add del mod ord">
          <ac:chgData name="Ricky Cooper (2203269)" userId="a288c534-3909-4541-8025-45b8dd1a3ca0" providerId="ADAL" clId="{015BA963-752F-4A71-B872-4B273781D617}" dt="2022-11-25T14:01:15.648" v="712" actId="478"/>
          <ac:spMkLst>
            <pc:docMk/>
            <pc:sldMk cId="2281914008" sldId="299"/>
            <ac:spMk id="53" creationId="{0222F281-B3E3-9F53-20F0-E545E61F4838}"/>
          </ac:spMkLst>
        </pc:spChg>
        <pc:spChg chg="add mod">
          <ac:chgData name="Ricky Cooper (2203269)" userId="a288c534-3909-4541-8025-45b8dd1a3ca0" providerId="ADAL" clId="{015BA963-752F-4A71-B872-4B273781D617}" dt="2022-11-29T16:48:16.473" v="4821" actId="1076"/>
          <ac:spMkLst>
            <pc:docMk/>
            <pc:sldMk cId="2281914008" sldId="299"/>
            <ac:spMk id="54" creationId="{5B41EFCD-96EF-9941-0CAE-2A88DC3BE888}"/>
          </ac:spMkLst>
        </pc:spChg>
        <pc:spChg chg="add del mod">
          <ac:chgData name="Ricky Cooper (2203269)" userId="a288c534-3909-4541-8025-45b8dd1a3ca0" providerId="ADAL" clId="{015BA963-752F-4A71-B872-4B273781D617}" dt="2022-11-30T15:41:17.358" v="6877"/>
          <ac:spMkLst>
            <pc:docMk/>
            <pc:sldMk cId="2281914008" sldId="299"/>
            <ac:spMk id="55" creationId="{E3997E89-E5BA-3363-7014-89C27B79B606}"/>
          </ac:spMkLst>
        </pc:spChg>
        <pc:picChg chg="add mod">
          <ac:chgData name="Ricky Cooper (2203269)" userId="a288c534-3909-4541-8025-45b8dd1a3ca0" providerId="ADAL" clId="{015BA963-752F-4A71-B872-4B273781D617}" dt="2022-12-01T13:33:37.677" v="7034" actId="1076"/>
          <ac:picMkLst>
            <pc:docMk/>
            <pc:sldMk cId="2281914008" sldId="299"/>
            <ac:picMk id="4" creationId="{1EB9C6DA-8E30-50FE-9F02-0E6A06AFFB18}"/>
          </ac:picMkLst>
        </pc:picChg>
        <pc:picChg chg="add mod">
          <ac:chgData name="Ricky Cooper (2203269)" userId="a288c534-3909-4541-8025-45b8dd1a3ca0" providerId="ADAL" clId="{015BA963-752F-4A71-B872-4B273781D617}" dt="2022-11-29T16:49:05.285" v="4827" actId="1076"/>
          <ac:picMkLst>
            <pc:docMk/>
            <pc:sldMk cId="2281914008" sldId="299"/>
            <ac:picMk id="33" creationId="{35FCACBA-CE68-7361-C7EA-334923C7327A}"/>
          </ac:picMkLst>
        </pc:picChg>
        <pc:picChg chg="add del mod">
          <ac:chgData name="Ricky Cooper (2203269)" userId="a288c534-3909-4541-8025-45b8dd1a3ca0" providerId="ADAL" clId="{015BA963-752F-4A71-B872-4B273781D617}" dt="2022-11-29T16:49:12.365" v="4828" actId="1076"/>
          <ac:picMkLst>
            <pc:docMk/>
            <pc:sldMk cId="2281914008" sldId="299"/>
            <ac:picMk id="35" creationId="{D875B447-3D7E-EEE7-7B49-5EB63E17CBE6}"/>
          </ac:picMkLst>
        </pc:picChg>
        <pc:picChg chg="add del mod">
          <ac:chgData name="Ricky Cooper (2203269)" userId="a288c534-3909-4541-8025-45b8dd1a3ca0" providerId="ADAL" clId="{015BA963-752F-4A71-B872-4B273781D617}" dt="2022-12-01T13:33:04.097" v="7029" actId="478"/>
          <ac:picMkLst>
            <pc:docMk/>
            <pc:sldMk cId="2281914008" sldId="299"/>
            <ac:picMk id="42" creationId="{771B6F9F-DCDE-260E-A673-B4CD9363AB86}"/>
          </ac:picMkLst>
        </pc:picChg>
      </pc:sldChg>
      <pc:sldChg chg="del">
        <pc:chgData name="Ricky Cooper (2203269)" userId="a288c534-3909-4541-8025-45b8dd1a3ca0" providerId="ADAL" clId="{015BA963-752F-4A71-B872-4B273781D617}" dt="2022-11-25T14:42:46.733" v="1380" actId="2696"/>
        <pc:sldMkLst>
          <pc:docMk/>
          <pc:sldMk cId="4157924798" sldId="300"/>
        </pc:sldMkLst>
      </pc:sldChg>
      <pc:sldChg chg="del">
        <pc:chgData name="Ricky Cooper (2203269)" userId="a288c534-3909-4541-8025-45b8dd1a3ca0" providerId="ADAL" clId="{015BA963-752F-4A71-B872-4B273781D617}" dt="2022-11-25T14:31:42.383" v="970" actId="2696"/>
        <pc:sldMkLst>
          <pc:docMk/>
          <pc:sldMk cId="2046660791" sldId="301"/>
        </pc:sldMkLst>
      </pc:sldChg>
      <pc:sldChg chg="del">
        <pc:chgData name="Ricky Cooper (2203269)" userId="a288c534-3909-4541-8025-45b8dd1a3ca0" providerId="ADAL" clId="{015BA963-752F-4A71-B872-4B273781D617}" dt="2022-11-25T14:32:07.322" v="973" actId="2696"/>
        <pc:sldMkLst>
          <pc:docMk/>
          <pc:sldMk cId="1577529255" sldId="303"/>
        </pc:sldMkLst>
      </pc:sldChg>
      <pc:sldChg chg="addSp delSp modSp mod modClrScheme chgLayout">
        <pc:chgData name="Ricky Cooper (2203269)" userId="a288c534-3909-4541-8025-45b8dd1a3ca0" providerId="ADAL" clId="{015BA963-752F-4A71-B872-4B273781D617}" dt="2022-11-28T12:37:36.240" v="4097" actId="13926"/>
        <pc:sldMkLst>
          <pc:docMk/>
          <pc:sldMk cId="1476137269" sldId="304"/>
        </pc:sldMkLst>
        <pc:spChg chg="del mod">
          <ac:chgData name="Ricky Cooper (2203269)" userId="a288c534-3909-4541-8025-45b8dd1a3ca0" providerId="ADAL" clId="{015BA963-752F-4A71-B872-4B273781D617}" dt="2022-11-28T12:30:34.197" v="4033" actId="478"/>
          <ac:spMkLst>
            <pc:docMk/>
            <pc:sldMk cId="1476137269" sldId="304"/>
            <ac:spMk id="4" creationId="{8E5483BB-52BF-3FFB-273F-78C4A83DD5E9}"/>
          </ac:spMkLst>
        </pc:spChg>
        <pc:spChg chg="add mod">
          <ac:chgData name="Ricky Cooper (2203269)" userId="a288c534-3909-4541-8025-45b8dd1a3ca0" providerId="ADAL" clId="{015BA963-752F-4A71-B872-4B273781D617}" dt="2022-11-28T12:37:15.779" v="4094" actId="13926"/>
          <ac:spMkLst>
            <pc:docMk/>
            <pc:sldMk cId="1476137269" sldId="304"/>
            <ac:spMk id="7" creationId="{4C231762-1968-A2B1-7461-6144810F314B}"/>
          </ac:spMkLst>
        </pc:spChg>
        <pc:spChg chg="add mod">
          <ac:chgData name="Ricky Cooper (2203269)" userId="a288c534-3909-4541-8025-45b8dd1a3ca0" providerId="ADAL" clId="{015BA963-752F-4A71-B872-4B273781D617}" dt="2022-11-28T12:37:23.396" v="4095" actId="13926"/>
          <ac:spMkLst>
            <pc:docMk/>
            <pc:sldMk cId="1476137269" sldId="304"/>
            <ac:spMk id="8" creationId="{B0997943-8243-66CD-FD47-D3B900BA46D9}"/>
          </ac:spMkLst>
        </pc:spChg>
        <pc:spChg chg="del mod ord">
          <ac:chgData name="Ricky Cooper (2203269)" userId="a288c534-3909-4541-8025-45b8dd1a3ca0" providerId="ADAL" clId="{015BA963-752F-4A71-B872-4B273781D617}" dt="2022-11-28T12:30:37.773" v="4035" actId="478"/>
          <ac:spMkLst>
            <pc:docMk/>
            <pc:sldMk cId="1476137269" sldId="304"/>
            <ac:spMk id="9" creationId="{F9A70E70-C058-4A66-85BB-82F2C235E05B}"/>
          </ac:spMkLst>
        </pc:spChg>
        <pc:spChg chg="add mod">
          <ac:chgData name="Ricky Cooper (2203269)" userId="a288c534-3909-4541-8025-45b8dd1a3ca0" providerId="ADAL" clId="{015BA963-752F-4A71-B872-4B273781D617}" dt="2022-11-28T12:37:36.240" v="4097" actId="13926"/>
          <ac:spMkLst>
            <pc:docMk/>
            <pc:sldMk cId="1476137269" sldId="304"/>
            <ac:spMk id="10" creationId="{AA06BB95-6516-C6ED-744D-F48F53817EAE}"/>
          </ac:spMkLst>
        </pc:spChg>
        <pc:spChg chg="del mod ord">
          <ac:chgData name="Ricky Cooper (2203269)" userId="a288c534-3909-4541-8025-45b8dd1a3ca0" providerId="ADAL" clId="{015BA963-752F-4A71-B872-4B273781D617}" dt="2022-11-28T12:30:36.278" v="4034" actId="478"/>
          <ac:spMkLst>
            <pc:docMk/>
            <pc:sldMk cId="1476137269" sldId="304"/>
            <ac:spMk id="20" creationId="{B1DFF4FF-96BE-9147-96D1-A240ED566CE1}"/>
          </ac:spMkLst>
        </pc:spChg>
        <pc:picChg chg="add mod">
          <ac:chgData name="Ricky Cooper (2203269)" userId="a288c534-3909-4541-8025-45b8dd1a3ca0" providerId="ADAL" clId="{015BA963-752F-4A71-B872-4B273781D617}" dt="2022-11-28T12:36:14.762" v="4081" actId="1076"/>
          <ac:picMkLst>
            <pc:docMk/>
            <pc:sldMk cId="1476137269" sldId="304"/>
            <ac:picMk id="6" creationId="{17A63C35-82ED-96FE-FFFA-97A6FADC79F8}"/>
          </ac:picMkLst>
        </pc:picChg>
      </pc:sldChg>
      <pc:sldChg chg="del">
        <pc:chgData name="Ricky Cooper (2203269)" userId="a288c534-3909-4541-8025-45b8dd1a3ca0" providerId="ADAL" clId="{015BA963-752F-4A71-B872-4B273781D617}" dt="2022-11-25T14:42:53.374" v="1382" actId="2696"/>
        <pc:sldMkLst>
          <pc:docMk/>
          <pc:sldMk cId="2135673684" sldId="305"/>
        </pc:sldMkLst>
      </pc:sldChg>
      <pc:sldChg chg="addSp delSp modSp mod modClrScheme chgLayout">
        <pc:chgData name="Ricky Cooper (2203269)" userId="a288c534-3909-4541-8025-45b8dd1a3ca0" providerId="ADAL" clId="{015BA963-752F-4A71-B872-4B273781D617}" dt="2022-12-01T13:45:04.576" v="7055" actId="20577"/>
        <pc:sldMkLst>
          <pc:docMk/>
          <pc:sldMk cId="731641844" sldId="308"/>
        </pc:sldMkLst>
        <pc:spChg chg="mod ord">
          <ac:chgData name="Ricky Cooper (2203269)" userId="a288c534-3909-4541-8025-45b8dd1a3ca0" providerId="ADAL" clId="{015BA963-752F-4A71-B872-4B273781D617}" dt="2022-11-29T17:47:39.766" v="5388" actId="14100"/>
          <ac:spMkLst>
            <pc:docMk/>
            <pc:sldMk cId="731641844" sldId="308"/>
            <ac:spMk id="2" creationId="{67708C79-A4AC-4B5D-92DF-600737E4D11A}"/>
          </ac:spMkLst>
        </pc:spChg>
        <pc:spChg chg="del mod ord">
          <ac:chgData name="Ricky Cooper (2203269)" userId="a288c534-3909-4541-8025-45b8dd1a3ca0" providerId="ADAL" clId="{015BA963-752F-4A71-B872-4B273781D617}" dt="2022-11-28T13:05:08.202" v="4338" actId="478"/>
          <ac:spMkLst>
            <pc:docMk/>
            <pc:sldMk cId="731641844" sldId="308"/>
            <ac:spMk id="3" creationId="{7D779DE4-CAEA-4617-897E-FEC9A2AC2D6A}"/>
          </ac:spMkLst>
        </pc:spChg>
        <pc:spChg chg="add mod">
          <ac:chgData name="Ricky Cooper (2203269)" userId="a288c534-3909-4541-8025-45b8dd1a3ca0" providerId="ADAL" clId="{015BA963-752F-4A71-B872-4B273781D617}" dt="2022-12-01T13:45:04.576" v="7055" actId="20577"/>
          <ac:spMkLst>
            <pc:docMk/>
            <pc:sldMk cId="731641844" sldId="308"/>
            <ac:spMk id="3" creationId="{EF419547-722F-3E8B-0BBD-7C5DBA4EFE79}"/>
          </ac:spMkLst>
        </pc:spChg>
        <pc:spChg chg="del mod ord">
          <ac:chgData name="Ricky Cooper (2203269)" userId="a288c534-3909-4541-8025-45b8dd1a3ca0" providerId="ADAL" clId="{015BA963-752F-4A71-B872-4B273781D617}" dt="2022-11-28T13:01:50.104" v="4280" actId="478"/>
          <ac:spMkLst>
            <pc:docMk/>
            <pc:sldMk cId="731641844" sldId="308"/>
            <ac:spMk id="4" creationId="{615C66C5-CF46-4BB3-82CB-5E5DFB9B5498}"/>
          </ac:spMkLst>
        </pc:spChg>
        <pc:spChg chg="add del mod">
          <ac:chgData name="Ricky Cooper (2203269)" userId="a288c534-3909-4541-8025-45b8dd1a3ca0" providerId="ADAL" clId="{015BA963-752F-4A71-B872-4B273781D617}" dt="2022-11-29T17:08:52.891" v="5029" actId="478"/>
          <ac:spMkLst>
            <pc:docMk/>
            <pc:sldMk cId="731641844" sldId="308"/>
            <ac:spMk id="4" creationId="{CB4FEE26-33DE-7AFC-453D-D8D6AF19CDDF}"/>
          </ac:spMkLst>
        </pc:spChg>
        <pc:spChg chg="add del mod">
          <ac:chgData name="Ricky Cooper (2203269)" userId="a288c534-3909-4541-8025-45b8dd1a3ca0" providerId="ADAL" clId="{015BA963-752F-4A71-B872-4B273781D617}" dt="2022-11-29T17:09:22.076" v="5037" actId="478"/>
          <ac:spMkLst>
            <pc:docMk/>
            <pc:sldMk cId="731641844" sldId="308"/>
            <ac:spMk id="5" creationId="{0117295E-B394-65F7-C986-39983BF249B3}"/>
          </ac:spMkLst>
        </pc:spChg>
        <pc:spChg chg="add del mod">
          <ac:chgData name="Ricky Cooper (2203269)" userId="a288c534-3909-4541-8025-45b8dd1a3ca0" providerId="ADAL" clId="{015BA963-752F-4A71-B872-4B273781D617}" dt="2022-11-28T13:09:28.800" v="4385"/>
          <ac:spMkLst>
            <pc:docMk/>
            <pc:sldMk cId="731641844" sldId="308"/>
            <ac:spMk id="7" creationId="{56E19FFB-192B-9737-B73D-BC00C81D4964}"/>
          </ac:spMkLst>
        </pc:spChg>
        <pc:spChg chg="add del mod">
          <ac:chgData name="Ricky Cooper (2203269)" userId="a288c534-3909-4541-8025-45b8dd1a3ca0" providerId="ADAL" clId="{015BA963-752F-4A71-B872-4B273781D617}" dt="2022-11-28T13:11:30.777" v="4411" actId="767"/>
          <ac:spMkLst>
            <pc:docMk/>
            <pc:sldMk cId="731641844" sldId="308"/>
            <ac:spMk id="10" creationId="{5078C159-2436-8105-8F8D-270B6BCB5F01}"/>
          </ac:spMkLst>
        </pc:spChg>
        <pc:spChg chg="del mod ord">
          <ac:chgData name="Ricky Cooper (2203269)" userId="a288c534-3909-4541-8025-45b8dd1a3ca0" providerId="ADAL" clId="{015BA963-752F-4A71-B872-4B273781D617}" dt="2022-11-29T16:47:15.013" v="4815" actId="478"/>
          <ac:spMkLst>
            <pc:docMk/>
            <pc:sldMk cId="731641844" sldId="308"/>
            <ac:spMk id="16" creationId="{6833B00A-55B6-4D4D-AE3C-CFF37D65FA50}"/>
          </ac:spMkLst>
        </pc:spChg>
        <pc:spChg chg="del mod ord">
          <ac:chgData name="Ricky Cooper (2203269)" userId="a288c534-3909-4541-8025-45b8dd1a3ca0" providerId="ADAL" clId="{015BA963-752F-4A71-B872-4B273781D617}" dt="2022-11-29T16:47:12.804" v="4814" actId="478"/>
          <ac:spMkLst>
            <pc:docMk/>
            <pc:sldMk cId="731641844" sldId="308"/>
            <ac:spMk id="17" creationId="{42B0A734-B5BB-42C2-946F-EC7ABE90A23A}"/>
          </ac:spMkLst>
        </pc:spChg>
        <pc:spChg chg="del mod ord">
          <ac:chgData name="Ricky Cooper (2203269)" userId="a288c534-3909-4541-8025-45b8dd1a3ca0" providerId="ADAL" clId="{015BA963-752F-4A71-B872-4B273781D617}" dt="2022-11-29T16:47:10.084" v="4813" actId="478"/>
          <ac:spMkLst>
            <pc:docMk/>
            <pc:sldMk cId="731641844" sldId="308"/>
            <ac:spMk id="18" creationId="{C9A7EEBF-BEE2-4555-B5EC-E6F42DCABC49}"/>
          </ac:spMkLst>
        </pc:spChg>
        <pc:spChg chg="add del mod ord">
          <ac:chgData name="Ricky Cooper (2203269)" userId="a288c534-3909-4541-8025-45b8dd1a3ca0" providerId="ADAL" clId="{015BA963-752F-4A71-B872-4B273781D617}" dt="2022-11-28T13:11:57.991" v="4420" actId="478"/>
          <ac:spMkLst>
            <pc:docMk/>
            <pc:sldMk cId="731641844" sldId="308"/>
            <ac:spMk id="19" creationId="{4B8BE8D6-18EB-4262-B841-22EEAC0B54F3}"/>
          </ac:spMkLst>
        </pc:spChg>
        <pc:spChg chg="del mod ord">
          <ac:chgData name="Ricky Cooper (2203269)" userId="a288c534-3909-4541-8025-45b8dd1a3ca0" providerId="ADAL" clId="{015BA963-752F-4A71-B872-4B273781D617}" dt="2022-11-28T13:02:38.844" v="4294" actId="478"/>
          <ac:spMkLst>
            <pc:docMk/>
            <pc:sldMk cId="731641844" sldId="308"/>
            <ac:spMk id="43" creationId="{543672B4-28D9-4792-A8C2-BB242D3770EB}"/>
          </ac:spMkLst>
        </pc:spChg>
        <pc:spChg chg="del mod ord">
          <ac:chgData name="Ricky Cooper (2203269)" userId="a288c534-3909-4541-8025-45b8dd1a3ca0" providerId="ADAL" clId="{015BA963-752F-4A71-B872-4B273781D617}" dt="2022-11-29T16:47:06.421" v="4812" actId="478"/>
          <ac:spMkLst>
            <pc:docMk/>
            <pc:sldMk cId="731641844" sldId="308"/>
            <ac:spMk id="54" creationId="{06DACBCE-9D57-4573-95D4-37705F53F35C}"/>
          </ac:spMkLst>
        </pc:spChg>
        <pc:spChg chg="del mod ord">
          <ac:chgData name="Ricky Cooper (2203269)" userId="a288c534-3909-4541-8025-45b8dd1a3ca0" providerId="ADAL" clId="{015BA963-752F-4A71-B872-4B273781D617}" dt="2022-11-28T13:01:35.679" v="4277" actId="478"/>
          <ac:spMkLst>
            <pc:docMk/>
            <pc:sldMk cId="731641844" sldId="308"/>
            <ac:spMk id="148" creationId="{4448F4FF-8F5D-4535-8008-20CDEFD6057F}"/>
          </ac:spMkLst>
        </pc:spChg>
        <pc:picChg chg="add del mod">
          <ac:chgData name="Ricky Cooper (2203269)" userId="a288c534-3909-4541-8025-45b8dd1a3ca0" providerId="ADAL" clId="{015BA963-752F-4A71-B872-4B273781D617}" dt="2022-11-28T13:09:45.719" v="4389" actId="22"/>
          <ac:picMkLst>
            <pc:docMk/>
            <pc:sldMk cId="731641844" sldId="308"/>
            <ac:picMk id="9" creationId="{B360127A-7716-99F3-F496-1A0970F62535}"/>
          </ac:picMkLst>
        </pc:picChg>
      </pc:sldChg>
      <pc:sldChg chg="addSp delSp modSp mod">
        <pc:chgData name="Ricky Cooper (2203269)" userId="a288c534-3909-4541-8025-45b8dd1a3ca0" providerId="ADAL" clId="{015BA963-752F-4A71-B872-4B273781D617}" dt="2022-11-29T17:05:53.152" v="4948" actId="20577"/>
        <pc:sldMkLst>
          <pc:docMk/>
          <pc:sldMk cId="3140179507" sldId="310"/>
        </pc:sldMkLst>
        <pc:spChg chg="mod">
          <ac:chgData name="Ricky Cooper (2203269)" userId="a288c534-3909-4541-8025-45b8dd1a3ca0" providerId="ADAL" clId="{015BA963-752F-4A71-B872-4B273781D617}" dt="2022-11-28T12:43:49.454" v="4158" actId="27636"/>
          <ac:spMkLst>
            <pc:docMk/>
            <pc:sldMk cId="3140179507" sldId="310"/>
            <ac:spMk id="2" creationId="{537E1C88-627C-4655-A4FB-0BB02EDB078A}"/>
          </ac:spMkLst>
        </pc:spChg>
        <pc:spChg chg="mod">
          <ac:chgData name="Ricky Cooper (2203269)" userId="a288c534-3909-4541-8025-45b8dd1a3ca0" providerId="ADAL" clId="{015BA963-752F-4A71-B872-4B273781D617}" dt="2022-11-27T17:25:40.204" v="3000" actId="1076"/>
          <ac:spMkLst>
            <pc:docMk/>
            <pc:sldMk cId="3140179507" sldId="310"/>
            <ac:spMk id="3" creationId="{9F0C024C-955E-4385-A35A-F3CFF3E3B7D8}"/>
          </ac:spMkLst>
        </pc:spChg>
        <pc:spChg chg="del mod">
          <ac:chgData name="Ricky Cooper (2203269)" userId="a288c534-3909-4541-8025-45b8dd1a3ca0" providerId="ADAL" clId="{015BA963-752F-4A71-B872-4B273781D617}" dt="2022-11-25T14:30:27.482" v="965" actId="478"/>
          <ac:spMkLst>
            <pc:docMk/>
            <pc:sldMk cId="3140179507" sldId="310"/>
            <ac:spMk id="4" creationId="{57827957-2A18-4113-A885-6BA5C784BDBD}"/>
          </ac:spMkLst>
        </pc:spChg>
        <pc:spChg chg="del">
          <ac:chgData name="Ricky Cooper (2203269)" userId="a288c534-3909-4541-8025-45b8dd1a3ca0" providerId="ADAL" clId="{015BA963-752F-4A71-B872-4B273781D617}" dt="2022-11-25T14:30:30.461" v="966" actId="478"/>
          <ac:spMkLst>
            <pc:docMk/>
            <pc:sldMk cId="3140179507" sldId="310"/>
            <ac:spMk id="5" creationId="{F539C2B3-BF73-4E56-810C-5C72D0ADD145}"/>
          </ac:spMkLst>
        </pc:spChg>
        <pc:spChg chg="del">
          <ac:chgData name="Ricky Cooper (2203269)" userId="a288c534-3909-4541-8025-45b8dd1a3ca0" providerId="ADAL" clId="{015BA963-752F-4A71-B872-4B273781D617}" dt="2022-11-25T14:08:18.137" v="805" actId="478"/>
          <ac:spMkLst>
            <pc:docMk/>
            <pc:sldMk cId="3140179507" sldId="310"/>
            <ac:spMk id="6" creationId="{3E9D3DB3-C1BA-4868-A961-5C1E6633B0F9}"/>
          </ac:spMkLst>
        </pc:spChg>
        <pc:spChg chg="mod">
          <ac:chgData name="Ricky Cooper (2203269)" userId="a288c534-3909-4541-8025-45b8dd1a3ca0" providerId="ADAL" clId="{015BA963-752F-4A71-B872-4B273781D617}" dt="2022-11-27T17:29:57.220" v="3131" actId="14100"/>
          <ac:spMkLst>
            <pc:docMk/>
            <pc:sldMk cId="3140179507" sldId="310"/>
            <ac:spMk id="7" creationId="{A2A6799E-556B-499A-9E05-14516D420BE1}"/>
          </ac:spMkLst>
        </pc:spChg>
        <pc:spChg chg="add del mod">
          <ac:chgData name="Ricky Cooper (2203269)" userId="a288c534-3909-4541-8025-45b8dd1a3ca0" providerId="ADAL" clId="{015BA963-752F-4A71-B872-4B273781D617}" dt="2022-11-25T14:30:46.515" v="968" actId="478"/>
          <ac:spMkLst>
            <pc:docMk/>
            <pc:sldMk cId="3140179507" sldId="310"/>
            <ac:spMk id="8" creationId="{DB5215F5-67A9-FADE-B886-3BD60B5621F8}"/>
          </ac:spMkLst>
        </pc:spChg>
        <pc:spChg chg="add mod">
          <ac:chgData name="Ricky Cooper (2203269)" userId="a288c534-3909-4541-8025-45b8dd1a3ca0" providerId="ADAL" clId="{015BA963-752F-4A71-B872-4B273781D617}" dt="2022-11-28T13:18:22.050" v="4479" actId="14100"/>
          <ac:spMkLst>
            <pc:docMk/>
            <pc:sldMk cId="3140179507" sldId="310"/>
            <ac:spMk id="9" creationId="{202EFD52-E9A1-F19B-4D8A-01E58A072606}"/>
          </ac:spMkLst>
        </pc:spChg>
        <pc:spChg chg="add mod">
          <ac:chgData name="Ricky Cooper (2203269)" userId="a288c534-3909-4541-8025-45b8dd1a3ca0" providerId="ADAL" clId="{015BA963-752F-4A71-B872-4B273781D617}" dt="2022-11-27T17:15:26.433" v="2831" actId="1076"/>
          <ac:spMkLst>
            <pc:docMk/>
            <pc:sldMk cId="3140179507" sldId="310"/>
            <ac:spMk id="14" creationId="{FEBDDC1E-0293-812D-1F22-6F2CE35B92F0}"/>
          </ac:spMkLst>
        </pc:spChg>
        <pc:spChg chg="add mod">
          <ac:chgData name="Ricky Cooper (2203269)" userId="a288c534-3909-4541-8025-45b8dd1a3ca0" providerId="ADAL" clId="{015BA963-752F-4A71-B872-4B273781D617}" dt="2022-11-28T13:20:27.491" v="4496" actId="1076"/>
          <ac:spMkLst>
            <pc:docMk/>
            <pc:sldMk cId="3140179507" sldId="310"/>
            <ac:spMk id="17" creationId="{DB3519D9-5A46-B5A5-52D9-21296F7EACEF}"/>
          </ac:spMkLst>
        </pc:spChg>
        <pc:spChg chg="add del mod">
          <ac:chgData name="Ricky Cooper (2203269)" userId="a288c534-3909-4541-8025-45b8dd1a3ca0" providerId="ADAL" clId="{015BA963-752F-4A71-B872-4B273781D617}" dt="2022-11-25T14:27:19.555" v="948" actId="478"/>
          <ac:spMkLst>
            <pc:docMk/>
            <pc:sldMk cId="3140179507" sldId="310"/>
            <ac:spMk id="19" creationId="{2151E3F2-19D1-BBB9-22FA-310FD3D5536D}"/>
          </ac:spMkLst>
        </pc:spChg>
        <pc:spChg chg="mod">
          <ac:chgData name="Ricky Cooper (2203269)" userId="a288c534-3909-4541-8025-45b8dd1a3ca0" providerId="ADAL" clId="{015BA963-752F-4A71-B872-4B273781D617}" dt="2022-11-28T13:20:43.095" v="4501"/>
          <ac:spMkLst>
            <pc:docMk/>
            <pc:sldMk cId="3140179507" sldId="310"/>
            <ac:spMk id="20" creationId="{96A25842-BD20-438E-8C0B-8759A486D435}"/>
          </ac:spMkLst>
        </pc:spChg>
        <pc:spChg chg="mod">
          <ac:chgData name="Ricky Cooper (2203269)" userId="a288c534-3909-4541-8025-45b8dd1a3ca0" providerId="ADAL" clId="{015BA963-752F-4A71-B872-4B273781D617}" dt="2022-11-28T13:20:05.926" v="4494" actId="1076"/>
          <ac:spMkLst>
            <pc:docMk/>
            <pc:sldMk cId="3140179507" sldId="310"/>
            <ac:spMk id="22" creationId="{41C0EB39-C787-49D7-A223-0B9A01FCA197}"/>
          </ac:spMkLst>
        </pc:spChg>
        <pc:spChg chg="mod">
          <ac:chgData name="Ricky Cooper (2203269)" userId="a288c534-3909-4541-8025-45b8dd1a3ca0" providerId="ADAL" clId="{015BA963-752F-4A71-B872-4B273781D617}" dt="2022-11-27T17:35:23.687" v="3224" actId="14100"/>
          <ac:spMkLst>
            <pc:docMk/>
            <pc:sldMk cId="3140179507" sldId="310"/>
            <ac:spMk id="24" creationId="{E8D849D5-F4B3-46F8-8FAA-BFE11319965D}"/>
          </ac:spMkLst>
        </pc:spChg>
        <pc:spChg chg="add mod">
          <ac:chgData name="Ricky Cooper (2203269)" userId="a288c534-3909-4541-8025-45b8dd1a3ca0" providerId="ADAL" clId="{015BA963-752F-4A71-B872-4B273781D617}" dt="2022-11-27T17:27:05.151" v="3011" actId="1076"/>
          <ac:spMkLst>
            <pc:docMk/>
            <pc:sldMk cId="3140179507" sldId="310"/>
            <ac:spMk id="32" creationId="{FC85081F-03D0-B5A8-64AE-1AAD55869B5E}"/>
          </ac:spMkLst>
        </pc:spChg>
        <pc:spChg chg="add del mod">
          <ac:chgData name="Ricky Cooper (2203269)" userId="a288c534-3909-4541-8025-45b8dd1a3ca0" providerId="ADAL" clId="{015BA963-752F-4A71-B872-4B273781D617}" dt="2022-11-27T17:18:06.581" v="2880" actId="767"/>
          <ac:spMkLst>
            <pc:docMk/>
            <pc:sldMk cId="3140179507" sldId="310"/>
            <ac:spMk id="33" creationId="{84CDFB37-244A-0E97-FFE6-0919EAE68D1E}"/>
          </ac:spMkLst>
        </pc:spChg>
        <pc:spChg chg="add mod">
          <ac:chgData name="Ricky Cooper (2203269)" userId="a288c534-3909-4541-8025-45b8dd1a3ca0" providerId="ADAL" clId="{015BA963-752F-4A71-B872-4B273781D617}" dt="2022-11-29T17:04:23.388" v="4908" actId="20577"/>
          <ac:spMkLst>
            <pc:docMk/>
            <pc:sldMk cId="3140179507" sldId="310"/>
            <ac:spMk id="34" creationId="{EDE79DB7-4EFC-7840-F575-46030515BB7A}"/>
          </ac:spMkLst>
        </pc:spChg>
        <pc:spChg chg="add mod">
          <ac:chgData name="Ricky Cooper (2203269)" userId="a288c534-3909-4541-8025-45b8dd1a3ca0" providerId="ADAL" clId="{015BA963-752F-4A71-B872-4B273781D617}" dt="2022-11-29T17:05:27.625" v="4933" actId="20577"/>
          <ac:spMkLst>
            <pc:docMk/>
            <pc:sldMk cId="3140179507" sldId="310"/>
            <ac:spMk id="35" creationId="{767A6803-D1CA-4A57-072E-E8BB3252F1B7}"/>
          </ac:spMkLst>
        </pc:spChg>
        <pc:spChg chg="add mod">
          <ac:chgData name="Ricky Cooper (2203269)" userId="a288c534-3909-4541-8025-45b8dd1a3ca0" providerId="ADAL" clId="{015BA963-752F-4A71-B872-4B273781D617}" dt="2022-11-27T17:33:19.683" v="3201" actId="1076"/>
          <ac:spMkLst>
            <pc:docMk/>
            <pc:sldMk cId="3140179507" sldId="310"/>
            <ac:spMk id="36" creationId="{446B177D-7151-9BF0-3D61-70C8CCA27A9E}"/>
          </ac:spMkLst>
        </pc:spChg>
        <pc:spChg chg="add mod">
          <ac:chgData name="Ricky Cooper (2203269)" userId="a288c534-3909-4541-8025-45b8dd1a3ca0" providerId="ADAL" clId="{015BA963-752F-4A71-B872-4B273781D617}" dt="2022-11-29T17:03:41.285" v="4880" actId="20577"/>
          <ac:spMkLst>
            <pc:docMk/>
            <pc:sldMk cId="3140179507" sldId="310"/>
            <ac:spMk id="37" creationId="{BC8B8E4B-3049-B2A3-2C20-FAA564313649}"/>
          </ac:spMkLst>
        </pc:spChg>
        <pc:spChg chg="add mod">
          <ac:chgData name="Ricky Cooper (2203269)" userId="a288c534-3909-4541-8025-45b8dd1a3ca0" providerId="ADAL" clId="{015BA963-752F-4A71-B872-4B273781D617}" dt="2022-11-29T17:04:57.843" v="4919" actId="20577"/>
          <ac:spMkLst>
            <pc:docMk/>
            <pc:sldMk cId="3140179507" sldId="310"/>
            <ac:spMk id="38" creationId="{234CA00C-31F6-F0EF-45DA-37A129B3D0F3}"/>
          </ac:spMkLst>
        </pc:spChg>
        <pc:spChg chg="add mod">
          <ac:chgData name="Ricky Cooper (2203269)" userId="a288c534-3909-4541-8025-45b8dd1a3ca0" providerId="ADAL" clId="{015BA963-752F-4A71-B872-4B273781D617}" dt="2022-11-29T17:05:53.152" v="4948" actId="20577"/>
          <ac:spMkLst>
            <pc:docMk/>
            <pc:sldMk cId="3140179507" sldId="310"/>
            <ac:spMk id="39" creationId="{9FFBD7F3-A9BE-7F27-A1A2-B63407C2E159}"/>
          </ac:spMkLst>
        </pc:spChg>
        <pc:spChg chg="mod">
          <ac:chgData name="Ricky Cooper (2203269)" userId="a288c534-3909-4541-8025-45b8dd1a3ca0" providerId="ADAL" clId="{015BA963-752F-4A71-B872-4B273781D617}" dt="2022-11-27T17:27:26.454" v="3013" actId="14100"/>
          <ac:spMkLst>
            <pc:docMk/>
            <pc:sldMk cId="3140179507" sldId="310"/>
            <ac:spMk id="41" creationId="{C3CF584F-059A-40C2-93C4-77FF3B60A4B6}"/>
          </ac:spMkLst>
        </pc:spChg>
        <pc:spChg chg="del">
          <ac:chgData name="Ricky Cooper (2203269)" userId="a288c534-3909-4541-8025-45b8dd1a3ca0" providerId="ADAL" clId="{015BA963-752F-4A71-B872-4B273781D617}" dt="2022-11-25T14:30:34.848" v="967" actId="478"/>
          <ac:spMkLst>
            <pc:docMk/>
            <pc:sldMk cId="3140179507" sldId="310"/>
            <ac:spMk id="85" creationId="{5EB842A5-6634-4B31-B78C-639CDAF543A1}"/>
          </ac:spMkLst>
        </pc:spChg>
        <pc:picChg chg="add mod">
          <ac:chgData name="Ricky Cooper (2203269)" userId="a288c534-3909-4541-8025-45b8dd1a3ca0" providerId="ADAL" clId="{015BA963-752F-4A71-B872-4B273781D617}" dt="2022-11-28T13:19:17.510" v="4489" actId="207"/>
          <ac:picMkLst>
            <pc:docMk/>
            <pc:sldMk cId="3140179507" sldId="310"/>
            <ac:picMk id="11" creationId="{2023DE9B-DC27-BA74-CBF4-603100DC4B4D}"/>
          </ac:picMkLst>
        </pc:picChg>
        <pc:picChg chg="add mod">
          <ac:chgData name="Ricky Cooper (2203269)" userId="a288c534-3909-4541-8025-45b8dd1a3ca0" providerId="ADAL" clId="{015BA963-752F-4A71-B872-4B273781D617}" dt="2022-11-28T13:18:47.886" v="4485" actId="207"/>
          <ac:picMkLst>
            <pc:docMk/>
            <pc:sldMk cId="3140179507" sldId="310"/>
            <ac:picMk id="13" creationId="{6790F038-A538-9964-AB70-ED976A0F4611}"/>
          </ac:picMkLst>
        </pc:picChg>
        <pc:picChg chg="add mod">
          <ac:chgData name="Ricky Cooper (2203269)" userId="a288c534-3909-4541-8025-45b8dd1a3ca0" providerId="ADAL" clId="{015BA963-752F-4A71-B872-4B273781D617}" dt="2022-11-28T13:19:05.912" v="4488" actId="207"/>
          <ac:picMkLst>
            <pc:docMk/>
            <pc:sldMk cId="3140179507" sldId="310"/>
            <ac:picMk id="16" creationId="{2C92895E-59F3-5559-0E01-A61D75DC233D}"/>
          </ac:picMkLst>
        </pc:picChg>
        <pc:picChg chg="add del mod">
          <ac:chgData name="Ricky Cooper (2203269)" userId="a288c534-3909-4541-8025-45b8dd1a3ca0" providerId="ADAL" clId="{015BA963-752F-4A71-B872-4B273781D617}" dt="2022-11-25T14:28:42.295" v="953" actId="478"/>
          <ac:picMkLst>
            <pc:docMk/>
            <pc:sldMk cId="3140179507" sldId="310"/>
            <ac:picMk id="23" creationId="{500245E1-5B52-EAEB-FB3B-B56FF0EEB69E}"/>
          </ac:picMkLst>
        </pc:picChg>
        <pc:picChg chg="mod">
          <ac:chgData name="Ricky Cooper (2203269)" userId="a288c534-3909-4541-8025-45b8dd1a3ca0" providerId="ADAL" clId="{015BA963-752F-4A71-B872-4B273781D617}" dt="2022-11-28T13:18:40.746" v="4483" actId="207"/>
          <ac:picMkLst>
            <pc:docMk/>
            <pc:sldMk cId="3140179507" sldId="310"/>
            <ac:picMk id="26" creationId="{78E9C609-F821-48A0-9B18-7D01C77AB3B5}"/>
          </ac:picMkLst>
        </pc:picChg>
        <pc:picChg chg="add del mod">
          <ac:chgData name="Ricky Cooper (2203269)" userId="a288c534-3909-4541-8025-45b8dd1a3ca0" providerId="ADAL" clId="{015BA963-752F-4A71-B872-4B273781D617}" dt="2022-11-25T14:28:42.295" v="953" actId="478"/>
          <ac:picMkLst>
            <pc:docMk/>
            <pc:sldMk cId="3140179507" sldId="310"/>
            <ac:picMk id="27" creationId="{746A252F-CA4D-7FB3-FA64-9E3F1299A56C}"/>
          </ac:picMkLst>
        </pc:picChg>
        <pc:picChg chg="mod">
          <ac:chgData name="Ricky Cooper (2203269)" userId="a288c534-3909-4541-8025-45b8dd1a3ca0" providerId="ADAL" clId="{015BA963-752F-4A71-B872-4B273781D617}" dt="2022-11-28T13:18:35.001" v="4482" actId="207"/>
          <ac:picMkLst>
            <pc:docMk/>
            <pc:sldMk cId="3140179507" sldId="310"/>
            <ac:picMk id="28" creationId="{25E83C3D-3E68-4FDF-A755-9E9D77FE37C4}"/>
          </ac:picMkLst>
        </pc:picChg>
        <pc:picChg chg="del mod">
          <ac:chgData name="Ricky Cooper (2203269)" userId="a288c534-3909-4541-8025-45b8dd1a3ca0" providerId="ADAL" clId="{015BA963-752F-4A71-B872-4B273781D617}" dt="2022-11-25T14:27:07.124" v="947" actId="478"/>
          <ac:picMkLst>
            <pc:docMk/>
            <pc:sldMk cId="3140179507" sldId="310"/>
            <ac:picMk id="30" creationId="{A374E7BE-5E60-473E-89A9-F51DD0CE9B1D}"/>
          </ac:picMkLst>
        </pc:picChg>
        <pc:picChg chg="add mod">
          <ac:chgData name="Ricky Cooper (2203269)" userId="a288c534-3909-4541-8025-45b8dd1a3ca0" providerId="ADAL" clId="{015BA963-752F-4A71-B872-4B273781D617}" dt="2022-11-28T13:18:55.628" v="4487" actId="207"/>
          <ac:picMkLst>
            <pc:docMk/>
            <pc:sldMk cId="3140179507" sldId="310"/>
            <ac:picMk id="31" creationId="{D4A0C119-01E7-3ED5-4975-90D3D8F2DA74}"/>
          </ac:picMkLst>
        </pc:picChg>
      </pc:sldChg>
      <pc:sldChg chg="del">
        <pc:chgData name="Ricky Cooper (2203269)" userId="a288c534-3909-4541-8025-45b8dd1a3ca0" providerId="ADAL" clId="{015BA963-752F-4A71-B872-4B273781D617}" dt="2022-11-25T14:31:45.636" v="971" actId="2696"/>
        <pc:sldMkLst>
          <pc:docMk/>
          <pc:sldMk cId="3831300723" sldId="311"/>
        </pc:sldMkLst>
      </pc:sldChg>
      <pc:sldChg chg="del">
        <pc:chgData name="Ricky Cooper (2203269)" userId="a288c534-3909-4541-8025-45b8dd1a3ca0" providerId="ADAL" clId="{015BA963-752F-4A71-B872-4B273781D617}" dt="2022-11-25T14:32:11.545" v="974" actId="2696"/>
        <pc:sldMkLst>
          <pc:docMk/>
          <pc:sldMk cId="365988005" sldId="312"/>
        </pc:sldMkLst>
      </pc:sldChg>
      <pc:sldChg chg="addSp delSp modSp mod modClrScheme chgLayout">
        <pc:chgData name="Ricky Cooper (2203269)" userId="a288c534-3909-4541-8025-45b8dd1a3ca0" providerId="ADAL" clId="{015BA963-752F-4A71-B872-4B273781D617}" dt="2022-12-01T13:44:47.858" v="7052" actId="20577"/>
        <pc:sldMkLst>
          <pc:docMk/>
          <pc:sldMk cId="4267049804" sldId="313"/>
        </pc:sldMkLst>
        <pc:spChg chg="add del mod">
          <ac:chgData name="Ricky Cooper (2203269)" userId="a288c534-3909-4541-8025-45b8dd1a3ca0" providerId="ADAL" clId="{015BA963-752F-4A71-B872-4B273781D617}" dt="2022-11-29T18:26:03.629" v="5614"/>
          <ac:spMkLst>
            <pc:docMk/>
            <pc:sldMk cId="4267049804" sldId="313"/>
            <ac:spMk id="2" creationId="{742C8F59-4C8A-9BA1-FD6A-1F19C7488296}"/>
          </ac:spMkLst>
        </pc:spChg>
        <pc:spChg chg="add mod">
          <ac:chgData name="Ricky Cooper (2203269)" userId="a288c534-3909-4541-8025-45b8dd1a3ca0" providerId="ADAL" clId="{015BA963-752F-4A71-B872-4B273781D617}" dt="2022-12-01T13:44:47.858" v="7052" actId="20577"/>
          <ac:spMkLst>
            <pc:docMk/>
            <pc:sldMk cId="4267049804" sldId="313"/>
            <ac:spMk id="3" creationId="{283689A0-9BFE-AD3E-78F9-E2F4957C7F5B}"/>
          </ac:spMkLst>
        </pc:spChg>
        <pc:spChg chg="del mod ord">
          <ac:chgData name="Ricky Cooper (2203269)" userId="a288c534-3909-4541-8025-45b8dd1a3ca0" providerId="ADAL" clId="{015BA963-752F-4A71-B872-4B273781D617}" dt="2022-11-28T12:04:39.568" v="3409" actId="478"/>
          <ac:spMkLst>
            <pc:docMk/>
            <pc:sldMk cId="4267049804" sldId="313"/>
            <ac:spMk id="3" creationId="{9B1DDDEF-20C4-4F65-BAC9-0A763DF7E02B}"/>
          </ac:spMkLst>
        </pc:spChg>
        <pc:spChg chg="add del mod">
          <ac:chgData name="Ricky Cooper (2203269)" userId="a288c534-3909-4541-8025-45b8dd1a3ca0" providerId="ADAL" clId="{015BA963-752F-4A71-B872-4B273781D617}" dt="2022-11-28T12:04:36.530" v="3408" actId="478"/>
          <ac:spMkLst>
            <pc:docMk/>
            <pc:sldMk cId="4267049804" sldId="313"/>
            <ac:spMk id="4" creationId="{2B3D8CE1-72CD-FD04-72DB-F27251B376D7}"/>
          </ac:spMkLst>
        </pc:spChg>
        <pc:spChg chg="del mod">
          <ac:chgData name="Ricky Cooper (2203269)" userId="a288c534-3909-4541-8025-45b8dd1a3ca0" providerId="ADAL" clId="{015BA963-752F-4A71-B872-4B273781D617}" dt="2022-11-25T14:36:03.850" v="1191" actId="478"/>
          <ac:spMkLst>
            <pc:docMk/>
            <pc:sldMk cId="4267049804" sldId="313"/>
            <ac:spMk id="6" creationId="{F2AE54BF-2581-4D14-A1E9-891366223026}"/>
          </ac:spMkLst>
        </pc:spChg>
        <pc:spChg chg="add del mod">
          <ac:chgData name="Ricky Cooper (2203269)" userId="a288c534-3909-4541-8025-45b8dd1a3ca0" providerId="ADAL" clId="{015BA963-752F-4A71-B872-4B273781D617}" dt="2022-11-28T12:04:31.699" v="3406" actId="478"/>
          <ac:spMkLst>
            <pc:docMk/>
            <pc:sldMk cId="4267049804" sldId="313"/>
            <ac:spMk id="7" creationId="{9FE8A62B-AD91-B60A-9A34-3C2F4A2136B1}"/>
          </ac:spMkLst>
        </pc:spChg>
        <pc:spChg chg="add del mod">
          <ac:chgData name="Ricky Cooper (2203269)" userId="a288c534-3909-4541-8025-45b8dd1a3ca0" providerId="ADAL" clId="{015BA963-752F-4A71-B872-4B273781D617}" dt="2022-11-28T12:04:25.681" v="3404" actId="478"/>
          <ac:spMkLst>
            <pc:docMk/>
            <pc:sldMk cId="4267049804" sldId="313"/>
            <ac:spMk id="9" creationId="{4DF49E42-20AE-6DB2-1AC4-599D87CF97FD}"/>
          </ac:spMkLst>
        </pc:spChg>
        <pc:spChg chg="add del mod ord">
          <ac:chgData name="Ricky Cooper (2203269)" userId="a288c534-3909-4541-8025-45b8dd1a3ca0" providerId="ADAL" clId="{015BA963-752F-4A71-B872-4B273781D617}" dt="2022-11-28T12:04:58.824" v="3410" actId="700"/>
          <ac:spMkLst>
            <pc:docMk/>
            <pc:sldMk cId="4267049804" sldId="313"/>
            <ac:spMk id="11" creationId="{CE9F07B0-FEBD-9200-044A-9BB85BEE40D7}"/>
          </ac:spMkLst>
        </pc:spChg>
        <pc:spChg chg="add del mod ord">
          <ac:chgData name="Ricky Cooper (2203269)" userId="a288c534-3909-4541-8025-45b8dd1a3ca0" providerId="ADAL" clId="{015BA963-752F-4A71-B872-4B273781D617}" dt="2022-11-28T12:04:58.824" v="3410" actId="700"/>
          <ac:spMkLst>
            <pc:docMk/>
            <pc:sldMk cId="4267049804" sldId="313"/>
            <ac:spMk id="13" creationId="{3992ED7A-7499-2930-6F69-5795203B107D}"/>
          </ac:spMkLst>
        </pc:spChg>
        <pc:spChg chg="del mod">
          <ac:chgData name="Ricky Cooper (2203269)" userId="a288c534-3909-4541-8025-45b8dd1a3ca0" providerId="ADAL" clId="{015BA963-752F-4A71-B872-4B273781D617}" dt="2022-11-25T14:32:35.358" v="979" actId="478"/>
          <ac:spMkLst>
            <pc:docMk/>
            <pc:sldMk cId="4267049804" sldId="313"/>
            <ac:spMk id="15" creationId="{8F4ED644-C47C-456A-96A0-2E9A58005925}"/>
          </ac:spMkLst>
        </pc:spChg>
        <pc:spChg chg="add del mod ord">
          <ac:chgData name="Ricky Cooper (2203269)" userId="a288c534-3909-4541-8025-45b8dd1a3ca0" providerId="ADAL" clId="{015BA963-752F-4A71-B872-4B273781D617}" dt="2022-11-28T12:04:58.824" v="3410" actId="700"/>
          <ac:spMkLst>
            <pc:docMk/>
            <pc:sldMk cId="4267049804" sldId="313"/>
            <ac:spMk id="16" creationId="{E35C40F8-F776-C3F4-58E7-E2E98C45FF69}"/>
          </ac:spMkLst>
        </pc:spChg>
        <pc:spChg chg="add del mod ord">
          <ac:chgData name="Ricky Cooper (2203269)" userId="a288c534-3909-4541-8025-45b8dd1a3ca0" providerId="ADAL" clId="{015BA963-752F-4A71-B872-4B273781D617}" dt="2022-11-28T12:05:26.129" v="3418" actId="478"/>
          <ac:spMkLst>
            <pc:docMk/>
            <pc:sldMk cId="4267049804" sldId="313"/>
            <ac:spMk id="17" creationId="{2B8EEF32-5F93-F691-F556-0E60B32BC9F5}"/>
          </ac:spMkLst>
        </pc:spChg>
        <pc:spChg chg="add del mod ord">
          <ac:chgData name="Ricky Cooper (2203269)" userId="a288c534-3909-4541-8025-45b8dd1a3ca0" providerId="ADAL" clId="{015BA963-752F-4A71-B872-4B273781D617}" dt="2022-11-28T12:05:45.449" v="3426" actId="478"/>
          <ac:spMkLst>
            <pc:docMk/>
            <pc:sldMk cId="4267049804" sldId="313"/>
            <ac:spMk id="18" creationId="{0EFC9BFA-D8CF-61B8-6968-93D09B16AD80}"/>
          </ac:spMkLst>
        </pc:spChg>
        <pc:spChg chg="add del mod ord">
          <ac:chgData name="Ricky Cooper (2203269)" userId="a288c534-3909-4541-8025-45b8dd1a3ca0" providerId="ADAL" clId="{015BA963-752F-4A71-B872-4B273781D617}" dt="2022-11-28T12:05:11.131" v="3411" actId="478"/>
          <ac:spMkLst>
            <pc:docMk/>
            <pc:sldMk cId="4267049804" sldId="313"/>
            <ac:spMk id="19" creationId="{6437124E-67BF-438A-4B90-46B46371569A}"/>
          </ac:spMkLst>
        </pc:spChg>
        <pc:spChg chg="add del mod ord">
          <ac:chgData name="Ricky Cooper (2203269)" userId="a288c534-3909-4541-8025-45b8dd1a3ca0" providerId="ADAL" clId="{015BA963-752F-4A71-B872-4B273781D617}" dt="2022-11-28T12:05:23.617" v="3417" actId="478"/>
          <ac:spMkLst>
            <pc:docMk/>
            <pc:sldMk cId="4267049804" sldId="313"/>
            <ac:spMk id="20" creationId="{41D24A5C-D047-88AA-A324-80E598D65057}"/>
          </ac:spMkLst>
        </pc:spChg>
        <pc:spChg chg="del mod ord">
          <ac:chgData name="Ricky Cooper (2203269)" userId="a288c534-3909-4541-8025-45b8dd1a3ca0" providerId="ADAL" clId="{015BA963-752F-4A71-B872-4B273781D617}" dt="2022-11-28T12:04:17.340" v="3401" actId="478"/>
          <ac:spMkLst>
            <pc:docMk/>
            <pc:sldMk cId="4267049804" sldId="313"/>
            <ac:spMk id="21" creationId="{CDF4D42A-3F39-4699-9C9C-91BBC8C72207}"/>
          </ac:spMkLst>
        </pc:spChg>
        <pc:spChg chg="del mod ord">
          <ac:chgData name="Ricky Cooper (2203269)" userId="a288c534-3909-4541-8025-45b8dd1a3ca0" providerId="ADAL" clId="{015BA963-752F-4A71-B872-4B273781D617}" dt="2022-11-28T12:04:34.754" v="3407" actId="478"/>
          <ac:spMkLst>
            <pc:docMk/>
            <pc:sldMk cId="4267049804" sldId="313"/>
            <ac:spMk id="22" creationId="{9A2AC06B-E1EB-4973-A6DF-05697A7396D0}"/>
          </ac:spMkLst>
        </pc:spChg>
        <pc:spChg chg="del mod ord">
          <ac:chgData name="Ricky Cooper (2203269)" userId="a288c534-3909-4541-8025-45b8dd1a3ca0" providerId="ADAL" clId="{015BA963-752F-4A71-B872-4B273781D617}" dt="2022-11-28T12:04:20.479" v="3402" actId="478"/>
          <ac:spMkLst>
            <pc:docMk/>
            <pc:sldMk cId="4267049804" sldId="313"/>
            <ac:spMk id="23" creationId="{538ACC23-C522-4E38-9FC4-D46CF2EA1569}"/>
          </ac:spMkLst>
        </pc:spChg>
        <pc:spChg chg="del mod ord">
          <ac:chgData name="Ricky Cooper (2203269)" userId="a288c534-3909-4541-8025-45b8dd1a3ca0" providerId="ADAL" clId="{015BA963-752F-4A71-B872-4B273781D617}" dt="2022-11-28T12:04:29.131" v="3405" actId="478"/>
          <ac:spMkLst>
            <pc:docMk/>
            <pc:sldMk cId="4267049804" sldId="313"/>
            <ac:spMk id="24" creationId="{0CF96B73-21DC-408C-8CD4-70E4B94A4616}"/>
          </ac:spMkLst>
        </pc:spChg>
        <pc:spChg chg="del mod ord">
          <ac:chgData name="Ricky Cooper (2203269)" userId="a288c534-3909-4541-8025-45b8dd1a3ca0" providerId="ADAL" clId="{015BA963-752F-4A71-B872-4B273781D617}" dt="2022-11-28T12:04:23.419" v="3403" actId="478"/>
          <ac:spMkLst>
            <pc:docMk/>
            <pc:sldMk cId="4267049804" sldId="313"/>
            <ac:spMk id="25" creationId="{9C3E93EF-EBD0-4425-843B-18F5AFCAF3CA}"/>
          </ac:spMkLst>
        </pc:spChg>
        <pc:spChg chg="add del mod ord">
          <ac:chgData name="Ricky Cooper (2203269)" userId="a288c534-3909-4541-8025-45b8dd1a3ca0" providerId="ADAL" clId="{015BA963-752F-4A71-B872-4B273781D617}" dt="2022-11-28T12:05:42.939" v="3425" actId="478"/>
          <ac:spMkLst>
            <pc:docMk/>
            <pc:sldMk cId="4267049804" sldId="313"/>
            <ac:spMk id="26" creationId="{77690A57-8AEC-7B80-8033-0D27919DB030}"/>
          </ac:spMkLst>
        </pc:spChg>
        <pc:spChg chg="add del mod ord">
          <ac:chgData name="Ricky Cooper (2203269)" userId="a288c534-3909-4541-8025-45b8dd1a3ca0" providerId="ADAL" clId="{015BA963-752F-4A71-B872-4B273781D617}" dt="2022-11-28T12:05:13.240" v="3412" actId="478"/>
          <ac:spMkLst>
            <pc:docMk/>
            <pc:sldMk cId="4267049804" sldId="313"/>
            <ac:spMk id="27" creationId="{7BA2592B-E8E9-2527-6BEA-6519398E41F9}"/>
          </ac:spMkLst>
        </pc:spChg>
        <pc:spChg chg="add del mod ord">
          <ac:chgData name="Ricky Cooper (2203269)" userId="a288c534-3909-4541-8025-45b8dd1a3ca0" providerId="ADAL" clId="{015BA963-752F-4A71-B872-4B273781D617}" dt="2022-11-28T12:05:18.132" v="3415" actId="478"/>
          <ac:spMkLst>
            <pc:docMk/>
            <pc:sldMk cId="4267049804" sldId="313"/>
            <ac:spMk id="28" creationId="{4765CB3F-D196-CA71-5D07-3D9F49E175E2}"/>
          </ac:spMkLst>
        </pc:spChg>
        <pc:spChg chg="add del mod ord">
          <ac:chgData name="Ricky Cooper (2203269)" userId="a288c534-3909-4541-8025-45b8dd1a3ca0" providerId="ADAL" clId="{015BA963-752F-4A71-B872-4B273781D617}" dt="2022-11-28T12:05:37.609" v="3423" actId="478"/>
          <ac:spMkLst>
            <pc:docMk/>
            <pc:sldMk cId="4267049804" sldId="313"/>
            <ac:spMk id="29" creationId="{0AC8E99B-069E-DE28-72FF-7DBE70365387}"/>
          </ac:spMkLst>
        </pc:spChg>
        <pc:spChg chg="add del mod ord">
          <ac:chgData name="Ricky Cooper (2203269)" userId="a288c534-3909-4541-8025-45b8dd1a3ca0" providerId="ADAL" clId="{015BA963-752F-4A71-B872-4B273781D617}" dt="2022-11-28T12:05:16.360" v="3414" actId="478"/>
          <ac:spMkLst>
            <pc:docMk/>
            <pc:sldMk cId="4267049804" sldId="313"/>
            <ac:spMk id="30" creationId="{34573F5A-0876-4EE4-B6AD-6E0597D9981E}"/>
          </ac:spMkLst>
        </pc:spChg>
        <pc:spChg chg="add del mod ord">
          <ac:chgData name="Ricky Cooper (2203269)" userId="a288c534-3909-4541-8025-45b8dd1a3ca0" providerId="ADAL" clId="{015BA963-752F-4A71-B872-4B273781D617}" dt="2022-11-28T12:05:21.082" v="3416" actId="478"/>
          <ac:spMkLst>
            <pc:docMk/>
            <pc:sldMk cId="4267049804" sldId="313"/>
            <ac:spMk id="31" creationId="{47FCD4D7-5701-DAE9-A50D-48FD9E024A6D}"/>
          </ac:spMkLst>
        </pc:spChg>
        <pc:spChg chg="add del mod ord">
          <ac:chgData name="Ricky Cooper (2203269)" userId="a288c534-3909-4541-8025-45b8dd1a3ca0" providerId="ADAL" clId="{015BA963-752F-4A71-B872-4B273781D617}" dt="2022-11-28T12:05:39.101" v="3424" actId="478"/>
          <ac:spMkLst>
            <pc:docMk/>
            <pc:sldMk cId="4267049804" sldId="313"/>
            <ac:spMk id="32" creationId="{E2AA137A-167F-7A55-D785-279D680619D4}"/>
          </ac:spMkLst>
        </pc:spChg>
        <pc:spChg chg="add del mod ord">
          <ac:chgData name="Ricky Cooper (2203269)" userId="a288c534-3909-4541-8025-45b8dd1a3ca0" providerId="ADAL" clId="{015BA963-752F-4A71-B872-4B273781D617}" dt="2022-11-28T12:05:14.539" v="3413" actId="478"/>
          <ac:spMkLst>
            <pc:docMk/>
            <pc:sldMk cId="4267049804" sldId="313"/>
            <ac:spMk id="33" creationId="{6A61612E-1639-5D1F-6F25-58FBC1EB1529}"/>
          </ac:spMkLst>
        </pc:spChg>
        <pc:spChg chg="add del mod ord">
          <ac:chgData name="Ricky Cooper (2203269)" userId="a288c534-3909-4541-8025-45b8dd1a3ca0" providerId="ADAL" clId="{015BA963-752F-4A71-B872-4B273781D617}" dt="2022-11-28T12:05:27.688" v="3419" actId="478"/>
          <ac:spMkLst>
            <pc:docMk/>
            <pc:sldMk cId="4267049804" sldId="313"/>
            <ac:spMk id="34" creationId="{27D0CA13-17D4-C2A6-4214-4559D73F899D}"/>
          </ac:spMkLst>
        </pc:spChg>
        <pc:spChg chg="add del mod ord">
          <ac:chgData name="Ricky Cooper (2203269)" userId="a288c534-3909-4541-8025-45b8dd1a3ca0" providerId="ADAL" clId="{015BA963-752F-4A71-B872-4B273781D617}" dt="2022-11-28T12:05:30.464" v="3420" actId="478"/>
          <ac:spMkLst>
            <pc:docMk/>
            <pc:sldMk cId="4267049804" sldId="313"/>
            <ac:spMk id="35" creationId="{74FE41E4-E657-80FC-42D9-A1712CDDE2ED}"/>
          </ac:spMkLst>
        </pc:spChg>
        <pc:spChg chg="add del mod ord">
          <ac:chgData name="Ricky Cooper (2203269)" userId="a288c534-3909-4541-8025-45b8dd1a3ca0" providerId="ADAL" clId="{015BA963-752F-4A71-B872-4B273781D617}" dt="2022-11-28T12:05:35.266" v="3422" actId="478"/>
          <ac:spMkLst>
            <pc:docMk/>
            <pc:sldMk cId="4267049804" sldId="313"/>
            <ac:spMk id="36" creationId="{E2DA70B8-76EB-B057-C15A-DDEF44A9EB75}"/>
          </ac:spMkLst>
        </pc:spChg>
        <pc:spChg chg="add del mod ord">
          <ac:chgData name="Ricky Cooper (2203269)" userId="a288c534-3909-4541-8025-45b8dd1a3ca0" providerId="ADAL" clId="{015BA963-752F-4A71-B872-4B273781D617}" dt="2022-11-28T12:05:32.957" v="3421" actId="478"/>
          <ac:spMkLst>
            <pc:docMk/>
            <pc:sldMk cId="4267049804" sldId="313"/>
            <ac:spMk id="37" creationId="{4038BE35-6D7A-9FE5-CFCC-4FF3909B2B1A}"/>
          </ac:spMkLst>
        </pc:spChg>
        <pc:spChg chg="add del mod">
          <ac:chgData name="Ricky Cooper (2203269)" userId="a288c534-3909-4541-8025-45b8dd1a3ca0" providerId="ADAL" clId="{015BA963-752F-4A71-B872-4B273781D617}" dt="2022-11-28T12:06:24.596" v="3433"/>
          <ac:spMkLst>
            <pc:docMk/>
            <pc:sldMk cId="4267049804" sldId="313"/>
            <ac:spMk id="38" creationId="{241AA3B5-2578-6C2F-9863-83F5DABA8BF0}"/>
          </ac:spMkLst>
        </pc:spChg>
        <pc:spChg chg="add del mod">
          <ac:chgData name="Ricky Cooper (2203269)" userId="a288c534-3909-4541-8025-45b8dd1a3ca0" providerId="ADAL" clId="{015BA963-752F-4A71-B872-4B273781D617}" dt="2022-11-29T16:49:48.214" v="4830" actId="478"/>
          <ac:spMkLst>
            <pc:docMk/>
            <pc:sldMk cId="4267049804" sldId="313"/>
            <ac:spMk id="39" creationId="{C5498C93-621A-38DE-0B27-3F64A6DD45AF}"/>
          </ac:spMkLst>
        </pc:spChg>
        <pc:spChg chg="add del mod">
          <ac:chgData name="Ricky Cooper (2203269)" userId="a288c534-3909-4541-8025-45b8dd1a3ca0" providerId="ADAL" clId="{015BA963-752F-4A71-B872-4B273781D617}" dt="2022-11-29T16:49:53.104" v="4832" actId="478"/>
          <ac:spMkLst>
            <pc:docMk/>
            <pc:sldMk cId="4267049804" sldId="313"/>
            <ac:spMk id="40" creationId="{D35EC0EE-576B-1A95-A740-EEC4D51EA05D}"/>
          </ac:spMkLst>
        </pc:spChg>
        <pc:spChg chg="add del mod">
          <ac:chgData name="Ricky Cooper (2203269)" userId="a288c534-3909-4541-8025-45b8dd1a3ca0" providerId="ADAL" clId="{015BA963-752F-4A71-B872-4B273781D617}" dt="2022-11-29T16:49:58.425" v="4834" actId="478"/>
          <ac:spMkLst>
            <pc:docMk/>
            <pc:sldMk cId="4267049804" sldId="313"/>
            <ac:spMk id="41" creationId="{6830D378-5E07-F592-12E2-C2BB3F24C37E}"/>
          </ac:spMkLst>
        </pc:spChg>
        <pc:spChg chg="add del mod">
          <ac:chgData name="Ricky Cooper (2203269)" userId="a288c534-3909-4541-8025-45b8dd1a3ca0" providerId="ADAL" clId="{015BA963-752F-4A71-B872-4B273781D617}" dt="2022-11-29T16:50:04.500" v="4836" actId="478"/>
          <ac:spMkLst>
            <pc:docMk/>
            <pc:sldMk cId="4267049804" sldId="313"/>
            <ac:spMk id="42" creationId="{31658BBB-C5D1-D5C1-05F9-179F0313C92E}"/>
          </ac:spMkLst>
        </pc:spChg>
        <pc:spChg chg="add del mod">
          <ac:chgData name="Ricky Cooper (2203269)" userId="a288c534-3909-4541-8025-45b8dd1a3ca0" providerId="ADAL" clId="{015BA963-752F-4A71-B872-4B273781D617}" dt="2022-11-29T16:49:50.485" v="4831" actId="478"/>
          <ac:spMkLst>
            <pc:docMk/>
            <pc:sldMk cId="4267049804" sldId="313"/>
            <ac:spMk id="43" creationId="{7E610361-3AE0-E281-255C-AA12AE99DDF7}"/>
          </ac:spMkLst>
        </pc:spChg>
        <pc:spChg chg="add del mod">
          <ac:chgData name="Ricky Cooper (2203269)" userId="a288c534-3909-4541-8025-45b8dd1a3ca0" providerId="ADAL" clId="{015BA963-752F-4A71-B872-4B273781D617}" dt="2022-11-29T16:49:55.558" v="4833" actId="478"/>
          <ac:spMkLst>
            <pc:docMk/>
            <pc:sldMk cId="4267049804" sldId="313"/>
            <ac:spMk id="44" creationId="{6E46C58A-7FDB-B2D9-87A8-34DE4F5AA13E}"/>
          </ac:spMkLst>
        </pc:spChg>
        <pc:spChg chg="add del mod">
          <ac:chgData name="Ricky Cooper (2203269)" userId="a288c534-3909-4541-8025-45b8dd1a3ca0" providerId="ADAL" clId="{015BA963-752F-4A71-B872-4B273781D617}" dt="2022-11-29T16:50:01.859" v="4835" actId="478"/>
          <ac:spMkLst>
            <pc:docMk/>
            <pc:sldMk cId="4267049804" sldId="313"/>
            <ac:spMk id="45" creationId="{A483753C-8B86-ED86-FDB5-11CE4864B2C4}"/>
          </ac:spMkLst>
        </pc:spChg>
        <pc:spChg chg="add del mod">
          <ac:chgData name="Ricky Cooper (2203269)" userId="a288c534-3909-4541-8025-45b8dd1a3ca0" providerId="ADAL" clId="{015BA963-752F-4A71-B872-4B273781D617}" dt="2022-11-28T12:25:53.394" v="4011"/>
          <ac:spMkLst>
            <pc:docMk/>
            <pc:sldMk cId="4267049804" sldId="313"/>
            <ac:spMk id="46" creationId="{44033F46-ACEC-8A45-55E3-2FB200FB7B23}"/>
          </ac:spMkLst>
        </pc:spChg>
        <pc:spChg chg="add del mod">
          <ac:chgData name="Ricky Cooper (2203269)" userId="a288c534-3909-4541-8025-45b8dd1a3ca0" providerId="ADAL" clId="{015BA963-752F-4A71-B872-4B273781D617}" dt="2022-11-29T16:50:08.133" v="4837" actId="478"/>
          <ac:spMkLst>
            <pc:docMk/>
            <pc:sldMk cId="4267049804" sldId="313"/>
            <ac:spMk id="47" creationId="{948DDC7C-C337-C67B-5F73-AFDB535CC8E4}"/>
          </ac:spMkLst>
        </pc:spChg>
        <pc:spChg chg="del">
          <ac:chgData name="Ricky Cooper (2203269)" userId="a288c534-3909-4541-8025-45b8dd1a3ca0" providerId="ADAL" clId="{015BA963-752F-4A71-B872-4B273781D617}" dt="2022-11-25T14:36:08.153" v="1192" actId="478"/>
          <ac:spMkLst>
            <pc:docMk/>
            <pc:sldMk cId="4267049804" sldId="313"/>
            <ac:spMk id="53" creationId="{1557424D-75FD-4489-9685-048E9F66D568}"/>
          </ac:spMkLst>
        </pc:spChg>
        <pc:spChg chg="del">
          <ac:chgData name="Ricky Cooper (2203269)" userId="a288c534-3909-4541-8025-45b8dd1a3ca0" providerId="ADAL" clId="{015BA963-752F-4A71-B872-4B273781D617}" dt="2022-11-25T14:36:12.282" v="1193" actId="478"/>
          <ac:spMkLst>
            <pc:docMk/>
            <pc:sldMk cId="4267049804" sldId="313"/>
            <ac:spMk id="72" creationId="{2AB505C4-815E-4F7D-B0E9-365B0D06C000}"/>
          </ac:spMkLst>
        </pc:spChg>
        <pc:spChg chg="mod ord">
          <ac:chgData name="Ricky Cooper (2203269)" userId="a288c534-3909-4541-8025-45b8dd1a3ca0" providerId="ADAL" clId="{015BA963-752F-4A71-B872-4B273781D617}" dt="2022-12-01T13:08:37.352" v="7019" actId="20577"/>
          <ac:spMkLst>
            <pc:docMk/>
            <pc:sldMk cId="4267049804" sldId="313"/>
            <ac:spMk id="954" creationId="{7E55856D-8731-4D07-B99E-5270A3B01DBC}"/>
          </ac:spMkLst>
        </pc:spChg>
      </pc:sldChg>
      <pc:sldChg chg="addSp delSp modSp mod modClrScheme chgLayout">
        <pc:chgData name="Ricky Cooper (2203269)" userId="a288c534-3909-4541-8025-45b8dd1a3ca0" providerId="ADAL" clId="{015BA963-752F-4A71-B872-4B273781D617}" dt="2022-12-01T13:07:13.545" v="7018" actId="14100"/>
        <pc:sldMkLst>
          <pc:docMk/>
          <pc:sldMk cId="620991316" sldId="314"/>
        </pc:sldMkLst>
        <pc:spChg chg="mod ord">
          <ac:chgData name="Ricky Cooper (2203269)" userId="a288c534-3909-4541-8025-45b8dd1a3ca0" providerId="ADAL" clId="{015BA963-752F-4A71-B872-4B273781D617}" dt="2022-11-28T12:47:44.272" v="4185" actId="255"/>
          <ac:spMkLst>
            <pc:docMk/>
            <pc:sldMk cId="620991316" sldId="314"/>
            <ac:spMk id="2" creationId="{6719F29B-F233-48AF-8261-F33A4E079E3E}"/>
          </ac:spMkLst>
        </pc:spChg>
        <pc:spChg chg="mod ord">
          <ac:chgData name="Ricky Cooper (2203269)" userId="a288c534-3909-4541-8025-45b8dd1a3ca0" providerId="ADAL" clId="{015BA963-752F-4A71-B872-4B273781D617}" dt="2022-12-01T13:07:13.545" v="7018" actId="14100"/>
          <ac:spMkLst>
            <pc:docMk/>
            <pc:sldMk cId="620991316" sldId="314"/>
            <ac:spMk id="3" creationId="{35E3EA69-4E0E-41BD-8095-A124225A2647}"/>
          </ac:spMkLst>
        </pc:spChg>
        <pc:spChg chg="add del mod ord">
          <ac:chgData name="Ricky Cooper (2203269)" userId="a288c534-3909-4541-8025-45b8dd1a3ca0" providerId="ADAL" clId="{015BA963-752F-4A71-B872-4B273781D617}" dt="2022-11-28T12:38:47.621" v="4101" actId="478"/>
          <ac:spMkLst>
            <pc:docMk/>
            <pc:sldMk cId="620991316" sldId="314"/>
            <ac:spMk id="4" creationId="{6E515E15-D560-CFCD-5F3E-69EFA99E01A4}"/>
          </ac:spMkLst>
        </pc:spChg>
        <pc:spChg chg="del mod ord">
          <ac:chgData name="Ricky Cooper (2203269)" userId="a288c534-3909-4541-8025-45b8dd1a3ca0" providerId="ADAL" clId="{015BA963-752F-4A71-B872-4B273781D617}" dt="2022-11-28T12:41:54.156" v="4140" actId="478"/>
          <ac:spMkLst>
            <pc:docMk/>
            <pc:sldMk cId="620991316" sldId="314"/>
            <ac:spMk id="15" creationId="{DF477A88-2AF7-461F-A62A-2370C03845B8}"/>
          </ac:spMkLst>
        </pc:spChg>
      </pc:sldChg>
      <pc:sldChg chg="addSp delSp modSp new mod">
        <pc:chgData name="Ricky Cooper (2203269)" userId="a288c534-3909-4541-8025-45b8dd1a3ca0" providerId="ADAL" clId="{015BA963-752F-4A71-B872-4B273781D617}" dt="2022-12-01T13:11:40.504" v="7028" actId="1076"/>
        <pc:sldMkLst>
          <pc:docMk/>
          <pc:sldMk cId="911195343" sldId="315"/>
        </pc:sldMkLst>
        <pc:spChg chg="mod">
          <ac:chgData name="Ricky Cooper (2203269)" userId="a288c534-3909-4541-8025-45b8dd1a3ca0" providerId="ADAL" clId="{015BA963-752F-4A71-B872-4B273781D617}" dt="2022-11-30T15:02:18.287" v="6845" actId="20577"/>
          <ac:spMkLst>
            <pc:docMk/>
            <pc:sldMk cId="911195343" sldId="315"/>
            <ac:spMk id="2" creationId="{A548DF43-5A84-BF0B-185D-B28B98C10D01}"/>
          </ac:spMkLst>
        </pc:spChg>
        <pc:spChg chg="del">
          <ac:chgData name="Ricky Cooper (2203269)" userId="a288c534-3909-4541-8025-45b8dd1a3ca0" providerId="ADAL" clId="{015BA963-752F-4A71-B872-4B273781D617}" dt="2022-11-25T14:43:55.737" v="1394" actId="478"/>
          <ac:spMkLst>
            <pc:docMk/>
            <pc:sldMk cId="911195343" sldId="315"/>
            <ac:spMk id="3" creationId="{BDC8F093-74D6-3296-38FC-180E1B791FAA}"/>
          </ac:spMkLst>
        </pc:spChg>
        <pc:spChg chg="add mod">
          <ac:chgData name="Ricky Cooper (2203269)" userId="a288c534-3909-4541-8025-45b8dd1a3ca0" providerId="ADAL" clId="{015BA963-752F-4A71-B872-4B273781D617}" dt="2022-11-30T15:51:12.591" v="6976" actId="1076"/>
          <ac:spMkLst>
            <pc:docMk/>
            <pc:sldMk cId="911195343" sldId="315"/>
            <ac:spMk id="3" creationId="{EDDA6B3B-448B-B80C-E2F2-334D2C53BB4E}"/>
          </ac:spMkLst>
        </pc:spChg>
        <pc:spChg chg="add mod">
          <ac:chgData name="Ricky Cooper (2203269)" userId="a288c534-3909-4541-8025-45b8dd1a3ca0" providerId="ADAL" clId="{015BA963-752F-4A71-B872-4B273781D617}" dt="2022-12-01T13:10:51.443" v="7025" actId="20577"/>
          <ac:spMkLst>
            <pc:docMk/>
            <pc:sldMk cId="911195343" sldId="315"/>
            <ac:spMk id="4" creationId="{70419567-A372-D9C5-0ADC-EFBFEFE86872}"/>
          </ac:spMkLst>
        </pc:spChg>
        <pc:spChg chg="del">
          <ac:chgData name="Ricky Cooper (2203269)" userId="a288c534-3909-4541-8025-45b8dd1a3ca0" providerId="ADAL" clId="{015BA963-752F-4A71-B872-4B273781D617}" dt="2022-11-25T14:44:21.993" v="1416" actId="478"/>
          <ac:spMkLst>
            <pc:docMk/>
            <pc:sldMk cId="911195343" sldId="315"/>
            <ac:spMk id="4" creationId="{9C419F5F-CAB0-82B9-88E6-3C07DB82F5AB}"/>
          </ac:spMkLst>
        </pc:spChg>
        <pc:spChg chg="add mod">
          <ac:chgData name="Ricky Cooper (2203269)" userId="a288c534-3909-4541-8025-45b8dd1a3ca0" providerId="ADAL" clId="{015BA963-752F-4A71-B872-4B273781D617}" dt="2022-11-30T15:51:23.751" v="6978" actId="1076"/>
          <ac:spMkLst>
            <pc:docMk/>
            <pc:sldMk cId="911195343" sldId="315"/>
            <ac:spMk id="5" creationId="{17462B1A-9A7A-C1F5-C2AF-8974E9B567B7}"/>
          </ac:spMkLst>
        </pc:spChg>
        <pc:spChg chg="del">
          <ac:chgData name="Ricky Cooper (2203269)" userId="a288c534-3909-4541-8025-45b8dd1a3ca0" providerId="ADAL" clId="{015BA963-752F-4A71-B872-4B273781D617}" dt="2022-11-25T14:44:25.677" v="1417" actId="478"/>
          <ac:spMkLst>
            <pc:docMk/>
            <pc:sldMk cId="911195343" sldId="315"/>
            <ac:spMk id="5" creationId="{263D14FC-FE1B-0EFE-4401-45D762FB799F}"/>
          </ac:spMkLst>
        </pc:spChg>
        <pc:spChg chg="del">
          <ac:chgData name="Ricky Cooper (2203269)" userId="a288c534-3909-4541-8025-45b8dd1a3ca0" providerId="ADAL" clId="{015BA963-752F-4A71-B872-4B273781D617}" dt="2022-11-25T14:44:29.686" v="1418" actId="478"/>
          <ac:spMkLst>
            <pc:docMk/>
            <pc:sldMk cId="911195343" sldId="315"/>
            <ac:spMk id="6" creationId="{258DF7A3-EF55-252C-0302-4FB7BA370651}"/>
          </ac:spMkLst>
        </pc:spChg>
        <pc:spChg chg="add del mod">
          <ac:chgData name="Ricky Cooper (2203269)" userId="a288c534-3909-4541-8025-45b8dd1a3ca0" providerId="ADAL" clId="{015BA963-752F-4A71-B872-4B273781D617}" dt="2022-11-27T17:04:23.535" v="2743"/>
          <ac:spMkLst>
            <pc:docMk/>
            <pc:sldMk cId="911195343" sldId="315"/>
            <ac:spMk id="8" creationId="{8E188235-62CA-95C9-161F-1AE12CFA32DC}"/>
          </ac:spMkLst>
        </pc:spChg>
        <pc:spChg chg="add del mod">
          <ac:chgData name="Ricky Cooper (2203269)" userId="a288c534-3909-4541-8025-45b8dd1a3ca0" providerId="ADAL" clId="{015BA963-752F-4A71-B872-4B273781D617}" dt="2022-11-30T15:50:59.495" v="6973" actId="478"/>
          <ac:spMkLst>
            <pc:docMk/>
            <pc:sldMk cId="911195343" sldId="315"/>
            <ac:spMk id="9" creationId="{44DC1103-0C40-0CA3-5943-B65903BCA657}"/>
          </ac:spMkLst>
        </pc:spChg>
        <pc:spChg chg="add del mod">
          <ac:chgData name="Ricky Cooper (2203269)" userId="a288c534-3909-4541-8025-45b8dd1a3ca0" providerId="ADAL" clId="{015BA963-752F-4A71-B872-4B273781D617}" dt="2022-11-30T15:51:04.514" v="6975" actId="478"/>
          <ac:spMkLst>
            <pc:docMk/>
            <pc:sldMk cId="911195343" sldId="315"/>
            <ac:spMk id="11" creationId="{BDD29764-2E65-7B0E-180A-E94457314C35}"/>
          </ac:spMkLst>
        </pc:spChg>
        <pc:picChg chg="add mod">
          <ac:chgData name="Ricky Cooper (2203269)" userId="a288c534-3909-4541-8025-45b8dd1a3ca0" providerId="ADAL" clId="{015BA963-752F-4A71-B872-4B273781D617}" dt="2022-12-01T13:11:40.504" v="7028" actId="1076"/>
          <ac:picMkLst>
            <pc:docMk/>
            <pc:sldMk cId="911195343" sldId="315"/>
            <ac:picMk id="6" creationId="{29747070-CAD7-C0B3-2DD9-CABC14BBEF17}"/>
          </ac:picMkLst>
        </pc:picChg>
      </pc:sldChg>
      <pc:sldChg chg="addSp delSp modSp new mod">
        <pc:chgData name="Ricky Cooper (2203269)" userId="a288c534-3909-4541-8025-45b8dd1a3ca0" providerId="ADAL" clId="{015BA963-752F-4A71-B872-4B273781D617}" dt="2022-12-01T13:44:52.307" v="7053" actId="20577"/>
        <pc:sldMkLst>
          <pc:docMk/>
          <pc:sldMk cId="112322832" sldId="316"/>
        </pc:sldMkLst>
        <pc:spChg chg="del">
          <ac:chgData name="Ricky Cooper (2203269)" userId="a288c534-3909-4541-8025-45b8dd1a3ca0" providerId="ADAL" clId="{015BA963-752F-4A71-B872-4B273781D617}" dt="2022-11-30T10:48:41.514" v="6404" actId="478"/>
          <ac:spMkLst>
            <pc:docMk/>
            <pc:sldMk cId="112322832" sldId="316"/>
            <ac:spMk id="2" creationId="{F90F9817-8F98-B365-23F9-0CFE7728487D}"/>
          </ac:spMkLst>
        </pc:spChg>
        <pc:spChg chg="del">
          <ac:chgData name="Ricky Cooper (2203269)" userId="a288c534-3909-4541-8025-45b8dd1a3ca0" providerId="ADAL" clId="{015BA963-752F-4A71-B872-4B273781D617}" dt="2022-11-30T10:48:38.299" v="6403" actId="478"/>
          <ac:spMkLst>
            <pc:docMk/>
            <pc:sldMk cId="112322832" sldId="316"/>
            <ac:spMk id="3" creationId="{37D9218F-C212-DA22-BDD4-070DD8917E50}"/>
          </ac:spMkLst>
        </pc:spChg>
        <pc:spChg chg="del">
          <ac:chgData name="Ricky Cooper (2203269)" userId="a288c534-3909-4541-8025-45b8dd1a3ca0" providerId="ADAL" clId="{015BA963-752F-4A71-B872-4B273781D617}" dt="2022-11-30T10:48:44.644" v="6405" actId="478"/>
          <ac:spMkLst>
            <pc:docMk/>
            <pc:sldMk cId="112322832" sldId="316"/>
            <ac:spMk id="4" creationId="{B4938E52-2974-450E-B025-EB0C255B9611}"/>
          </ac:spMkLst>
        </pc:spChg>
        <pc:spChg chg="add mod">
          <ac:chgData name="Ricky Cooper (2203269)" userId="a288c534-3909-4541-8025-45b8dd1a3ca0" providerId="ADAL" clId="{015BA963-752F-4A71-B872-4B273781D617}" dt="2022-12-01T13:44:52.307" v="7053" actId="20577"/>
          <ac:spMkLst>
            <pc:docMk/>
            <pc:sldMk cId="112322832" sldId="316"/>
            <ac:spMk id="5" creationId="{4BF6D067-9F91-6CC5-8329-697919A82873}"/>
          </ac:spMkLst>
        </pc:spChg>
      </pc:sldChg>
      <pc:sldChg chg="del">
        <pc:chgData name="Ricky Cooper (2203269)" userId="a288c534-3909-4541-8025-45b8dd1a3ca0" providerId="ADAL" clId="{015BA963-752F-4A71-B872-4B273781D617}" dt="2022-11-25T14:42:34.500" v="1377" actId="2696"/>
        <pc:sldMkLst>
          <pc:docMk/>
          <pc:sldMk cId="4097380008" sldId="316"/>
        </pc:sldMkLst>
      </pc:sldChg>
      <pc:sldChg chg="addSp delSp modSp new del mod">
        <pc:chgData name="Ricky Cooper (2203269)" userId="a288c534-3909-4541-8025-45b8dd1a3ca0" providerId="ADAL" clId="{015BA963-752F-4A71-B872-4B273781D617}" dt="2022-11-29T16:47:23.330" v="4816" actId="2696"/>
        <pc:sldMkLst>
          <pc:docMk/>
          <pc:sldMk cId="4160019866" sldId="316"/>
        </pc:sldMkLst>
        <pc:spChg chg="del">
          <ac:chgData name="Ricky Cooper (2203269)" userId="a288c534-3909-4541-8025-45b8dd1a3ca0" providerId="ADAL" clId="{015BA963-752F-4A71-B872-4B273781D617}" dt="2022-11-29T16:04:54.776" v="4605" actId="478"/>
          <ac:spMkLst>
            <pc:docMk/>
            <pc:sldMk cId="4160019866" sldId="316"/>
            <ac:spMk id="2" creationId="{4D29F72D-6F67-28EF-B9F7-196269272C36}"/>
          </ac:spMkLst>
        </pc:spChg>
        <pc:spChg chg="del">
          <ac:chgData name="Ricky Cooper (2203269)" userId="a288c534-3909-4541-8025-45b8dd1a3ca0" providerId="ADAL" clId="{015BA963-752F-4A71-B872-4B273781D617}" dt="2022-11-29T16:04:58.203" v="4606" actId="478"/>
          <ac:spMkLst>
            <pc:docMk/>
            <pc:sldMk cId="4160019866" sldId="316"/>
            <ac:spMk id="3" creationId="{636322F1-FA10-62D4-4E61-25BCF6CE0164}"/>
          </ac:spMkLst>
        </pc:spChg>
        <pc:spChg chg="del">
          <ac:chgData name="Ricky Cooper (2203269)" userId="a288c534-3909-4541-8025-45b8dd1a3ca0" providerId="ADAL" clId="{015BA963-752F-4A71-B872-4B273781D617}" dt="2022-11-29T16:05:04.627" v="4608" actId="478"/>
          <ac:spMkLst>
            <pc:docMk/>
            <pc:sldMk cId="4160019866" sldId="316"/>
            <ac:spMk id="4" creationId="{1D1BEFFC-22E7-5593-43A0-87033445207F}"/>
          </ac:spMkLst>
        </pc:spChg>
        <pc:spChg chg="del">
          <ac:chgData name="Ricky Cooper (2203269)" userId="a288c534-3909-4541-8025-45b8dd1a3ca0" providerId="ADAL" clId="{015BA963-752F-4A71-B872-4B273781D617}" dt="2022-11-29T16:05:01.602" v="4607" actId="478"/>
          <ac:spMkLst>
            <pc:docMk/>
            <pc:sldMk cId="4160019866" sldId="316"/>
            <ac:spMk id="5" creationId="{6E77D9D6-F6D6-AB7E-705C-C528E139DB16}"/>
          </ac:spMkLst>
        </pc:spChg>
        <pc:spChg chg="del">
          <ac:chgData name="Ricky Cooper (2203269)" userId="a288c534-3909-4541-8025-45b8dd1a3ca0" providerId="ADAL" clId="{015BA963-752F-4A71-B872-4B273781D617}" dt="2022-11-29T16:05:08.918" v="4609" actId="478"/>
          <ac:spMkLst>
            <pc:docMk/>
            <pc:sldMk cId="4160019866" sldId="316"/>
            <ac:spMk id="6" creationId="{15702C39-6618-672F-505E-D7B498610895}"/>
          </ac:spMkLst>
        </pc:spChg>
        <pc:spChg chg="add mod">
          <ac:chgData name="Ricky Cooper (2203269)" userId="a288c534-3909-4541-8025-45b8dd1a3ca0" providerId="ADAL" clId="{015BA963-752F-4A71-B872-4B273781D617}" dt="2022-11-29T16:08:52.033" v="4664" actId="1076"/>
          <ac:spMkLst>
            <pc:docMk/>
            <pc:sldMk cId="4160019866" sldId="316"/>
            <ac:spMk id="8" creationId="{AD1AB5C2-2B9B-7974-6E3D-9563D67676FA}"/>
          </ac:spMkLst>
        </pc:spChg>
      </pc:sldChg>
      <pc:sldChg chg="addSp delSp modSp new mod">
        <pc:chgData name="Ricky Cooper (2203269)" userId="a288c534-3909-4541-8025-45b8dd1a3ca0" providerId="ADAL" clId="{015BA963-752F-4A71-B872-4B273781D617}" dt="2022-11-30T15:53:52.433" v="7016" actId="1076"/>
        <pc:sldMkLst>
          <pc:docMk/>
          <pc:sldMk cId="324257207" sldId="317"/>
        </pc:sldMkLst>
        <pc:spChg chg="del mod">
          <ac:chgData name="Ricky Cooper (2203269)" userId="a288c534-3909-4541-8025-45b8dd1a3ca0" providerId="ADAL" clId="{015BA963-752F-4A71-B872-4B273781D617}" dt="2022-11-30T15:01:42.014" v="6824" actId="478"/>
          <ac:spMkLst>
            <pc:docMk/>
            <pc:sldMk cId="324257207" sldId="317"/>
            <ac:spMk id="2" creationId="{4A300CC3-FC21-2AA1-9729-3C026038ABAB}"/>
          </ac:spMkLst>
        </pc:spChg>
        <pc:spChg chg="del mod">
          <ac:chgData name="Ricky Cooper (2203269)" userId="a288c534-3909-4541-8025-45b8dd1a3ca0" providerId="ADAL" clId="{015BA963-752F-4A71-B872-4B273781D617}" dt="2022-11-30T15:01:38.159" v="6823" actId="478"/>
          <ac:spMkLst>
            <pc:docMk/>
            <pc:sldMk cId="324257207" sldId="317"/>
            <ac:spMk id="3" creationId="{FB164483-7AF3-EAFA-1270-974E28A4038F}"/>
          </ac:spMkLst>
        </pc:spChg>
        <pc:spChg chg="del mod">
          <ac:chgData name="Ricky Cooper (2203269)" userId="a288c534-3909-4541-8025-45b8dd1a3ca0" providerId="ADAL" clId="{015BA963-752F-4A71-B872-4B273781D617}" dt="2022-11-30T15:01:46.051" v="6825" actId="478"/>
          <ac:spMkLst>
            <pc:docMk/>
            <pc:sldMk cId="324257207" sldId="317"/>
            <ac:spMk id="4" creationId="{9DA71643-1963-1DAD-445F-44E9F5A88CF6}"/>
          </ac:spMkLst>
        </pc:spChg>
        <pc:spChg chg="add del mod">
          <ac:chgData name="Ricky Cooper (2203269)" userId="a288c534-3909-4541-8025-45b8dd1a3ca0" providerId="ADAL" clId="{015BA963-752F-4A71-B872-4B273781D617}" dt="2022-11-30T15:51:45.568" v="6980" actId="21"/>
          <ac:spMkLst>
            <pc:docMk/>
            <pc:sldMk cId="324257207" sldId="317"/>
            <ac:spMk id="6" creationId="{56DA76E5-92F9-1990-56A9-2C35ED5EC6BA}"/>
          </ac:spMkLst>
        </pc:spChg>
        <pc:spChg chg="add mod">
          <ac:chgData name="Ricky Cooper (2203269)" userId="a288c534-3909-4541-8025-45b8dd1a3ca0" providerId="ADAL" clId="{015BA963-752F-4A71-B872-4B273781D617}" dt="2022-11-30T15:52:26.436" v="6987" actId="1076"/>
          <ac:spMkLst>
            <pc:docMk/>
            <pc:sldMk cId="324257207" sldId="317"/>
            <ac:spMk id="7" creationId="{048B504D-C775-60D0-CC8A-6C0B991620E6}"/>
          </ac:spMkLst>
        </pc:spChg>
        <pc:spChg chg="add mod">
          <ac:chgData name="Ricky Cooper (2203269)" userId="a288c534-3909-4541-8025-45b8dd1a3ca0" providerId="ADAL" clId="{015BA963-752F-4A71-B872-4B273781D617}" dt="2022-11-30T15:53:52.433" v="7016" actId="1076"/>
          <ac:spMkLst>
            <pc:docMk/>
            <pc:sldMk cId="324257207" sldId="317"/>
            <ac:spMk id="8" creationId="{E5657E74-F8EC-2976-1EB9-52631C165AD9}"/>
          </ac:spMkLst>
        </pc:spChg>
      </pc:sldChg>
      <pc:sldMasterChg chg="setBg modSldLayout">
        <pc:chgData name="Ricky Cooper (2203269)" userId="a288c534-3909-4541-8025-45b8dd1a3ca0" providerId="ADAL" clId="{015BA963-752F-4A71-B872-4B273781D617}" dt="2022-11-28T12:40:40.935" v="4126"/>
        <pc:sldMasterMkLst>
          <pc:docMk/>
          <pc:sldMasterMk cId="3071977421" sldId="2147483693"/>
        </pc:sldMasterMkLst>
        <pc:sldLayoutChg chg="setBg">
          <pc:chgData name="Ricky Cooper (2203269)" userId="a288c534-3909-4541-8025-45b8dd1a3ca0" providerId="ADAL" clId="{015BA963-752F-4A71-B872-4B273781D617}" dt="2022-11-28T12:40:40.935" v="4126"/>
          <pc:sldLayoutMkLst>
            <pc:docMk/>
            <pc:sldMasterMk cId="2738495949" sldId="2147483903"/>
            <pc:sldLayoutMk cId="3839583478" sldId="2147483649"/>
          </pc:sldLayoutMkLst>
        </pc:sldLayoutChg>
        <pc:sldLayoutChg chg="setBg">
          <pc:chgData name="Ricky Cooper (2203269)" userId="a288c534-3909-4541-8025-45b8dd1a3ca0" providerId="ADAL" clId="{015BA963-752F-4A71-B872-4B273781D617}" dt="2022-11-28T12:40:40.935" v="4126"/>
          <pc:sldLayoutMkLst>
            <pc:docMk/>
            <pc:sldMasterMk cId="2738495949" sldId="2147483903"/>
            <pc:sldLayoutMk cId="856973867" sldId="2147483668"/>
          </pc:sldLayoutMkLst>
        </pc:sldLayoutChg>
        <pc:sldLayoutChg chg="setBg">
          <pc:chgData name="Ricky Cooper (2203269)" userId="a288c534-3909-4541-8025-45b8dd1a3ca0" providerId="ADAL" clId="{015BA963-752F-4A71-B872-4B273781D617}" dt="2022-11-28T12:40:40.935" v="4126"/>
          <pc:sldLayoutMkLst>
            <pc:docMk/>
            <pc:sldMasterMk cId="2738495949" sldId="2147483903"/>
            <pc:sldLayoutMk cId="3648307211" sldId="2147483691"/>
          </pc:sldLayoutMkLst>
        </pc:sldLayoutChg>
        <pc:sldLayoutChg chg="setBg">
          <pc:chgData name="Ricky Cooper (2203269)" userId="a288c534-3909-4541-8025-45b8dd1a3ca0" providerId="ADAL" clId="{015BA963-752F-4A71-B872-4B273781D617}" dt="2022-11-28T12:40:40.935" v="4126"/>
          <pc:sldLayoutMkLst>
            <pc:docMk/>
            <pc:sldMasterMk cId="2738495949" sldId="2147483903"/>
            <pc:sldLayoutMk cId="1798524139" sldId="2147483692"/>
          </pc:sldLayoutMkLst>
        </pc:sldLayoutChg>
        <pc:sldLayoutChg chg="addSp">
          <pc:chgData name="Ricky Cooper (2203269)" userId="a288c534-3909-4541-8025-45b8dd1a3ca0" providerId="ADAL" clId="{015BA963-752F-4A71-B872-4B273781D617}" dt="2022-11-28T12:40:16.254" v="4121"/>
          <pc:sldLayoutMkLst>
            <pc:docMk/>
            <pc:sldMasterMk cId="3071977421" sldId="2147483693"/>
            <pc:sldLayoutMk cId="52613410" sldId="2147483694"/>
          </pc:sldLayoutMkLst>
          <pc:spChg chg="add">
            <ac:chgData name="Ricky Cooper (2203269)" userId="a288c534-3909-4541-8025-45b8dd1a3ca0" providerId="ADAL" clId="{015BA963-752F-4A71-B872-4B273781D617}" dt="2022-11-28T12:40:16.254" v="4121"/>
            <ac:spMkLst>
              <pc:docMk/>
              <pc:sldMasterMk cId="3071977421" sldId="2147483693"/>
              <pc:sldLayoutMk cId="52613410" sldId="2147483694"/>
              <ac:spMk id="7" creationId="{40B109BE-C921-5D84-C53F-8E3F140CA02E}"/>
            </ac:spMkLst>
          </pc:spChg>
          <pc:grpChg chg="add">
            <ac:chgData name="Ricky Cooper (2203269)" userId="a288c534-3909-4541-8025-45b8dd1a3ca0" providerId="ADAL" clId="{015BA963-752F-4A71-B872-4B273781D617}" dt="2022-11-28T12:40:16.254" v="4121"/>
            <ac:grpSpMkLst>
              <pc:docMk/>
              <pc:sldMasterMk cId="3071977421" sldId="2147483693"/>
              <pc:sldLayoutMk cId="52613410" sldId="2147483694"/>
              <ac:grpSpMk id="8" creationId="{97868E40-2B62-32F9-B20A-F2020B176EF5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8T12:41:09.569" v="4127"/>
        <pc:sldMasterMkLst>
          <pc:docMk/>
          <pc:sldMasterMk cId="3037056515" sldId="2147483716"/>
        </pc:sldMasterMkLst>
        <pc:sldLayoutChg chg="addSp">
          <pc:chgData name="Ricky Cooper (2203269)" userId="a288c534-3909-4541-8025-45b8dd1a3ca0" providerId="ADAL" clId="{015BA963-752F-4A71-B872-4B273781D617}" dt="2022-11-28T12:41:09.569" v="4127"/>
          <pc:sldLayoutMkLst>
            <pc:docMk/>
            <pc:sldMasterMk cId="3037056515" sldId="2147483716"/>
            <pc:sldLayoutMk cId="2661040584" sldId="2147483717"/>
          </pc:sldLayoutMkLst>
          <pc:spChg chg="add">
            <ac:chgData name="Ricky Cooper (2203269)" userId="a288c534-3909-4541-8025-45b8dd1a3ca0" providerId="ADAL" clId="{015BA963-752F-4A71-B872-4B273781D617}" dt="2022-11-28T12:41:09.569" v="4127"/>
            <ac:spMkLst>
              <pc:docMk/>
              <pc:sldMasterMk cId="3037056515" sldId="2147483716"/>
              <pc:sldLayoutMk cId="2661040584" sldId="2147483717"/>
              <ac:spMk id="7" creationId="{1B2301FF-FFC3-BD91-0533-F3B0C84A3F0C}"/>
            </ac:spMkLst>
          </pc:spChg>
          <pc:grpChg chg="add">
            <ac:chgData name="Ricky Cooper (2203269)" userId="a288c534-3909-4541-8025-45b8dd1a3ca0" providerId="ADAL" clId="{015BA963-752F-4A71-B872-4B273781D617}" dt="2022-11-28T12:41:09.569" v="4127"/>
            <ac:grpSpMkLst>
              <pc:docMk/>
              <pc:sldMasterMk cId="3037056515" sldId="2147483716"/>
              <pc:sldLayoutMk cId="2661040584" sldId="2147483717"/>
              <ac:grpSpMk id="8" creationId="{6030CB27-8608-0B8E-1CC4-4B407FF86B2F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8T12:41:18.915" v="4133"/>
        <pc:sldMasterMkLst>
          <pc:docMk/>
          <pc:sldMasterMk cId="4215167788" sldId="2147483739"/>
        </pc:sldMasterMkLst>
        <pc:sldLayoutChg chg="addSp">
          <pc:chgData name="Ricky Cooper (2203269)" userId="a288c534-3909-4541-8025-45b8dd1a3ca0" providerId="ADAL" clId="{015BA963-752F-4A71-B872-4B273781D617}" dt="2022-11-28T12:41:18.915" v="4133"/>
          <pc:sldLayoutMkLst>
            <pc:docMk/>
            <pc:sldMasterMk cId="4215167788" sldId="2147483739"/>
            <pc:sldLayoutMk cId="3471753122" sldId="2147483740"/>
          </pc:sldLayoutMkLst>
          <pc:spChg chg="add">
            <ac:chgData name="Ricky Cooper (2203269)" userId="a288c534-3909-4541-8025-45b8dd1a3ca0" providerId="ADAL" clId="{015BA963-752F-4A71-B872-4B273781D617}" dt="2022-11-28T12:41:18.915" v="4133"/>
            <ac:spMkLst>
              <pc:docMk/>
              <pc:sldMasterMk cId="4215167788" sldId="2147483739"/>
              <pc:sldLayoutMk cId="3471753122" sldId="2147483740"/>
              <ac:spMk id="7" creationId="{E75E57C5-94B2-EF05-C817-6D880FFF7ECD}"/>
            </ac:spMkLst>
          </pc:spChg>
          <pc:grpChg chg="add">
            <ac:chgData name="Ricky Cooper (2203269)" userId="a288c534-3909-4541-8025-45b8dd1a3ca0" providerId="ADAL" clId="{015BA963-752F-4A71-B872-4B273781D617}" dt="2022-11-28T12:41:18.915" v="4133"/>
            <ac:grpSpMkLst>
              <pc:docMk/>
              <pc:sldMasterMk cId="4215167788" sldId="2147483739"/>
              <pc:sldLayoutMk cId="3471753122" sldId="2147483740"/>
              <ac:grpSpMk id="8" creationId="{E7F9A553-1CAD-80EA-352E-18017E5DC88E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8T12:42:25.952" v="4142"/>
        <pc:sldMasterMkLst>
          <pc:docMk/>
          <pc:sldMasterMk cId="3921973617" sldId="2147483762"/>
        </pc:sldMasterMkLst>
        <pc:sldLayoutChg chg="addSp">
          <pc:chgData name="Ricky Cooper (2203269)" userId="a288c534-3909-4541-8025-45b8dd1a3ca0" providerId="ADAL" clId="{015BA963-752F-4A71-B872-4B273781D617}" dt="2022-11-28T12:42:25.952" v="4142"/>
          <pc:sldLayoutMkLst>
            <pc:docMk/>
            <pc:sldMasterMk cId="3921973617" sldId="2147483762"/>
            <pc:sldLayoutMk cId="1083660247" sldId="2147483763"/>
          </pc:sldLayoutMkLst>
          <pc:spChg chg="add">
            <ac:chgData name="Ricky Cooper (2203269)" userId="a288c534-3909-4541-8025-45b8dd1a3ca0" providerId="ADAL" clId="{015BA963-752F-4A71-B872-4B273781D617}" dt="2022-11-28T12:42:25.952" v="4142"/>
            <ac:spMkLst>
              <pc:docMk/>
              <pc:sldMasterMk cId="3921973617" sldId="2147483762"/>
              <pc:sldLayoutMk cId="1083660247" sldId="2147483763"/>
              <ac:spMk id="5" creationId="{4A2C697E-A2A3-8B97-BF5B-128EAFCD7C66}"/>
            </ac:spMkLst>
          </pc:spChg>
          <pc:grpChg chg="add">
            <ac:chgData name="Ricky Cooper (2203269)" userId="a288c534-3909-4541-8025-45b8dd1a3ca0" providerId="ADAL" clId="{015BA963-752F-4A71-B872-4B273781D617}" dt="2022-11-28T12:42:25.952" v="4142"/>
            <ac:grpSpMkLst>
              <pc:docMk/>
              <pc:sldMasterMk cId="3921973617" sldId="2147483762"/>
              <pc:sldLayoutMk cId="1083660247" sldId="2147483763"/>
              <ac:grpSpMk id="6" creationId="{50E7E820-0DD4-5A49-713C-959164B7EB14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8T12:42:28.966" v="4149"/>
        <pc:sldMasterMkLst>
          <pc:docMk/>
          <pc:sldMasterMk cId="2563150741" sldId="2147483779"/>
        </pc:sldMasterMkLst>
        <pc:sldLayoutChg chg="addSp">
          <pc:chgData name="Ricky Cooper (2203269)" userId="a288c534-3909-4541-8025-45b8dd1a3ca0" providerId="ADAL" clId="{015BA963-752F-4A71-B872-4B273781D617}" dt="2022-11-28T12:42:28.966" v="4149"/>
          <pc:sldLayoutMkLst>
            <pc:docMk/>
            <pc:sldMasterMk cId="2563150741" sldId="2147483779"/>
            <pc:sldLayoutMk cId="2255856364" sldId="2147483780"/>
          </pc:sldLayoutMkLst>
          <pc:spChg chg="add">
            <ac:chgData name="Ricky Cooper (2203269)" userId="a288c534-3909-4541-8025-45b8dd1a3ca0" providerId="ADAL" clId="{015BA963-752F-4A71-B872-4B273781D617}" dt="2022-11-28T12:42:28.966" v="4149"/>
            <ac:spMkLst>
              <pc:docMk/>
              <pc:sldMasterMk cId="2563150741" sldId="2147483779"/>
              <pc:sldLayoutMk cId="2255856364" sldId="2147483780"/>
              <ac:spMk id="5" creationId="{F6868011-63C0-BF58-857C-C062994CA80F}"/>
            </ac:spMkLst>
          </pc:spChg>
          <pc:grpChg chg="add">
            <ac:chgData name="Ricky Cooper (2203269)" userId="a288c534-3909-4541-8025-45b8dd1a3ca0" providerId="ADAL" clId="{015BA963-752F-4A71-B872-4B273781D617}" dt="2022-11-28T12:42:28.966" v="4149"/>
            <ac:grpSpMkLst>
              <pc:docMk/>
              <pc:sldMasterMk cId="2563150741" sldId="2147483779"/>
              <pc:sldLayoutMk cId="2255856364" sldId="2147483780"/>
              <ac:grpSpMk id="6" creationId="{34927999-6692-5DF3-01C6-8496074B3740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8T12:43:07.706" v="4150"/>
        <pc:sldMasterMkLst>
          <pc:docMk/>
          <pc:sldMasterMk cId="148305329" sldId="2147483796"/>
        </pc:sldMasterMkLst>
        <pc:sldLayoutChg chg="addSp">
          <pc:chgData name="Ricky Cooper (2203269)" userId="a288c534-3909-4541-8025-45b8dd1a3ca0" providerId="ADAL" clId="{015BA963-752F-4A71-B872-4B273781D617}" dt="2022-11-28T12:43:07.706" v="4150"/>
          <pc:sldLayoutMkLst>
            <pc:docMk/>
            <pc:sldMasterMk cId="148305329" sldId="2147483796"/>
            <pc:sldLayoutMk cId="2808903860" sldId="2147483797"/>
          </pc:sldLayoutMkLst>
          <pc:spChg chg="add">
            <ac:chgData name="Ricky Cooper (2203269)" userId="a288c534-3909-4541-8025-45b8dd1a3ca0" providerId="ADAL" clId="{015BA963-752F-4A71-B872-4B273781D617}" dt="2022-11-28T12:43:07.706" v="4150"/>
            <ac:spMkLst>
              <pc:docMk/>
              <pc:sldMasterMk cId="148305329" sldId="2147483796"/>
              <pc:sldLayoutMk cId="2808903860" sldId="2147483797"/>
              <ac:spMk id="5" creationId="{50BF32C7-90BB-F426-6FD3-DB81219C020D}"/>
            </ac:spMkLst>
          </pc:spChg>
          <pc:grpChg chg="add">
            <ac:chgData name="Ricky Cooper (2203269)" userId="a288c534-3909-4541-8025-45b8dd1a3ca0" providerId="ADAL" clId="{015BA963-752F-4A71-B872-4B273781D617}" dt="2022-11-28T12:43:07.706" v="4150"/>
            <ac:grpSpMkLst>
              <pc:docMk/>
              <pc:sldMasterMk cId="148305329" sldId="2147483796"/>
              <pc:sldLayoutMk cId="2808903860" sldId="2147483797"/>
              <ac:grpSpMk id="6" creationId="{F36E5B6D-1F54-075A-EFD6-63620D270621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8T12:43:48.888" v="4151"/>
        <pc:sldMasterMkLst>
          <pc:docMk/>
          <pc:sldMasterMk cId="3909123341" sldId="2147483813"/>
        </pc:sldMasterMkLst>
        <pc:sldLayoutChg chg="addSp">
          <pc:chgData name="Ricky Cooper (2203269)" userId="a288c534-3909-4541-8025-45b8dd1a3ca0" providerId="ADAL" clId="{015BA963-752F-4A71-B872-4B273781D617}" dt="2022-11-28T12:43:48.888" v="4151"/>
          <pc:sldLayoutMkLst>
            <pc:docMk/>
            <pc:sldMasterMk cId="3909123341" sldId="2147483813"/>
            <pc:sldLayoutMk cId="1342340820" sldId="2147483814"/>
          </pc:sldLayoutMkLst>
          <pc:spChg chg="add">
            <ac:chgData name="Ricky Cooper (2203269)" userId="a288c534-3909-4541-8025-45b8dd1a3ca0" providerId="ADAL" clId="{015BA963-752F-4A71-B872-4B273781D617}" dt="2022-11-28T12:43:48.888" v="4151"/>
            <ac:spMkLst>
              <pc:docMk/>
              <pc:sldMasterMk cId="3909123341" sldId="2147483813"/>
              <pc:sldLayoutMk cId="1342340820" sldId="2147483814"/>
              <ac:spMk id="7" creationId="{388B46BF-3DDC-D354-E738-EC9A7152B57E}"/>
            </ac:spMkLst>
          </pc:spChg>
          <pc:grpChg chg="add">
            <ac:chgData name="Ricky Cooper (2203269)" userId="a288c534-3909-4541-8025-45b8dd1a3ca0" providerId="ADAL" clId="{015BA963-752F-4A71-B872-4B273781D617}" dt="2022-11-28T12:43:48.888" v="4151"/>
            <ac:grpSpMkLst>
              <pc:docMk/>
              <pc:sldMasterMk cId="3909123341" sldId="2147483813"/>
              <pc:sldLayoutMk cId="1342340820" sldId="2147483814"/>
              <ac:grpSpMk id="8" creationId="{581EB253-DF50-7DE2-69CC-00556589C3BF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8T12:43:54.889" v="4160"/>
        <pc:sldMasterMkLst>
          <pc:docMk/>
          <pc:sldMasterMk cId="1301804969" sldId="2147483836"/>
        </pc:sldMasterMkLst>
        <pc:sldLayoutChg chg="addSp">
          <pc:chgData name="Ricky Cooper (2203269)" userId="a288c534-3909-4541-8025-45b8dd1a3ca0" providerId="ADAL" clId="{015BA963-752F-4A71-B872-4B273781D617}" dt="2022-11-28T12:43:54.889" v="4160"/>
          <pc:sldLayoutMkLst>
            <pc:docMk/>
            <pc:sldMasterMk cId="1301804969" sldId="2147483836"/>
            <pc:sldLayoutMk cId="983364135" sldId="2147483837"/>
          </pc:sldLayoutMkLst>
          <pc:spChg chg="add">
            <ac:chgData name="Ricky Cooper (2203269)" userId="a288c534-3909-4541-8025-45b8dd1a3ca0" providerId="ADAL" clId="{015BA963-752F-4A71-B872-4B273781D617}" dt="2022-11-28T12:43:54.889" v="4160"/>
            <ac:spMkLst>
              <pc:docMk/>
              <pc:sldMasterMk cId="1301804969" sldId="2147483836"/>
              <pc:sldLayoutMk cId="983364135" sldId="2147483837"/>
              <ac:spMk id="7" creationId="{858D18DA-29AB-72E5-7B56-A895C75CCB08}"/>
            </ac:spMkLst>
          </pc:spChg>
          <pc:grpChg chg="add">
            <ac:chgData name="Ricky Cooper (2203269)" userId="a288c534-3909-4541-8025-45b8dd1a3ca0" providerId="ADAL" clId="{015BA963-752F-4A71-B872-4B273781D617}" dt="2022-11-28T12:43:54.889" v="4160"/>
            <ac:grpSpMkLst>
              <pc:docMk/>
              <pc:sldMasterMk cId="1301804969" sldId="2147483836"/>
              <pc:sldLayoutMk cId="983364135" sldId="2147483837"/>
              <ac:grpSpMk id="8" creationId="{509A585E-7B7D-2D56-5966-9FD06142858F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9T16:51:58.212" v="4838"/>
        <pc:sldMasterMkLst>
          <pc:docMk/>
          <pc:sldMasterMk cId="1211367337" sldId="2147483859"/>
        </pc:sldMasterMkLst>
        <pc:sldLayoutChg chg="addSp">
          <pc:chgData name="Ricky Cooper (2203269)" userId="a288c534-3909-4541-8025-45b8dd1a3ca0" providerId="ADAL" clId="{015BA963-752F-4A71-B872-4B273781D617}" dt="2022-11-29T16:51:58.212" v="4838"/>
          <pc:sldLayoutMkLst>
            <pc:docMk/>
            <pc:sldMasterMk cId="1211367337" sldId="2147483859"/>
            <pc:sldLayoutMk cId="3236714574" sldId="2147483860"/>
          </pc:sldLayoutMkLst>
          <pc:spChg chg="add">
            <ac:chgData name="Ricky Cooper (2203269)" userId="a288c534-3909-4541-8025-45b8dd1a3ca0" providerId="ADAL" clId="{015BA963-752F-4A71-B872-4B273781D617}" dt="2022-11-29T16:51:58.212" v="4838"/>
            <ac:spMkLst>
              <pc:docMk/>
              <pc:sldMasterMk cId="1211367337" sldId="2147483859"/>
              <pc:sldLayoutMk cId="3236714574" sldId="2147483860"/>
              <ac:spMk id="7" creationId="{CAD3A9B1-B968-B429-1715-4045863BCCA3}"/>
            </ac:spMkLst>
          </pc:spChg>
          <pc:grpChg chg="add">
            <ac:chgData name="Ricky Cooper (2203269)" userId="a288c534-3909-4541-8025-45b8dd1a3ca0" providerId="ADAL" clId="{015BA963-752F-4A71-B872-4B273781D617}" dt="2022-11-29T16:51:58.212" v="4838"/>
            <ac:grpSpMkLst>
              <pc:docMk/>
              <pc:sldMasterMk cId="1211367337" sldId="2147483859"/>
              <pc:sldLayoutMk cId="3236714574" sldId="2147483860"/>
              <ac:grpSpMk id="8" creationId="{B5C37577-BA6D-B2C3-EBAF-BE0BBF424B5A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9T16:53:20.701" v="4855"/>
        <pc:sldMasterMkLst>
          <pc:docMk/>
          <pc:sldMasterMk cId="3464464262" sldId="2147483859"/>
        </pc:sldMasterMkLst>
        <pc:sldLayoutChg chg="addSp">
          <pc:chgData name="Ricky Cooper (2203269)" userId="a288c534-3909-4541-8025-45b8dd1a3ca0" providerId="ADAL" clId="{015BA963-752F-4A71-B872-4B273781D617}" dt="2022-11-29T16:53:20.701" v="4855"/>
          <pc:sldLayoutMkLst>
            <pc:docMk/>
            <pc:sldMasterMk cId="3464464262" sldId="2147483859"/>
            <pc:sldLayoutMk cId="4247507445" sldId="2147483860"/>
          </pc:sldLayoutMkLst>
          <pc:spChg chg="add">
            <ac:chgData name="Ricky Cooper (2203269)" userId="a288c534-3909-4541-8025-45b8dd1a3ca0" providerId="ADAL" clId="{015BA963-752F-4A71-B872-4B273781D617}" dt="2022-11-29T16:53:20.701" v="4855"/>
            <ac:spMkLst>
              <pc:docMk/>
              <pc:sldMasterMk cId="3464464262" sldId="2147483859"/>
              <pc:sldLayoutMk cId="4247507445" sldId="2147483860"/>
              <ac:spMk id="7" creationId="{2C3FB700-B0CB-D415-EBF6-3C1A8811E5A4}"/>
            </ac:spMkLst>
          </pc:spChg>
          <pc:grpChg chg="add">
            <ac:chgData name="Ricky Cooper (2203269)" userId="a288c534-3909-4541-8025-45b8dd1a3ca0" providerId="ADAL" clId="{015BA963-752F-4A71-B872-4B273781D617}" dt="2022-11-29T16:53:20.701" v="4855"/>
            <ac:grpSpMkLst>
              <pc:docMk/>
              <pc:sldMasterMk cId="3464464262" sldId="2147483859"/>
              <pc:sldLayoutMk cId="4247507445" sldId="2147483860"/>
              <ac:grpSpMk id="8" creationId="{45F5AE57-1263-6359-C39D-9E2962D393DE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9T16:52:02.206" v="4841"/>
        <pc:sldMasterMkLst>
          <pc:docMk/>
          <pc:sldMasterMk cId="578131865" sldId="2147483881"/>
        </pc:sldMasterMkLst>
        <pc:sldLayoutChg chg="addSp">
          <pc:chgData name="Ricky Cooper (2203269)" userId="a288c534-3909-4541-8025-45b8dd1a3ca0" providerId="ADAL" clId="{015BA963-752F-4A71-B872-4B273781D617}" dt="2022-11-29T16:52:02.206" v="4841"/>
          <pc:sldLayoutMkLst>
            <pc:docMk/>
            <pc:sldMasterMk cId="578131865" sldId="2147483881"/>
            <pc:sldLayoutMk cId="486547333" sldId="2147483882"/>
          </pc:sldLayoutMkLst>
          <pc:spChg chg="add">
            <ac:chgData name="Ricky Cooper (2203269)" userId="a288c534-3909-4541-8025-45b8dd1a3ca0" providerId="ADAL" clId="{015BA963-752F-4A71-B872-4B273781D617}" dt="2022-11-29T16:52:02.206" v="4841"/>
            <ac:spMkLst>
              <pc:docMk/>
              <pc:sldMasterMk cId="578131865" sldId="2147483881"/>
              <pc:sldLayoutMk cId="486547333" sldId="2147483882"/>
              <ac:spMk id="7" creationId="{A1E8E86C-4983-D920-BEEA-EE2DC22C243B}"/>
            </ac:spMkLst>
          </pc:spChg>
          <pc:grpChg chg="add">
            <ac:chgData name="Ricky Cooper (2203269)" userId="a288c534-3909-4541-8025-45b8dd1a3ca0" providerId="ADAL" clId="{015BA963-752F-4A71-B872-4B273781D617}" dt="2022-11-29T16:52:02.206" v="4841"/>
            <ac:grpSpMkLst>
              <pc:docMk/>
              <pc:sldMasterMk cId="578131865" sldId="2147483881"/>
              <pc:sldLayoutMk cId="486547333" sldId="2147483882"/>
              <ac:grpSpMk id="8" creationId="{B73DB00A-8418-BC8E-CE22-17C9E4342BDB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9T16:53:22.083" v="4856"/>
        <pc:sldMasterMkLst>
          <pc:docMk/>
          <pc:sldMasterMk cId="2486545820" sldId="2147483881"/>
        </pc:sldMasterMkLst>
        <pc:sldLayoutChg chg="addSp">
          <pc:chgData name="Ricky Cooper (2203269)" userId="a288c534-3909-4541-8025-45b8dd1a3ca0" providerId="ADAL" clId="{015BA963-752F-4A71-B872-4B273781D617}" dt="2022-11-29T16:53:22.083" v="4856"/>
          <pc:sldLayoutMkLst>
            <pc:docMk/>
            <pc:sldMasterMk cId="2486545820" sldId="2147483881"/>
            <pc:sldLayoutMk cId="3177576385" sldId="2147483882"/>
          </pc:sldLayoutMkLst>
          <pc:spChg chg="add">
            <ac:chgData name="Ricky Cooper (2203269)" userId="a288c534-3909-4541-8025-45b8dd1a3ca0" providerId="ADAL" clId="{015BA963-752F-4A71-B872-4B273781D617}" dt="2022-11-29T16:53:22.083" v="4856"/>
            <ac:spMkLst>
              <pc:docMk/>
              <pc:sldMasterMk cId="2486545820" sldId="2147483881"/>
              <pc:sldLayoutMk cId="3177576385" sldId="2147483882"/>
              <ac:spMk id="7" creationId="{E74E10C0-60B5-C363-CAA5-E0100801A1FF}"/>
            </ac:spMkLst>
          </pc:spChg>
          <pc:grpChg chg="add">
            <ac:chgData name="Ricky Cooper (2203269)" userId="a288c534-3909-4541-8025-45b8dd1a3ca0" providerId="ADAL" clId="{015BA963-752F-4A71-B872-4B273781D617}" dt="2022-11-29T16:53:22.083" v="4856"/>
            <ac:grpSpMkLst>
              <pc:docMk/>
              <pc:sldMasterMk cId="2486545820" sldId="2147483881"/>
              <pc:sldLayoutMk cId="3177576385" sldId="2147483882"/>
              <ac:grpSpMk id="8" creationId="{1EFEA970-D378-E4F0-4CFC-7007F6792BF1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9T16:52:07.828" v="4844"/>
        <pc:sldMasterMkLst>
          <pc:docMk/>
          <pc:sldMasterMk cId="1953112617" sldId="2147483903"/>
        </pc:sldMasterMkLst>
        <pc:sldLayoutChg chg="addSp">
          <pc:chgData name="Ricky Cooper (2203269)" userId="a288c534-3909-4541-8025-45b8dd1a3ca0" providerId="ADAL" clId="{015BA963-752F-4A71-B872-4B273781D617}" dt="2022-11-29T16:52:07.828" v="4844"/>
          <pc:sldLayoutMkLst>
            <pc:docMk/>
            <pc:sldMasterMk cId="1953112617" sldId="2147483903"/>
            <pc:sldLayoutMk cId="2555168467" sldId="2147483904"/>
          </pc:sldLayoutMkLst>
          <pc:spChg chg="add">
            <ac:chgData name="Ricky Cooper (2203269)" userId="a288c534-3909-4541-8025-45b8dd1a3ca0" providerId="ADAL" clId="{015BA963-752F-4A71-B872-4B273781D617}" dt="2022-11-29T16:52:07.828" v="4844"/>
            <ac:spMkLst>
              <pc:docMk/>
              <pc:sldMasterMk cId="1953112617" sldId="2147483903"/>
              <pc:sldLayoutMk cId="2555168467" sldId="2147483904"/>
              <ac:spMk id="7" creationId="{672E8FA5-173C-9615-19D4-3B2250DB8277}"/>
            </ac:spMkLst>
          </pc:spChg>
          <pc:grpChg chg="add">
            <ac:chgData name="Ricky Cooper (2203269)" userId="a288c534-3909-4541-8025-45b8dd1a3ca0" providerId="ADAL" clId="{015BA963-752F-4A71-B872-4B273781D617}" dt="2022-11-29T16:52:07.828" v="4844"/>
            <ac:grpSpMkLst>
              <pc:docMk/>
              <pc:sldMasterMk cId="1953112617" sldId="2147483903"/>
              <pc:sldLayoutMk cId="2555168467" sldId="2147483904"/>
              <ac:grpSpMk id="8" creationId="{C060B0D5-5CE3-C4F4-9D5A-1FB1ADA5B262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9T16:53:23.530" v="4857"/>
        <pc:sldMasterMkLst>
          <pc:docMk/>
          <pc:sldMasterMk cId="2738495949" sldId="2147483903"/>
        </pc:sldMasterMkLst>
        <pc:sldLayoutChg chg="addSp">
          <pc:chgData name="Ricky Cooper (2203269)" userId="a288c534-3909-4541-8025-45b8dd1a3ca0" providerId="ADAL" clId="{015BA963-752F-4A71-B872-4B273781D617}" dt="2022-11-29T16:53:23.530" v="4857"/>
          <pc:sldLayoutMkLst>
            <pc:docMk/>
            <pc:sldMasterMk cId="2738495949" sldId="2147483903"/>
            <pc:sldLayoutMk cId="1964715101" sldId="2147483904"/>
          </pc:sldLayoutMkLst>
          <pc:spChg chg="add">
            <ac:chgData name="Ricky Cooper (2203269)" userId="a288c534-3909-4541-8025-45b8dd1a3ca0" providerId="ADAL" clId="{015BA963-752F-4A71-B872-4B273781D617}" dt="2022-11-29T16:53:23.530" v="4857"/>
            <ac:spMkLst>
              <pc:docMk/>
              <pc:sldMasterMk cId="2738495949" sldId="2147483903"/>
              <pc:sldLayoutMk cId="1964715101" sldId="2147483904"/>
              <ac:spMk id="7" creationId="{8CE053B1-8E27-A172-8585-99D0CC58A321}"/>
            </ac:spMkLst>
          </pc:spChg>
          <pc:grpChg chg="add">
            <ac:chgData name="Ricky Cooper (2203269)" userId="a288c534-3909-4541-8025-45b8dd1a3ca0" providerId="ADAL" clId="{015BA963-752F-4A71-B872-4B273781D617}" dt="2022-11-29T16:53:23.530" v="4857"/>
            <ac:grpSpMkLst>
              <pc:docMk/>
              <pc:sldMasterMk cId="2738495949" sldId="2147483903"/>
              <pc:sldLayoutMk cId="1964715101" sldId="2147483904"/>
              <ac:grpSpMk id="8" creationId="{C42A815D-4F10-7A15-1B78-11F513383CB1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30T14:58:57.300" v="6786"/>
        <pc:sldMasterMkLst>
          <pc:docMk/>
          <pc:sldMasterMk cId="1512217358" sldId="2147483925"/>
        </pc:sldMasterMkLst>
        <pc:sldLayoutChg chg="addSp">
          <pc:chgData name="Ricky Cooper (2203269)" userId="a288c534-3909-4541-8025-45b8dd1a3ca0" providerId="ADAL" clId="{015BA963-752F-4A71-B872-4B273781D617}" dt="2022-11-30T14:58:57.300" v="6786"/>
          <pc:sldLayoutMkLst>
            <pc:docMk/>
            <pc:sldMasterMk cId="1512217358" sldId="2147483925"/>
            <pc:sldLayoutMk cId="1396470767" sldId="2147483926"/>
          </pc:sldLayoutMkLst>
          <pc:spChg chg="add">
            <ac:chgData name="Ricky Cooper (2203269)" userId="a288c534-3909-4541-8025-45b8dd1a3ca0" providerId="ADAL" clId="{015BA963-752F-4A71-B872-4B273781D617}" dt="2022-11-30T14:58:57.300" v="6786"/>
            <ac:spMkLst>
              <pc:docMk/>
              <pc:sldMasterMk cId="1512217358" sldId="2147483925"/>
              <pc:sldLayoutMk cId="1396470767" sldId="2147483926"/>
              <ac:spMk id="7" creationId="{194035FC-ACD0-2ACF-4913-B5217D65059E}"/>
            </ac:spMkLst>
          </pc:spChg>
          <pc:grpChg chg="add">
            <ac:chgData name="Ricky Cooper (2203269)" userId="a288c534-3909-4541-8025-45b8dd1a3ca0" providerId="ADAL" clId="{015BA963-752F-4A71-B872-4B273781D617}" dt="2022-11-30T14:58:57.300" v="6786"/>
            <ac:grpSpMkLst>
              <pc:docMk/>
              <pc:sldMasterMk cId="1512217358" sldId="2147483925"/>
              <pc:sldLayoutMk cId="1396470767" sldId="2147483926"/>
              <ac:grpSpMk id="8" creationId="{37D4FA0C-5750-EE08-CF6B-847D33D9D4E9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29T16:52:15.585" v="4847"/>
        <pc:sldMasterMkLst>
          <pc:docMk/>
          <pc:sldMasterMk cId="1722569771" sldId="2147483925"/>
        </pc:sldMasterMkLst>
        <pc:sldLayoutChg chg="addSp">
          <pc:chgData name="Ricky Cooper (2203269)" userId="a288c534-3909-4541-8025-45b8dd1a3ca0" providerId="ADAL" clId="{015BA963-752F-4A71-B872-4B273781D617}" dt="2022-11-29T16:52:15.585" v="4847"/>
          <pc:sldLayoutMkLst>
            <pc:docMk/>
            <pc:sldMasterMk cId="1722569771" sldId="2147483925"/>
            <pc:sldLayoutMk cId="838985426" sldId="2147483926"/>
          </pc:sldLayoutMkLst>
          <pc:spChg chg="add">
            <ac:chgData name="Ricky Cooper (2203269)" userId="a288c534-3909-4541-8025-45b8dd1a3ca0" providerId="ADAL" clId="{015BA963-752F-4A71-B872-4B273781D617}" dt="2022-11-29T16:52:15.585" v="4847"/>
            <ac:spMkLst>
              <pc:docMk/>
              <pc:sldMasterMk cId="1722569771" sldId="2147483925"/>
              <pc:sldLayoutMk cId="838985426" sldId="2147483926"/>
              <ac:spMk id="7" creationId="{CBCD0296-71D9-DB12-D3DB-33A4409D782D}"/>
            </ac:spMkLst>
          </pc:spChg>
          <pc:grpChg chg="add">
            <ac:chgData name="Ricky Cooper (2203269)" userId="a288c534-3909-4541-8025-45b8dd1a3ca0" providerId="ADAL" clId="{015BA963-752F-4A71-B872-4B273781D617}" dt="2022-11-29T16:52:15.585" v="4847"/>
            <ac:grpSpMkLst>
              <pc:docMk/>
              <pc:sldMasterMk cId="1722569771" sldId="2147483925"/>
              <pc:sldLayoutMk cId="838985426" sldId="2147483926"/>
              <ac:grpSpMk id="8" creationId="{AB0CCD44-A8AE-0258-E07A-8DE6FFCC58AA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30T14:58:58.894" v="6787"/>
        <pc:sldMasterMkLst>
          <pc:docMk/>
          <pc:sldMasterMk cId="1071304542" sldId="2147483947"/>
        </pc:sldMasterMkLst>
        <pc:sldLayoutChg chg="addSp">
          <pc:chgData name="Ricky Cooper (2203269)" userId="a288c534-3909-4541-8025-45b8dd1a3ca0" providerId="ADAL" clId="{015BA963-752F-4A71-B872-4B273781D617}" dt="2022-11-30T14:58:58.894" v="6787"/>
          <pc:sldLayoutMkLst>
            <pc:docMk/>
            <pc:sldMasterMk cId="1071304542" sldId="2147483947"/>
            <pc:sldLayoutMk cId="1370692056" sldId="2147483948"/>
          </pc:sldLayoutMkLst>
          <pc:spChg chg="add">
            <ac:chgData name="Ricky Cooper (2203269)" userId="a288c534-3909-4541-8025-45b8dd1a3ca0" providerId="ADAL" clId="{015BA963-752F-4A71-B872-4B273781D617}" dt="2022-11-30T14:58:58.894" v="6787"/>
            <ac:spMkLst>
              <pc:docMk/>
              <pc:sldMasterMk cId="1071304542" sldId="2147483947"/>
              <pc:sldLayoutMk cId="1370692056" sldId="2147483948"/>
              <ac:spMk id="6" creationId="{F0F9B827-B2C9-100A-9134-FC0ACA629477}"/>
            </ac:spMkLst>
          </pc:spChg>
          <pc:grpChg chg="add">
            <ac:chgData name="Ricky Cooper (2203269)" userId="a288c534-3909-4541-8025-45b8dd1a3ca0" providerId="ADAL" clId="{015BA963-752F-4A71-B872-4B273781D617}" dt="2022-11-30T14:58:58.894" v="6787"/>
            <ac:grpSpMkLst>
              <pc:docMk/>
              <pc:sldMasterMk cId="1071304542" sldId="2147483947"/>
              <pc:sldLayoutMk cId="1370692056" sldId="2147483948"/>
              <ac:grpSpMk id="8" creationId="{F2EFD155-7AFB-3CAD-4D78-23D45CB79427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30T14:59:08.391" v="6789"/>
        <pc:sldMasterMkLst>
          <pc:docMk/>
          <pc:sldMasterMk cId="2488246346" sldId="2147483969"/>
        </pc:sldMasterMkLst>
        <pc:sldLayoutChg chg="addSp">
          <pc:chgData name="Ricky Cooper (2203269)" userId="a288c534-3909-4541-8025-45b8dd1a3ca0" providerId="ADAL" clId="{015BA963-752F-4A71-B872-4B273781D617}" dt="2022-11-30T14:59:08.391" v="6789"/>
          <pc:sldLayoutMkLst>
            <pc:docMk/>
            <pc:sldMasterMk cId="2488246346" sldId="2147483969"/>
            <pc:sldLayoutMk cId="439413315" sldId="2147483970"/>
          </pc:sldLayoutMkLst>
          <pc:spChg chg="add">
            <ac:chgData name="Ricky Cooper (2203269)" userId="a288c534-3909-4541-8025-45b8dd1a3ca0" providerId="ADAL" clId="{015BA963-752F-4A71-B872-4B273781D617}" dt="2022-11-30T14:59:08.391" v="6789"/>
            <ac:spMkLst>
              <pc:docMk/>
              <pc:sldMasterMk cId="2488246346" sldId="2147483969"/>
              <pc:sldLayoutMk cId="439413315" sldId="2147483970"/>
              <ac:spMk id="7" creationId="{FBBCE3E2-B3E2-032C-14FA-CDA3C1C526AC}"/>
            </ac:spMkLst>
          </pc:spChg>
          <pc:grpChg chg="add">
            <ac:chgData name="Ricky Cooper (2203269)" userId="a288c534-3909-4541-8025-45b8dd1a3ca0" providerId="ADAL" clId="{015BA963-752F-4A71-B872-4B273781D617}" dt="2022-11-30T14:59:08.391" v="6789"/>
            <ac:grpSpMkLst>
              <pc:docMk/>
              <pc:sldMasterMk cId="2488246346" sldId="2147483969"/>
              <pc:sldLayoutMk cId="439413315" sldId="2147483970"/>
              <ac:grpSpMk id="17" creationId="{0D0054A6-54A8-9642-0949-A495408C8C60}"/>
            </ac:grpSpMkLst>
          </pc:grpChg>
        </pc:sldLayoutChg>
      </pc:sldMasterChg>
      <pc:sldMasterChg chg="modSldLayout">
        <pc:chgData name="Ricky Cooper (2203269)" userId="a288c534-3909-4541-8025-45b8dd1a3ca0" providerId="ADAL" clId="{015BA963-752F-4A71-B872-4B273781D617}" dt="2022-11-30T14:59:10.370" v="6790"/>
        <pc:sldMasterMkLst>
          <pc:docMk/>
          <pc:sldMasterMk cId="460611751" sldId="2147483991"/>
        </pc:sldMasterMkLst>
        <pc:sldLayoutChg chg="addSp">
          <pc:chgData name="Ricky Cooper (2203269)" userId="a288c534-3909-4541-8025-45b8dd1a3ca0" providerId="ADAL" clId="{015BA963-752F-4A71-B872-4B273781D617}" dt="2022-11-30T14:59:10.370" v="6790"/>
          <pc:sldLayoutMkLst>
            <pc:docMk/>
            <pc:sldMasterMk cId="460611751" sldId="2147483991"/>
            <pc:sldLayoutMk cId="293584024" sldId="2147483992"/>
          </pc:sldLayoutMkLst>
          <pc:spChg chg="add">
            <ac:chgData name="Ricky Cooper (2203269)" userId="a288c534-3909-4541-8025-45b8dd1a3ca0" providerId="ADAL" clId="{015BA963-752F-4A71-B872-4B273781D617}" dt="2022-11-30T14:59:10.370" v="6790"/>
            <ac:spMkLst>
              <pc:docMk/>
              <pc:sldMasterMk cId="460611751" sldId="2147483991"/>
              <pc:sldLayoutMk cId="293584024" sldId="2147483992"/>
              <ac:spMk id="7" creationId="{5889E205-8083-D0EC-7522-BC6CD477AF84}"/>
            </ac:spMkLst>
          </pc:spChg>
          <pc:grpChg chg="add">
            <ac:chgData name="Ricky Cooper (2203269)" userId="a288c534-3909-4541-8025-45b8dd1a3ca0" providerId="ADAL" clId="{015BA963-752F-4A71-B872-4B273781D617}" dt="2022-11-30T14:59:10.370" v="6790"/>
            <ac:grpSpMkLst>
              <pc:docMk/>
              <pc:sldMasterMk cId="460611751" sldId="2147483991"/>
              <pc:sldLayoutMk cId="293584024" sldId="2147483992"/>
              <ac:grpSpMk id="8" creationId="{0836AB11-0766-4AF9-2C39-8DD64B0C0DFD}"/>
            </ac:grpSpMkLst>
          </pc:gr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29/11/2022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29/11/2022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763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669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122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5605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1564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2195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795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CE053B1-8E27-A172-8585-99D0CC58A321}"/>
              </a:ext>
            </a:extLst>
          </p:cNvPr>
          <p:cNvSpPr/>
          <p:nvPr userDrawn="1"/>
        </p:nvSpPr>
        <p:spPr>
          <a:xfrm>
            <a:off x="4114800" y="1499616"/>
            <a:ext cx="7196328" cy="335584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noProof="0" dirty="0"/>
              <a:t>6.53</a:t>
            </a:r>
          </a:p>
          <a:p>
            <a:pPr algn="ctr" rtl="0"/>
            <a:endParaRPr lang="en-GB" noProof="0" dirty="0"/>
          </a:p>
        </p:txBody>
      </p:sp>
      <p:grpSp>
        <p:nvGrpSpPr>
          <p:cNvPr id="8" name="Picture Placeholder 16" descr="abstract colourful illustration of buildings">
            <a:extLst>
              <a:ext uri="{FF2B5EF4-FFF2-40B4-BE49-F238E27FC236}">
                <a16:creationId xmlns:a16="http://schemas.microsoft.com/office/drawing/2014/main" id="{C42A815D-4F10-7A15-1B78-11F513383CB1}"/>
              </a:ext>
            </a:extLst>
          </p:cNvPr>
          <p:cNvGrpSpPr/>
          <p:nvPr userDrawn="1"/>
        </p:nvGrpSpPr>
        <p:grpSpPr>
          <a:xfrm>
            <a:off x="0" y="0"/>
            <a:ext cx="6883718" cy="6858751"/>
            <a:chOff x="0" y="0"/>
            <a:chExt cx="6883718" cy="6858751"/>
          </a:xfrm>
        </p:grpSpPr>
        <p:sp>
          <p:nvSpPr>
            <p:cNvPr id="9" name="Freeform: Shape 10">
              <a:extLst>
                <a:ext uri="{FF2B5EF4-FFF2-40B4-BE49-F238E27FC236}">
                  <a16:creationId xmlns:a16="http://schemas.microsoft.com/office/drawing/2014/main" id="{EE53C34E-770E-CE90-BEB2-C4EF1282E8EB}"/>
                </a:ext>
              </a:extLst>
            </p:cNvPr>
            <p:cNvSpPr/>
            <p:nvPr/>
          </p:nvSpPr>
          <p:spPr>
            <a:xfrm>
              <a:off x="5857321" y="5581719"/>
              <a:ext cx="1004801" cy="684694"/>
            </a:xfrm>
            <a:custGeom>
              <a:avLst/>
              <a:gdLst>
                <a:gd name="connsiteX0" fmla="*/ 398872 w 1004801"/>
                <a:gd name="connsiteY0" fmla="*/ 684694 h 684694"/>
                <a:gd name="connsiteX1" fmla="*/ 1004802 w 1004801"/>
                <a:gd name="connsiteY1" fmla="*/ 115598 h 684694"/>
                <a:gd name="connsiteX2" fmla="*/ 846015 w 1004801"/>
                <a:gd name="connsiteY2" fmla="*/ 68596 h 684694"/>
                <a:gd name="connsiteX3" fmla="*/ 705012 w 1004801"/>
                <a:gd name="connsiteY3" fmla="*/ 26676 h 684694"/>
                <a:gd name="connsiteX4" fmla="*/ 613551 w 1004801"/>
                <a:gd name="connsiteY4" fmla="*/ 0 h 684694"/>
                <a:gd name="connsiteX5" fmla="*/ 0 w 1004801"/>
                <a:gd name="connsiteY5" fmla="*/ 557664 h 684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4801" h="684694">
                  <a:moveTo>
                    <a:pt x="398872" y="684694"/>
                  </a:moveTo>
                  <a:lnTo>
                    <a:pt x="1004802" y="115598"/>
                  </a:lnTo>
                  <a:lnTo>
                    <a:pt x="846015" y="68596"/>
                  </a:lnTo>
                  <a:lnTo>
                    <a:pt x="705012" y="26676"/>
                  </a:lnTo>
                  <a:lnTo>
                    <a:pt x="613551" y="0"/>
                  </a:lnTo>
                  <a:lnTo>
                    <a:pt x="0" y="55766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" name="Freeform: Shape 11">
              <a:extLst>
                <a:ext uri="{FF2B5EF4-FFF2-40B4-BE49-F238E27FC236}">
                  <a16:creationId xmlns:a16="http://schemas.microsoft.com/office/drawing/2014/main" id="{83E016F4-F6EA-D228-4D10-1BB83310AEA7}"/>
                </a:ext>
              </a:extLst>
            </p:cNvPr>
            <p:cNvSpPr/>
            <p:nvPr/>
          </p:nvSpPr>
          <p:spPr>
            <a:xfrm>
              <a:off x="6247300" y="5712561"/>
              <a:ext cx="621173" cy="1142003"/>
            </a:xfrm>
            <a:custGeom>
              <a:avLst/>
              <a:gdLst>
                <a:gd name="connsiteX0" fmla="*/ 17784 w 621173"/>
                <a:gd name="connsiteY0" fmla="*/ 566556 h 1142003"/>
                <a:gd name="connsiteX1" fmla="*/ 0 w 621173"/>
                <a:gd name="connsiteY1" fmla="*/ 1142004 h 1142003"/>
                <a:gd name="connsiteX2" fmla="*/ 570362 w 621173"/>
                <a:gd name="connsiteY2" fmla="*/ 1142004 h 1142003"/>
                <a:gd name="connsiteX3" fmla="*/ 621174 w 621173"/>
                <a:gd name="connsiteY3" fmla="*/ 0 h 11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1173" h="1142003">
                  <a:moveTo>
                    <a:pt x="17784" y="566556"/>
                  </a:moveTo>
                  <a:lnTo>
                    <a:pt x="0" y="1142004"/>
                  </a:lnTo>
                  <a:lnTo>
                    <a:pt x="570362" y="1142004"/>
                  </a:lnTo>
                  <a:lnTo>
                    <a:pt x="621174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9C0F8AFB-A8C3-4B3B-7522-7D442ACBBCF3}"/>
                </a:ext>
              </a:extLst>
            </p:cNvPr>
            <p:cNvSpPr/>
            <p:nvPr/>
          </p:nvSpPr>
          <p:spPr>
            <a:xfrm>
              <a:off x="1091181" y="6228304"/>
              <a:ext cx="652930" cy="626260"/>
            </a:xfrm>
            <a:custGeom>
              <a:avLst/>
              <a:gdLst>
                <a:gd name="connsiteX0" fmla="*/ 647849 w 652930"/>
                <a:gd name="connsiteY0" fmla="*/ 242628 h 626260"/>
                <a:gd name="connsiteX1" fmla="*/ 652931 w 652930"/>
                <a:gd name="connsiteY1" fmla="*/ 238818 h 626260"/>
                <a:gd name="connsiteX2" fmla="*/ 635146 w 652930"/>
                <a:gd name="connsiteY2" fmla="*/ 232466 h 626260"/>
                <a:gd name="connsiteX3" fmla="*/ 0 w 652930"/>
                <a:gd name="connsiteY3" fmla="*/ 0 h 626260"/>
                <a:gd name="connsiteX4" fmla="*/ 58433 w 652930"/>
                <a:gd name="connsiteY4" fmla="*/ 626260 h 626260"/>
                <a:gd name="connsiteX5" fmla="*/ 144813 w 652930"/>
                <a:gd name="connsiteY5" fmla="*/ 626260 h 626260"/>
                <a:gd name="connsiteX6" fmla="*/ 647849 w 652930"/>
                <a:gd name="connsiteY6" fmla="*/ 242628 h 626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2930" h="626260">
                  <a:moveTo>
                    <a:pt x="647849" y="242628"/>
                  </a:moveTo>
                  <a:lnTo>
                    <a:pt x="652931" y="238818"/>
                  </a:lnTo>
                  <a:lnTo>
                    <a:pt x="635146" y="232466"/>
                  </a:lnTo>
                  <a:lnTo>
                    <a:pt x="0" y="0"/>
                  </a:lnTo>
                  <a:lnTo>
                    <a:pt x="58433" y="626260"/>
                  </a:lnTo>
                  <a:lnTo>
                    <a:pt x="144813" y="626260"/>
                  </a:lnTo>
                  <a:lnTo>
                    <a:pt x="647849" y="242628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" name="Freeform: Shape 13">
              <a:extLst>
                <a:ext uri="{FF2B5EF4-FFF2-40B4-BE49-F238E27FC236}">
                  <a16:creationId xmlns:a16="http://schemas.microsoft.com/office/drawing/2014/main" id="{1EF09D8D-CF52-B8FC-1719-E30E2A282ECC}"/>
                </a:ext>
              </a:extLst>
            </p:cNvPr>
            <p:cNvSpPr/>
            <p:nvPr/>
          </p:nvSpPr>
          <p:spPr>
            <a:xfrm>
              <a:off x="1759355" y="6473473"/>
              <a:ext cx="638957" cy="233736"/>
            </a:xfrm>
            <a:custGeom>
              <a:avLst/>
              <a:gdLst>
                <a:gd name="connsiteX0" fmla="*/ 637687 w 638957"/>
                <a:gd name="connsiteY0" fmla="*/ 233736 h 233736"/>
                <a:gd name="connsiteX1" fmla="*/ 638957 w 638957"/>
                <a:gd name="connsiteY1" fmla="*/ 233736 h 233736"/>
                <a:gd name="connsiteX2" fmla="*/ 1270 w 638957"/>
                <a:gd name="connsiteY2" fmla="*/ 0 h 233736"/>
                <a:gd name="connsiteX3" fmla="*/ 0 w 638957"/>
                <a:gd name="connsiteY3" fmla="*/ 0 h 233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233736">
                  <a:moveTo>
                    <a:pt x="637687" y="233736"/>
                  </a:moveTo>
                  <a:lnTo>
                    <a:pt x="638957" y="233736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" name="Freeform: Shape 14">
              <a:extLst>
                <a:ext uri="{FF2B5EF4-FFF2-40B4-BE49-F238E27FC236}">
                  <a16:creationId xmlns:a16="http://schemas.microsoft.com/office/drawing/2014/main" id="{E7F0BA6F-2D00-6CF5-ADAA-BBE2FF8FF85C}"/>
                </a:ext>
              </a:extLst>
            </p:cNvPr>
            <p:cNvSpPr/>
            <p:nvPr/>
          </p:nvSpPr>
          <p:spPr>
            <a:xfrm>
              <a:off x="1735220" y="6439175"/>
              <a:ext cx="15243" cy="13973"/>
            </a:xfrm>
            <a:custGeom>
              <a:avLst/>
              <a:gdLst>
                <a:gd name="connsiteX0" fmla="*/ 1270 w 15243"/>
                <a:gd name="connsiteY0" fmla="*/ 8892 h 13973"/>
                <a:gd name="connsiteX1" fmla="*/ 15243 w 15243"/>
                <a:gd name="connsiteY1" fmla="*/ 13973 h 13973"/>
                <a:gd name="connsiteX2" fmla="*/ 15243 w 15243"/>
                <a:gd name="connsiteY2" fmla="*/ 5081 h 13973"/>
                <a:gd name="connsiteX3" fmla="*/ 0 w 15243"/>
                <a:gd name="connsiteY3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3" h="13973">
                  <a:moveTo>
                    <a:pt x="1270" y="8892"/>
                  </a:moveTo>
                  <a:lnTo>
                    <a:pt x="15243" y="13973"/>
                  </a:lnTo>
                  <a:lnTo>
                    <a:pt x="15243" y="50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" name="Freeform: Shape 15">
              <a:extLst>
                <a:ext uri="{FF2B5EF4-FFF2-40B4-BE49-F238E27FC236}">
                  <a16:creationId xmlns:a16="http://schemas.microsoft.com/office/drawing/2014/main" id="{FCAE95B3-570C-4CAF-8675-DC648F252B0D}"/>
                </a:ext>
              </a:extLst>
            </p:cNvPr>
            <p:cNvSpPr/>
            <p:nvPr/>
          </p:nvSpPr>
          <p:spPr>
            <a:xfrm>
              <a:off x="1742841" y="6421391"/>
              <a:ext cx="5081" cy="6351"/>
            </a:xfrm>
            <a:custGeom>
              <a:avLst/>
              <a:gdLst>
                <a:gd name="connsiteX0" fmla="*/ 5081 w 5081"/>
                <a:gd name="connsiteY0" fmla="*/ 6352 h 6351"/>
                <a:gd name="connsiteX1" fmla="*/ 5081 w 5081"/>
                <a:gd name="connsiteY1" fmla="*/ 0 h 6351"/>
                <a:gd name="connsiteX2" fmla="*/ 0 w 5081"/>
                <a:gd name="connsiteY2" fmla="*/ 5081 h 6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81" h="6351">
                  <a:moveTo>
                    <a:pt x="5081" y="6352"/>
                  </a:moveTo>
                  <a:lnTo>
                    <a:pt x="5081" y="0"/>
                  </a:lnTo>
                  <a:lnTo>
                    <a:pt x="0" y="5081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" name="Freeform: Shape 16">
              <a:extLst>
                <a:ext uri="{FF2B5EF4-FFF2-40B4-BE49-F238E27FC236}">
                  <a16:creationId xmlns:a16="http://schemas.microsoft.com/office/drawing/2014/main" id="{BE7F32E2-E87E-4949-2DAD-44EF8868CDE4}"/>
                </a:ext>
              </a:extLst>
            </p:cNvPr>
            <p:cNvSpPr/>
            <p:nvPr/>
          </p:nvSpPr>
          <p:spPr>
            <a:xfrm>
              <a:off x="1089911" y="6204168"/>
              <a:ext cx="630065" cy="238817"/>
            </a:xfrm>
            <a:custGeom>
              <a:avLst/>
              <a:gdLst>
                <a:gd name="connsiteX0" fmla="*/ 0 w 630065"/>
                <a:gd name="connsiteY0" fmla="*/ 0 h 238817"/>
                <a:gd name="connsiteX1" fmla="*/ 0 w 630065"/>
                <a:gd name="connsiteY1" fmla="*/ 7622 h 238817"/>
                <a:gd name="connsiteX2" fmla="*/ 630065 w 630065"/>
                <a:gd name="connsiteY2" fmla="*/ 238818 h 238817"/>
                <a:gd name="connsiteX3" fmla="*/ 630065 w 630065"/>
                <a:gd name="connsiteY3" fmla="*/ 229925 h 238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0065" h="238817">
                  <a:moveTo>
                    <a:pt x="0" y="0"/>
                  </a:moveTo>
                  <a:lnTo>
                    <a:pt x="0" y="7622"/>
                  </a:lnTo>
                  <a:lnTo>
                    <a:pt x="630065" y="238818"/>
                  </a:lnTo>
                  <a:lnTo>
                    <a:pt x="630065" y="229925"/>
                  </a:lnTo>
                  <a:close/>
                </a:path>
              </a:pathLst>
            </a:custGeom>
            <a:solidFill>
              <a:srgbClr val="F398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" name="Freeform: Shape 17">
              <a:extLst>
                <a:ext uri="{FF2B5EF4-FFF2-40B4-BE49-F238E27FC236}">
                  <a16:creationId xmlns:a16="http://schemas.microsoft.com/office/drawing/2014/main" id="{2405ECFE-B269-4FEE-C317-3DB6B46B870E}"/>
                </a:ext>
              </a:extLst>
            </p:cNvPr>
            <p:cNvSpPr/>
            <p:nvPr/>
          </p:nvSpPr>
          <p:spPr>
            <a:xfrm>
              <a:off x="1096262" y="5751940"/>
              <a:ext cx="650389" cy="668180"/>
            </a:xfrm>
            <a:custGeom>
              <a:avLst/>
              <a:gdLst>
                <a:gd name="connsiteX0" fmla="*/ 630065 w 650389"/>
                <a:gd name="connsiteY0" fmla="*/ 668180 h 668180"/>
                <a:gd name="connsiteX1" fmla="*/ 650390 w 650389"/>
                <a:gd name="connsiteY1" fmla="*/ 651667 h 668180"/>
                <a:gd name="connsiteX2" fmla="*/ 600849 w 650389"/>
                <a:gd name="connsiteY2" fmla="*/ 0 h 668180"/>
                <a:gd name="connsiteX3" fmla="*/ 0 w 650389"/>
                <a:gd name="connsiteY3" fmla="*/ 438255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0389" h="668180">
                  <a:moveTo>
                    <a:pt x="630065" y="668180"/>
                  </a:moveTo>
                  <a:lnTo>
                    <a:pt x="650390" y="651667"/>
                  </a:lnTo>
                  <a:lnTo>
                    <a:pt x="600849" y="0"/>
                  </a:lnTo>
                  <a:lnTo>
                    <a:pt x="0" y="438255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" name="Freeform: Shape 18">
              <a:extLst>
                <a:ext uri="{FF2B5EF4-FFF2-40B4-BE49-F238E27FC236}">
                  <a16:creationId xmlns:a16="http://schemas.microsoft.com/office/drawing/2014/main" id="{E5FAF780-E5CD-A4FF-22CC-8DC3822FB413}"/>
                </a:ext>
              </a:extLst>
            </p:cNvPr>
            <p:cNvSpPr/>
            <p:nvPr/>
          </p:nvSpPr>
          <p:spPr>
            <a:xfrm>
              <a:off x="787581" y="5243818"/>
              <a:ext cx="905718" cy="1610746"/>
            </a:xfrm>
            <a:custGeom>
              <a:avLst/>
              <a:gdLst>
                <a:gd name="connsiteX0" fmla="*/ 288356 w 905718"/>
                <a:gd name="connsiteY0" fmla="*/ 974324 h 1610746"/>
                <a:gd name="connsiteX1" fmla="*/ 288356 w 905718"/>
                <a:gd name="connsiteY1" fmla="*/ 974324 h 1610746"/>
                <a:gd name="connsiteX2" fmla="*/ 285816 w 905718"/>
                <a:gd name="connsiteY2" fmla="*/ 950188 h 1610746"/>
                <a:gd name="connsiteX3" fmla="*/ 285816 w 905718"/>
                <a:gd name="connsiteY3" fmla="*/ 950188 h 1610746"/>
                <a:gd name="connsiteX4" fmla="*/ 285816 w 905718"/>
                <a:gd name="connsiteY4" fmla="*/ 948918 h 1610746"/>
                <a:gd name="connsiteX5" fmla="*/ 285816 w 905718"/>
                <a:gd name="connsiteY5" fmla="*/ 947648 h 1610746"/>
                <a:gd name="connsiteX6" fmla="*/ 285816 w 905718"/>
                <a:gd name="connsiteY6" fmla="*/ 947648 h 1610746"/>
                <a:gd name="connsiteX7" fmla="*/ 285816 w 905718"/>
                <a:gd name="connsiteY7" fmla="*/ 947648 h 1610746"/>
                <a:gd name="connsiteX8" fmla="*/ 285816 w 905718"/>
                <a:gd name="connsiteY8" fmla="*/ 947648 h 1610746"/>
                <a:gd name="connsiteX9" fmla="*/ 285816 w 905718"/>
                <a:gd name="connsiteY9" fmla="*/ 946377 h 1610746"/>
                <a:gd name="connsiteX10" fmla="*/ 285816 w 905718"/>
                <a:gd name="connsiteY10" fmla="*/ 946377 h 1610746"/>
                <a:gd name="connsiteX11" fmla="*/ 287086 w 905718"/>
                <a:gd name="connsiteY11" fmla="*/ 945107 h 1610746"/>
                <a:gd name="connsiteX12" fmla="*/ 287086 w 905718"/>
                <a:gd name="connsiteY12" fmla="*/ 945107 h 1610746"/>
                <a:gd name="connsiteX13" fmla="*/ 905719 w 905718"/>
                <a:gd name="connsiteY13" fmla="*/ 494149 h 1610746"/>
                <a:gd name="connsiteX14" fmla="*/ 867610 w 905718"/>
                <a:gd name="connsiteY14" fmla="*/ 0 h 1610746"/>
                <a:gd name="connsiteX15" fmla="*/ 0 w 905718"/>
                <a:gd name="connsiteY15" fmla="*/ 611017 h 1610746"/>
                <a:gd name="connsiteX16" fmla="*/ 43190 w 905718"/>
                <a:gd name="connsiteY16" fmla="*/ 1044191 h 1610746"/>
                <a:gd name="connsiteX17" fmla="*/ 104164 w 905718"/>
                <a:gd name="connsiteY17" fmla="*/ 1067056 h 1610746"/>
                <a:gd name="connsiteX18" fmla="*/ 104164 w 905718"/>
                <a:gd name="connsiteY18" fmla="*/ 1067056 h 1610746"/>
                <a:gd name="connsiteX19" fmla="*/ 105434 w 905718"/>
                <a:gd name="connsiteY19" fmla="*/ 1067056 h 1610746"/>
                <a:gd name="connsiteX20" fmla="*/ 105434 w 905718"/>
                <a:gd name="connsiteY20" fmla="*/ 1067056 h 1610746"/>
                <a:gd name="connsiteX21" fmla="*/ 106705 w 905718"/>
                <a:gd name="connsiteY21" fmla="*/ 1068327 h 1610746"/>
                <a:gd name="connsiteX22" fmla="*/ 106705 w 905718"/>
                <a:gd name="connsiteY22" fmla="*/ 1068327 h 1610746"/>
                <a:gd name="connsiteX23" fmla="*/ 106705 w 905718"/>
                <a:gd name="connsiteY23" fmla="*/ 1068327 h 1610746"/>
                <a:gd name="connsiteX24" fmla="*/ 106705 w 905718"/>
                <a:gd name="connsiteY24" fmla="*/ 1069597 h 1610746"/>
                <a:gd name="connsiteX25" fmla="*/ 106705 w 905718"/>
                <a:gd name="connsiteY25" fmla="*/ 1070867 h 1610746"/>
                <a:gd name="connsiteX26" fmla="*/ 106705 w 905718"/>
                <a:gd name="connsiteY26" fmla="*/ 1072138 h 1610746"/>
                <a:gd name="connsiteX27" fmla="*/ 106705 w 905718"/>
                <a:gd name="connsiteY27" fmla="*/ 1072138 h 1610746"/>
                <a:gd name="connsiteX28" fmla="*/ 154976 w 905718"/>
                <a:gd name="connsiteY28" fmla="*/ 1566286 h 1610746"/>
                <a:gd name="connsiteX29" fmla="*/ 269302 w 905718"/>
                <a:gd name="connsiteY29" fmla="*/ 1610746 h 1610746"/>
                <a:gd name="connsiteX30" fmla="*/ 345520 w 905718"/>
                <a:gd name="connsiteY30" fmla="*/ 1610746 h 1610746"/>
                <a:gd name="connsiteX31" fmla="*/ 287086 w 905718"/>
                <a:gd name="connsiteY31" fmla="*/ 974324 h 1610746"/>
                <a:gd name="connsiteX32" fmla="*/ 288356 w 905718"/>
                <a:gd name="connsiteY32" fmla="*/ 974324 h 1610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5718" h="1610746">
                  <a:moveTo>
                    <a:pt x="288356" y="974324"/>
                  </a:moveTo>
                  <a:lnTo>
                    <a:pt x="288356" y="974324"/>
                  </a:lnTo>
                  <a:lnTo>
                    <a:pt x="285816" y="950188"/>
                  </a:lnTo>
                  <a:lnTo>
                    <a:pt x="285816" y="950188"/>
                  </a:lnTo>
                  <a:lnTo>
                    <a:pt x="285816" y="948918"/>
                  </a:lnTo>
                  <a:cubicBezTo>
                    <a:pt x="285816" y="948918"/>
                    <a:pt x="285816" y="947648"/>
                    <a:pt x="285816" y="947648"/>
                  </a:cubicBezTo>
                  <a:cubicBezTo>
                    <a:pt x="285816" y="947648"/>
                    <a:pt x="285816" y="947648"/>
                    <a:pt x="285816" y="947648"/>
                  </a:cubicBezTo>
                  <a:lnTo>
                    <a:pt x="285816" y="947648"/>
                  </a:lnTo>
                  <a:lnTo>
                    <a:pt x="285816" y="947648"/>
                  </a:lnTo>
                  <a:cubicBezTo>
                    <a:pt x="285816" y="947648"/>
                    <a:pt x="285816" y="946377"/>
                    <a:pt x="285816" y="946377"/>
                  </a:cubicBezTo>
                  <a:lnTo>
                    <a:pt x="285816" y="946377"/>
                  </a:lnTo>
                  <a:lnTo>
                    <a:pt x="287086" y="945107"/>
                  </a:lnTo>
                  <a:lnTo>
                    <a:pt x="287086" y="945107"/>
                  </a:lnTo>
                  <a:lnTo>
                    <a:pt x="905719" y="494149"/>
                  </a:lnTo>
                  <a:lnTo>
                    <a:pt x="867610" y="0"/>
                  </a:lnTo>
                  <a:lnTo>
                    <a:pt x="0" y="611017"/>
                  </a:lnTo>
                  <a:lnTo>
                    <a:pt x="43190" y="1044191"/>
                  </a:lnTo>
                  <a:lnTo>
                    <a:pt x="104164" y="1067056"/>
                  </a:lnTo>
                  <a:lnTo>
                    <a:pt x="104164" y="1067056"/>
                  </a:lnTo>
                  <a:lnTo>
                    <a:pt x="105434" y="1067056"/>
                  </a:lnTo>
                  <a:lnTo>
                    <a:pt x="105434" y="1067056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9597"/>
                  </a:lnTo>
                  <a:cubicBezTo>
                    <a:pt x="106705" y="1069597"/>
                    <a:pt x="106705" y="1069597"/>
                    <a:pt x="106705" y="1070867"/>
                  </a:cubicBezTo>
                  <a:cubicBezTo>
                    <a:pt x="106705" y="1070867"/>
                    <a:pt x="106705" y="1072138"/>
                    <a:pt x="106705" y="1072138"/>
                  </a:cubicBezTo>
                  <a:lnTo>
                    <a:pt x="106705" y="1072138"/>
                  </a:lnTo>
                  <a:lnTo>
                    <a:pt x="154976" y="1566286"/>
                  </a:lnTo>
                  <a:lnTo>
                    <a:pt x="269302" y="1610746"/>
                  </a:lnTo>
                  <a:lnTo>
                    <a:pt x="345520" y="1610746"/>
                  </a:lnTo>
                  <a:lnTo>
                    <a:pt x="287086" y="974324"/>
                  </a:lnTo>
                  <a:lnTo>
                    <a:pt x="288356" y="9743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" name="Freeform: Shape 19">
              <a:extLst>
                <a:ext uri="{FF2B5EF4-FFF2-40B4-BE49-F238E27FC236}">
                  <a16:creationId xmlns:a16="http://schemas.microsoft.com/office/drawing/2014/main" id="{27F5354D-C22D-8488-5F3A-183EA6330003}"/>
                </a:ext>
              </a:extLst>
            </p:cNvPr>
            <p:cNvSpPr/>
            <p:nvPr/>
          </p:nvSpPr>
          <p:spPr>
            <a:xfrm>
              <a:off x="391250" y="5720182"/>
              <a:ext cx="424277" cy="561474"/>
            </a:xfrm>
            <a:custGeom>
              <a:avLst/>
              <a:gdLst>
                <a:gd name="connsiteX0" fmla="*/ 381088 w 424277"/>
                <a:gd name="connsiteY0" fmla="*/ 135923 h 561474"/>
                <a:gd name="connsiteX1" fmla="*/ 0 w 424277"/>
                <a:gd name="connsiteY1" fmla="*/ 0 h 561474"/>
                <a:gd name="connsiteX2" fmla="*/ 45731 w 424277"/>
                <a:gd name="connsiteY2" fmla="*/ 421741 h 561474"/>
                <a:gd name="connsiteX3" fmla="*/ 424278 w 424277"/>
                <a:gd name="connsiteY3" fmla="*/ 561475 h 56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277" h="561474">
                  <a:moveTo>
                    <a:pt x="381088" y="135923"/>
                  </a:moveTo>
                  <a:lnTo>
                    <a:pt x="0" y="0"/>
                  </a:lnTo>
                  <a:lnTo>
                    <a:pt x="45731" y="421741"/>
                  </a:lnTo>
                  <a:lnTo>
                    <a:pt x="424278" y="561475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" name="Freeform: Shape 20">
              <a:extLst>
                <a:ext uri="{FF2B5EF4-FFF2-40B4-BE49-F238E27FC236}">
                  <a16:creationId xmlns:a16="http://schemas.microsoft.com/office/drawing/2014/main" id="{6E8239A9-587B-B0A5-8E2E-27C286531E68}"/>
                </a:ext>
              </a:extLst>
            </p:cNvPr>
            <p:cNvSpPr/>
            <p:nvPr/>
          </p:nvSpPr>
          <p:spPr>
            <a:xfrm>
              <a:off x="487792" y="6331199"/>
              <a:ext cx="440791" cy="473823"/>
            </a:xfrm>
            <a:custGeom>
              <a:avLst/>
              <a:gdLst>
                <a:gd name="connsiteX0" fmla="*/ 395061 w 440791"/>
                <a:gd name="connsiteY0" fmla="*/ 0 h 473823"/>
                <a:gd name="connsiteX1" fmla="*/ 0 w 440791"/>
                <a:gd name="connsiteY1" fmla="*/ 287089 h 473823"/>
                <a:gd name="connsiteX2" fmla="*/ 2541 w 440791"/>
                <a:gd name="connsiteY2" fmla="*/ 304874 h 473823"/>
                <a:gd name="connsiteX3" fmla="*/ 440792 w 440791"/>
                <a:gd name="connsiteY3" fmla="*/ 473824 h 473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791" h="473823">
                  <a:moveTo>
                    <a:pt x="395061" y="0"/>
                  </a:moveTo>
                  <a:lnTo>
                    <a:pt x="0" y="287089"/>
                  </a:lnTo>
                  <a:lnTo>
                    <a:pt x="2541" y="304874"/>
                  </a:lnTo>
                  <a:lnTo>
                    <a:pt x="440792" y="4738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" name="Freeform: Shape 21">
              <a:extLst>
                <a:ext uri="{FF2B5EF4-FFF2-40B4-BE49-F238E27FC236}">
                  <a16:creationId xmlns:a16="http://schemas.microsoft.com/office/drawing/2014/main" id="{B2595CBB-D882-5A94-E07E-5F1B4E765FBB}"/>
                </a:ext>
              </a:extLst>
            </p:cNvPr>
            <p:cNvSpPr/>
            <p:nvPr/>
          </p:nvSpPr>
          <p:spPr>
            <a:xfrm>
              <a:off x="438251" y="6158437"/>
              <a:ext cx="434440" cy="443336"/>
            </a:xfrm>
            <a:custGeom>
              <a:avLst/>
              <a:gdLst>
                <a:gd name="connsiteX0" fmla="*/ 382358 w 434440"/>
                <a:gd name="connsiteY0" fmla="*/ 142274 h 443336"/>
                <a:gd name="connsiteX1" fmla="*/ 0 w 434440"/>
                <a:gd name="connsiteY1" fmla="*/ 0 h 443336"/>
                <a:gd name="connsiteX2" fmla="*/ 48271 w 434440"/>
                <a:gd name="connsiteY2" fmla="*/ 443337 h 443336"/>
                <a:gd name="connsiteX3" fmla="*/ 434440 w 434440"/>
                <a:gd name="connsiteY3" fmla="*/ 161329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0" h="443336">
                  <a:moveTo>
                    <a:pt x="382358" y="142274"/>
                  </a:moveTo>
                  <a:lnTo>
                    <a:pt x="0" y="0"/>
                  </a:lnTo>
                  <a:lnTo>
                    <a:pt x="48271" y="443337"/>
                  </a:lnTo>
                  <a:lnTo>
                    <a:pt x="434440" y="161329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" name="Freeform: Shape 22">
              <a:extLst>
                <a:ext uri="{FF2B5EF4-FFF2-40B4-BE49-F238E27FC236}">
                  <a16:creationId xmlns:a16="http://schemas.microsoft.com/office/drawing/2014/main" id="{B1FC4A0A-5BDF-AF11-A7D3-267E47BE8E3A}"/>
                </a:ext>
              </a:extLst>
            </p:cNvPr>
            <p:cNvSpPr/>
            <p:nvPr/>
          </p:nvSpPr>
          <p:spPr>
            <a:xfrm>
              <a:off x="276923" y="4658208"/>
              <a:ext cx="1378267" cy="1183923"/>
            </a:xfrm>
            <a:custGeom>
              <a:avLst/>
              <a:gdLst>
                <a:gd name="connsiteX0" fmla="*/ 1378268 w 1378267"/>
                <a:gd name="connsiteY0" fmla="*/ 565286 h 1183923"/>
                <a:gd name="connsiteX1" fmla="*/ 1369376 w 1378267"/>
                <a:gd name="connsiteY1" fmla="*/ 448417 h 1183923"/>
                <a:gd name="connsiteX2" fmla="*/ 978126 w 1378267"/>
                <a:gd name="connsiteY2" fmla="*/ 320117 h 1183923"/>
                <a:gd name="connsiteX3" fmla="*/ 771068 w 1378267"/>
                <a:gd name="connsiteY3" fmla="*/ 252791 h 1183923"/>
                <a:gd name="connsiteX4" fmla="*/ 0 w 1378267"/>
                <a:gd name="connsiteY4" fmla="*/ 0 h 1183923"/>
                <a:gd name="connsiteX5" fmla="*/ 111786 w 1378267"/>
                <a:gd name="connsiteY5" fmla="*/ 1045461 h 1183923"/>
                <a:gd name="connsiteX6" fmla="*/ 501766 w 1378267"/>
                <a:gd name="connsiteY6" fmla="*/ 1183924 h 1183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267" h="1183923">
                  <a:moveTo>
                    <a:pt x="1378268" y="565286"/>
                  </a:moveTo>
                  <a:lnTo>
                    <a:pt x="1369376" y="448417"/>
                  </a:lnTo>
                  <a:lnTo>
                    <a:pt x="978126" y="320117"/>
                  </a:lnTo>
                  <a:lnTo>
                    <a:pt x="771068" y="252791"/>
                  </a:lnTo>
                  <a:lnTo>
                    <a:pt x="0" y="0"/>
                  </a:lnTo>
                  <a:lnTo>
                    <a:pt x="111786" y="1045461"/>
                  </a:lnTo>
                  <a:lnTo>
                    <a:pt x="501766" y="118392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" name="Freeform: Shape 23">
              <a:extLst>
                <a:ext uri="{FF2B5EF4-FFF2-40B4-BE49-F238E27FC236}">
                  <a16:creationId xmlns:a16="http://schemas.microsoft.com/office/drawing/2014/main" id="{FBB33CD9-C9E9-0103-8F77-5AF8E0BBEE6E}"/>
                </a:ext>
              </a:extLst>
            </p:cNvPr>
            <p:cNvSpPr/>
            <p:nvPr/>
          </p:nvSpPr>
          <p:spPr>
            <a:xfrm>
              <a:off x="1260130" y="6484906"/>
              <a:ext cx="1122939" cy="369658"/>
            </a:xfrm>
            <a:custGeom>
              <a:avLst/>
              <a:gdLst>
                <a:gd name="connsiteX0" fmla="*/ 485252 w 1122939"/>
                <a:gd name="connsiteY0" fmla="*/ 0 h 369658"/>
                <a:gd name="connsiteX1" fmla="*/ 0 w 1122939"/>
                <a:gd name="connsiteY1" fmla="*/ 369658 h 369658"/>
                <a:gd name="connsiteX2" fmla="*/ 951450 w 1122939"/>
                <a:gd name="connsiteY2" fmla="*/ 369658 h 369658"/>
                <a:gd name="connsiteX3" fmla="*/ 1122939 w 1122939"/>
                <a:gd name="connsiteY3" fmla="*/ 233736 h 3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2939" h="369658">
                  <a:moveTo>
                    <a:pt x="485252" y="0"/>
                  </a:moveTo>
                  <a:lnTo>
                    <a:pt x="0" y="369658"/>
                  </a:lnTo>
                  <a:lnTo>
                    <a:pt x="951450" y="369658"/>
                  </a:lnTo>
                  <a:lnTo>
                    <a:pt x="1122939" y="233736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" name="Freeform: Shape 24">
              <a:extLst>
                <a:ext uri="{FF2B5EF4-FFF2-40B4-BE49-F238E27FC236}">
                  <a16:creationId xmlns:a16="http://schemas.microsoft.com/office/drawing/2014/main" id="{649B36D1-9654-86BF-6C18-1F150D084629}"/>
                </a:ext>
              </a:extLst>
            </p:cNvPr>
            <p:cNvSpPr/>
            <p:nvPr/>
          </p:nvSpPr>
          <p:spPr>
            <a:xfrm>
              <a:off x="491603" y="6652586"/>
              <a:ext cx="524630" cy="201978"/>
            </a:xfrm>
            <a:custGeom>
              <a:avLst/>
              <a:gdLst>
                <a:gd name="connsiteX0" fmla="*/ 0 w 524630"/>
                <a:gd name="connsiteY0" fmla="*/ 0 h 201978"/>
                <a:gd name="connsiteX1" fmla="*/ 11433 w 524630"/>
                <a:gd name="connsiteY1" fmla="*/ 101624 h 201978"/>
                <a:gd name="connsiteX2" fmla="*/ 268032 w 524630"/>
                <a:gd name="connsiteY2" fmla="*/ 201978 h 201978"/>
                <a:gd name="connsiteX3" fmla="*/ 524631 w 524630"/>
                <a:gd name="connsiteY3" fmla="*/ 201978 h 201978"/>
                <a:gd name="connsiteX4" fmla="*/ 443332 w 524630"/>
                <a:gd name="connsiteY4" fmla="*/ 170220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4630" h="201978">
                  <a:moveTo>
                    <a:pt x="0" y="0"/>
                  </a:moveTo>
                  <a:lnTo>
                    <a:pt x="11433" y="101624"/>
                  </a:lnTo>
                  <a:lnTo>
                    <a:pt x="268032" y="201978"/>
                  </a:lnTo>
                  <a:lnTo>
                    <a:pt x="524631" y="201978"/>
                  </a:lnTo>
                  <a:lnTo>
                    <a:pt x="443332" y="1702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" name="Freeform: Shape 25">
              <a:extLst>
                <a:ext uri="{FF2B5EF4-FFF2-40B4-BE49-F238E27FC236}">
                  <a16:creationId xmlns:a16="http://schemas.microsoft.com/office/drawing/2014/main" id="{953EB769-37FD-7D86-23FA-B52A65D76881}"/>
                </a:ext>
              </a:extLst>
            </p:cNvPr>
            <p:cNvSpPr/>
            <p:nvPr/>
          </p:nvSpPr>
          <p:spPr>
            <a:xfrm>
              <a:off x="504306" y="6771994"/>
              <a:ext cx="214679" cy="82569"/>
            </a:xfrm>
            <a:custGeom>
              <a:avLst/>
              <a:gdLst>
                <a:gd name="connsiteX0" fmla="*/ 8892 w 214679"/>
                <a:gd name="connsiteY0" fmla="*/ 82570 h 82569"/>
                <a:gd name="connsiteX1" fmla="*/ 214679 w 214679"/>
                <a:gd name="connsiteY1" fmla="*/ 82570 h 82569"/>
                <a:gd name="connsiteX2" fmla="*/ 0 w 214679"/>
                <a:gd name="connsiteY2" fmla="*/ 0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679" h="82569">
                  <a:moveTo>
                    <a:pt x="8892" y="82570"/>
                  </a:moveTo>
                  <a:lnTo>
                    <a:pt x="214679" y="825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" name="Freeform: Shape 26">
              <a:extLst>
                <a:ext uri="{FF2B5EF4-FFF2-40B4-BE49-F238E27FC236}">
                  <a16:creationId xmlns:a16="http://schemas.microsoft.com/office/drawing/2014/main" id="{B71B26D8-3CF4-19AD-D664-42359849AC6E}"/>
                </a:ext>
              </a:extLst>
            </p:cNvPr>
            <p:cNvSpPr/>
            <p:nvPr/>
          </p:nvSpPr>
          <p:spPr>
            <a:xfrm>
              <a:off x="0" y="4098003"/>
              <a:ext cx="499225" cy="2756561"/>
            </a:xfrm>
            <a:custGeom>
              <a:avLst/>
              <a:gdLst>
                <a:gd name="connsiteX0" fmla="*/ 499225 w 499225"/>
                <a:gd name="connsiteY0" fmla="*/ 2756561 h 2756561"/>
                <a:gd name="connsiteX1" fmla="*/ 489063 w 499225"/>
                <a:gd name="connsiteY1" fmla="*/ 2662559 h 2756561"/>
                <a:gd name="connsiteX2" fmla="*/ 475090 w 499225"/>
                <a:gd name="connsiteY2" fmla="*/ 2544421 h 2756561"/>
                <a:gd name="connsiteX3" fmla="*/ 472549 w 499225"/>
                <a:gd name="connsiteY3" fmla="*/ 2517744 h 2756561"/>
                <a:gd name="connsiteX4" fmla="*/ 421737 w 499225"/>
                <a:gd name="connsiteY4" fmla="*/ 2050272 h 2756561"/>
                <a:gd name="connsiteX5" fmla="*/ 374736 w 499225"/>
                <a:gd name="connsiteY5" fmla="*/ 1612017 h 2756561"/>
                <a:gd name="connsiteX6" fmla="*/ 260410 w 499225"/>
                <a:gd name="connsiteY6" fmla="*/ 551312 h 2756561"/>
                <a:gd name="connsiteX7" fmla="*/ 200706 w 499225"/>
                <a:gd name="connsiteY7" fmla="*/ 0 h 2756561"/>
                <a:gd name="connsiteX8" fmla="*/ 0 w 499225"/>
                <a:gd name="connsiteY8" fmla="*/ 124490 h 2756561"/>
                <a:gd name="connsiteX9" fmla="*/ 0 w 499225"/>
                <a:gd name="connsiteY9" fmla="*/ 2600314 h 2756561"/>
                <a:gd name="connsiteX10" fmla="*/ 0 w 499225"/>
                <a:gd name="connsiteY10" fmla="*/ 2756561 h 275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9225" h="2756561">
                  <a:moveTo>
                    <a:pt x="499225" y="2756561"/>
                  </a:moveTo>
                  <a:lnTo>
                    <a:pt x="489063" y="2662559"/>
                  </a:lnTo>
                  <a:lnTo>
                    <a:pt x="475090" y="2544421"/>
                  </a:lnTo>
                  <a:lnTo>
                    <a:pt x="472549" y="2517744"/>
                  </a:lnTo>
                  <a:lnTo>
                    <a:pt x="421737" y="2050272"/>
                  </a:lnTo>
                  <a:lnTo>
                    <a:pt x="374736" y="1612017"/>
                  </a:lnTo>
                  <a:lnTo>
                    <a:pt x="260410" y="551312"/>
                  </a:lnTo>
                  <a:lnTo>
                    <a:pt x="200706" y="0"/>
                  </a:lnTo>
                  <a:lnTo>
                    <a:pt x="0" y="124490"/>
                  </a:lnTo>
                  <a:lnTo>
                    <a:pt x="0" y="2600314"/>
                  </a:lnTo>
                  <a:lnTo>
                    <a:pt x="0" y="2756561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" name="Freeform: Shape 27">
              <a:extLst>
                <a:ext uri="{FF2B5EF4-FFF2-40B4-BE49-F238E27FC236}">
                  <a16:creationId xmlns:a16="http://schemas.microsoft.com/office/drawing/2014/main" id="{BA7B7D5F-CE5B-12BC-2AED-2D3A9FA1C20A}"/>
                </a:ext>
              </a:extLst>
            </p:cNvPr>
            <p:cNvSpPr/>
            <p:nvPr/>
          </p:nvSpPr>
          <p:spPr>
            <a:xfrm>
              <a:off x="0" y="6824077"/>
              <a:ext cx="3810" cy="30486"/>
            </a:xfrm>
            <a:custGeom>
              <a:avLst/>
              <a:gdLst>
                <a:gd name="connsiteX0" fmla="*/ 0 w 3810"/>
                <a:gd name="connsiteY0" fmla="*/ 0 h 30486"/>
                <a:gd name="connsiteX1" fmla="*/ 0 w 3810"/>
                <a:gd name="connsiteY1" fmla="*/ 30487 h 30486"/>
                <a:gd name="connsiteX2" fmla="*/ 3811 w 3810"/>
                <a:gd name="connsiteY2" fmla="*/ 30487 h 30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10" h="30486">
                  <a:moveTo>
                    <a:pt x="0" y="0"/>
                  </a:moveTo>
                  <a:lnTo>
                    <a:pt x="0" y="30487"/>
                  </a:lnTo>
                  <a:lnTo>
                    <a:pt x="3811" y="30487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" name="Freeform: Shape 28">
              <a:extLst>
                <a:ext uri="{FF2B5EF4-FFF2-40B4-BE49-F238E27FC236}">
                  <a16:creationId xmlns:a16="http://schemas.microsoft.com/office/drawing/2014/main" id="{607EC440-4CD2-2A91-A253-28BC2C8BA9F1}"/>
                </a:ext>
              </a:extLst>
            </p:cNvPr>
            <p:cNvSpPr/>
            <p:nvPr/>
          </p:nvSpPr>
          <p:spPr>
            <a:xfrm>
              <a:off x="4158939" y="2718452"/>
              <a:ext cx="1669164" cy="1321117"/>
            </a:xfrm>
            <a:custGeom>
              <a:avLst/>
              <a:gdLst>
                <a:gd name="connsiteX0" fmla="*/ 344249 w 1669164"/>
                <a:gd name="connsiteY0" fmla="*/ 1083570 h 1321117"/>
                <a:gd name="connsiteX1" fmla="*/ 344249 w 1669164"/>
                <a:gd name="connsiteY1" fmla="*/ 1083570 h 1321117"/>
                <a:gd name="connsiteX2" fmla="*/ 344249 w 1669164"/>
                <a:gd name="connsiteY2" fmla="*/ 1083570 h 1321117"/>
                <a:gd name="connsiteX3" fmla="*/ 345520 w 1669164"/>
                <a:gd name="connsiteY3" fmla="*/ 1083570 h 1321117"/>
                <a:gd name="connsiteX4" fmla="*/ 346790 w 1669164"/>
                <a:gd name="connsiteY4" fmla="*/ 1083570 h 1321117"/>
                <a:gd name="connsiteX5" fmla="*/ 350601 w 1669164"/>
                <a:gd name="connsiteY5" fmla="*/ 1083570 h 1321117"/>
                <a:gd name="connsiteX6" fmla="*/ 1004802 w 1669164"/>
                <a:gd name="connsiteY6" fmla="*/ 1257602 h 1321117"/>
                <a:gd name="connsiteX7" fmla="*/ 1031478 w 1669164"/>
                <a:gd name="connsiteY7" fmla="*/ 1265224 h 1321117"/>
                <a:gd name="connsiteX8" fmla="*/ 1661544 w 1669164"/>
                <a:gd name="connsiteY8" fmla="*/ 779967 h 1321117"/>
                <a:gd name="connsiteX9" fmla="*/ 1669165 w 1669164"/>
                <a:gd name="connsiteY9" fmla="*/ 398876 h 1321117"/>
                <a:gd name="connsiteX10" fmla="*/ 0 w 1669164"/>
                <a:gd name="connsiteY10" fmla="*/ 0 h 1321117"/>
                <a:gd name="connsiteX11" fmla="*/ 24135 w 1669164"/>
                <a:gd name="connsiteY11" fmla="*/ 1321117 h 1321117"/>
                <a:gd name="connsiteX12" fmla="*/ 344249 w 1669164"/>
                <a:gd name="connsiteY12" fmla="*/ 1083570 h 1321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164" h="1321117">
                  <a:moveTo>
                    <a:pt x="344249" y="1083570"/>
                  </a:moveTo>
                  <a:lnTo>
                    <a:pt x="344249" y="1083570"/>
                  </a:lnTo>
                  <a:lnTo>
                    <a:pt x="344249" y="1083570"/>
                  </a:lnTo>
                  <a:lnTo>
                    <a:pt x="345520" y="1083570"/>
                  </a:lnTo>
                  <a:lnTo>
                    <a:pt x="346790" y="1083570"/>
                  </a:lnTo>
                  <a:lnTo>
                    <a:pt x="350601" y="1083570"/>
                  </a:lnTo>
                  <a:lnTo>
                    <a:pt x="1004802" y="1257602"/>
                  </a:lnTo>
                  <a:lnTo>
                    <a:pt x="1031478" y="1265224"/>
                  </a:lnTo>
                  <a:lnTo>
                    <a:pt x="1661544" y="779967"/>
                  </a:lnTo>
                  <a:lnTo>
                    <a:pt x="1669165" y="398876"/>
                  </a:lnTo>
                  <a:lnTo>
                    <a:pt x="0" y="0"/>
                  </a:lnTo>
                  <a:lnTo>
                    <a:pt x="24135" y="1321117"/>
                  </a:lnTo>
                  <a:lnTo>
                    <a:pt x="344249" y="108357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" name="Freeform: Shape 29">
              <a:extLst>
                <a:ext uri="{FF2B5EF4-FFF2-40B4-BE49-F238E27FC236}">
                  <a16:creationId xmlns:a16="http://schemas.microsoft.com/office/drawing/2014/main" id="{62CD8AEA-7F77-2992-AB6E-0581F80C16A3}"/>
                </a:ext>
              </a:extLst>
            </p:cNvPr>
            <p:cNvSpPr/>
            <p:nvPr/>
          </p:nvSpPr>
          <p:spPr>
            <a:xfrm>
              <a:off x="4514621" y="3817266"/>
              <a:ext cx="638957" cy="1354145"/>
            </a:xfrm>
            <a:custGeom>
              <a:avLst/>
              <a:gdLst>
                <a:gd name="connsiteX0" fmla="*/ 0 w 638957"/>
                <a:gd name="connsiteY0" fmla="*/ 0 h 1354145"/>
                <a:gd name="connsiteX1" fmla="*/ 12703 w 638957"/>
                <a:gd name="connsiteY1" fmla="*/ 1168681 h 1354145"/>
                <a:gd name="connsiteX2" fmla="*/ 635147 w 638957"/>
                <a:gd name="connsiteY2" fmla="*/ 1354145 h 1354145"/>
                <a:gd name="connsiteX3" fmla="*/ 638958 w 638957"/>
                <a:gd name="connsiteY3" fmla="*/ 170221 h 1354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1354145">
                  <a:moveTo>
                    <a:pt x="0" y="0"/>
                  </a:moveTo>
                  <a:lnTo>
                    <a:pt x="12703" y="1168681"/>
                  </a:lnTo>
                  <a:lnTo>
                    <a:pt x="635147" y="1354145"/>
                  </a:lnTo>
                  <a:lnTo>
                    <a:pt x="638958" y="1702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" name="Freeform: Shape 30">
              <a:extLst>
                <a:ext uri="{FF2B5EF4-FFF2-40B4-BE49-F238E27FC236}">
                  <a16:creationId xmlns:a16="http://schemas.microsoft.com/office/drawing/2014/main" id="{F2FEC31F-F654-DDD8-E42B-F81E259D2BB8}"/>
                </a:ext>
              </a:extLst>
            </p:cNvPr>
            <p:cNvSpPr/>
            <p:nvPr/>
          </p:nvSpPr>
          <p:spPr>
            <a:xfrm>
              <a:off x="5163741" y="3991298"/>
              <a:ext cx="20324" cy="1189005"/>
            </a:xfrm>
            <a:custGeom>
              <a:avLst/>
              <a:gdLst>
                <a:gd name="connsiteX0" fmla="*/ 5081 w 20324"/>
                <a:gd name="connsiteY0" fmla="*/ 0 h 1189005"/>
                <a:gd name="connsiteX1" fmla="*/ 0 w 20324"/>
                <a:gd name="connsiteY1" fmla="*/ 1185194 h 1189005"/>
                <a:gd name="connsiteX2" fmla="*/ 15244 w 20324"/>
                <a:gd name="connsiteY2" fmla="*/ 1189005 h 1189005"/>
                <a:gd name="connsiteX3" fmla="*/ 20325 w 20324"/>
                <a:gd name="connsiteY3" fmla="*/ 3811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24" h="1189005">
                  <a:moveTo>
                    <a:pt x="5081" y="0"/>
                  </a:moveTo>
                  <a:lnTo>
                    <a:pt x="0" y="1185194"/>
                  </a:lnTo>
                  <a:lnTo>
                    <a:pt x="15244" y="1189005"/>
                  </a:lnTo>
                  <a:lnTo>
                    <a:pt x="20325" y="3811"/>
                  </a:lnTo>
                  <a:close/>
                </a:path>
              </a:pathLst>
            </a:custGeom>
            <a:solidFill>
              <a:srgbClr val="66B2B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" name="Freeform: Shape 31">
              <a:extLst>
                <a:ext uri="{FF2B5EF4-FFF2-40B4-BE49-F238E27FC236}">
                  <a16:creationId xmlns:a16="http://schemas.microsoft.com/office/drawing/2014/main" id="{684FA71F-B677-0466-66C5-6AC8CE4BF854}"/>
                </a:ext>
              </a:extLst>
            </p:cNvPr>
            <p:cNvSpPr/>
            <p:nvPr/>
          </p:nvSpPr>
          <p:spPr>
            <a:xfrm>
              <a:off x="5192957" y="3514933"/>
              <a:ext cx="626254" cy="1659017"/>
            </a:xfrm>
            <a:custGeom>
              <a:avLst/>
              <a:gdLst>
                <a:gd name="connsiteX0" fmla="*/ 0 w 626254"/>
                <a:gd name="connsiteY0" fmla="*/ 1659018 h 1659017"/>
                <a:gd name="connsiteX1" fmla="*/ 604660 w 626254"/>
                <a:gd name="connsiteY1" fmla="*/ 1155977 h 1659017"/>
                <a:gd name="connsiteX2" fmla="*/ 626255 w 626254"/>
                <a:gd name="connsiteY2" fmla="*/ 0 h 1659017"/>
                <a:gd name="connsiteX3" fmla="*/ 6351 w 626254"/>
                <a:gd name="connsiteY3" fmla="*/ 478905 h 165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6254" h="1659017">
                  <a:moveTo>
                    <a:pt x="0" y="1659018"/>
                  </a:moveTo>
                  <a:lnTo>
                    <a:pt x="604660" y="1155977"/>
                  </a:lnTo>
                  <a:lnTo>
                    <a:pt x="626255" y="0"/>
                  </a:lnTo>
                  <a:lnTo>
                    <a:pt x="6351" y="47890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" name="Freeform: Shape 32">
              <a:extLst>
                <a:ext uri="{FF2B5EF4-FFF2-40B4-BE49-F238E27FC236}">
                  <a16:creationId xmlns:a16="http://schemas.microsoft.com/office/drawing/2014/main" id="{E8463A64-0DFD-C798-06EB-93EDC8C60031}"/>
                </a:ext>
              </a:extLst>
            </p:cNvPr>
            <p:cNvSpPr/>
            <p:nvPr/>
          </p:nvSpPr>
          <p:spPr>
            <a:xfrm>
              <a:off x="3725769" y="0"/>
              <a:ext cx="788852" cy="5506771"/>
            </a:xfrm>
            <a:custGeom>
              <a:avLst/>
              <a:gdLst>
                <a:gd name="connsiteX0" fmla="*/ 128300 w 788852"/>
                <a:gd name="connsiteY0" fmla="*/ 4884322 h 5506771"/>
                <a:gd name="connsiteX1" fmla="*/ 144814 w 788852"/>
                <a:gd name="connsiteY1" fmla="*/ 5506772 h 5506771"/>
                <a:gd name="connsiteX2" fmla="*/ 788852 w 788852"/>
                <a:gd name="connsiteY2" fmla="*/ 4994839 h 5506771"/>
                <a:gd name="connsiteX3" fmla="*/ 788852 w 788852"/>
                <a:gd name="connsiteY3" fmla="*/ 4994839 h 5506771"/>
                <a:gd name="connsiteX4" fmla="*/ 787582 w 788852"/>
                <a:gd name="connsiteY4" fmla="*/ 4993569 h 5506771"/>
                <a:gd name="connsiteX5" fmla="*/ 787582 w 788852"/>
                <a:gd name="connsiteY5" fmla="*/ 4992298 h 5506771"/>
                <a:gd name="connsiteX6" fmla="*/ 787582 w 788852"/>
                <a:gd name="connsiteY6" fmla="*/ 4991028 h 5506771"/>
                <a:gd name="connsiteX7" fmla="*/ 787582 w 788852"/>
                <a:gd name="connsiteY7" fmla="*/ 4991028 h 5506771"/>
                <a:gd name="connsiteX8" fmla="*/ 774879 w 788852"/>
                <a:gd name="connsiteY8" fmla="*/ 3822347 h 5506771"/>
                <a:gd name="connsiteX9" fmla="*/ 453495 w 788852"/>
                <a:gd name="connsiteY9" fmla="*/ 4057354 h 5506771"/>
                <a:gd name="connsiteX10" fmla="*/ 452224 w 788852"/>
                <a:gd name="connsiteY10" fmla="*/ 4057354 h 5506771"/>
                <a:gd name="connsiteX11" fmla="*/ 450954 w 788852"/>
                <a:gd name="connsiteY11" fmla="*/ 4057354 h 5506771"/>
                <a:gd name="connsiteX12" fmla="*/ 449684 w 788852"/>
                <a:gd name="connsiteY12" fmla="*/ 4057354 h 5506771"/>
                <a:gd name="connsiteX13" fmla="*/ 448414 w 788852"/>
                <a:gd name="connsiteY13" fmla="*/ 4057354 h 5506771"/>
                <a:gd name="connsiteX14" fmla="*/ 448414 w 788852"/>
                <a:gd name="connsiteY14" fmla="*/ 4057354 h 5506771"/>
                <a:gd name="connsiteX15" fmla="*/ 447143 w 788852"/>
                <a:gd name="connsiteY15" fmla="*/ 4057354 h 5506771"/>
                <a:gd name="connsiteX16" fmla="*/ 445873 w 788852"/>
                <a:gd name="connsiteY16" fmla="*/ 4057354 h 5506771"/>
                <a:gd name="connsiteX17" fmla="*/ 444603 w 788852"/>
                <a:gd name="connsiteY17" fmla="*/ 4056083 h 5506771"/>
                <a:gd name="connsiteX18" fmla="*/ 443333 w 788852"/>
                <a:gd name="connsiteY18" fmla="*/ 4054813 h 5506771"/>
                <a:gd name="connsiteX19" fmla="*/ 443333 w 788852"/>
                <a:gd name="connsiteY19" fmla="*/ 4054813 h 5506771"/>
                <a:gd name="connsiteX20" fmla="*/ 443333 w 788852"/>
                <a:gd name="connsiteY20" fmla="*/ 4053543 h 5506771"/>
                <a:gd name="connsiteX21" fmla="*/ 442062 w 788852"/>
                <a:gd name="connsiteY21" fmla="*/ 4052273 h 5506771"/>
                <a:gd name="connsiteX22" fmla="*/ 442062 w 788852"/>
                <a:gd name="connsiteY22" fmla="*/ 4051002 h 5506771"/>
                <a:gd name="connsiteX23" fmla="*/ 442062 w 788852"/>
                <a:gd name="connsiteY23" fmla="*/ 4049732 h 5506771"/>
                <a:gd name="connsiteX24" fmla="*/ 417927 w 788852"/>
                <a:gd name="connsiteY24" fmla="*/ 2704479 h 5506771"/>
                <a:gd name="connsiteX25" fmla="*/ 367115 w 788852"/>
                <a:gd name="connsiteY25" fmla="*/ 0 h 5506771"/>
                <a:gd name="connsiteX26" fmla="*/ 0 w 788852"/>
                <a:gd name="connsiteY26" fmla="*/ 0 h 5506771"/>
                <a:gd name="connsiteX27" fmla="*/ 113056 w 788852"/>
                <a:gd name="connsiteY27" fmla="*/ 4303793 h 5506771"/>
                <a:gd name="connsiteX28" fmla="*/ 128300 w 788852"/>
                <a:gd name="connsiteY28" fmla="*/ 4884322 h 5506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88852" h="5506771">
                  <a:moveTo>
                    <a:pt x="128300" y="4884322"/>
                  </a:moveTo>
                  <a:lnTo>
                    <a:pt x="144814" y="5506772"/>
                  </a:lnTo>
                  <a:lnTo>
                    <a:pt x="788852" y="4994839"/>
                  </a:lnTo>
                  <a:lnTo>
                    <a:pt x="788852" y="4994839"/>
                  </a:lnTo>
                  <a:cubicBezTo>
                    <a:pt x="788852" y="4994839"/>
                    <a:pt x="787582" y="4993569"/>
                    <a:pt x="787582" y="4993569"/>
                  </a:cubicBezTo>
                  <a:cubicBezTo>
                    <a:pt x="787582" y="4993569"/>
                    <a:pt x="787582" y="4992298"/>
                    <a:pt x="787582" y="4992298"/>
                  </a:cubicBezTo>
                  <a:lnTo>
                    <a:pt x="787582" y="4991028"/>
                  </a:lnTo>
                  <a:lnTo>
                    <a:pt x="787582" y="4991028"/>
                  </a:lnTo>
                  <a:lnTo>
                    <a:pt x="774879" y="3822347"/>
                  </a:lnTo>
                  <a:lnTo>
                    <a:pt x="453495" y="4057354"/>
                  </a:lnTo>
                  <a:lnTo>
                    <a:pt x="452224" y="4057354"/>
                  </a:lnTo>
                  <a:lnTo>
                    <a:pt x="450954" y="4057354"/>
                  </a:lnTo>
                  <a:lnTo>
                    <a:pt x="449684" y="4057354"/>
                  </a:lnTo>
                  <a:lnTo>
                    <a:pt x="448414" y="4057354"/>
                  </a:lnTo>
                  <a:lnTo>
                    <a:pt x="448414" y="4057354"/>
                  </a:lnTo>
                  <a:lnTo>
                    <a:pt x="447143" y="4057354"/>
                  </a:lnTo>
                  <a:lnTo>
                    <a:pt x="445873" y="4057354"/>
                  </a:lnTo>
                  <a:lnTo>
                    <a:pt x="444603" y="4056083"/>
                  </a:lnTo>
                  <a:cubicBezTo>
                    <a:pt x="444603" y="4056083"/>
                    <a:pt x="443333" y="4056083"/>
                    <a:pt x="443333" y="4054813"/>
                  </a:cubicBezTo>
                  <a:lnTo>
                    <a:pt x="443333" y="4054813"/>
                  </a:lnTo>
                  <a:cubicBezTo>
                    <a:pt x="443333" y="4054813"/>
                    <a:pt x="443333" y="4054813"/>
                    <a:pt x="443333" y="4053543"/>
                  </a:cubicBezTo>
                  <a:cubicBezTo>
                    <a:pt x="443333" y="4053543"/>
                    <a:pt x="443333" y="4052273"/>
                    <a:pt x="442062" y="4052273"/>
                  </a:cubicBezTo>
                  <a:cubicBezTo>
                    <a:pt x="442062" y="4052273"/>
                    <a:pt x="442062" y="4051002"/>
                    <a:pt x="442062" y="4051002"/>
                  </a:cubicBezTo>
                  <a:cubicBezTo>
                    <a:pt x="442062" y="4051002"/>
                    <a:pt x="442062" y="4051002"/>
                    <a:pt x="442062" y="4049732"/>
                  </a:cubicBezTo>
                  <a:lnTo>
                    <a:pt x="417927" y="2704479"/>
                  </a:lnTo>
                  <a:lnTo>
                    <a:pt x="367115" y="0"/>
                  </a:lnTo>
                  <a:lnTo>
                    <a:pt x="0" y="0"/>
                  </a:lnTo>
                  <a:lnTo>
                    <a:pt x="113056" y="4303793"/>
                  </a:lnTo>
                  <a:lnTo>
                    <a:pt x="128300" y="488432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" name="Freeform: Shape 33">
              <a:extLst>
                <a:ext uri="{FF2B5EF4-FFF2-40B4-BE49-F238E27FC236}">
                  <a16:creationId xmlns:a16="http://schemas.microsoft.com/office/drawing/2014/main" id="{9530D64D-1789-27E0-4CB6-46FACEF57504}"/>
                </a:ext>
              </a:extLst>
            </p:cNvPr>
            <p:cNvSpPr/>
            <p:nvPr/>
          </p:nvSpPr>
          <p:spPr>
            <a:xfrm>
              <a:off x="3869312" y="4996108"/>
              <a:ext cx="2583775" cy="1138193"/>
            </a:xfrm>
            <a:custGeom>
              <a:avLst/>
              <a:gdLst>
                <a:gd name="connsiteX0" fmla="*/ 1971495 w 2583775"/>
                <a:gd name="connsiteY0" fmla="*/ 1138193 h 1138193"/>
                <a:gd name="connsiteX1" fmla="*/ 2583776 w 2583775"/>
                <a:gd name="connsiteY1" fmla="*/ 580530 h 1138193"/>
                <a:gd name="connsiteX2" fmla="*/ 2197607 w 2583775"/>
                <a:gd name="connsiteY2" fmla="*/ 464932 h 1138193"/>
                <a:gd name="connsiteX3" fmla="*/ 1956251 w 2583775"/>
                <a:gd name="connsiteY3" fmla="*/ 393795 h 1138193"/>
                <a:gd name="connsiteX4" fmla="*/ 1693300 w 2583775"/>
                <a:gd name="connsiteY4" fmla="*/ 315036 h 1138193"/>
                <a:gd name="connsiteX5" fmla="*/ 1313483 w 2583775"/>
                <a:gd name="connsiteY5" fmla="*/ 201979 h 1138193"/>
                <a:gd name="connsiteX6" fmla="*/ 1284266 w 2583775"/>
                <a:gd name="connsiteY6" fmla="*/ 193087 h 1138193"/>
                <a:gd name="connsiteX7" fmla="*/ 647849 w 2583775"/>
                <a:gd name="connsiteY7" fmla="*/ 2541 h 1138193"/>
                <a:gd name="connsiteX8" fmla="*/ 647849 w 2583775"/>
                <a:gd name="connsiteY8" fmla="*/ 2541 h 1138193"/>
                <a:gd name="connsiteX9" fmla="*/ 646579 w 2583775"/>
                <a:gd name="connsiteY9" fmla="*/ 2541 h 1138193"/>
                <a:gd name="connsiteX10" fmla="*/ 645309 w 2583775"/>
                <a:gd name="connsiteY10" fmla="*/ 1270 h 1138193"/>
                <a:gd name="connsiteX11" fmla="*/ 644038 w 2583775"/>
                <a:gd name="connsiteY11" fmla="*/ 0 h 1138193"/>
                <a:gd name="connsiteX12" fmla="*/ 0 w 2583775"/>
                <a:gd name="connsiteY12" fmla="*/ 511933 h 1138193"/>
                <a:gd name="connsiteX13" fmla="*/ 0 w 2583775"/>
                <a:gd name="connsiteY13" fmla="*/ 511933 h 1138193"/>
                <a:gd name="connsiteX14" fmla="*/ 1971495 w 2583775"/>
                <a:gd name="connsiteY14" fmla="*/ 1138193 h 1138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83775" h="1138193">
                  <a:moveTo>
                    <a:pt x="1971495" y="1138193"/>
                  </a:moveTo>
                  <a:lnTo>
                    <a:pt x="2583776" y="580530"/>
                  </a:lnTo>
                  <a:lnTo>
                    <a:pt x="2197607" y="464932"/>
                  </a:lnTo>
                  <a:lnTo>
                    <a:pt x="1956251" y="393795"/>
                  </a:lnTo>
                  <a:lnTo>
                    <a:pt x="1693300" y="315036"/>
                  </a:lnTo>
                  <a:lnTo>
                    <a:pt x="1313483" y="201979"/>
                  </a:lnTo>
                  <a:lnTo>
                    <a:pt x="1284266" y="193087"/>
                  </a:lnTo>
                  <a:lnTo>
                    <a:pt x="647849" y="2541"/>
                  </a:lnTo>
                  <a:lnTo>
                    <a:pt x="647849" y="2541"/>
                  </a:lnTo>
                  <a:lnTo>
                    <a:pt x="646579" y="2541"/>
                  </a:lnTo>
                  <a:lnTo>
                    <a:pt x="645309" y="1270"/>
                  </a:lnTo>
                  <a:lnTo>
                    <a:pt x="644038" y="0"/>
                  </a:lnTo>
                  <a:lnTo>
                    <a:pt x="0" y="511933"/>
                  </a:lnTo>
                  <a:lnTo>
                    <a:pt x="0" y="511933"/>
                  </a:lnTo>
                  <a:lnTo>
                    <a:pt x="1971495" y="1138193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" name="Freeform: Shape 34">
              <a:extLst>
                <a:ext uri="{FF2B5EF4-FFF2-40B4-BE49-F238E27FC236}">
                  <a16:creationId xmlns:a16="http://schemas.microsoft.com/office/drawing/2014/main" id="{557879CE-BB93-D5CD-2E94-0472BEFC91D8}"/>
                </a:ext>
              </a:extLst>
            </p:cNvPr>
            <p:cNvSpPr/>
            <p:nvPr/>
          </p:nvSpPr>
          <p:spPr>
            <a:xfrm>
              <a:off x="236274" y="0"/>
              <a:ext cx="848555" cy="1441796"/>
            </a:xfrm>
            <a:custGeom>
              <a:avLst/>
              <a:gdLst>
                <a:gd name="connsiteX0" fmla="*/ 510658 w 848555"/>
                <a:gd name="connsiteY0" fmla="*/ 1441796 h 1441796"/>
                <a:gd name="connsiteX1" fmla="*/ 848556 w 848555"/>
                <a:gd name="connsiteY1" fmla="*/ 1265224 h 1441796"/>
                <a:gd name="connsiteX2" fmla="*/ 744392 w 848555"/>
                <a:gd name="connsiteY2" fmla="*/ 0 h 1441796"/>
                <a:gd name="connsiteX3" fmla="*/ 0 w 848555"/>
                <a:gd name="connsiteY3" fmla="*/ 0 h 1441796"/>
                <a:gd name="connsiteX4" fmla="*/ 133381 w 848555"/>
                <a:gd name="connsiteY4" fmla="*/ 1356686 h 14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55" h="1441796">
                  <a:moveTo>
                    <a:pt x="510658" y="1441796"/>
                  </a:moveTo>
                  <a:lnTo>
                    <a:pt x="848556" y="1265224"/>
                  </a:lnTo>
                  <a:lnTo>
                    <a:pt x="744392" y="0"/>
                  </a:lnTo>
                  <a:lnTo>
                    <a:pt x="0" y="0"/>
                  </a:lnTo>
                  <a:lnTo>
                    <a:pt x="133381" y="135668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" name="Freeform: Shape 35">
              <a:extLst>
                <a:ext uri="{FF2B5EF4-FFF2-40B4-BE49-F238E27FC236}">
                  <a16:creationId xmlns:a16="http://schemas.microsoft.com/office/drawing/2014/main" id="{C6597944-E0B5-0F7F-9DFC-4D9C8DE772C4}"/>
                </a:ext>
              </a:extLst>
            </p:cNvPr>
            <p:cNvSpPr/>
            <p:nvPr/>
          </p:nvSpPr>
          <p:spPr>
            <a:xfrm>
              <a:off x="995909" y="0"/>
              <a:ext cx="354411" cy="1257601"/>
            </a:xfrm>
            <a:custGeom>
              <a:avLst/>
              <a:gdLst>
                <a:gd name="connsiteX0" fmla="*/ 156246 w 354411"/>
                <a:gd name="connsiteY0" fmla="*/ 1230926 h 1257601"/>
                <a:gd name="connsiteX1" fmla="*/ 104164 w 354411"/>
                <a:gd name="connsiteY1" fmla="*/ 597043 h 1257601"/>
                <a:gd name="connsiteX2" fmla="*/ 104164 w 354411"/>
                <a:gd name="connsiteY2" fmla="*/ 597043 h 1257601"/>
                <a:gd name="connsiteX3" fmla="*/ 104164 w 354411"/>
                <a:gd name="connsiteY3" fmla="*/ 595773 h 1257601"/>
                <a:gd name="connsiteX4" fmla="*/ 104164 w 354411"/>
                <a:gd name="connsiteY4" fmla="*/ 594503 h 1257601"/>
                <a:gd name="connsiteX5" fmla="*/ 104164 w 354411"/>
                <a:gd name="connsiteY5" fmla="*/ 594503 h 1257601"/>
                <a:gd name="connsiteX6" fmla="*/ 104164 w 354411"/>
                <a:gd name="connsiteY6" fmla="*/ 594503 h 1257601"/>
                <a:gd name="connsiteX7" fmla="*/ 104164 w 354411"/>
                <a:gd name="connsiteY7" fmla="*/ 594503 h 1257601"/>
                <a:gd name="connsiteX8" fmla="*/ 104164 w 354411"/>
                <a:gd name="connsiteY8" fmla="*/ 593232 h 1257601"/>
                <a:gd name="connsiteX9" fmla="*/ 105434 w 354411"/>
                <a:gd name="connsiteY9" fmla="*/ 591962 h 1257601"/>
                <a:gd name="connsiteX10" fmla="*/ 106705 w 354411"/>
                <a:gd name="connsiteY10" fmla="*/ 590692 h 1257601"/>
                <a:gd name="connsiteX11" fmla="*/ 107975 w 354411"/>
                <a:gd name="connsiteY11" fmla="*/ 589422 h 1257601"/>
                <a:gd name="connsiteX12" fmla="*/ 107975 w 354411"/>
                <a:gd name="connsiteY12" fmla="*/ 589422 h 1257601"/>
                <a:gd name="connsiteX13" fmla="*/ 107975 w 354411"/>
                <a:gd name="connsiteY13" fmla="*/ 589422 h 1257601"/>
                <a:gd name="connsiteX14" fmla="*/ 354412 w 354411"/>
                <a:gd name="connsiteY14" fmla="*/ 467472 h 1257601"/>
                <a:gd name="connsiteX15" fmla="*/ 320114 w 354411"/>
                <a:gd name="connsiteY15" fmla="*/ 0 h 1257601"/>
                <a:gd name="connsiteX16" fmla="*/ 0 w 354411"/>
                <a:gd name="connsiteY16" fmla="*/ 0 h 1257601"/>
                <a:gd name="connsiteX17" fmla="*/ 104164 w 354411"/>
                <a:gd name="connsiteY17" fmla="*/ 1257602 h 1257601"/>
                <a:gd name="connsiteX18" fmla="*/ 156246 w 354411"/>
                <a:gd name="connsiteY18" fmla="*/ 1230926 h 1257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4411" h="1257601">
                  <a:moveTo>
                    <a:pt x="156246" y="1230926"/>
                  </a:moveTo>
                  <a:lnTo>
                    <a:pt x="104164" y="597043"/>
                  </a:lnTo>
                  <a:lnTo>
                    <a:pt x="104164" y="597043"/>
                  </a:lnTo>
                  <a:cubicBezTo>
                    <a:pt x="104164" y="597043"/>
                    <a:pt x="104164" y="595773"/>
                    <a:pt x="104164" y="595773"/>
                  </a:cubicBezTo>
                  <a:cubicBezTo>
                    <a:pt x="104164" y="595773"/>
                    <a:pt x="104164" y="595773"/>
                    <a:pt x="104164" y="594503"/>
                  </a:cubicBezTo>
                  <a:lnTo>
                    <a:pt x="104164" y="594503"/>
                  </a:lnTo>
                  <a:lnTo>
                    <a:pt x="104164" y="594503"/>
                  </a:lnTo>
                  <a:lnTo>
                    <a:pt x="104164" y="594503"/>
                  </a:lnTo>
                  <a:cubicBezTo>
                    <a:pt x="104164" y="594503"/>
                    <a:pt x="104164" y="593232"/>
                    <a:pt x="104164" y="593232"/>
                  </a:cubicBezTo>
                  <a:cubicBezTo>
                    <a:pt x="104164" y="593232"/>
                    <a:pt x="104164" y="591962"/>
                    <a:pt x="105434" y="591962"/>
                  </a:cubicBezTo>
                  <a:lnTo>
                    <a:pt x="106705" y="59069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354412" y="467472"/>
                  </a:lnTo>
                  <a:lnTo>
                    <a:pt x="320114" y="0"/>
                  </a:lnTo>
                  <a:lnTo>
                    <a:pt x="0" y="0"/>
                  </a:lnTo>
                  <a:lnTo>
                    <a:pt x="104164" y="1257602"/>
                  </a:lnTo>
                  <a:lnTo>
                    <a:pt x="156246" y="123092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" name="Freeform: Shape 36">
              <a:extLst>
                <a:ext uri="{FF2B5EF4-FFF2-40B4-BE49-F238E27FC236}">
                  <a16:creationId xmlns:a16="http://schemas.microsoft.com/office/drawing/2014/main" id="{196F86C5-3E7F-AD0E-FE87-8B657CFC9043}"/>
                </a:ext>
              </a:extLst>
            </p:cNvPr>
            <p:cNvSpPr/>
            <p:nvPr/>
          </p:nvSpPr>
          <p:spPr>
            <a:xfrm>
              <a:off x="4517161" y="5729074"/>
              <a:ext cx="1732679" cy="1125489"/>
            </a:xfrm>
            <a:custGeom>
              <a:avLst/>
              <a:gdLst>
                <a:gd name="connsiteX0" fmla="*/ 1322375 w 1732679"/>
                <a:gd name="connsiteY0" fmla="*/ 421741 h 1125489"/>
                <a:gd name="connsiteX1" fmla="*/ 0 w 1732679"/>
                <a:gd name="connsiteY1" fmla="*/ 0 h 1125489"/>
                <a:gd name="connsiteX2" fmla="*/ 6351 w 1732679"/>
                <a:gd name="connsiteY2" fmla="*/ 642774 h 1125489"/>
                <a:gd name="connsiteX3" fmla="*/ 1445593 w 1732679"/>
                <a:gd name="connsiteY3" fmla="*/ 1125490 h 1125489"/>
                <a:gd name="connsiteX4" fmla="*/ 1714896 w 1732679"/>
                <a:gd name="connsiteY4" fmla="*/ 1125490 h 1125489"/>
                <a:gd name="connsiteX5" fmla="*/ 1732680 w 1732679"/>
                <a:gd name="connsiteY5" fmla="*/ 551312 h 11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32679" h="1125489">
                  <a:moveTo>
                    <a:pt x="1322375" y="421741"/>
                  </a:moveTo>
                  <a:lnTo>
                    <a:pt x="0" y="0"/>
                  </a:lnTo>
                  <a:lnTo>
                    <a:pt x="6351" y="642774"/>
                  </a:lnTo>
                  <a:lnTo>
                    <a:pt x="1445593" y="1125490"/>
                  </a:lnTo>
                  <a:lnTo>
                    <a:pt x="1714896" y="1125490"/>
                  </a:lnTo>
                  <a:lnTo>
                    <a:pt x="1732680" y="55131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" name="Freeform: Shape 37">
              <a:extLst>
                <a:ext uri="{FF2B5EF4-FFF2-40B4-BE49-F238E27FC236}">
                  <a16:creationId xmlns:a16="http://schemas.microsoft.com/office/drawing/2014/main" id="{8D8F0032-F691-0308-2660-F2CEF48B9F25}"/>
                </a:ext>
              </a:extLst>
            </p:cNvPr>
            <p:cNvSpPr/>
            <p:nvPr/>
          </p:nvSpPr>
          <p:spPr>
            <a:xfrm>
              <a:off x="3788013" y="5528366"/>
              <a:ext cx="707552" cy="668180"/>
            </a:xfrm>
            <a:custGeom>
              <a:avLst/>
              <a:gdLst>
                <a:gd name="connsiteX0" fmla="*/ 77488 w 707552"/>
                <a:gd name="connsiteY0" fmla="*/ 0 h 668180"/>
                <a:gd name="connsiteX1" fmla="*/ 35568 w 707552"/>
                <a:gd name="connsiteY1" fmla="*/ 33028 h 668180"/>
                <a:gd name="connsiteX2" fmla="*/ 35568 w 707552"/>
                <a:gd name="connsiteY2" fmla="*/ 33028 h 668180"/>
                <a:gd name="connsiteX3" fmla="*/ 35568 w 707552"/>
                <a:gd name="connsiteY3" fmla="*/ 33028 h 668180"/>
                <a:gd name="connsiteX4" fmla="*/ 35568 w 707552"/>
                <a:gd name="connsiteY4" fmla="*/ 33028 h 668180"/>
                <a:gd name="connsiteX5" fmla="*/ 36838 w 707552"/>
                <a:gd name="connsiteY5" fmla="*/ 34298 h 668180"/>
                <a:gd name="connsiteX6" fmla="*/ 36838 w 707552"/>
                <a:gd name="connsiteY6" fmla="*/ 35568 h 668180"/>
                <a:gd name="connsiteX7" fmla="*/ 36838 w 707552"/>
                <a:gd name="connsiteY7" fmla="*/ 36839 h 668180"/>
                <a:gd name="connsiteX8" fmla="*/ 36838 w 707552"/>
                <a:gd name="connsiteY8" fmla="*/ 38109 h 668180"/>
                <a:gd name="connsiteX9" fmla="*/ 36838 w 707552"/>
                <a:gd name="connsiteY9" fmla="*/ 39379 h 668180"/>
                <a:gd name="connsiteX10" fmla="*/ 36838 w 707552"/>
                <a:gd name="connsiteY10" fmla="*/ 39379 h 668180"/>
                <a:gd name="connsiteX11" fmla="*/ 36838 w 707552"/>
                <a:gd name="connsiteY11" fmla="*/ 40650 h 668180"/>
                <a:gd name="connsiteX12" fmla="*/ 35568 w 707552"/>
                <a:gd name="connsiteY12" fmla="*/ 41920 h 668180"/>
                <a:gd name="connsiteX13" fmla="*/ 35568 w 707552"/>
                <a:gd name="connsiteY13" fmla="*/ 41920 h 668180"/>
                <a:gd name="connsiteX14" fmla="*/ 0 w 707552"/>
                <a:gd name="connsiteY14" fmla="*/ 73678 h 668180"/>
                <a:gd name="connsiteX15" fmla="*/ 15243 w 707552"/>
                <a:gd name="connsiteY15" fmla="*/ 624990 h 668180"/>
                <a:gd name="connsiteX16" fmla="*/ 144813 w 707552"/>
                <a:gd name="connsiteY16" fmla="*/ 668180 h 668180"/>
                <a:gd name="connsiteX17" fmla="*/ 663093 w 707552"/>
                <a:gd name="connsiteY17" fmla="*/ 237547 h 668180"/>
                <a:gd name="connsiteX18" fmla="*/ 707553 w 707552"/>
                <a:gd name="connsiteY18" fmla="*/ 200708 h 668180"/>
                <a:gd name="connsiteX19" fmla="*/ 77488 w 707552"/>
                <a:gd name="connsiteY19" fmla="*/ 0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7552" h="668180">
                  <a:moveTo>
                    <a:pt x="77488" y="0"/>
                  </a:move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cubicBezTo>
                    <a:pt x="35568" y="33028"/>
                    <a:pt x="35568" y="34298"/>
                    <a:pt x="36838" y="34298"/>
                  </a:cubicBezTo>
                  <a:lnTo>
                    <a:pt x="36838" y="35568"/>
                  </a:lnTo>
                  <a:cubicBezTo>
                    <a:pt x="36838" y="35568"/>
                    <a:pt x="36838" y="36839"/>
                    <a:pt x="36838" y="36839"/>
                  </a:cubicBezTo>
                  <a:cubicBezTo>
                    <a:pt x="36838" y="36839"/>
                    <a:pt x="36838" y="38109"/>
                    <a:pt x="36838" y="38109"/>
                  </a:cubicBezTo>
                  <a:cubicBezTo>
                    <a:pt x="36838" y="38109"/>
                    <a:pt x="36838" y="38109"/>
                    <a:pt x="36838" y="39379"/>
                  </a:cubicBezTo>
                  <a:lnTo>
                    <a:pt x="36838" y="39379"/>
                  </a:lnTo>
                  <a:cubicBezTo>
                    <a:pt x="36838" y="39379"/>
                    <a:pt x="36838" y="40650"/>
                    <a:pt x="36838" y="40650"/>
                  </a:cubicBezTo>
                  <a:lnTo>
                    <a:pt x="35568" y="41920"/>
                  </a:lnTo>
                  <a:lnTo>
                    <a:pt x="35568" y="41920"/>
                  </a:lnTo>
                  <a:lnTo>
                    <a:pt x="0" y="73678"/>
                  </a:lnTo>
                  <a:lnTo>
                    <a:pt x="15243" y="624990"/>
                  </a:lnTo>
                  <a:lnTo>
                    <a:pt x="144813" y="668180"/>
                  </a:lnTo>
                  <a:lnTo>
                    <a:pt x="663093" y="237547"/>
                  </a:lnTo>
                  <a:lnTo>
                    <a:pt x="707553" y="200708"/>
                  </a:lnTo>
                  <a:lnTo>
                    <a:pt x="77488" y="0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" name="Freeform: Shape 38">
              <a:extLst>
                <a:ext uri="{FF2B5EF4-FFF2-40B4-BE49-F238E27FC236}">
                  <a16:creationId xmlns:a16="http://schemas.microsoft.com/office/drawing/2014/main" id="{498CCB08-19C3-E76F-445D-7501B243D700}"/>
                </a:ext>
              </a:extLst>
            </p:cNvPr>
            <p:cNvSpPr/>
            <p:nvPr/>
          </p:nvSpPr>
          <p:spPr>
            <a:xfrm>
              <a:off x="4462539" y="5741778"/>
              <a:ext cx="47000" cy="624990"/>
            </a:xfrm>
            <a:custGeom>
              <a:avLst/>
              <a:gdLst>
                <a:gd name="connsiteX0" fmla="*/ 7622 w 47000"/>
                <a:gd name="connsiteY0" fmla="*/ 611017 h 624990"/>
                <a:gd name="connsiteX1" fmla="*/ 47001 w 47000"/>
                <a:gd name="connsiteY1" fmla="*/ 624990 h 624990"/>
                <a:gd name="connsiteX2" fmla="*/ 39379 w 47000"/>
                <a:gd name="connsiteY2" fmla="*/ 0 h 624990"/>
                <a:gd name="connsiteX3" fmla="*/ 0 w 47000"/>
                <a:gd name="connsiteY3" fmla="*/ 33028 h 624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00" h="624990">
                  <a:moveTo>
                    <a:pt x="7622" y="611017"/>
                  </a:moveTo>
                  <a:lnTo>
                    <a:pt x="47001" y="624990"/>
                  </a:lnTo>
                  <a:lnTo>
                    <a:pt x="39379" y="0"/>
                  </a:lnTo>
                  <a:lnTo>
                    <a:pt x="0" y="33028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" name="Freeform: Shape 39">
              <a:extLst>
                <a:ext uri="{FF2B5EF4-FFF2-40B4-BE49-F238E27FC236}">
                  <a16:creationId xmlns:a16="http://schemas.microsoft.com/office/drawing/2014/main" id="{A4BFC765-EA75-AA08-7A43-51C101AD57AC}"/>
                </a:ext>
              </a:extLst>
            </p:cNvPr>
            <p:cNvSpPr/>
            <p:nvPr/>
          </p:nvSpPr>
          <p:spPr>
            <a:xfrm>
              <a:off x="3784202" y="5495338"/>
              <a:ext cx="69866" cy="59704"/>
            </a:xfrm>
            <a:custGeom>
              <a:avLst/>
              <a:gdLst>
                <a:gd name="connsiteX0" fmla="*/ 22866 w 69866"/>
                <a:gd name="connsiteY0" fmla="*/ 59704 h 59704"/>
                <a:gd name="connsiteX1" fmla="*/ 69866 w 69866"/>
                <a:gd name="connsiteY1" fmla="*/ 22865 h 59704"/>
                <a:gd name="connsiteX2" fmla="*/ 0 w 69866"/>
                <a:gd name="connsiteY2" fmla="*/ 0 h 59704"/>
                <a:gd name="connsiteX3" fmla="*/ 1270 w 69866"/>
                <a:gd name="connsiteY3" fmla="*/ 53353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866" h="59704">
                  <a:moveTo>
                    <a:pt x="22866" y="59704"/>
                  </a:moveTo>
                  <a:lnTo>
                    <a:pt x="69866" y="22865"/>
                  </a:lnTo>
                  <a:lnTo>
                    <a:pt x="0" y="0"/>
                  </a:lnTo>
                  <a:lnTo>
                    <a:pt x="1270" y="5335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" name="Freeform: Shape 40">
              <a:extLst>
                <a:ext uri="{FF2B5EF4-FFF2-40B4-BE49-F238E27FC236}">
                  <a16:creationId xmlns:a16="http://schemas.microsoft.com/office/drawing/2014/main" id="{4F5E115D-6BB5-0EC8-B8D1-EFE1F2C785C3}"/>
                </a:ext>
              </a:extLst>
            </p:cNvPr>
            <p:cNvSpPr/>
            <p:nvPr/>
          </p:nvSpPr>
          <p:spPr>
            <a:xfrm>
              <a:off x="5836996" y="5082489"/>
              <a:ext cx="232463" cy="360766"/>
            </a:xfrm>
            <a:custGeom>
              <a:avLst/>
              <a:gdLst>
                <a:gd name="connsiteX0" fmla="*/ 0 w 232463"/>
                <a:gd name="connsiteY0" fmla="*/ 293441 h 360766"/>
                <a:gd name="connsiteX1" fmla="*/ 226112 w 232463"/>
                <a:gd name="connsiteY1" fmla="*/ 360767 h 360766"/>
                <a:gd name="connsiteX2" fmla="*/ 232463 w 232463"/>
                <a:gd name="connsiteY2" fmla="*/ 67326 h 360766"/>
                <a:gd name="connsiteX3" fmla="*/ 5081 w 232463"/>
                <a:gd name="connsiteY3" fmla="*/ 0 h 36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463" h="360766">
                  <a:moveTo>
                    <a:pt x="0" y="293441"/>
                  </a:moveTo>
                  <a:lnTo>
                    <a:pt x="226112" y="360767"/>
                  </a:lnTo>
                  <a:lnTo>
                    <a:pt x="232463" y="67326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" name="Freeform: Shape 41">
              <a:extLst>
                <a:ext uri="{FF2B5EF4-FFF2-40B4-BE49-F238E27FC236}">
                  <a16:creationId xmlns:a16="http://schemas.microsoft.com/office/drawing/2014/main" id="{8905CCA2-6ADF-7763-16BC-53A76AA3D85A}"/>
                </a:ext>
              </a:extLst>
            </p:cNvPr>
            <p:cNvSpPr/>
            <p:nvPr/>
          </p:nvSpPr>
          <p:spPr>
            <a:xfrm>
              <a:off x="5201849" y="4684884"/>
              <a:ext cx="1202967" cy="609746"/>
            </a:xfrm>
            <a:custGeom>
              <a:avLst/>
              <a:gdLst>
                <a:gd name="connsiteX0" fmla="*/ 362034 w 1202967"/>
                <a:gd name="connsiteY0" fmla="*/ 609746 h 609746"/>
                <a:gd name="connsiteX1" fmla="*/ 628795 w 1202967"/>
                <a:gd name="connsiteY1" fmla="*/ 382362 h 609746"/>
                <a:gd name="connsiteX2" fmla="*/ 630065 w 1202967"/>
                <a:gd name="connsiteY2" fmla="*/ 382362 h 609746"/>
                <a:gd name="connsiteX3" fmla="*/ 631336 w 1202967"/>
                <a:gd name="connsiteY3" fmla="*/ 382362 h 609746"/>
                <a:gd name="connsiteX4" fmla="*/ 631336 w 1202967"/>
                <a:gd name="connsiteY4" fmla="*/ 382362 h 609746"/>
                <a:gd name="connsiteX5" fmla="*/ 632606 w 1202967"/>
                <a:gd name="connsiteY5" fmla="*/ 382362 h 609746"/>
                <a:gd name="connsiteX6" fmla="*/ 633876 w 1202967"/>
                <a:gd name="connsiteY6" fmla="*/ 382362 h 609746"/>
                <a:gd name="connsiteX7" fmla="*/ 635147 w 1202967"/>
                <a:gd name="connsiteY7" fmla="*/ 382362 h 609746"/>
                <a:gd name="connsiteX8" fmla="*/ 636417 w 1202967"/>
                <a:gd name="connsiteY8" fmla="*/ 382362 h 609746"/>
                <a:gd name="connsiteX9" fmla="*/ 875232 w 1202967"/>
                <a:gd name="connsiteY9" fmla="*/ 452229 h 609746"/>
                <a:gd name="connsiteX10" fmla="*/ 1202968 w 1202967"/>
                <a:gd name="connsiteY10" fmla="*/ 166410 h 609746"/>
                <a:gd name="connsiteX11" fmla="*/ 605930 w 1202967"/>
                <a:gd name="connsiteY11" fmla="*/ 0 h 609746"/>
                <a:gd name="connsiteX12" fmla="*/ 0 w 1202967"/>
                <a:gd name="connsiteY12" fmla="*/ 504311 h 609746"/>
                <a:gd name="connsiteX13" fmla="*/ 362034 w 1202967"/>
                <a:gd name="connsiteY13" fmla="*/ 609746 h 60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02967" h="609746">
                  <a:moveTo>
                    <a:pt x="362034" y="609746"/>
                  </a:moveTo>
                  <a:lnTo>
                    <a:pt x="628795" y="382362"/>
                  </a:lnTo>
                  <a:lnTo>
                    <a:pt x="630065" y="382362"/>
                  </a:lnTo>
                  <a:lnTo>
                    <a:pt x="631336" y="382362"/>
                  </a:lnTo>
                  <a:lnTo>
                    <a:pt x="631336" y="382362"/>
                  </a:lnTo>
                  <a:lnTo>
                    <a:pt x="632606" y="382362"/>
                  </a:lnTo>
                  <a:lnTo>
                    <a:pt x="633876" y="382362"/>
                  </a:lnTo>
                  <a:lnTo>
                    <a:pt x="635147" y="382362"/>
                  </a:lnTo>
                  <a:lnTo>
                    <a:pt x="636417" y="382362"/>
                  </a:lnTo>
                  <a:lnTo>
                    <a:pt x="875232" y="452229"/>
                  </a:lnTo>
                  <a:lnTo>
                    <a:pt x="1202968" y="166410"/>
                  </a:lnTo>
                  <a:lnTo>
                    <a:pt x="605930" y="0"/>
                  </a:lnTo>
                  <a:lnTo>
                    <a:pt x="0" y="504311"/>
                  </a:lnTo>
                  <a:lnTo>
                    <a:pt x="362034" y="60974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" name="Freeform: Shape 42">
              <a:extLst>
                <a:ext uri="{FF2B5EF4-FFF2-40B4-BE49-F238E27FC236}">
                  <a16:creationId xmlns:a16="http://schemas.microsoft.com/office/drawing/2014/main" id="{33E889DD-A15B-7331-1659-CECA2425DFD6}"/>
                </a:ext>
              </a:extLst>
            </p:cNvPr>
            <p:cNvSpPr/>
            <p:nvPr/>
          </p:nvSpPr>
          <p:spPr>
            <a:xfrm>
              <a:off x="5581667" y="5090111"/>
              <a:ext cx="245166" cy="282007"/>
            </a:xfrm>
            <a:custGeom>
              <a:avLst/>
              <a:gdLst>
                <a:gd name="connsiteX0" fmla="*/ 0 w 245166"/>
                <a:gd name="connsiteY0" fmla="*/ 209600 h 282007"/>
                <a:gd name="connsiteX1" fmla="*/ 240085 w 245166"/>
                <a:gd name="connsiteY1" fmla="*/ 282007 h 282007"/>
                <a:gd name="connsiteX2" fmla="*/ 245167 w 245166"/>
                <a:gd name="connsiteY2" fmla="*/ 0 h 282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5166" h="282007">
                  <a:moveTo>
                    <a:pt x="0" y="209600"/>
                  </a:moveTo>
                  <a:lnTo>
                    <a:pt x="240085" y="282007"/>
                  </a:lnTo>
                  <a:lnTo>
                    <a:pt x="245167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" name="Freeform: Shape 43">
              <a:extLst>
                <a:ext uri="{FF2B5EF4-FFF2-40B4-BE49-F238E27FC236}">
                  <a16:creationId xmlns:a16="http://schemas.microsoft.com/office/drawing/2014/main" id="{DCC6722B-ADDF-7F6A-061E-B28E973027D6}"/>
                </a:ext>
              </a:extLst>
            </p:cNvPr>
            <p:cNvSpPr/>
            <p:nvPr/>
          </p:nvSpPr>
          <p:spPr>
            <a:xfrm>
              <a:off x="4524783" y="6387092"/>
              <a:ext cx="1390970" cy="464932"/>
            </a:xfrm>
            <a:custGeom>
              <a:avLst/>
              <a:gdLst>
                <a:gd name="connsiteX0" fmla="*/ 0 w 1390970"/>
                <a:gd name="connsiteY0" fmla="*/ 7622 h 464932"/>
                <a:gd name="connsiteX1" fmla="*/ 1133101 w 1390970"/>
                <a:gd name="connsiteY1" fmla="*/ 388714 h 464932"/>
                <a:gd name="connsiteX2" fmla="*/ 1134372 w 1390970"/>
                <a:gd name="connsiteY2" fmla="*/ 388714 h 464932"/>
                <a:gd name="connsiteX3" fmla="*/ 1135642 w 1390970"/>
                <a:gd name="connsiteY3" fmla="*/ 388714 h 464932"/>
                <a:gd name="connsiteX4" fmla="*/ 1136912 w 1390970"/>
                <a:gd name="connsiteY4" fmla="*/ 388714 h 464932"/>
                <a:gd name="connsiteX5" fmla="*/ 1136912 w 1390970"/>
                <a:gd name="connsiteY5" fmla="*/ 388714 h 464932"/>
                <a:gd name="connsiteX6" fmla="*/ 1136912 w 1390970"/>
                <a:gd name="connsiteY6" fmla="*/ 388714 h 464932"/>
                <a:gd name="connsiteX7" fmla="*/ 1136912 w 1390970"/>
                <a:gd name="connsiteY7" fmla="*/ 389984 h 464932"/>
                <a:gd name="connsiteX8" fmla="*/ 1136912 w 1390970"/>
                <a:gd name="connsiteY8" fmla="*/ 389984 h 464932"/>
                <a:gd name="connsiteX9" fmla="*/ 1138182 w 1390970"/>
                <a:gd name="connsiteY9" fmla="*/ 391254 h 464932"/>
                <a:gd name="connsiteX10" fmla="*/ 1138182 w 1390970"/>
                <a:gd name="connsiteY10" fmla="*/ 391254 h 464932"/>
                <a:gd name="connsiteX11" fmla="*/ 1138182 w 1390970"/>
                <a:gd name="connsiteY11" fmla="*/ 392525 h 464932"/>
                <a:gd name="connsiteX12" fmla="*/ 1138182 w 1390970"/>
                <a:gd name="connsiteY12" fmla="*/ 393795 h 464932"/>
                <a:gd name="connsiteX13" fmla="*/ 1138182 w 1390970"/>
                <a:gd name="connsiteY13" fmla="*/ 393795 h 464932"/>
                <a:gd name="connsiteX14" fmla="*/ 1138182 w 1390970"/>
                <a:gd name="connsiteY14" fmla="*/ 393795 h 464932"/>
                <a:gd name="connsiteX15" fmla="*/ 1136912 w 1390970"/>
                <a:gd name="connsiteY15" fmla="*/ 464932 h 464932"/>
                <a:gd name="connsiteX16" fmla="*/ 1390971 w 1390970"/>
                <a:gd name="connsiteY16" fmla="*/ 464932 h 464932"/>
                <a:gd name="connsiteX17" fmla="*/ 1270 w 1390970"/>
                <a:gd name="connsiteY17" fmla="*/ 0 h 464932"/>
                <a:gd name="connsiteX18" fmla="*/ 0 w 1390970"/>
                <a:gd name="connsiteY18" fmla="*/ 7622 h 46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0970" h="464932">
                  <a:moveTo>
                    <a:pt x="0" y="7622"/>
                  </a:moveTo>
                  <a:lnTo>
                    <a:pt x="1133101" y="388714"/>
                  </a:lnTo>
                  <a:lnTo>
                    <a:pt x="1134372" y="388714"/>
                  </a:lnTo>
                  <a:lnTo>
                    <a:pt x="113564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9984"/>
                  </a:lnTo>
                  <a:lnTo>
                    <a:pt x="1136912" y="389984"/>
                  </a:lnTo>
                  <a:lnTo>
                    <a:pt x="1138182" y="391254"/>
                  </a:lnTo>
                  <a:lnTo>
                    <a:pt x="1138182" y="391254"/>
                  </a:lnTo>
                  <a:cubicBezTo>
                    <a:pt x="1138182" y="391254"/>
                    <a:pt x="1138182" y="392525"/>
                    <a:pt x="1138182" y="392525"/>
                  </a:cubicBezTo>
                  <a:cubicBezTo>
                    <a:pt x="1138182" y="392525"/>
                    <a:pt x="1138182" y="393795"/>
                    <a:pt x="1138182" y="393795"/>
                  </a:cubicBezTo>
                  <a:lnTo>
                    <a:pt x="1138182" y="393795"/>
                  </a:lnTo>
                  <a:lnTo>
                    <a:pt x="1138182" y="393795"/>
                  </a:lnTo>
                  <a:lnTo>
                    <a:pt x="1136912" y="464932"/>
                  </a:lnTo>
                  <a:lnTo>
                    <a:pt x="1390971" y="464932"/>
                  </a:lnTo>
                  <a:lnTo>
                    <a:pt x="127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" name="Freeform: Shape 44">
              <a:extLst>
                <a:ext uri="{FF2B5EF4-FFF2-40B4-BE49-F238E27FC236}">
                  <a16:creationId xmlns:a16="http://schemas.microsoft.com/office/drawing/2014/main" id="{44D31E9A-7171-A02E-AD9C-82181928E072}"/>
                </a:ext>
              </a:extLst>
            </p:cNvPr>
            <p:cNvSpPr/>
            <p:nvPr/>
          </p:nvSpPr>
          <p:spPr>
            <a:xfrm>
              <a:off x="3768959" y="4899566"/>
              <a:ext cx="86379" cy="603394"/>
            </a:xfrm>
            <a:custGeom>
              <a:avLst/>
              <a:gdLst>
                <a:gd name="connsiteX0" fmla="*/ 13973 w 86379"/>
                <a:gd name="connsiteY0" fmla="*/ 580529 h 603394"/>
                <a:gd name="connsiteX1" fmla="*/ 86380 w 86379"/>
                <a:gd name="connsiteY1" fmla="*/ 603395 h 603394"/>
                <a:gd name="connsiteX2" fmla="*/ 71136 w 86379"/>
                <a:gd name="connsiteY2" fmla="*/ 0 h 603394"/>
                <a:gd name="connsiteX3" fmla="*/ 0 w 86379"/>
                <a:gd name="connsiteY3" fmla="*/ 54623 h 60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379" h="603394">
                  <a:moveTo>
                    <a:pt x="13973" y="580529"/>
                  </a:moveTo>
                  <a:lnTo>
                    <a:pt x="86380" y="603395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" name="Freeform: Shape 45">
              <a:extLst>
                <a:ext uri="{FF2B5EF4-FFF2-40B4-BE49-F238E27FC236}">
                  <a16:creationId xmlns:a16="http://schemas.microsoft.com/office/drawing/2014/main" id="{A6E3334F-90AF-404C-6CC3-CDEDA712CC1B}"/>
                </a:ext>
              </a:extLst>
            </p:cNvPr>
            <p:cNvSpPr/>
            <p:nvPr/>
          </p:nvSpPr>
          <p:spPr>
            <a:xfrm>
              <a:off x="3749905" y="4288549"/>
              <a:ext cx="88920" cy="646585"/>
            </a:xfrm>
            <a:custGeom>
              <a:avLst/>
              <a:gdLst>
                <a:gd name="connsiteX0" fmla="*/ 88921 w 88920"/>
                <a:gd name="connsiteY0" fmla="*/ 591962 h 646585"/>
                <a:gd name="connsiteX1" fmla="*/ 73677 w 88920"/>
                <a:gd name="connsiteY1" fmla="*/ 21595 h 646585"/>
                <a:gd name="connsiteX2" fmla="*/ 0 w 88920"/>
                <a:gd name="connsiteY2" fmla="*/ 0 h 646585"/>
                <a:gd name="connsiteX3" fmla="*/ 17784 w 88920"/>
                <a:gd name="connsiteY3" fmla="*/ 646585 h 646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0" h="646585">
                  <a:moveTo>
                    <a:pt x="88921" y="591962"/>
                  </a:moveTo>
                  <a:lnTo>
                    <a:pt x="73677" y="21595"/>
                  </a:lnTo>
                  <a:lnTo>
                    <a:pt x="0" y="0"/>
                  </a:lnTo>
                  <a:lnTo>
                    <a:pt x="17784" y="64658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" name="Freeform: Shape 46">
              <a:extLst>
                <a:ext uri="{FF2B5EF4-FFF2-40B4-BE49-F238E27FC236}">
                  <a16:creationId xmlns:a16="http://schemas.microsoft.com/office/drawing/2014/main" id="{3FB0AD1D-5BAC-5221-C781-9DB4385193F1}"/>
                </a:ext>
              </a:extLst>
            </p:cNvPr>
            <p:cNvSpPr/>
            <p:nvPr/>
          </p:nvSpPr>
          <p:spPr>
            <a:xfrm>
              <a:off x="3066487" y="0"/>
              <a:ext cx="753283" cy="4289819"/>
            </a:xfrm>
            <a:custGeom>
              <a:avLst/>
              <a:gdLst>
                <a:gd name="connsiteX0" fmla="*/ 43190 w 753283"/>
                <a:gd name="connsiteY0" fmla="*/ 1106436 h 4289819"/>
                <a:gd name="connsiteX1" fmla="*/ 106705 w 753283"/>
                <a:gd name="connsiteY1" fmla="*/ 2687965 h 4289819"/>
                <a:gd name="connsiteX2" fmla="*/ 285816 w 753283"/>
                <a:gd name="connsiteY2" fmla="*/ 2731156 h 4289819"/>
                <a:gd name="connsiteX3" fmla="*/ 285816 w 753283"/>
                <a:gd name="connsiteY3" fmla="*/ 2731156 h 4289819"/>
                <a:gd name="connsiteX4" fmla="*/ 287086 w 753283"/>
                <a:gd name="connsiteY4" fmla="*/ 2731156 h 4289819"/>
                <a:gd name="connsiteX5" fmla="*/ 288357 w 753283"/>
                <a:gd name="connsiteY5" fmla="*/ 2731156 h 4289819"/>
                <a:gd name="connsiteX6" fmla="*/ 288357 w 753283"/>
                <a:gd name="connsiteY6" fmla="*/ 2731156 h 4289819"/>
                <a:gd name="connsiteX7" fmla="*/ 289627 w 753283"/>
                <a:gd name="connsiteY7" fmla="*/ 2732426 h 4289819"/>
                <a:gd name="connsiteX8" fmla="*/ 289627 w 753283"/>
                <a:gd name="connsiteY8" fmla="*/ 2733696 h 4289819"/>
                <a:gd name="connsiteX9" fmla="*/ 289627 w 753283"/>
                <a:gd name="connsiteY9" fmla="*/ 2733696 h 4289819"/>
                <a:gd name="connsiteX10" fmla="*/ 289627 w 753283"/>
                <a:gd name="connsiteY10" fmla="*/ 2733696 h 4289819"/>
                <a:gd name="connsiteX11" fmla="*/ 289627 w 753283"/>
                <a:gd name="connsiteY11" fmla="*/ 2734967 h 4289819"/>
                <a:gd name="connsiteX12" fmla="*/ 289627 w 753283"/>
                <a:gd name="connsiteY12" fmla="*/ 2734967 h 4289819"/>
                <a:gd name="connsiteX13" fmla="*/ 289627 w 753283"/>
                <a:gd name="connsiteY13" fmla="*/ 2736237 h 4289819"/>
                <a:gd name="connsiteX14" fmla="*/ 289627 w 753283"/>
                <a:gd name="connsiteY14" fmla="*/ 2736237 h 4289819"/>
                <a:gd name="connsiteX15" fmla="*/ 289627 w 753283"/>
                <a:gd name="connsiteY15" fmla="*/ 2736237 h 4289819"/>
                <a:gd name="connsiteX16" fmla="*/ 308681 w 753283"/>
                <a:gd name="connsiteY16" fmla="*/ 3250710 h 4289819"/>
                <a:gd name="connsiteX17" fmla="*/ 649120 w 753283"/>
                <a:gd name="connsiteY17" fmla="*/ 3339632 h 4289819"/>
                <a:gd name="connsiteX18" fmla="*/ 649120 w 753283"/>
                <a:gd name="connsiteY18" fmla="*/ 3339632 h 4289819"/>
                <a:gd name="connsiteX19" fmla="*/ 650390 w 753283"/>
                <a:gd name="connsiteY19" fmla="*/ 3339632 h 4289819"/>
                <a:gd name="connsiteX20" fmla="*/ 651661 w 753283"/>
                <a:gd name="connsiteY20" fmla="*/ 3339632 h 4289819"/>
                <a:gd name="connsiteX21" fmla="*/ 651661 w 753283"/>
                <a:gd name="connsiteY21" fmla="*/ 3339632 h 4289819"/>
                <a:gd name="connsiteX22" fmla="*/ 652931 w 753283"/>
                <a:gd name="connsiteY22" fmla="*/ 3340902 h 4289819"/>
                <a:gd name="connsiteX23" fmla="*/ 652931 w 753283"/>
                <a:gd name="connsiteY23" fmla="*/ 3340902 h 4289819"/>
                <a:gd name="connsiteX24" fmla="*/ 652931 w 753283"/>
                <a:gd name="connsiteY24" fmla="*/ 3340902 h 4289819"/>
                <a:gd name="connsiteX25" fmla="*/ 652931 w 753283"/>
                <a:gd name="connsiteY25" fmla="*/ 3340902 h 4289819"/>
                <a:gd name="connsiteX26" fmla="*/ 652931 w 753283"/>
                <a:gd name="connsiteY26" fmla="*/ 3342172 h 4289819"/>
                <a:gd name="connsiteX27" fmla="*/ 652931 w 753283"/>
                <a:gd name="connsiteY27" fmla="*/ 3343443 h 4289819"/>
                <a:gd name="connsiteX28" fmla="*/ 652931 w 753283"/>
                <a:gd name="connsiteY28" fmla="*/ 3343443 h 4289819"/>
                <a:gd name="connsiteX29" fmla="*/ 652931 w 753283"/>
                <a:gd name="connsiteY29" fmla="*/ 3343443 h 4289819"/>
                <a:gd name="connsiteX30" fmla="*/ 678336 w 753283"/>
                <a:gd name="connsiteY30" fmla="*/ 4268225 h 4289819"/>
                <a:gd name="connsiteX31" fmla="*/ 753284 w 753283"/>
                <a:gd name="connsiteY31" fmla="*/ 4289820 h 4289819"/>
                <a:gd name="connsiteX32" fmla="*/ 645309 w 753283"/>
                <a:gd name="connsiteY32" fmla="*/ 0 h 4289819"/>
                <a:gd name="connsiteX33" fmla="*/ 0 w 753283"/>
                <a:gd name="connsiteY33" fmla="*/ 0 h 4289819"/>
                <a:gd name="connsiteX34" fmla="*/ 33028 w 753283"/>
                <a:gd name="connsiteY34" fmla="*/ 829509 h 4289819"/>
                <a:gd name="connsiteX35" fmla="*/ 43190 w 753283"/>
                <a:gd name="connsiteY35" fmla="*/ 1106436 h 4289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53283" h="4289819">
                  <a:moveTo>
                    <a:pt x="43190" y="1106436"/>
                  </a:moveTo>
                  <a:lnTo>
                    <a:pt x="106705" y="2687965"/>
                  </a:lnTo>
                  <a:lnTo>
                    <a:pt x="285816" y="2731156"/>
                  </a:lnTo>
                  <a:lnTo>
                    <a:pt x="285816" y="2731156"/>
                  </a:lnTo>
                  <a:lnTo>
                    <a:pt x="287086" y="2731156"/>
                  </a:lnTo>
                  <a:lnTo>
                    <a:pt x="288357" y="2731156"/>
                  </a:lnTo>
                  <a:lnTo>
                    <a:pt x="288357" y="2731156"/>
                  </a:lnTo>
                  <a:lnTo>
                    <a:pt x="289627" y="2732426"/>
                  </a:lnTo>
                  <a:cubicBezTo>
                    <a:pt x="289627" y="2732426"/>
                    <a:pt x="289627" y="2732426"/>
                    <a:pt x="289627" y="2733696"/>
                  </a:cubicBezTo>
                  <a:lnTo>
                    <a:pt x="289627" y="2733696"/>
                  </a:lnTo>
                  <a:lnTo>
                    <a:pt x="289627" y="2733696"/>
                  </a:lnTo>
                  <a:cubicBezTo>
                    <a:pt x="289627" y="2733696"/>
                    <a:pt x="289627" y="2734967"/>
                    <a:pt x="289627" y="2734967"/>
                  </a:cubicBezTo>
                  <a:lnTo>
                    <a:pt x="289627" y="273496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308681" y="3250710"/>
                  </a:lnTo>
                  <a:lnTo>
                    <a:pt x="649120" y="3339632"/>
                  </a:lnTo>
                  <a:lnTo>
                    <a:pt x="649120" y="3339632"/>
                  </a:lnTo>
                  <a:lnTo>
                    <a:pt x="650390" y="3339632"/>
                  </a:lnTo>
                  <a:lnTo>
                    <a:pt x="651661" y="3339632"/>
                  </a:lnTo>
                  <a:lnTo>
                    <a:pt x="651661" y="333963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2172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78336" y="4268225"/>
                  </a:lnTo>
                  <a:lnTo>
                    <a:pt x="753284" y="4289820"/>
                  </a:lnTo>
                  <a:lnTo>
                    <a:pt x="645309" y="0"/>
                  </a:lnTo>
                  <a:lnTo>
                    <a:pt x="0" y="0"/>
                  </a:lnTo>
                  <a:lnTo>
                    <a:pt x="33028" y="829509"/>
                  </a:lnTo>
                  <a:lnTo>
                    <a:pt x="43190" y="110643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" name="Freeform: Shape 47">
              <a:extLst>
                <a:ext uri="{FF2B5EF4-FFF2-40B4-BE49-F238E27FC236}">
                  <a16:creationId xmlns:a16="http://schemas.microsoft.com/office/drawing/2014/main" id="{0E000A35-2BB7-20BD-CCAF-A465275589FC}"/>
                </a:ext>
              </a:extLst>
            </p:cNvPr>
            <p:cNvSpPr/>
            <p:nvPr/>
          </p:nvSpPr>
          <p:spPr>
            <a:xfrm>
              <a:off x="4470160" y="6369308"/>
              <a:ext cx="39379" cy="20324"/>
            </a:xfrm>
            <a:custGeom>
              <a:avLst/>
              <a:gdLst>
                <a:gd name="connsiteX0" fmla="*/ 39379 w 39379"/>
                <a:gd name="connsiteY0" fmla="*/ 20325 h 20324"/>
                <a:gd name="connsiteX1" fmla="*/ 39379 w 39379"/>
                <a:gd name="connsiteY1" fmla="*/ 12703 h 20324"/>
                <a:gd name="connsiteX2" fmla="*/ 0 w 39379"/>
                <a:gd name="connsiteY2" fmla="*/ 0 h 20324"/>
                <a:gd name="connsiteX3" fmla="*/ 0 w 39379"/>
                <a:gd name="connsiteY3" fmla="*/ 7622 h 2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79" h="20324">
                  <a:moveTo>
                    <a:pt x="39379" y="20325"/>
                  </a:moveTo>
                  <a:lnTo>
                    <a:pt x="39379" y="12703"/>
                  </a:lnTo>
                  <a:lnTo>
                    <a:pt x="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" name="Freeform: Shape 48">
              <a:extLst>
                <a:ext uri="{FF2B5EF4-FFF2-40B4-BE49-F238E27FC236}">
                  <a16:creationId xmlns:a16="http://schemas.microsoft.com/office/drawing/2014/main" id="{B97CBB86-ED9A-B10F-3D94-B4AC8ED05CAD}"/>
                </a:ext>
              </a:extLst>
            </p:cNvPr>
            <p:cNvSpPr/>
            <p:nvPr/>
          </p:nvSpPr>
          <p:spPr>
            <a:xfrm>
              <a:off x="3330708" y="5786238"/>
              <a:ext cx="1124209" cy="1068326"/>
            </a:xfrm>
            <a:custGeom>
              <a:avLst/>
              <a:gdLst>
                <a:gd name="connsiteX0" fmla="*/ 1124209 w 1124209"/>
                <a:gd name="connsiteY0" fmla="*/ 572908 h 1068326"/>
                <a:gd name="connsiteX1" fmla="*/ 1116588 w 1124209"/>
                <a:gd name="connsiteY1" fmla="*/ 0 h 1068326"/>
                <a:gd name="connsiteX2" fmla="*/ 607200 w 1124209"/>
                <a:gd name="connsiteY2" fmla="*/ 424282 h 1068326"/>
                <a:gd name="connsiteX3" fmla="*/ 0 w 1124209"/>
                <a:gd name="connsiteY3" fmla="*/ 928593 h 1068326"/>
                <a:gd name="connsiteX4" fmla="*/ 5081 w 1124209"/>
                <a:gd name="connsiteY4" fmla="*/ 1068326 h 1068326"/>
                <a:gd name="connsiteX5" fmla="*/ 571632 w 1124209"/>
                <a:gd name="connsiteY5" fmla="*/ 1068326 h 1068326"/>
                <a:gd name="connsiteX6" fmla="*/ 1124209 w 1124209"/>
                <a:gd name="connsiteY6" fmla="*/ 593233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4209" h="1068326">
                  <a:moveTo>
                    <a:pt x="1124209" y="572908"/>
                  </a:moveTo>
                  <a:lnTo>
                    <a:pt x="1116588" y="0"/>
                  </a:lnTo>
                  <a:lnTo>
                    <a:pt x="607200" y="424282"/>
                  </a:lnTo>
                  <a:lnTo>
                    <a:pt x="0" y="928593"/>
                  </a:lnTo>
                  <a:lnTo>
                    <a:pt x="5081" y="1068326"/>
                  </a:lnTo>
                  <a:lnTo>
                    <a:pt x="571632" y="1068326"/>
                  </a:lnTo>
                  <a:lnTo>
                    <a:pt x="1124209" y="59323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" name="Freeform: Shape 49">
              <a:extLst>
                <a:ext uri="{FF2B5EF4-FFF2-40B4-BE49-F238E27FC236}">
                  <a16:creationId xmlns:a16="http://schemas.microsoft.com/office/drawing/2014/main" id="{522ECA9C-9DFC-5668-9C03-82F161C7ED18}"/>
                </a:ext>
              </a:extLst>
            </p:cNvPr>
            <p:cNvSpPr/>
            <p:nvPr/>
          </p:nvSpPr>
          <p:spPr>
            <a:xfrm>
              <a:off x="2925484" y="6577638"/>
              <a:ext cx="395061" cy="276926"/>
            </a:xfrm>
            <a:custGeom>
              <a:avLst/>
              <a:gdLst>
                <a:gd name="connsiteX0" fmla="*/ 255329 w 395061"/>
                <a:gd name="connsiteY0" fmla="*/ 91462 h 276926"/>
                <a:gd name="connsiteX1" fmla="*/ 0 w 395061"/>
                <a:gd name="connsiteY1" fmla="*/ 0 h 276926"/>
                <a:gd name="connsiteX2" fmla="*/ 13973 w 395061"/>
                <a:gd name="connsiteY2" fmla="*/ 276926 h 276926"/>
                <a:gd name="connsiteX3" fmla="*/ 395061 w 395061"/>
                <a:gd name="connsiteY3" fmla="*/ 276926 h 276926"/>
                <a:gd name="connsiteX4" fmla="*/ 389980 w 395061"/>
                <a:gd name="connsiteY4" fmla="*/ 138464 h 276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061" h="276926">
                  <a:moveTo>
                    <a:pt x="255329" y="91462"/>
                  </a:moveTo>
                  <a:lnTo>
                    <a:pt x="0" y="0"/>
                  </a:lnTo>
                  <a:lnTo>
                    <a:pt x="13973" y="276926"/>
                  </a:lnTo>
                  <a:lnTo>
                    <a:pt x="395061" y="276926"/>
                  </a:lnTo>
                  <a:lnTo>
                    <a:pt x="389980" y="138464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" name="Freeform: Shape 50">
              <a:extLst>
                <a:ext uri="{FF2B5EF4-FFF2-40B4-BE49-F238E27FC236}">
                  <a16:creationId xmlns:a16="http://schemas.microsoft.com/office/drawing/2014/main" id="{5A919853-2FC4-A290-75E8-57056B4808F3}"/>
                </a:ext>
              </a:extLst>
            </p:cNvPr>
            <p:cNvSpPr/>
            <p:nvPr/>
          </p:nvSpPr>
          <p:spPr>
            <a:xfrm>
              <a:off x="3198597" y="6166059"/>
              <a:ext cx="718985" cy="536068"/>
            </a:xfrm>
            <a:custGeom>
              <a:avLst/>
              <a:gdLst>
                <a:gd name="connsiteX0" fmla="*/ 489063 w 718985"/>
                <a:gd name="connsiteY0" fmla="*/ 90192 h 536068"/>
                <a:gd name="connsiteX1" fmla="*/ 0 w 718985"/>
                <a:gd name="connsiteY1" fmla="*/ 492879 h 536068"/>
                <a:gd name="connsiteX2" fmla="*/ 123218 w 718985"/>
                <a:gd name="connsiteY2" fmla="*/ 536068 h 536068"/>
                <a:gd name="connsiteX3" fmla="*/ 718986 w 718985"/>
                <a:gd name="connsiteY3" fmla="*/ 40650 h 536068"/>
                <a:gd name="connsiteX4" fmla="*/ 598308 w 718985"/>
                <a:gd name="connsiteY4" fmla="*/ 0 h 53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985" h="536068">
                  <a:moveTo>
                    <a:pt x="489063" y="90192"/>
                  </a:moveTo>
                  <a:lnTo>
                    <a:pt x="0" y="492879"/>
                  </a:lnTo>
                  <a:lnTo>
                    <a:pt x="123218" y="536068"/>
                  </a:lnTo>
                  <a:lnTo>
                    <a:pt x="718986" y="40650"/>
                  </a:lnTo>
                  <a:lnTo>
                    <a:pt x="598308" y="0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" name="Freeform: Shape 51">
              <a:extLst>
                <a:ext uri="{FF2B5EF4-FFF2-40B4-BE49-F238E27FC236}">
                  <a16:creationId xmlns:a16="http://schemas.microsoft.com/office/drawing/2014/main" id="{C34DEEE7-F4F3-B73F-DCE1-4FC62D503C4E}"/>
                </a:ext>
              </a:extLst>
            </p:cNvPr>
            <p:cNvSpPr/>
            <p:nvPr/>
          </p:nvSpPr>
          <p:spPr>
            <a:xfrm>
              <a:off x="0" y="1337631"/>
              <a:ext cx="749472" cy="387442"/>
            </a:xfrm>
            <a:custGeom>
              <a:avLst/>
              <a:gdLst>
                <a:gd name="connsiteX0" fmla="*/ 749473 w 749472"/>
                <a:gd name="connsiteY0" fmla="*/ 175302 h 387442"/>
                <a:gd name="connsiteX1" fmla="*/ 740581 w 749472"/>
                <a:gd name="connsiteY1" fmla="*/ 172761 h 387442"/>
                <a:gd name="connsiteX2" fmla="*/ 734229 w 749472"/>
                <a:gd name="connsiteY2" fmla="*/ 179113 h 387442"/>
                <a:gd name="connsiteX3" fmla="*/ 726608 w 749472"/>
                <a:gd name="connsiteY3" fmla="*/ 172761 h 387442"/>
                <a:gd name="connsiteX4" fmla="*/ 721526 w 749472"/>
                <a:gd name="connsiteY4" fmla="*/ 123220 h 387442"/>
                <a:gd name="connsiteX5" fmla="*/ 721526 w 749472"/>
                <a:gd name="connsiteY5" fmla="*/ 123220 h 387442"/>
                <a:gd name="connsiteX6" fmla="*/ 721526 w 749472"/>
                <a:gd name="connsiteY6" fmla="*/ 121949 h 387442"/>
                <a:gd name="connsiteX7" fmla="*/ 721526 w 749472"/>
                <a:gd name="connsiteY7" fmla="*/ 120679 h 387442"/>
                <a:gd name="connsiteX8" fmla="*/ 721526 w 749472"/>
                <a:gd name="connsiteY8" fmla="*/ 120679 h 387442"/>
                <a:gd name="connsiteX9" fmla="*/ 721526 w 749472"/>
                <a:gd name="connsiteY9" fmla="*/ 120679 h 387442"/>
                <a:gd name="connsiteX10" fmla="*/ 721526 w 749472"/>
                <a:gd name="connsiteY10" fmla="*/ 119409 h 387442"/>
                <a:gd name="connsiteX11" fmla="*/ 721526 w 749472"/>
                <a:gd name="connsiteY11" fmla="*/ 119409 h 387442"/>
                <a:gd name="connsiteX12" fmla="*/ 721526 w 749472"/>
                <a:gd name="connsiteY12" fmla="*/ 118138 h 387442"/>
                <a:gd name="connsiteX13" fmla="*/ 721526 w 749472"/>
                <a:gd name="connsiteY13" fmla="*/ 118138 h 387442"/>
                <a:gd name="connsiteX14" fmla="*/ 722797 w 749472"/>
                <a:gd name="connsiteY14" fmla="*/ 116868 h 387442"/>
                <a:gd name="connsiteX15" fmla="*/ 722797 w 749472"/>
                <a:gd name="connsiteY15" fmla="*/ 116868 h 387442"/>
                <a:gd name="connsiteX16" fmla="*/ 724067 w 749472"/>
                <a:gd name="connsiteY16" fmla="*/ 115598 h 387442"/>
                <a:gd name="connsiteX17" fmla="*/ 724067 w 749472"/>
                <a:gd name="connsiteY17" fmla="*/ 115598 h 387442"/>
                <a:gd name="connsiteX18" fmla="*/ 724067 w 749472"/>
                <a:gd name="connsiteY18" fmla="*/ 115598 h 387442"/>
                <a:gd name="connsiteX19" fmla="*/ 724067 w 749472"/>
                <a:gd name="connsiteY19" fmla="*/ 115598 h 387442"/>
                <a:gd name="connsiteX20" fmla="*/ 360763 w 749472"/>
                <a:gd name="connsiteY20" fmla="*/ 30487 h 387442"/>
                <a:gd name="connsiteX21" fmla="*/ 223572 w 749472"/>
                <a:gd name="connsiteY21" fmla="*/ 0 h 387442"/>
                <a:gd name="connsiteX22" fmla="*/ 0 w 749472"/>
                <a:gd name="connsiteY22" fmla="*/ 114327 h 387442"/>
                <a:gd name="connsiteX23" fmla="*/ 0 w 749472"/>
                <a:gd name="connsiteY23" fmla="*/ 304873 h 387442"/>
                <a:gd name="connsiteX24" fmla="*/ 346790 w 749472"/>
                <a:gd name="connsiteY24" fmla="*/ 387443 h 387442"/>
                <a:gd name="connsiteX25" fmla="*/ 749473 w 749472"/>
                <a:gd name="connsiteY25" fmla="*/ 175302 h 387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49472" h="387442">
                  <a:moveTo>
                    <a:pt x="749473" y="175302"/>
                  </a:moveTo>
                  <a:lnTo>
                    <a:pt x="740581" y="172761"/>
                  </a:lnTo>
                  <a:cubicBezTo>
                    <a:pt x="740581" y="176572"/>
                    <a:pt x="736770" y="177843"/>
                    <a:pt x="734229" y="179113"/>
                  </a:cubicBezTo>
                  <a:cubicBezTo>
                    <a:pt x="730418" y="179113"/>
                    <a:pt x="726608" y="176572"/>
                    <a:pt x="726608" y="172761"/>
                  </a:cubicBezTo>
                  <a:lnTo>
                    <a:pt x="721526" y="123220"/>
                  </a:lnTo>
                  <a:lnTo>
                    <a:pt x="721526" y="123220"/>
                  </a:lnTo>
                  <a:cubicBezTo>
                    <a:pt x="721526" y="123220"/>
                    <a:pt x="721526" y="121949"/>
                    <a:pt x="721526" y="121949"/>
                  </a:cubicBezTo>
                  <a:cubicBezTo>
                    <a:pt x="721526" y="121949"/>
                    <a:pt x="721526" y="120679"/>
                    <a:pt x="721526" y="120679"/>
                  </a:cubicBezTo>
                  <a:lnTo>
                    <a:pt x="721526" y="120679"/>
                  </a:lnTo>
                  <a:lnTo>
                    <a:pt x="721526" y="120679"/>
                  </a:lnTo>
                  <a:cubicBezTo>
                    <a:pt x="721526" y="120679"/>
                    <a:pt x="721526" y="119409"/>
                    <a:pt x="721526" y="119409"/>
                  </a:cubicBezTo>
                  <a:lnTo>
                    <a:pt x="721526" y="119409"/>
                  </a:lnTo>
                  <a:cubicBezTo>
                    <a:pt x="721526" y="119409"/>
                    <a:pt x="721526" y="119409"/>
                    <a:pt x="721526" y="118138"/>
                  </a:cubicBezTo>
                  <a:lnTo>
                    <a:pt x="721526" y="118138"/>
                  </a:lnTo>
                  <a:cubicBezTo>
                    <a:pt x="721526" y="118138"/>
                    <a:pt x="721526" y="118138"/>
                    <a:pt x="722797" y="116868"/>
                  </a:cubicBezTo>
                  <a:lnTo>
                    <a:pt x="722797" y="11686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360763" y="30487"/>
                  </a:lnTo>
                  <a:lnTo>
                    <a:pt x="223572" y="0"/>
                  </a:lnTo>
                  <a:lnTo>
                    <a:pt x="0" y="114327"/>
                  </a:lnTo>
                  <a:lnTo>
                    <a:pt x="0" y="304873"/>
                  </a:lnTo>
                  <a:lnTo>
                    <a:pt x="346790" y="387443"/>
                  </a:lnTo>
                  <a:lnTo>
                    <a:pt x="749473" y="175302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" name="Freeform: Shape 52">
              <a:extLst>
                <a:ext uri="{FF2B5EF4-FFF2-40B4-BE49-F238E27FC236}">
                  <a16:creationId xmlns:a16="http://schemas.microsoft.com/office/drawing/2014/main" id="{3A28AB47-352B-3A4E-68F6-31471C09F091}"/>
                </a:ext>
              </a:extLst>
            </p:cNvPr>
            <p:cNvSpPr/>
            <p:nvPr/>
          </p:nvSpPr>
          <p:spPr>
            <a:xfrm>
              <a:off x="736769" y="1469742"/>
              <a:ext cx="644038" cy="2901376"/>
            </a:xfrm>
            <a:custGeom>
              <a:avLst/>
              <a:gdLst>
                <a:gd name="connsiteX0" fmla="*/ 359493 w 644038"/>
                <a:gd name="connsiteY0" fmla="*/ 2813726 h 2901376"/>
                <a:gd name="connsiteX1" fmla="*/ 359493 w 644038"/>
                <a:gd name="connsiteY1" fmla="*/ 2813726 h 2901376"/>
                <a:gd name="connsiteX2" fmla="*/ 614822 w 644038"/>
                <a:gd name="connsiteY2" fmla="*/ 2892484 h 2901376"/>
                <a:gd name="connsiteX3" fmla="*/ 614822 w 644038"/>
                <a:gd name="connsiteY3" fmla="*/ 2892484 h 2901376"/>
                <a:gd name="connsiteX4" fmla="*/ 644039 w 644038"/>
                <a:gd name="connsiteY4" fmla="*/ 2901377 h 2901376"/>
                <a:gd name="connsiteX5" fmla="*/ 414116 w 644038"/>
                <a:gd name="connsiteY5" fmla="*/ 92732 h 2901376"/>
                <a:gd name="connsiteX6" fmla="*/ 0 w 644038"/>
                <a:gd name="connsiteY6" fmla="*/ 0 h 2901376"/>
                <a:gd name="connsiteX7" fmla="*/ 3811 w 644038"/>
                <a:gd name="connsiteY7" fmla="*/ 39380 h 2901376"/>
                <a:gd name="connsiteX8" fmla="*/ 3811 w 644038"/>
                <a:gd name="connsiteY8" fmla="*/ 41920 h 2901376"/>
                <a:gd name="connsiteX9" fmla="*/ 12703 w 644038"/>
                <a:gd name="connsiteY9" fmla="*/ 44461 h 2901376"/>
                <a:gd name="connsiteX10" fmla="*/ 20325 w 644038"/>
                <a:gd name="connsiteY10" fmla="*/ 40650 h 2901376"/>
                <a:gd name="connsiteX11" fmla="*/ 30487 w 644038"/>
                <a:gd name="connsiteY11" fmla="*/ 43190 h 2901376"/>
                <a:gd name="connsiteX12" fmla="*/ 30487 w 644038"/>
                <a:gd name="connsiteY12" fmla="*/ 43190 h 2901376"/>
                <a:gd name="connsiteX13" fmla="*/ 27946 w 644038"/>
                <a:gd name="connsiteY13" fmla="*/ 53353 h 2901376"/>
                <a:gd name="connsiteX14" fmla="*/ 27946 w 644038"/>
                <a:gd name="connsiteY14" fmla="*/ 53353 h 2901376"/>
                <a:gd name="connsiteX15" fmla="*/ 25406 w 644038"/>
                <a:gd name="connsiteY15" fmla="*/ 54623 h 2901376"/>
                <a:gd name="connsiteX16" fmla="*/ 271843 w 644038"/>
                <a:gd name="connsiteY16" fmla="*/ 2787049 h 2901376"/>
                <a:gd name="connsiteX17" fmla="*/ 274383 w 644038"/>
                <a:gd name="connsiteY17" fmla="*/ 2787049 h 2901376"/>
                <a:gd name="connsiteX18" fmla="*/ 359493 w 644038"/>
                <a:gd name="connsiteY18" fmla="*/ 2813726 h 2901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4038" h="2901376">
                  <a:moveTo>
                    <a:pt x="359493" y="2813726"/>
                  </a:moveTo>
                  <a:lnTo>
                    <a:pt x="359493" y="2813726"/>
                  </a:lnTo>
                  <a:lnTo>
                    <a:pt x="614822" y="2892484"/>
                  </a:lnTo>
                  <a:lnTo>
                    <a:pt x="614822" y="2892484"/>
                  </a:lnTo>
                  <a:lnTo>
                    <a:pt x="644039" y="2901377"/>
                  </a:lnTo>
                  <a:lnTo>
                    <a:pt x="414116" y="92732"/>
                  </a:lnTo>
                  <a:lnTo>
                    <a:pt x="0" y="0"/>
                  </a:lnTo>
                  <a:lnTo>
                    <a:pt x="3811" y="39380"/>
                  </a:lnTo>
                  <a:cubicBezTo>
                    <a:pt x="3811" y="40650"/>
                    <a:pt x="3811" y="40650"/>
                    <a:pt x="3811" y="41920"/>
                  </a:cubicBezTo>
                  <a:lnTo>
                    <a:pt x="12703" y="44461"/>
                  </a:lnTo>
                  <a:lnTo>
                    <a:pt x="20325" y="40650"/>
                  </a:lnTo>
                  <a:cubicBezTo>
                    <a:pt x="24136" y="38109"/>
                    <a:pt x="27946" y="40650"/>
                    <a:pt x="30487" y="43190"/>
                  </a:cubicBezTo>
                  <a:cubicBezTo>
                    <a:pt x="30487" y="43190"/>
                    <a:pt x="30487" y="43190"/>
                    <a:pt x="30487" y="43190"/>
                  </a:cubicBezTo>
                  <a:cubicBezTo>
                    <a:pt x="33028" y="47001"/>
                    <a:pt x="30487" y="50812"/>
                    <a:pt x="27946" y="53353"/>
                  </a:cubicBezTo>
                  <a:cubicBezTo>
                    <a:pt x="27946" y="53353"/>
                    <a:pt x="27946" y="53353"/>
                    <a:pt x="27946" y="53353"/>
                  </a:cubicBezTo>
                  <a:lnTo>
                    <a:pt x="25406" y="54623"/>
                  </a:lnTo>
                  <a:lnTo>
                    <a:pt x="271843" y="2787049"/>
                  </a:lnTo>
                  <a:cubicBezTo>
                    <a:pt x="273113" y="2787049"/>
                    <a:pt x="274383" y="2787049"/>
                    <a:pt x="274383" y="2787049"/>
                  </a:cubicBezTo>
                  <a:lnTo>
                    <a:pt x="359493" y="281372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" name="Freeform: Shape 53">
              <a:extLst>
                <a:ext uri="{FF2B5EF4-FFF2-40B4-BE49-F238E27FC236}">
                  <a16:creationId xmlns:a16="http://schemas.microsoft.com/office/drawing/2014/main" id="{C5B84235-6A23-65A0-35AB-47A8324BA08D}"/>
                </a:ext>
              </a:extLst>
            </p:cNvPr>
            <p:cNvSpPr/>
            <p:nvPr/>
          </p:nvSpPr>
          <p:spPr>
            <a:xfrm>
              <a:off x="0" y="1524365"/>
              <a:ext cx="1134371" cy="3370118"/>
            </a:xfrm>
            <a:custGeom>
              <a:avLst/>
              <a:gdLst>
                <a:gd name="connsiteX0" fmla="*/ 209598 w 1134371"/>
                <a:gd name="connsiteY0" fmla="*/ 2554583 h 3370118"/>
                <a:gd name="connsiteX1" fmla="*/ 209598 w 1134371"/>
                <a:gd name="connsiteY1" fmla="*/ 2554583 h 3370118"/>
                <a:gd name="connsiteX2" fmla="*/ 209598 w 1134371"/>
                <a:gd name="connsiteY2" fmla="*/ 2554583 h 3370118"/>
                <a:gd name="connsiteX3" fmla="*/ 212139 w 1134371"/>
                <a:gd name="connsiteY3" fmla="*/ 2554583 h 3370118"/>
                <a:gd name="connsiteX4" fmla="*/ 212139 w 1134371"/>
                <a:gd name="connsiteY4" fmla="*/ 2554583 h 3370118"/>
                <a:gd name="connsiteX5" fmla="*/ 213409 w 1134371"/>
                <a:gd name="connsiteY5" fmla="*/ 2555854 h 3370118"/>
                <a:gd name="connsiteX6" fmla="*/ 214680 w 1134371"/>
                <a:gd name="connsiteY6" fmla="*/ 2557124 h 3370118"/>
                <a:gd name="connsiteX7" fmla="*/ 214680 w 1134371"/>
                <a:gd name="connsiteY7" fmla="*/ 2557124 h 3370118"/>
                <a:gd name="connsiteX8" fmla="*/ 214680 w 1134371"/>
                <a:gd name="connsiteY8" fmla="*/ 2557124 h 3370118"/>
                <a:gd name="connsiteX9" fmla="*/ 214680 w 1134371"/>
                <a:gd name="connsiteY9" fmla="*/ 2558394 h 3370118"/>
                <a:gd name="connsiteX10" fmla="*/ 214680 w 1134371"/>
                <a:gd name="connsiteY10" fmla="*/ 2559664 h 3370118"/>
                <a:gd name="connsiteX11" fmla="*/ 214680 w 1134371"/>
                <a:gd name="connsiteY11" fmla="*/ 2559664 h 3370118"/>
                <a:gd name="connsiteX12" fmla="*/ 214680 w 1134371"/>
                <a:gd name="connsiteY12" fmla="*/ 2559664 h 3370118"/>
                <a:gd name="connsiteX13" fmla="*/ 274383 w 1134371"/>
                <a:gd name="connsiteY13" fmla="*/ 3117328 h 3370118"/>
                <a:gd name="connsiteX14" fmla="*/ 1049262 w 1134371"/>
                <a:gd name="connsiteY14" fmla="*/ 3370119 h 3370118"/>
                <a:gd name="connsiteX15" fmla="*/ 1134372 w 1134371"/>
                <a:gd name="connsiteY15" fmla="*/ 3312955 h 3370118"/>
                <a:gd name="connsiteX16" fmla="*/ 1086101 w 1134371"/>
                <a:gd name="connsiteY16" fmla="*/ 2771806 h 3370118"/>
                <a:gd name="connsiteX17" fmla="*/ 1006072 w 1134371"/>
                <a:gd name="connsiteY17" fmla="*/ 2746399 h 3370118"/>
                <a:gd name="connsiteX18" fmla="*/ 1000991 w 1134371"/>
                <a:gd name="connsiteY18" fmla="*/ 2737507 h 3370118"/>
                <a:gd name="connsiteX19" fmla="*/ 1007342 w 1134371"/>
                <a:gd name="connsiteY19" fmla="*/ 2732426 h 3370118"/>
                <a:gd name="connsiteX20" fmla="*/ 762176 w 1134371"/>
                <a:gd name="connsiteY20" fmla="*/ 0 h 3370118"/>
                <a:gd name="connsiteX21" fmla="*/ 355682 w 1134371"/>
                <a:gd name="connsiteY21" fmla="*/ 213411 h 3370118"/>
                <a:gd name="connsiteX22" fmla="*/ 419197 w 1134371"/>
                <a:gd name="connsiteY22" fmla="*/ 847293 h 3370118"/>
                <a:gd name="connsiteX23" fmla="*/ 419197 w 1134371"/>
                <a:gd name="connsiteY23" fmla="*/ 847293 h 3370118"/>
                <a:gd name="connsiteX24" fmla="*/ 419197 w 1134371"/>
                <a:gd name="connsiteY24" fmla="*/ 847293 h 3370118"/>
                <a:gd name="connsiteX25" fmla="*/ 419197 w 1134371"/>
                <a:gd name="connsiteY25" fmla="*/ 848564 h 3370118"/>
                <a:gd name="connsiteX26" fmla="*/ 419197 w 1134371"/>
                <a:gd name="connsiteY26" fmla="*/ 848564 h 3370118"/>
                <a:gd name="connsiteX27" fmla="*/ 419197 w 1134371"/>
                <a:gd name="connsiteY27" fmla="*/ 848564 h 3370118"/>
                <a:gd name="connsiteX28" fmla="*/ 419197 w 1134371"/>
                <a:gd name="connsiteY28" fmla="*/ 848564 h 3370118"/>
                <a:gd name="connsiteX29" fmla="*/ 419197 w 1134371"/>
                <a:gd name="connsiteY29" fmla="*/ 849834 h 3370118"/>
                <a:gd name="connsiteX30" fmla="*/ 417926 w 1134371"/>
                <a:gd name="connsiteY30" fmla="*/ 851104 h 3370118"/>
                <a:gd name="connsiteX31" fmla="*/ 417926 w 1134371"/>
                <a:gd name="connsiteY31" fmla="*/ 851104 h 3370118"/>
                <a:gd name="connsiteX32" fmla="*/ 417926 w 1134371"/>
                <a:gd name="connsiteY32" fmla="*/ 851104 h 3370118"/>
                <a:gd name="connsiteX33" fmla="*/ 416656 w 1134371"/>
                <a:gd name="connsiteY33" fmla="*/ 852375 h 3370118"/>
                <a:gd name="connsiteX34" fmla="*/ 415386 w 1134371"/>
                <a:gd name="connsiteY34" fmla="*/ 853645 h 3370118"/>
                <a:gd name="connsiteX35" fmla="*/ 415386 w 1134371"/>
                <a:gd name="connsiteY35" fmla="*/ 853645 h 3370118"/>
                <a:gd name="connsiteX36" fmla="*/ 0 w 1134371"/>
                <a:gd name="connsiteY36" fmla="*/ 1083570 h 3370118"/>
                <a:gd name="connsiteX37" fmla="*/ 0 w 1134371"/>
                <a:gd name="connsiteY37" fmla="*/ 1953729 h 3370118"/>
                <a:gd name="connsiteX38" fmla="*/ 62244 w 1134371"/>
                <a:gd name="connsiteY38" fmla="*/ 2508852 h 3370118"/>
                <a:gd name="connsiteX39" fmla="*/ 209598 w 1134371"/>
                <a:gd name="connsiteY39" fmla="*/ 2554583 h 3370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134371" h="3370118">
                  <a:moveTo>
                    <a:pt x="209598" y="2554583"/>
                  </a:moveTo>
                  <a:lnTo>
                    <a:pt x="209598" y="2554583"/>
                  </a:lnTo>
                  <a:lnTo>
                    <a:pt x="209598" y="2554583"/>
                  </a:lnTo>
                  <a:lnTo>
                    <a:pt x="212139" y="2554583"/>
                  </a:lnTo>
                  <a:lnTo>
                    <a:pt x="212139" y="2554583"/>
                  </a:lnTo>
                  <a:cubicBezTo>
                    <a:pt x="212139" y="2554583"/>
                    <a:pt x="212139" y="2554583"/>
                    <a:pt x="213409" y="2555854"/>
                  </a:cubicBezTo>
                  <a:lnTo>
                    <a:pt x="214680" y="2557124"/>
                  </a:lnTo>
                  <a:lnTo>
                    <a:pt x="214680" y="2557124"/>
                  </a:lnTo>
                  <a:lnTo>
                    <a:pt x="214680" y="2557124"/>
                  </a:lnTo>
                  <a:cubicBezTo>
                    <a:pt x="214680" y="2557124"/>
                    <a:pt x="214680" y="2558394"/>
                    <a:pt x="214680" y="2558394"/>
                  </a:cubicBezTo>
                  <a:lnTo>
                    <a:pt x="214680" y="2559664"/>
                  </a:lnTo>
                  <a:lnTo>
                    <a:pt x="214680" y="2559664"/>
                  </a:lnTo>
                  <a:lnTo>
                    <a:pt x="214680" y="2559664"/>
                  </a:lnTo>
                  <a:lnTo>
                    <a:pt x="274383" y="3117328"/>
                  </a:lnTo>
                  <a:lnTo>
                    <a:pt x="1049262" y="3370119"/>
                  </a:lnTo>
                  <a:lnTo>
                    <a:pt x="1134372" y="3312955"/>
                  </a:lnTo>
                  <a:lnTo>
                    <a:pt x="1086101" y="2771806"/>
                  </a:lnTo>
                  <a:lnTo>
                    <a:pt x="1006072" y="2746399"/>
                  </a:lnTo>
                  <a:cubicBezTo>
                    <a:pt x="1002261" y="2745129"/>
                    <a:pt x="999721" y="2741318"/>
                    <a:pt x="1000991" y="2737507"/>
                  </a:cubicBezTo>
                  <a:cubicBezTo>
                    <a:pt x="1002261" y="2734966"/>
                    <a:pt x="1004802" y="2732426"/>
                    <a:pt x="1007342" y="2732426"/>
                  </a:cubicBezTo>
                  <a:lnTo>
                    <a:pt x="762176" y="0"/>
                  </a:lnTo>
                  <a:lnTo>
                    <a:pt x="355682" y="213411"/>
                  </a:lnTo>
                  <a:lnTo>
                    <a:pt x="419197" y="847293"/>
                  </a:lnTo>
                  <a:lnTo>
                    <a:pt x="419197" y="847293"/>
                  </a:lnTo>
                  <a:lnTo>
                    <a:pt x="419197" y="847293"/>
                  </a:lnTo>
                  <a:cubicBezTo>
                    <a:pt x="419197" y="848564"/>
                    <a:pt x="419197" y="848564"/>
                    <a:pt x="419197" y="848564"/>
                  </a:cubicBezTo>
                  <a:cubicBezTo>
                    <a:pt x="419197" y="848564"/>
                    <a:pt x="419197" y="848564"/>
                    <a:pt x="419197" y="848564"/>
                  </a:cubicBezTo>
                  <a:lnTo>
                    <a:pt x="419197" y="848564"/>
                  </a:lnTo>
                  <a:lnTo>
                    <a:pt x="419197" y="848564"/>
                  </a:lnTo>
                  <a:lnTo>
                    <a:pt x="419197" y="849834"/>
                  </a:lnTo>
                  <a:cubicBezTo>
                    <a:pt x="419197" y="849834"/>
                    <a:pt x="419197" y="851104"/>
                    <a:pt x="417926" y="851104"/>
                  </a:cubicBezTo>
                  <a:lnTo>
                    <a:pt x="417926" y="851104"/>
                  </a:lnTo>
                  <a:lnTo>
                    <a:pt x="417926" y="851104"/>
                  </a:lnTo>
                  <a:cubicBezTo>
                    <a:pt x="417926" y="851104"/>
                    <a:pt x="416656" y="852375"/>
                    <a:pt x="416656" y="852375"/>
                  </a:cubicBezTo>
                  <a:cubicBezTo>
                    <a:pt x="416656" y="852375"/>
                    <a:pt x="416656" y="853645"/>
                    <a:pt x="415386" y="853645"/>
                  </a:cubicBezTo>
                  <a:lnTo>
                    <a:pt x="415386" y="853645"/>
                  </a:lnTo>
                  <a:lnTo>
                    <a:pt x="0" y="1083570"/>
                  </a:lnTo>
                  <a:lnTo>
                    <a:pt x="0" y="1953729"/>
                  </a:lnTo>
                  <a:lnTo>
                    <a:pt x="62244" y="2508852"/>
                  </a:lnTo>
                  <a:lnTo>
                    <a:pt x="209598" y="255458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" name="Freeform: Shape 54">
              <a:extLst>
                <a:ext uri="{FF2B5EF4-FFF2-40B4-BE49-F238E27FC236}">
                  <a16:creationId xmlns:a16="http://schemas.microsoft.com/office/drawing/2014/main" id="{519D2B04-A2BF-F497-E33F-CA2E2FD561CE}"/>
                </a:ext>
              </a:extLst>
            </p:cNvPr>
            <p:cNvSpPr/>
            <p:nvPr/>
          </p:nvSpPr>
          <p:spPr>
            <a:xfrm>
              <a:off x="1064505" y="4301252"/>
              <a:ext cx="318843" cy="661828"/>
            </a:xfrm>
            <a:custGeom>
              <a:avLst/>
              <a:gdLst>
                <a:gd name="connsiteX0" fmla="*/ 318844 w 318843"/>
                <a:gd name="connsiteY0" fmla="*/ 574178 h 661828"/>
                <a:gd name="connsiteX1" fmla="*/ 313762 w 318843"/>
                <a:gd name="connsiteY1" fmla="*/ 515744 h 661828"/>
                <a:gd name="connsiteX2" fmla="*/ 313762 w 318843"/>
                <a:gd name="connsiteY2" fmla="*/ 515744 h 661828"/>
                <a:gd name="connsiteX3" fmla="*/ 276924 w 318843"/>
                <a:gd name="connsiteY3" fmla="*/ 73678 h 661828"/>
                <a:gd name="connsiteX4" fmla="*/ 36838 w 318843"/>
                <a:gd name="connsiteY4" fmla="*/ 0 h 661828"/>
                <a:gd name="connsiteX5" fmla="*/ 85110 w 318843"/>
                <a:gd name="connsiteY5" fmla="*/ 539880 h 661828"/>
                <a:gd name="connsiteX6" fmla="*/ 85110 w 318843"/>
                <a:gd name="connsiteY6" fmla="*/ 541150 h 661828"/>
                <a:gd name="connsiteX7" fmla="*/ 85110 w 318843"/>
                <a:gd name="connsiteY7" fmla="*/ 542420 h 661828"/>
                <a:gd name="connsiteX8" fmla="*/ 83839 w 318843"/>
                <a:gd name="connsiteY8" fmla="*/ 543690 h 661828"/>
                <a:gd name="connsiteX9" fmla="*/ 83839 w 318843"/>
                <a:gd name="connsiteY9" fmla="*/ 544961 h 661828"/>
                <a:gd name="connsiteX10" fmla="*/ 82569 w 318843"/>
                <a:gd name="connsiteY10" fmla="*/ 546231 h 661828"/>
                <a:gd name="connsiteX11" fmla="*/ 81299 w 318843"/>
                <a:gd name="connsiteY11" fmla="*/ 547502 h 661828"/>
                <a:gd name="connsiteX12" fmla="*/ 0 w 318843"/>
                <a:gd name="connsiteY12" fmla="*/ 600854 h 661828"/>
                <a:gd name="connsiteX13" fmla="*/ 188003 w 318843"/>
                <a:gd name="connsiteY13" fmla="*/ 661829 h 661828"/>
                <a:gd name="connsiteX14" fmla="*/ 318844 w 318843"/>
                <a:gd name="connsiteY14" fmla="*/ 574178 h 66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8843" h="661828">
                  <a:moveTo>
                    <a:pt x="318844" y="574178"/>
                  </a:moveTo>
                  <a:lnTo>
                    <a:pt x="313762" y="515744"/>
                  </a:lnTo>
                  <a:lnTo>
                    <a:pt x="313762" y="515744"/>
                  </a:lnTo>
                  <a:lnTo>
                    <a:pt x="276924" y="73678"/>
                  </a:lnTo>
                  <a:lnTo>
                    <a:pt x="36838" y="0"/>
                  </a:lnTo>
                  <a:lnTo>
                    <a:pt x="85110" y="539880"/>
                  </a:lnTo>
                  <a:cubicBezTo>
                    <a:pt x="85110" y="539880"/>
                    <a:pt x="85110" y="539880"/>
                    <a:pt x="85110" y="541150"/>
                  </a:cubicBezTo>
                  <a:cubicBezTo>
                    <a:pt x="85110" y="542420"/>
                    <a:pt x="85110" y="542420"/>
                    <a:pt x="85110" y="542420"/>
                  </a:cubicBezTo>
                  <a:cubicBezTo>
                    <a:pt x="85110" y="542420"/>
                    <a:pt x="85110" y="543690"/>
                    <a:pt x="83839" y="543690"/>
                  </a:cubicBezTo>
                  <a:cubicBezTo>
                    <a:pt x="83839" y="543690"/>
                    <a:pt x="83839" y="544961"/>
                    <a:pt x="83839" y="544961"/>
                  </a:cubicBezTo>
                  <a:lnTo>
                    <a:pt x="82569" y="546231"/>
                  </a:lnTo>
                  <a:lnTo>
                    <a:pt x="81299" y="547502"/>
                  </a:lnTo>
                  <a:lnTo>
                    <a:pt x="0" y="600854"/>
                  </a:lnTo>
                  <a:lnTo>
                    <a:pt x="188003" y="661829"/>
                  </a:lnTo>
                  <a:lnTo>
                    <a:pt x="318844" y="57417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" name="Freeform: Shape 55">
              <a:extLst>
                <a:ext uri="{FF2B5EF4-FFF2-40B4-BE49-F238E27FC236}">
                  <a16:creationId xmlns:a16="http://schemas.microsoft.com/office/drawing/2014/main" id="{CDF477B4-97E9-AC9A-C9B8-6C63DFD0FB16}"/>
                </a:ext>
              </a:extLst>
            </p:cNvPr>
            <p:cNvSpPr/>
            <p:nvPr/>
          </p:nvSpPr>
          <p:spPr>
            <a:xfrm>
              <a:off x="1359213" y="4378741"/>
              <a:ext cx="77487" cy="445876"/>
            </a:xfrm>
            <a:custGeom>
              <a:avLst/>
              <a:gdLst>
                <a:gd name="connsiteX0" fmla="*/ 77488 w 77487"/>
                <a:gd name="connsiteY0" fmla="*/ 445877 h 445876"/>
                <a:gd name="connsiteX1" fmla="*/ 41920 w 77487"/>
                <a:gd name="connsiteY1" fmla="*/ 3811 h 445876"/>
                <a:gd name="connsiteX2" fmla="*/ 34298 w 77487"/>
                <a:gd name="connsiteY2" fmla="*/ 8892 h 445876"/>
                <a:gd name="connsiteX3" fmla="*/ 34298 w 77487"/>
                <a:gd name="connsiteY3" fmla="*/ 8892 h 445876"/>
                <a:gd name="connsiteX4" fmla="*/ 34298 w 77487"/>
                <a:gd name="connsiteY4" fmla="*/ 8892 h 445876"/>
                <a:gd name="connsiteX5" fmla="*/ 33028 w 77487"/>
                <a:gd name="connsiteY5" fmla="*/ 8892 h 445876"/>
                <a:gd name="connsiteX6" fmla="*/ 33028 w 77487"/>
                <a:gd name="connsiteY6" fmla="*/ 8892 h 445876"/>
                <a:gd name="connsiteX7" fmla="*/ 31757 w 77487"/>
                <a:gd name="connsiteY7" fmla="*/ 8892 h 445876"/>
                <a:gd name="connsiteX8" fmla="*/ 30487 w 77487"/>
                <a:gd name="connsiteY8" fmla="*/ 8892 h 445876"/>
                <a:gd name="connsiteX9" fmla="*/ 29217 w 77487"/>
                <a:gd name="connsiteY9" fmla="*/ 8892 h 445876"/>
                <a:gd name="connsiteX10" fmla="*/ 29217 w 77487"/>
                <a:gd name="connsiteY10" fmla="*/ 8892 h 445876"/>
                <a:gd name="connsiteX11" fmla="*/ 0 w 77487"/>
                <a:gd name="connsiteY11" fmla="*/ 0 h 445876"/>
                <a:gd name="connsiteX12" fmla="*/ 35568 w 77487"/>
                <a:gd name="connsiteY12" fmla="*/ 431904 h 445876"/>
                <a:gd name="connsiteX13" fmla="*/ 77488 w 77487"/>
                <a:gd name="connsiteY13" fmla="*/ 445877 h 445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487" h="445876">
                  <a:moveTo>
                    <a:pt x="77488" y="445877"/>
                  </a:moveTo>
                  <a:lnTo>
                    <a:pt x="41920" y="3811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3028" y="8892"/>
                  </a:lnTo>
                  <a:lnTo>
                    <a:pt x="33028" y="8892"/>
                  </a:lnTo>
                  <a:lnTo>
                    <a:pt x="31757" y="8892"/>
                  </a:lnTo>
                  <a:lnTo>
                    <a:pt x="30487" y="8892"/>
                  </a:lnTo>
                  <a:lnTo>
                    <a:pt x="29217" y="8892"/>
                  </a:lnTo>
                  <a:lnTo>
                    <a:pt x="29217" y="8892"/>
                  </a:lnTo>
                  <a:lnTo>
                    <a:pt x="0" y="0"/>
                  </a:lnTo>
                  <a:lnTo>
                    <a:pt x="35568" y="431904"/>
                  </a:lnTo>
                  <a:lnTo>
                    <a:pt x="77488" y="445877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" name="Freeform: Shape 56">
              <a:extLst>
                <a:ext uri="{FF2B5EF4-FFF2-40B4-BE49-F238E27FC236}">
                  <a16:creationId xmlns:a16="http://schemas.microsoft.com/office/drawing/2014/main" id="{D5E9C0F1-CEBC-40DD-A79D-649321B25EE0}"/>
                </a:ext>
              </a:extLst>
            </p:cNvPr>
            <p:cNvSpPr/>
            <p:nvPr/>
          </p:nvSpPr>
          <p:spPr>
            <a:xfrm>
              <a:off x="1394781" y="4827158"/>
              <a:ext cx="40649" cy="38109"/>
            </a:xfrm>
            <a:custGeom>
              <a:avLst/>
              <a:gdLst>
                <a:gd name="connsiteX0" fmla="*/ 0 w 40649"/>
                <a:gd name="connsiteY0" fmla="*/ 0 h 38109"/>
                <a:gd name="connsiteX1" fmla="*/ 3811 w 40649"/>
                <a:gd name="connsiteY1" fmla="*/ 38109 h 38109"/>
                <a:gd name="connsiteX2" fmla="*/ 40649 w 40649"/>
                <a:gd name="connsiteY2" fmla="*/ 12703 h 3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649" h="38109">
                  <a:moveTo>
                    <a:pt x="0" y="0"/>
                  </a:moveTo>
                  <a:lnTo>
                    <a:pt x="3811" y="38109"/>
                  </a:lnTo>
                  <a:lnTo>
                    <a:pt x="40649" y="1270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" name="Freeform: Shape 57">
              <a:extLst>
                <a:ext uri="{FF2B5EF4-FFF2-40B4-BE49-F238E27FC236}">
                  <a16:creationId xmlns:a16="http://schemas.microsoft.com/office/drawing/2014/main" id="{D4206638-F1DA-29D6-4DD1-B7A2A1DC9464}"/>
                </a:ext>
              </a:extLst>
            </p:cNvPr>
            <p:cNvSpPr/>
            <p:nvPr/>
          </p:nvSpPr>
          <p:spPr>
            <a:xfrm>
              <a:off x="0" y="1657747"/>
              <a:ext cx="402682" cy="703748"/>
            </a:xfrm>
            <a:custGeom>
              <a:avLst/>
              <a:gdLst>
                <a:gd name="connsiteX0" fmla="*/ 340439 w 402682"/>
                <a:gd name="connsiteY0" fmla="*/ 81299 h 703748"/>
                <a:gd name="connsiteX1" fmla="*/ 0 w 402682"/>
                <a:gd name="connsiteY1" fmla="*/ 0 h 703748"/>
                <a:gd name="connsiteX2" fmla="*/ 0 w 402682"/>
                <a:gd name="connsiteY2" fmla="*/ 600854 h 703748"/>
                <a:gd name="connsiteX3" fmla="*/ 402683 w 402682"/>
                <a:gd name="connsiteY3" fmla="*/ 703749 h 70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682" h="703748">
                  <a:moveTo>
                    <a:pt x="340439" y="81299"/>
                  </a:moveTo>
                  <a:lnTo>
                    <a:pt x="0" y="0"/>
                  </a:lnTo>
                  <a:lnTo>
                    <a:pt x="0" y="600854"/>
                  </a:lnTo>
                  <a:lnTo>
                    <a:pt x="402683" y="70374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" name="Freeform: Shape 58">
              <a:extLst>
                <a:ext uri="{FF2B5EF4-FFF2-40B4-BE49-F238E27FC236}">
                  <a16:creationId xmlns:a16="http://schemas.microsoft.com/office/drawing/2014/main" id="{9CAF69FA-47AC-4DF7-F404-CC30EB52BB6B}"/>
                </a:ext>
              </a:extLst>
            </p:cNvPr>
            <p:cNvSpPr/>
            <p:nvPr/>
          </p:nvSpPr>
          <p:spPr>
            <a:xfrm>
              <a:off x="0" y="2273845"/>
              <a:ext cx="391250" cy="316305"/>
            </a:xfrm>
            <a:custGeom>
              <a:avLst/>
              <a:gdLst>
                <a:gd name="connsiteX0" fmla="*/ 0 w 391250"/>
                <a:gd name="connsiteY0" fmla="*/ 0 h 316305"/>
                <a:gd name="connsiteX1" fmla="*/ 0 w 391250"/>
                <a:gd name="connsiteY1" fmla="*/ 316306 h 316305"/>
                <a:gd name="connsiteX2" fmla="*/ 391250 w 391250"/>
                <a:gd name="connsiteY2" fmla="*/ 100354 h 316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1250" h="316305">
                  <a:moveTo>
                    <a:pt x="0" y="0"/>
                  </a:moveTo>
                  <a:lnTo>
                    <a:pt x="0" y="316306"/>
                  </a:lnTo>
                  <a:lnTo>
                    <a:pt x="391250" y="10035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" name="Freeform: Shape 59">
              <a:extLst>
                <a:ext uri="{FF2B5EF4-FFF2-40B4-BE49-F238E27FC236}">
                  <a16:creationId xmlns:a16="http://schemas.microsoft.com/office/drawing/2014/main" id="{F7D3915F-E497-178C-D6C9-8EF9490F3AC0}"/>
                </a:ext>
              </a:extLst>
            </p:cNvPr>
            <p:cNvSpPr/>
            <p:nvPr/>
          </p:nvSpPr>
          <p:spPr>
            <a:xfrm>
              <a:off x="0" y="3614017"/>
              <a:ext cx="45730" cy="414119"/>
            </a:xfrm>
            <a:custGeom>
              <a:avLst/>
              <a:gdLst>
                <a:gd name="connsiteX0" fmla="*/ 0 w 45730"/>
                <a:gd name="connsiteY0" fmla="*/ 0 h 414119"/>
                <a:gd name="connsiteX1" fmla="*/ 0 w 45730"/>
                <a:gd name="connsiteY1" fmla="*/ 400146 h 414119"/>
                <a:gd name="connsiteX2" fmla="*/ 45731 w 45730"/>
                <a:gd name="connsiteY2" fmla="*/ 414119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30" h="414119">
                  <a:moveTo>
                    <a:pt x="0" y="0"/>
                  </a:moveTo>
                  <a:lnTo>
                    <a:pt x="0" y="400146"/>
                  </a:lnTo>
                  <a:lnTo>
                    <a:pt x="45731" y="414119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" name="Freeform: Shape 60">
              <a:extLst>
                <a:ext uri="{FF2B5EF4-FFF2-40B4-BE49-F238E27FC236}">
                  <a16:creationId xmlns:a16="http://schemas.microsoft.com/office/drawing/2014/main" id="{78A9D856-4EB2-58AE-542C-75DDD24EF418}"/>
                </a:ext>
              </a:extLst>
            </p:cNvPr>
            <p:cNvSpPr/>
            <p:nvPr/>
          </p:nvSpPr>
          <p:spPr>
            <a:xfrm>
              <a:off x="1166129" y="1380821"/>
              <a:ext cx="497954" cy="2987757"/>
            </a:xfrm>
            <a:custGeom>
              <a:avLst/>
              <a:gdLst>
                <a:gd name="connsiteX0" fmla="*/ 497955 w 497954"/>
                <a:gd name="connsiteY0" fmla="*/ 2168411 h 2987757"/>
                <a:gd name="connsiteX1" fmla="*/ 337898 w 497954"/>
                <a:gd name="connsiteY1" fmla="*/ 0 h 2987757"/>
                <a:gd name="connsiteX2" fmla="*/ 0 w 497954"/>
                <a:gd name="connsiteY2" fmla="*/ 180383 h 2987757"/>
                <a:gd name="connsiteX3" fmla="*/ 229923 w 497954"/>
                <a:gd name="connsiteY3" fmla="*/ 2987757 h 2987757"/>
                <a:gd name="connsiteX4" fmla="*/ 245166 w 497954"/>
                <a:gd name="connsiteY4" fmla="*/ 2977595 h 2987757"/>
                <a:gd name="connsiteX5" fmla="*/ 415386 w 497954"/>
                <a:gd name="connsiteY5" fmla="*/ 2864538 h 2987757"/>
                <a:gd name="connsiteX6" fmla="*/ 368385 w 497954"/>
                <a:gd name="connsiteY6" fmla="*/ 2254791 h 2987757"/>
                <a:gd name="connsiteX7" fmla="*/ 368385 w 497954"/>
                <a:gd name="connsiteY7" fmla="*/ 2253521 h 2987757"/>
                <a:gd name="connsiteX8" fmla="*/ 368385 w 497954"/>
                <a:gd name="connsiteY8" fmla="*/ 2252251 h 2987757"/>
                <a:gd name="connsiteX9" fmla="*/ 368385 w 497954"/>
                <a:gd name="connsiteY9" fmla="*/ 2252251 h 2987757"/>
                <a:gd name="connsiteX10" fmla="*/ 368385 w 497954"/>
                <a:gd name="connsiteY10" fmla="*/ 2252251 h 2987757"/>
                <a:gd name="connsiteX11" fmla="*/ 368385 w 497954"/>
                <a:gd name="connsiteY11" fmla="*/ 2252251 h 2987757"/>
                <a:gd name="connsiteX12" fmla="*/ 368385 w 497954"/>
                <a:gd name="connsiteY12" fmla="*/ 2250980 h 2987757"/>
                <a:gd name="connsiteX13" fmla="*/ 368385 w 497954"/>
                <a:gd name="connsiteY13" fmla="*/ 2250980 h 2987757"/>
                <a:gd name="connsiteX14" fmla="*/ 369655 w 497954"/>
                <a:gd name="connsiteY14" fmla="*/ 2249710 h 2987757"/>
                <a:gd name="connsiteX15" fmla="*/ 370926 w 497954"/>
                <a:gd name="connsiteY15" fmla="*/ 2248440 h 2987757"/>
                <a:gd name="connsiteX16" fmla="*/ 497955 w 497954"/>
                <a:gd name="connsiteY16" fmla="*/ 2168411 h 2987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7954" h="2987757">
                  <a:moveTo>
                    <a:pt x="497955" y="2168411"/>
                  </a:moveTo>
                  <a:lnTo>
                    <a:pt x="337898" y="0"/>
                  </a:lnTo>
                  <a:lnTo>
                    <a:pt x="0" y="180383"/>
                  </a:lnTo>
                  <a:lnTo>
                    <a:pt x="229923" y="2987757"/>
                  </a:lnTo>
                  <a:lnTo>
                    <a:pt x="245166" y="2977595"/>
                  </a:lnTo>
                  <a:lnTo>
                    <a:pt x="415386" y="2864538"/>
                  </a:lnTo>
                  <a:lnTo>
                    <a:pt x="368385" y="2254791"/>
                  </a:lnTo>
                  <a:cubicBezTo>
                    <a:pt x="368385" y="2254791"/>
                    <a:pt x="368385" y="2254791"/>
                    <a:pt x="368385" y="2253521"/>
                  </a:cubicBezTo>
                  <a:cubicBezTo>
                    <a:pt x="368385" y="2253521"/>
                    <a:pt x="368385" y="2252251"/>
                    <a:pt x="368385" y="2252251"/>
                  </a:cubicBezTo>
                  <a:lnTo>
                    <a:pt x="368385" y="2252251"/>
                  </a:lnTo>
                  <a:lnTo>
                    <a:pt x="368385" y="2252251"/>
                  </a:lnTo>
                  <a:lnTo>
                    <a:pt x="368385" y="2252251"/>
                  </a:lnTo>
                  <a:cubicBezTo>
                    <a:pt x="368385" y="2252251"/>
                    <a:pt x="368385" y="2250980"/>
                    <a:pt x="368385" y="2250980"/>
                  </a:cubicBezTo>
                  <a:lnTo>
                    <a:pt x="368385" y="2250980"/>
                  </a:lnTo>
                  <a:cubicBezTo>
                    <a:pt x="368385" y="2250980"/>
                    <a:pt x="368385" y="2250980"/>
                    <a:pt x="369655" y="2249710"/>
                  </a:cubicBezTo>
                  <a:lnTo>
                    <a:pt x="370926" y="2248440"/>
                  </a:lnTo>
                  <a:lnTo>
                    <a:pt x="497955" y="2168411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" name="Freeform: Shape 61">
              <a:extLst>
                <a:ext uri="{FF2B5EF4-FFF2-40B4-BE49-F238E27FC236}">
                  <a16:creationId xmlns:a16="http://schemas.microsoft.com/office/drawing/2014/main" id="{575F8591-56FA-7865-4AD7-C36678F5F5B8}"/>
                </a:ext>
              </a:extLst>
            </p:cNvPr>
            <p:cNvSpPr/>
            <p:nvPr/>
          </p:nvSpPr>
          <p:spPr>
            <a:xfrm>
              <a:off x="1779680" y="795210"/>
              <a:ext cx="1316023" cy="736776"/>
            </a:xfrm>
            <a:custGeom>
              <a:avLst/>
              <a:gdLst>
                <a:gd name="connsiteX0" fmla="*/ 1082290 w 1316023"/>
                <a:gd name="connsiteY0" fmla="*/ 35569 h 736776"/>
                <a:gd name="connsiteX1" fmla="*/ 1075938 w 1316023"/>
                <a:gd name="connsiteY1" fmla="*/ 31758 h 736776"/>
                <a:gd name="connsiteX2" fmla="*/ 0 w 1316023"/>
                <a:gd name="connsiteY2" fmla="*/ 616098 h 736776"/>
                <a:gd name="connsiteX3" fmla="*/ 553848 w 1316023"/>
                <a:gd name="connsiteY3" fmla="*/ 736777 h 736776"/>
                <a:gd name="connsiteX4" fmla="*/ 1316023 w 1316023"/>
                <a:gd name="connsiteY4" fmla="*/ 307414 h 736776"/>
                <a:gd name="connsiteX5" fmla="*/ 1305861 w 1316023"/>
                <a:gd name="connsiteY5" fmla="*/ 41920 h 736776"/>
                <a:gd name="connsiteX6" fmla="*/ 1088641 w 1316023"/>
                <a:gd name="connsiteY6" fmla="*/ 0 h 736776"/>
                <a:gd name="connsiteX7" fmla="*/ 1089911 w 1316023"/>
                <a:gd name="connsiteY7" fmla="*/ 27947 h 736776"/>
                <a:gd name="connsiteX8" fmla="*/ 1082290 w 1316023"/>
                <a:gd name="connsiteY8" fmla="*/ 35569 h 73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6023" h="736776">
                  <a:moveTo>
                    <a:pt x="1082290" y="35569"/>
                  </a:moveTo>
                  <a:cubicBezTo>
                    <a:pt x="1079749" y="35569"/>
                    <a:pt x="1077208" y="34298"/>
                    <a:pt x="1075938" y="31758"/>
                  </a:cubicBezTo>
                  <a:lnTo>
                    <a:pt x="0" y="616098"/>
                  </a:lnTo>
                  <a:lnTo>
                    <a:pt x="553848" y="736777"/>
                  </a:lnTo>
                  <a:lnTo>
                    <a:pt x="1316023" y="307414"/>
                  </a:lnTo>
                  <a:lnTo>
                    <a:pt x="1305861" y="41920"/>
                  </a:lnTo>
                  <a:lnTo>
                    <a:pt x="1088641" y="0"/>
                  </a:lnTo>
                  <a:lnTo>
                    <a:pt x="1089911" y="27947"/>
                  </a:lnTo>
                  <a:cubicBezTo>
                    <a:pt x="1088641" y="31758"/>
                    <a:pt x="1086101" y="34298"/>
                    <a:pt x="1082290" y="35569"/>
                  </a:cubicBez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" name="Freeform: Shape 62">
              <a:extLst>
                <a:ext uri="{FF2B5EF4-FFF2-40B4-BE49-F238E27FC236}">
                  <a16:creationId xmlns:a16="http://schemas.microsoft.com/office/drawing/2014/main" id="{B7ACA81E-D1AC-DFB3-CD3C-217F1520291B}"/>
                </a:ext>
              </a:extLst>
            </p:cNvPr>
            <p:cNvSpPr/>
            <p:nvPr/>
          </p:nvSpPr>
          <p:spPr>
            <a:xfrm>
              <a:off x="1728868" y="160058"/>
              <a:ext cx="1125479" cy="1249979"/>
            </a:xfrm>
            <a:custGeom>
              <a:avLst/>
              <a:gdLst>
                <a:gd name="connsiteX0" fmla="*/ 47001 w 1125479"/>
                <a:gd name="connsiteY0" fmla="*/ 1249980 h 1249979"/>
                <a:gd name="connsiteX1" fmla="*/ 49541 w 1125479"/>
                <a:gd name="connsiteY1" fmla="*/ 1249980 h 1249979"/>
                <a:gd name="connsiteX2" fmla="*/ 1125480 w 1125479"/>
                <a:gd name="connsiteY2" fmla="*/ 665640 h 1249979"/>
                <a:gd name="connsiteX3" fmla="*/ 1124209 w 1125479"/>
                <a:gd name="connsiteY3" fmla="*/ 661829 h 1249979"/>
                <a:gd name="connsiteX4" fmla="*/ 1122939 w 1125479"/>
                <a:gd name="connsiteY4" fmla="*/ 624990 h 1249979"/>
                <a:gd name="connsiteX5" fmla="*/ 1122939 w 1125479"/>
                <a:gd name="connsiteY5" fmla="*/ 624990 h 1249979"/>
                <a:gd name="connsiteX6" fmla="*/ 1094993 w 1125479"/>
                <a:gd name="connsiteY6" fmla="*/ 0 h 1249979"/>
                <a:gd name="connsiteX7" fmla="*/ 0 w 1125479"/>
                <a:gd name="connsiteY7" fmla="*/ 561475 h 1249979"/>
                <a:gd name="connsiteX8" fmla="*/ 47001 w 1125479"/>
                <a:gd name="connsiteY8" fmla="*/ 1249980 h 124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5479" h="1249979">
                  <a:moveTo>
                    <a:pt x="47001" y="1249980"/>
                  </a:moveTo>
                  <a:lnTo>
                    <a:pt x="49541" y="1249980"/>
                  </a:lnTo>
                  <a:lnTo>
                    <a:pt x="1125480" y="665640"/>
                  </a:lnTo>
                  <a:cubicBezTo>
                    <a:pt x="1124209" y="664369"/>
                    <a:pt x="1124209" y="663099"/>
                    <a:pt x="1124209" y="661829"/>
                  </a:cubicBezTo>
                  <a:lnTo>
                    <a:pt x="1122939" y="624990"/>
                  </a:lnTo>
                  <a:lnTo>
                    <a:pt x="1122939" y="624990"/>
                  </a:lnTo>
                  <a:lnTo>
                    <a:pt x="1094993" y="0"/>
                  </a:lnTo>
                  <a:lnTo>
                    <a:pt x="0" y="561475"/>
                  </a:lnTo>
                  <a:lnTo>
                    <a:pt x="47001" y="12499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" name="Freeform: Shape 63">
              <a:extLst>
                <a:ext uri="{FF2B5EF4-FFF2-40B4-BE49-F238E27FC236}">
                  <a16:creationId xmlns:a16="http://schemas.microsoft.com/office/drawing/2014/main" id="{302F3C7C-ADAD-2C8D-3104-A6D01941808B}"/>
                </a:ext>
              </a:extLst>
            </p:cNvPr>
            <p:cNvSpPr/>
            <p:nvPr/>
          </p:nvSpPr>
          <p:spPr>
            <a:xfrm>
              <a:off x="2341150" y="1117868"/>
              <a:ext cx="816798" cy="1947377"/>
            </a:xfrm>
            <a:custGeom>
              <a:avLst/>
              <a:gdLst>
                <a:gd name="connsiteX0" fmla="*/ 86380 w 816798"/>
                <a:gd name="connsiteY0" fmla="*/ 1947377 h 1947377"/>
                <a:gd name="connsiteX1" fmla="*/ 721526 w 816798"/>
                <a:gd name="connsiteY1" fmla="*/ 1544691 h 1947377"/>
                <a:gd name="connsiteX2" fmla="*/ 721526 w 816798"/>
                <a:gd name="connsiteY2" fmla="*/ 1544691 h 1947377"/>
                <a:gd name="connsiteX3" fmla="*/ 724067 w 816798"/>
                <a:gd name="connsiteY3" fmla="*/ 1543420 h 1947377"/>
                <a:gd name="connsiteX4" fmla="*/ 724067 w 816798"/>
                <a:gd name="connsiteY4" fmla="*/ 1543420 h 1947377"/>
                <a:gd name="connsiteX5" fmla="*/ 726608 w 816798"/>
                <a:gd name="connsiteY5" fmla="*/ 1543420 h 1947377"/>
                <a:gd name="connsiteX6" fmla="*/ 816798 w 816798"/>
                <a:gd name="connsiteY6" fmla="*/ 1565016 h 1947377"/>
                <a:gd name="connsiteX7" fmla="*/ 754554 w 816798"/>
                <a:gd name="connsiteY7" fmla="*/ 0 h 1947377"/>
                <a:gd name="connsiteX8" fmla="*/ 0 w 816798"/>
                <a:gd name="connsiteY8" fmla="*/ 424282 h 1947377"/>
                <a:gd name="connsiteX9" fmla="*/ 86380 w 816798"/>
                <a:gd name="connsiteY9" fmla="*/ 1947377 h 1947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6798" h="1947377">
                  <a:moveTo>
                    <a:pt x="86380" y="1947377"/>
                  </a:moveTo>
                  <a:lnTo>
                    <a:pt x="721526" y="1544691"/>
                  </a:lnTo>
                  <a:lnTo>
                    <a:pt x="721526" y="1544691"/>
                  </a:lnTo>
                  <a:cubicBezTo>
                    <a:pt x="722797" y="1544691"/>
                    <a:pt x="722797" y="1543420"/>
                    <a:pt x="724067" y="1543420"/>
                  </a:cubicBezTo>
                  <a:lnTo>
                    <a:pt x="724067" y="1543420"/>
                  </a:lnTo>
                  <a:lnTo>
                    <a:pt x="726608" y="1543420"/>
                  </a:lnTo>
                  <a:lnTo>
                    <a:pt x="816798" y="1565016"/>
                  </a:lnTo>
                  <a:lnTo>
                    <a:pt x="754554" y="0"/>
                  </a:lnTo>
                  <a:lnTo>
                    <a:pt x="0" y="424282"/>
                  </a:lnTo>
                  <a:lnTo>
                    <a:pt x="86380" y="194737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" name="Freeform: Shape 64">
              <a:extLst>
                <a:ext uri="{FF2B5EF4-FFF2-40B4-BE49-F238E27FC236}">
                  <a16:creationId xmlns:a16="http://schemas.microsoft.com/office/drawing/2014/main" id="{76A3A9D7-9E84-32F0-C1E6-8ED209090364}"/>
                </a:ext>
              </a:extLst>
            </p:cNvPr>
            <p:cNvSpPr/>
            <p:nvPr/>
          </p:nvSpPr>
          <p:spPr>
            <a:xfrm>
              <a:off x="749472" y="1247439"/>
              <a:ext cx="759635" cy="301062"/>
            </a:xfrm>
            <a:custGeom>
              <a:avLst/>
              <a:gdLst>
                <a:gd name="connsiteX0" fmla="*/ 757095 w 759635"/>
                <a:gd name="connsiteY0" fmla="*/ 114327 h 301062"/>
                <a:gd name="connsiteX1" fmla="*/ 759635 w 759635"/>
                <a:gd name="connsiteY1" fmla="*/ 113057 h 301062"/>
                <a:gd name="connsiteX2" fmla="*/ 421737 w 759635"/>
                <a:gd name="connsiteY2" fmla="*/ 39380 h 301062"/>
                <a:gd name="connsiteX3" fmla="*/ 415386 w 759635"/>
                <a:gd name="connsiteY3" fmla="*/ 45731 h 301062"/>
                <a:gd name="connsiteX4" fmla="*/ 407764 w 759635"/>
                <a:gd name="connsiteY4" fmla="*/ 39380 h 301062"/>
                <a:gd name="connsiteX5" fmla="*/ 403953 w 759635"/>
                <a:gd name="connsiteY5" fmla="*/ 0 h 301062"/>
                <a:gd name="connsiteX6" fmla="*/ 346790 w 759635"/>
                <a:gd name="connsiteY6" fmla="*/ 29217 h 301062"/>
                <a:gd name="connsiteX7" fmla="*/ 346790 w 759635"/>
                <a:gd name="connsiteY7" fmla="*/ 29217 h 301062"/>
                <a:gd name="connsiteX8" fmla="*/ 1270 w 759635"/>
                <a:gd name="connsiteY8" fmla="*/ 209600 h 301062"/>
                <a:gd name="connsiteX9" fmla="*/ 0 w 759635"/>
                <a:gd name="connsiteY9" fmla="*/ 209600 h 301062"/>
                <a:gd name="connsiteX10" fmla="*/ 406494 w 759635"/>
                <a:gd name="connsiteY10" fmla="*/ 301062 h 301062"/>
                <a:gd name="connsiteX11" fmla="*/ 757095 w 759635"/>
                <a:gd name="connsiteY11" fmla="*/ 114327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9635" h="301062">
                  <a:moveTo>
                    <a:pt x="757095" y="114327"/>
                  </a:moveTo>
                  <a:lnTo>
                    <a:pt x="759635" y="113057"/>
                  </a:lnTo>
                  <a:lnTo>
                    <a:pt x="421737" y="39380"/>
                  </a:lnTo>
                  <a:cubicBezTo>
                    <a:pt x="420467" y="43190"/>
                    <a:pt x="417926" y="44461"/>
                    <a:pt x="415386" y="45731"/>
                  </a:cubicBezTo>
                  <a:cubicBezTo>
                    <a:pt x="411575" y="45731"/>
                    <a:pt x="407764" y="43190"/>
                    <a:pt x="407764" y="39380"/>
                  </a:cubicBezTo>
                  <a:lnTo>
                    <a:pt x="403953" y="0"/>
                  </a:lnTo>
                  <a:lnTo>
                    <a:pt x="346790" y="29217"/>
                  </a:lnTo>
                  <a:lnTo>
                    <a:pt x="346790" y="29217"/>
                  </a:lnTo>
                  <a:lnTo>
                    <a:pt x="1270" y="209600"/>
                  </a:lnTo>
                  <a:lnTo>
                    <a:pt x="0" y="209600"/>
                  </a:lnTo>
                  <a:lnTo>
                    <a:pt x="406494" y="301062"/>
                  </a:lnTo>
                  <a:lnTo>
                    <a:pt x="757095" y="11432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" name="Freeform: Shape 65">
              <a:extLst>
                <a:ext uri="{FF2B5EF4-FFF2-40B4-BE49-F238E27FC236}">
                  <a16:creationId xmlns:a16="http://schemas.microsoft.com/office/drawing/2014/main" id="{D91016D0-2CC0-E14F-34DC-0F9C92095313}"/>
                </a:ext>
              </a:extLst>
            </p:cNvPr>
            <p:cNvSpPr/>
            <p:nvPr/>
          </p:nvSpPr>
          <p:spPr>
            <a:xfrm>
              <a:off x="1116587" y="605935"/>
              <a:ext cx="644038" cy="802832"/>
            </a:xfrm>
            <a:custGeom>
              <a:avLst/>
              <a:gdLst>
                <a:gd name="connsiteX0" fmla="*/ 54623 w 644038"/>
                <a:gd name="connsiteY0" fmla="*/ 680883 h 802832"/>
                <a:gd name="connsiteX1" fmla="*/ 392521 w 644038"/>
                <a:gd name="connsiteY1" fmla="*/ 754561 h 802832"/>
                <a:gd name="connsiteX2" fmla="*/ 400142 w 644038"/>
                <a:gd name="connsiteY2" fmla="*/ 750750 h 802832"/>
                <a:gd name="connsiteX3" fmla="*/ 400142 w 644038"/>
                <a:gd name="connsiteY3" fmla="*/ 750750 h 802832"/>
                <a:gd name="connsiteX4" fmla="*/ 401413 w 644038"/>
                <a:gd name="connsiteY4" fmla="*/ 750750 h 802832"/>
                <a:gd name="connsiteX5" fmla="*/ 402683 w 644038"/>
                <a:gd name="connsiteY5" fmla="*/ 750750 h 802832"/>
                <a:gd name="connsiteX6" fmla="*/ 405223 w 644038"/>
                <a:gd name="connsiteY6" fmla="*/ 750750 h 802832"/>
                <a:gd name="connsiteX7" fmla="*/ 644039 w 644038"/>
                <a:gd name="connsiteY7" fmla="*/ 802833 h 802832"/>
                <a:gd name="connsiteX8" fmla="*/ 597038 w 644038"/>
                <a:gd name="connsiteY8" fmla="*/ 118138 h 802832"/>
                <a:gd name="connsiteX9" fmla="*/ 0 w 644038"/>
                <a:gd name="connsiteY9" fmla="*/ 0 h 802832"/>
                <a:gd name="connsiteX10" fmla="*/ 50812 w 644038"/>
                <a:gd name="connsiteY10" fmla="*/ 628801 h 802832"/>
                <a:gd name="connsiteX11" fmla="*/ 54623 w 644038"/>
                <a:gd name="connsiteY11" fmla="*/ 680883 h 802832"/>
                <a:gd name="connsiteX12" fmla="*/ 54623 w 644038"/>
                <a:gd name="connsiteY12" fmla="*/ 680883 h 80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4038" h="802832">
                  <a:moveTo>
                    <a:pt x="54623" y="680883"/>
                  </a:moveTo>
                  <a:lnTo>
                    <a:pt x="392521" y="754561"/>
                  </a:lnTo>
                  <a:lnTo>
                    <a:pt x="400142" y="750750"/>
                  </a:lnTo>
                  <a:lnTo>
                    <a:pt x="400142" y="750750"/>
                  </a:lnTo>
                  <a:lnTo>
                    <a:pt x="401413" y="750750"/>
                  </a:lnTo>
                  <a:lnTo>
                    <a:pt x="402683" y="750750"/>
                  </a:lnTo>
                  <a:lnTo>
                    <a:pt x="405223" y="750750"/>
                  </a:lnTo>
                  <a:lnTo>
                    <a:pt x="644039" y="802833"/>
                  </a:lnTo>
                  <a:lnTo>
                    <a:pt x="597038" y="118138"/>
                  </a:lnTo>
                  <a:lnTo>
                    <a:pt x="0" y="0"/>
                  </a:lnTo>
                  <a:lnTo>
                    <a:pt x="50812" y="628801"/>
                  </a:lnTo>
                  <a:lnTo>
                    <a:pt x="54623" y="680883"/>
                  </a:lnTo>
                  <a:cubicBezTo>
                    <a:pt x="54623" y="679613"/>
                    <a:pt x="54623" y="680883"/>
                    <a:pt x="54623" y="68088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" name="Freeform: Shape 66">
              <a:extLst>
                <a:ext uri="{FF2B5EF4-FFF2-40B4-BE49-F238E27FC236}">
                  <a16:creationId xmlns:a16="http://schemas.microsoft.com/office/drawing/2014/main" id="{5A38BC2D-F3BB-00B1-2624-5025EB0634D0}"/>
                </a:ext>
              </a:extLst>
            </p:cNvPr>
            <p:cNvSpPr/>
            <p:nvPr/>
          </p:nvSpPr>
          <p:spPr>
            <a:xfrm>
              <a:off x="1528162" y="1371929"/>
              <a:ext cx="368384" cy="2162059"/>
            </a:xfrm>
            <a:custGeom>
              <a:avLst/>
              <a:gdLst>
                <a:gd name="connsiteX0" fmla="*/ 368385 w 368384"/>
                <a:gd name="connsiteY0" fmla="*/ 2029947 h 2162059"/>
                <a:gd name="connsiteX1" fmla="*/ 233734 w 368384"/>
                <a:gd name="connsiteY1" fmla="*/ 50812 h 2162059"/>
                <a:gd name="connsiteX2" fmla="*/ 0 w 368384"/>
                <a:gd name="connsiteY2" fmla="*/ 0 h 2162059"/>
                <a:gd name="connsiteX3" fmla="*/ 160057 w 368384"/>
                <a:gd name="connsiteY3" fmla="*/ 2162059 h 2162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384" h="2162059">
                  <a:moveTo>
                    <a:pt x="368385" y="2029947"/>
                  </a:moveTo>
                  <a:lnTo>
                    <a:pt x="233734" y="50812"/>
                  </a:lnTo>
                  <a:lnTo>
                    <a:pt x="0" y="0"/>
                  </a:lnTo>
                  <a:lnTo>
                    <a:pt x="160057" y="216205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" name="Freeform: Shape 67">
              <a:extLst>
                <a:ext uri="{FF2B5EF4-FFF2-40B4-BE49-F238E27FC236}">
                  <a16:creationId xmlns:a16="http://schemas.microsoft.com/office/drawing/2014/main" id="{8A84F9B7-F947-DCA8-19D0-31BA3B80CC47}"/>
                </a:ext>
              </a:extLst>
            </p:cNvPr>
            <p:cNvSpPr/>
            <p:nvPr/>
          </p:nvSpPr>
          <p:spPr>
            <a:xfrm>
              <a:off x="1777139" y="1426552"/>
              <a:ext cx="635146" cy="1965161"/>
            </a:xfrm>
            <a:custGeom>
              <a:avLst/>
              <a:gdLst>
                <a:gd name="connsiteX0" fmla="*/ 635147 w 635146"/>
                <a:gd name="connsiteY0" fmla="*/ 1647585 h 1965161"/>
                <a:gd name="connsiteX1" fmla="*/ 548767 w 635146"/>
                <a:gd name="connsiteY1" fmla="*/ 119409 h 1965161"/>
                <a:gd name="connsiteX2" fmla="*/ 0 w 635146"/>
                <a:gd name="connsiteY2" fmla="*/ 0 h 1965161"/>
                <a:gd name="connsiteX3" fmla="*/ 134651 w 635146"/>
                <a:gd name="connsiteY3" fmla="*/ 1965162 h 196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146" h="1965161">
                  <a:moveTo>
                    <a:pt x="635147" y="1647585"/>
                  </a:moveTo>
                  <a:lnTo>
                    <a:pt x="548767" y="119409"/>
                  </a:lnTo>
                  <a:lnTo>
                    <a:pt x="0" y="0"/>
                  </a:lnTo>
                  <a:lnTo>
                    <a:pt x="134651" y="196516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" name="Freeform: Shape 68">
              <a:extLst>
                <a:ext uri="{FF2B5EF4-FFF2-40B4-BE49-F238E27FC236}">
                  <a16:creationId xmlns:a16="http://schemas.microsoft.com/office/drawing/2014/main" id="{212CCEA2-B9EF-7FA4-0189-D5A1BBDCE8B4}"/>
                </a:ext>
              </a:extLst>
            </p:cNvPr>
            <p:cNvSpPr/>
            <p:nvPr/>
          </p:nvSpPr>
          <p:spPr>
            <a:xfrm>
              <a:off x="0" y="4029407"/>
              <a:ext cx="189273" cy="175301"/>
            </a:xfrm>
            <a:custGeom>
              <a:avLst/>
              <a:gdLst>
                <a:gd name="connsiteX0" fmla="*/ 53352 w 189273"/>
                <a:gd name="connsiteY0" fmla="*/ 16514 h 175301"/>
                <a:gd name="connsiteX1" fmla="*/ 53352 w 189273"/>
                <a:gd name="connsiteY1" fmla="*/ 16514 h 175301"/>
                <a:gd name="connsiteX2" fmla="*/ 52082 w 189273"/>
                <a:gd name="connsiteY2" fmla="*/ 16514 h 175301"/>
                <a:gd name="connsiteX3" fmla="*/ 0 w 189273"/>
                <a:gd name="connsiteY3" fmla="*/ 0 h 175301"/>
                <a:gd name="connsiteX4" fmla="*/ 0 w 189273"/>
                <a:gd name="connsiteY4" fmla="*/ 175302 h 175301"/>
                <a:gd name="connsiteX5" fmla="*/ 189274 w 189273"/>
                <a:gd name="connsiteY5" fmla="*/ 58434 h 17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273" h="175301">
                  <a:moveTo>
                    <a:pt x="53352" y="16514"/>
                  </a:moveTo>
                  <a:lnTo>
                    <a:pt x="53352" y="16514"/>
                  </a:lnTo>
                  <a:lnTo>
                    <a:pt x="52082" y="16514"/>
                  </a:lnTo>
                  <a:lnTo>
                    <a:pt x="0" y="0"/>
                  </a:lnTo>
                  <a:lnTo>
                    <a:pt x="0" y="175302"/>
                  </a:lnTo>
                  <a:lnTo>
                    <a:pt x="189274" y="58434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" name="Freeform: Shape 69">
              <a:extLst>
                <a:ext uri="{FF2B5EF4-FFF2-40B4-BE49-F238E27FC236}">
                  <a16:creationId xmlns:a16="http://schemas.microsoft.com/office/drawing/2014/main" id="{DE60C14F-303D-6544-E51B-F86CB1D936C6}"/>
                </a:ext>
              </a:extLst>
            </p:cNvPr>
            <p:cNvSpPr/>
            <p:nvPr/>
          </p:nvSpPr>
          <p:spPr>
            <a:xfrm>
              <a:off x="3785473" y="5563935"/>
              <a:ext cx="6351" cy="7621"/>
            </a:xfrm>
            <a:custGeom>
              <a:avLst/>
              <a:gdLst>
                <a:gd name="connsiteX0" fmla="*/ 0 w 6351"/>
                <a:gd name="connsiteY0" fmla="*/ 0 h 7621"/>
                <a:gd name="connsiteX1" fmla="*/ 0 w 6351"/>
                <a:gd name="connsiteY1" fmla="*/ 7622 h 7621"/>
                <a:gd name="connsiteX2" fmla="*/ 6351 w 6351"/>
                <a:gd name="connsiteY2" fmla="*/ 2541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1" h="7621">
                  <a:moveTo>
                    <a:pt x="0" y="0"/>
                  </a:moveTo>
                  <a:lnTo>
                    <a:pt x="0" y="7622"/>
                  </a:lnTo>
                  <a:lnTo>
                    <a:pt x="6351" y="2541"/>
                  </a:lnTo>
                  <a:close/>
                </a:path>
              </a:pathLst>
            </a:custGeom>
            <a:solidFill>
              <a:srgbClr val="0A405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" name="Freeform: Shape 70">
              <a:extLst>
                <a:ext uri="{FF2B5EF4-FFF2-40B4-BE49-F238E27FC236}">
                  <a16:creationId xmlns:a16="http://schemas.microsoft.com/office/drawing/2014/main" id="{852BD2EE-2382-FB5B-5296-ECC89B70170B}"/>
                </a:ext>
              </a:extLst>
            </p:cNvPr>
            <p:cNvSpPr/>
            <p:nvPr/>
          </p:nvSpPr>
          <p:spPr>
            <a:xfrm>
              <a:off x="2405934" y="6718642"/>
              <a:ext cx="8892" cy="135922"/>
            </a:xfrm>
            <a:custGeom>
              <a:avLst/>
              <a:gdLst>
                <a:gd name="connsiteX0" fmla="*/ 0 w 8892"/>
                <a:gd name="connsiteY0" fmla="*/ 1270 h 135922"/>
                <a:gd name="connsiteX1" fmla="*/ 8892 w 8892"/>
                <a:gd name="connsiteY1" fmla="*/ 135922 h 135922"/>
                <a:gd name="connsiteX2" fmla="*/ 8892 w 8892"/>
                <a:gd name="connsiteY2" fmla="*/ 135922 h 135922"/>
                <a:gd name="connsiteX3" fmla="*/ 0 w 8892"/>
                <a:gd name="connsiteY3" fmla="*/ 0 h 135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" h="135922">
                  <a:moveTo>
                    <a:pt x="0" y="1270"/>
                  </a:moveTo>
                  <a:lnTo>
                    <a:pt x="8892" y="135922"/>
                  </a:lnTo>
                  <a:lnTo>
                    <a:pt x="8892" y="1359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" name="Freeform: Shape 71">
              <a:extLst>
                <a:ext uri="{FF2B5EF4-FFF2-40B4-BE49-F238E27FC236}">
                  <a16:creationId xmlns:a16="http://schemas.microsoft.com/office/drawing/2014/main" id="{0046A7B9-B8D6-51DD-E424-9C989377BD05}"/>
                </a:ext>
              </a:extLst>
            </p:cNvPr>
            <p:cNvSpPr/>
            <p:nvPr/>
          </p:nvSpPr>
          <p:spPr>
            <a:xfrm>
              <a:off x="3925205" y="6390903"/>
              <a:ext cx="1714895" cy="463660"/>
            </a:xfrm>
            <a:custGeom>
              <a:avLst/>
              <a:gdLst>
                <a:gd name="connsiteX0" fmla="*/ 589416 w 1714895"/>
                <a:gd name="connsiteY0" fmla="*/ 16514 h 463660"/>
                <a:gd name="connsiteX1" fmla="*/ 538604 w 1714895"/>
                <a:gd name="connsiteY1" fmla="*/ 0 h 463660"/>
                <a:gd name="connsiteX2" fmla="*/ 0 w 1714895"/>
                <a:gd name="connsiteY2" fmla="*/ 463661 h 463660"/>
                <a:gd name="connsiteX3" fmla="*/ 1642489 w 1714895"/>
                <a:gd name="connsiteY3" fmla="*/ 463661 h 463660"/>
                <a:gd name="connsiteX4" fmla="*/ 1714896 w 1714895"/>
                <a:gd name="connsiteY4" fmla="*/ 396335 h 46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895" h="463660">
                  <a:moveTo>
                    <a:pt x="589416" y="16514"/>
                  </a:moveTo>
                  <a:lnTo>
                    <a:pt x="538604" y="0"/>
                  </a:lnTo>
                  <a:lnTo>
                    <a:pt x="0" y="463661"/>
                  </a:lnTo>
                  <a:lnTo>
                    <a:pt x="1642489" y="463661"/>
                  </a:lnTo>
                  <a:lnTo>
                    <a:pt x="1714896" y="396335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" name="Freeform: Shape 72">
              <a:extLst>
                <a:ext uri="{FF2B5EF4-FFF2-40B4-BE49-F238E27FC236}">
                  <a16:creationId xmlns:a16="http://schemas.microsoft.com/office/drawing/2014/main" id="{6B3AF13F-C4CE-E00F-AC0E-7804E00274CC}"/>
                </a:ext>
              </a:extLst>
            </p:cNvPr>
            <p:cNvSpPr/>
            <p:nvPr/>
          </p:nvSpPr>
          <p:spPr>
            <a:xfrm>
              <a:off x="2235715" y="6731345"/>
              <a:ext cx="163867" cy="123218"/>
            </a:xfrm>
            <a:custGeom>
              <a:avLst/>
              <a:gdLst>
                <a:gd name="connsiteX0" fmla="*/ 0 w 163867"/>
                <a:gd name="connsiteY0" fmla="*/ 123219 h 123218"/>
                <a:gd name="connsiteX1" fmla="*/ 163868 w 163867"/>
                <a:gd name="connsiteY1" fmla="*/ 123219 h 123218"/>
                <a:gd name="connsiteX2" fmla="*/ 156246 w 163867"/>
                <a:gd name="connsiteY2" fmla="*/ 0 h 12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67" h="123218">
                  <a:moveTo>
                    <a:pt x="0" y="123219"/>
                  </a:moveTo>
                  <a:lnTo>
                    <a:pt x="163868" y="123219"/>
                  </a:lnTo>
                  <a:lnTo>
                    <a:pt x="156246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" name="Freeform: Shape 73">
              <a:extLst>
                <a:ext uri="{FF2B5EF4-FFF2-40B4-BE49-F238E27FC236}">
                  <a16:creationId xmlns:a16="http://schemas.microsoft.com/office/drawing/2014/main" id="{ECE285D0-D078-53B1-4C4F-3C04711CE5C3}"/>
                </a:ext>
              </a:extLst>
            </p:cNvPr>
            <p:cNvSpPr/>
            <p:nvPr/>
          </p:nvSpPr>
          <p:spPr>
            <a:xfrm>
              <a:off x="3603821" y="3362497"/>
              <a:ext cx="182922" cy="2872159"/>
            </a:xfrm>
            <a:custGeom>
              <a:avLst/>
              <a:gdLst>
                <a:gd name="connsiteX0" fmla="*/ 86380 w 182922"/>
                <a:gd name="connsiteY0" fmla="*/ 2872159 h 2872159"/>
                <a:gd name="connsiteX1" fmla="*/ 182922 w 182922"/>
                <a:gd name="connsiteY1" fmla="*/ 2792130 h 2872159"/>
                <a:gd name="connsiteX2" fmla="*/ 167678 w 182922"/>
                <a:gd name="connsiteY2" fmla="*/ 2235737 h 2872159"/>
                <a:gd name="connsiteX3" fmla="*/ 167678 w 182922"/>
                <a:gd name="connsiteY3" fmla="*/ 2224304 h 2872159"/>
                <a:gd name="connsiteX4" fmla="*/ 167678 w 182922"/>
                <a:gd name="connsiteY4" fmla="*/ 2224304 h 2872159"/>
                <a:gd name="connsiteX5" fmla="*/ 167678 w 182922"/>
                <a:gd name="connsiteY5" fmla="*/ 2224304 h 2872159"/>
                <a:gd name="connsiteX6" fmla="*/ 166408 w 182922"/>
                <a:gd name="connsiteY6" fmla="*/ 2191276 h 2872159"/>
                <a:gd name="connsiteX7" fmla="*/ 166408 w 182922"/>
                <a:gd name="connsiteY7" fmla="*/ 2191276 h 2872159"/>
                <a:gd name="connsiteX8" fmla="*/ 166408 w 182922"/>
                <a:gd name="connsiteY8" fmla="*/ 2191276 h 2872159"/>
                <a:gd name="connsiteX9" fmla="*/ 166408 w 182922"/>
                <a:gd name="connsiteY9" fmla="*/ 2191276 h 2872159"/>
                <a:gd name="connsiteX10" fmla="*/ 165138 w 182922"/>
                <a:gd name="connsiteY10" fmla="*/ 2123950 h 2872159"/>
                <a:gd name="connsiteX11" fmla="*/ 149894 w 182922"/>
                <a:gd name="connsiteY11" fmla="*/ 1587881 h 2872159"/>
                <a:gd name="connsiteX12" fmla="*/ 130840 w 182922"/>
                <a:gd name="connsiteY12" fmla="*/ 917160 h 2872159"/>
                <a:gd name="connsiteX13" fmla="*/ 105434 w 182922"/>
                <a:gd name="connsiteY13" fmla="*/ 0 h 2872159"/>
                <a:gd name="connsiteX14" fmla="*/ 0 w 182922"/>
                <a:gd name="connsiteY14" fmla="*/ 72407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922" h="2872159">
                  <a:moveTo>
                    <a:pt x="86380" y="2872159"/>
                  </a:moveTo>
                  <a:lnTo>
                    <a:pt x="182922" y="2792130"/>
                  </a:lnTo>
                  <a:lnTo>
                    <a:pt x="167678" y="2235737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5138" y="2123950"/>
                  </a:lnTo>
                  <a:lnTo>
                    <a:pt x="149894" y="1587881"/>
                  </a:lnTo>
                  <a:lnTo>
                    <a:pt x="130840" y="917160"/>
                  </a:lnTo>
                  <a:lnTo>
                    <a:pt x="105434" y="0"/>
                  </a:lnTo>
                  <a:lnTo>
                    <a:pt x="0" y="7240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" name="Freeform: Shape 74">
              <a:extLst>
                <a:ext uri="{FF2B5EF4-FFF2-40B4-BE49-F238E27FC236}">
                  <a16:creationId xmlns:a16="http://schemas.microsoft.com/office/drawing/2014/main" id="{0973126A-53DC-9D9A-1A90-7E81441F1023}"/>
                </a:ext>
              </a:extLst>
            </p:cNvPr>
            <p:cNvSpPr/>
            <p:nvPr/>
          </p:nvSpPr>
          <p:spPr>
            <a:xfrm>
              <a:off x="1559919" y="2676532"/>
              <a:ext cx="2139173" cy="1222033"/>
            </a:xfrm>
            <a:custGeom>
              <a:avLst/>
              <a:gdLst>
                <a:gd name="connsiteX0" fmla="*/ 865069 w 2139173"/>
                <a:gd name="connsiteY0" fmla="*/ 407768 h 1222033"/>
                <a:gd name="connsiteX1" fmla="*/ 349331 w 2139173"/>
                <a:gd name="connsiteY1" fmla="*/ 734236 h 1222033"/>
                <a:gd name="connsiteX2" fmla="*/ 125759 w 2139173"/>
                <a:gd name="connsiteY2" fmla="*/ 875240 h 1222033"/>
                <a:gd name="connsiteX3" fmla="*/ 125759 w 2139173"/>
                <a:gd name="connsiteY3" fmla="*/ 875240 h 1222033"/>
                <a:gd name="connsiteX4" fmla="*/ 116867 w 2139173"/>
                <a:gd name="connsiteY4" fmla="*/ 881592 h 1222033"/>
                <a:gd name="connsiteX5" fmla="*/ 116867 w 2139173"/>
                <a:gd name="connsiteY5" fmla="*/ 881592 h 1222033"/>
                <a:gd name="connsiteX6" fmla="*/ 0 w 2139173"/>
                <a:gd name="connsiteY6" fmla="*/ 955269 h 1222033"/>
                <a:gd name="connsiteX7" fmla="*/ 938746 w 2139173"/>
                <a:gd name="connsiteY7" fmla="*/ 1222033 h 1222033"/>
                <a:gd name="connsiteX8" fmla="*/ 1753004 w 2139173"/>
                <a:gd name="connsiteY8" fmla="*/ 673262 h 1222033"/>
                <a:gd name="connsiteX9" fmla="*/ 1753004 w 2139173"/>
                <a:gd name="connsiteY9" fmla="*/ 673262 h 1222033"/>
                <a:gd name="connsiteX10" fmla="*/ 1753004 w 2139173"/>
                <a:gd name="connsiteY10" fmla="*/ 673262 h 1222033"/>
                <a:gd name="connsiteX11" fmla="*/ 1754275 w 2139173"/>
                <a:gd name="connsiteY11" fmla="*/ 673262 h 1222033"/>
                <a:gd name="connsiteX12" fmla="*/ 1755545 w 2139173"/>
                <a:gd name="connsiteY12" fmla="*/ 673262 h 1222033"/>
                <a:gd name="connsiteX13" fmla="*/ 1759356 w 2139173"/>
                <a:gd name="connsiteY13" fmla="*/ 673262 h 1222033"/>
                <a:gd name="connsiteX14" fmla="*/ 2035009 w 2139173"/>
                <a:gd name="connsiteY14" fmla="*/ 745669 h 1222033"/>
                <a:gd name="connsiteX15" fmla="*/ 2139174 w 2139173"/>
                <a:gd name="connsiteY15" fmla="*/ 674532 h 1222033"/>
                <a:gd name="connsiteX16" fmla="*/ 1808897 w 2139173"/>
                <a:gd name="connsiteY16" fmla="*/ 588151 h 1222033"/>
                <a:gd name="connsiteX17" fmla="*/ 1220752 w 2139173"/>
                <a:gd name="connsiteY17" fmla="*/ 435715 h 1222033"/>
                <a:gd name="connsiteX18" fmla="*/ 1220752 w 2139173"/>
                <a:gd name="connsiteY18" fmla="*/ 435715 h 1222033"/>
                <a:gd name="connsiteX19" fmla="*/ 1219481 w 2139173"/>
                <a:gd name="connsiteY19" fmla="*/ 435715 h 1222033"/>
                <a:gd name="connsiteX20" fmla="*/ 1218211 w 2139173"/>
                <a:gd name="connsiteY20" fmla="*/ 434444 h 1222033"/>
                <a:gd name="connsiteX21" fmla="*/ 1216941 w 2139173"/>
                <a:gd name="connsiteY21" fmla="*/ 433174 h 1222033"/>
                <a:gd name="connsiteX22" fmla="*/ 1216941 w 2139173"/>
                <a:gd name="connsiteY22" fmla="*/ 433174 h 1222033"/>
                <a:gd name="connsiteX23" fmla="*/ 1215670 w 2139173"/>
                <a:gd name="connsiteY23" fmla="*/ 431904 h 1222033"/>
                <a:gd name="connsiteX24" fmla="*/ 1215670 w 2139173"/>
                <a:gd name="connsiteY24" fmla="*/ 430633 h 1222033"/>
                <a:gd name="connsiteX25" fmla="*/ 1215670 w 2139173"/>
                <a:gd name="connsiteY25" fmla="*/ 429363 h 1222033"/>
                <a:gd name="connsiteX26" fmla="*/ 1215670 w 2139173"/>
                <a:gd name="connsiteY26" fmla="*/ 428093 h 1222033"/>
                <a:gd name="connsiteX27" fmla="*/ 1215670 w 2139173"/>
                <a:gd name="connsiteY27" fmla="*/ 428093 h 1222033"/>
                <a:gd name="connsiteX28" fmla="*/ 1215670 w 2139173"/>
                <a:gd name="connsiteY28" fmla="*/ 426823 h 1222033"/>
                <a:gd name="connsiteX29" fmla="*/ 1216941 w 2139173"/>
                <a:gd name="connsiteY29" fmla="*/ 425552 h 1222033"/>
                <a:gd name="connsiteX30" fmla="*/ 1218211 w 2139173"/>
                <a:gd name="connsiteY30" fmla="*/ 424282 h 1222033"/>
                <a:gd name="connsiteX31" fmla="*/ 1219481 w 2139173"/>
                <a:gd name="connsiteY31" fmla="*/ 423012 h 1222033"/>
                <a:gd name="connsiteX32" fmla="*/ 1774599 w 2139173"/>
                <a:gd name="connsiteY32" fmla="*/ 64786 h 1222033"/>
                <a:gd name="connsiteX33" fmla="*/ 1606921 w 2139173"/>
                <a:gd name="connsiteY33" fmla="*/ 24136 h 1222033"/>
                <a:gd name="connsiteX34" fmla="*/ 1510378 w 2139173"/>
                <a:gd name="connsiteY34" fmla="*/ 0 h 1222033"/>
                <a:gd name="connsiteX35" fmla="*/ 865069 w 2139173"/>
                <a:gd name="connsiteY35" fmla="*/ 407768 h 12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139173" h="1222033">
                  <a:moveTo>
                    <a:pt x="865069" y="407768"/>
                  </a:moveTo>
                  <a:lnTo>
                    <a:pt x="349331" y="734236"/>
                  </a:lnTo>
                  <a:lnTo>
                    <a:pt x="125759" y="875240"/>
                  </a:lnTo>
                  <a:lnTo>
                    <a:pt x="125759" y="875240"/>
                  </a:lnTo>
                  <a:lnTo>
                    <a:pt x="116867" y="881592"/>
                  </a:lnTo>
                  <a:lnTo>
                    <a:pt x="116867" y="881592"/>
                  </a:lnTo>
                  <a:lnTo>
                    <a:pt x="0" y="955269"/>
                  </a:lnTo>
                  <a:lnTo>
                    <a:pt x="938746" y="1222033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4275" y="673262"/>
                  </a:lnTo>
                  <a:lnTo>
                    <a:pt x="1755545" y="673262"/>
                  </a:lnTo>
                  <a:lnTo>
                    <a:pt x="1759356" y="673262"/>
                  </a:lnTo>
                  <a:lnTo>
                    <a:pt x="2035009" y="745669"/>
                  </a:lnTo>
                  <a:lnTo>
                    <a:pt x="2139174" y="674532"/>
                  </a:lnTo>
                  <a:lnTo>
                    <a:pt x="1808897" y="588151"/>
                  </a:lnTo>
                  <a:lnTo>
                    <a:pt x="1220752" y="435715"/>
                  </a:lnTo>
                  <a:lnTo>
                    <a:pt x="1220752" y="435715"/>
                  </a:lnTo>
                  <a:lnTo>
                    <a:pt x="1219481" y="435715"/>
                  </a:lnTo>
                  <a:lnTo>
                    <a:pt x="1218211" y="434444"/>
                  </a:lnTo>
                  <a:cubicBezTo>
                    <a:pt x="1218211" y="433174"/>
                    <a:pt x="1216941" y="433174"/>
                    <a:pt x="1216941" y="433174"/>
                  </a:cubicBezTo>
                  <a:lnTo>
                    <a:pt x="1216941" y="433174"/>
                  </a:lnTo>
                  <a:cubicBezTo>
                    <a:pt x="1216941" y="433174"/>
                    <a:pt x="1216941" y="431904"/>
                    <a:pt x="1215670" y="431904"/>
                  </a:cubicBezTo>
                  <a:cubicBezTo>
                    <a:pt x="1215670" y="431904"/>
                    <a:pt x="1215670" y="430633"/>
                    <a:pt x="1215670" y="430633"/>
                  </a:cubicBezTo>
                  <a:cubicBezTo>
                    <a:pt x="1215670" y="430633"/>
                    <a:pt x="1215670" y="429363"/>
                    <a:pt x="1215670" y="429363"/>
                  </a:cubicBezTo>
                  <a:cubicBezTo>
                    <a:pt x="1215670" y="429363"/>
                    <a:pt x="1215670" y="428093"/>
                    <a:pt x="1215670" y="428093"/>
                  </a:cubicBezTo>
                  <a:lnTo>
                    <a:pt x="1215670" y="428093"/>
                  </a:lnTo>
                  <a:cubicBezTo>
                    <a:pt x="1215670" y="428093"/>
                    <a:pt x="1215670" y="428093"/>
                    <a:pt x="1215670" y="426823"/>
                  </a:cubicBezTo>
                  <a:lnTo>
                    <a:pt x="1216941" y="425552"/>
                  </a:lnTo>
                  <a:lnTo>
                    <a:pt x="1218211" y="424282"/>
                  </a:lnTo>
                  <a:lnTo>
                    <a:pt x="1219481" y="423012"/>
                  </a:lnTo>
                  <a:lnTo>
                    <a:pt x="1774599" y="64786"/>
                  </a:lnTo>
                  <a:lnTo>
                    <a:pt x="1606921" y="24136"/>
                  </a:lnTo>
                  <a:lnTo>
                    <a:pt x="1510378" y="0"/>
                  </a:lnTo>
                  <a:lnTo>
                    <a:pt x="865069" y="40776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" name="Freeform: Shape 75">
              <a:extLst>
                <a:ext uri="{FF2B5EF4-FFF2-40B4-BE49-F238E27FC236}">
                  <a16:creationId xmlns:a16="http://schemas.microsoft.com/office/drawing/2014/main" id="{0AA9753E-CA88-544E-FD1F-75472EE7C8B6}"/>
                </a:ext>
              </a:extLst>
            </p:cNvPr>
            <p:cNvSpPr/>
            <p:nvPr/>
          </p:nvSpPr>
          <p:spPr>
            <a:xfrm>
              <a:off x="1549757" y="3645774"/>
              <a:ext cx="1105154" cy="3208789"/>
            </a:xfrm>
            <a:custGeom>
              <a:avLst/>
              <a:gdLst>
                <a:gd name="connsiteX0" fmla="*/ 0 w 1105154"/>
                <a:gd name="connsiteY0" fmla="*/ 0 h 3208789"/>
                <a:gd name="connsiteX1" fmla="*/ 47001 w 1105154"/>
                <a:gd name="connsiteY1" fmla="*/ 603395 h 3208789"/>
                <a:gd name="connsiteX2" fmla="*/ 96542 w 1105154"/>
                <a:gd name="connsiteY2" fmla="*/ 1251250 h 3208789"/>
                <a:gd name="connsiteX3" fmla="*/ 96542 w 1105154"/>
                <a:gd name="connsiteY3" fmla="*/ 1251250 h 3208789"/>
                <a:gd name="connsiteX4" fmla="*/ 111786 w 1105154"/>
                <a:gd name="connsiteY4" fmla="*/ 1454499 h 3208789"/>
                <a:gd name="connsiteX5" fmla="*/ 111786 w 1105154"/>
                <a:gd name="connsiteY5" fmla="*/ 1454499 h 3208789"/>
                <a:gd name="connsiteX6" fmla="*/ 121948 w 1105154"/>
                <a:gd name="connsiteY6" fmla="*/ 1580259 h 3208789"/>
                <a:gd name="connsiteX7" fmla="*/ 161327 w 1105154"/>
                <a:gd name="connsiteY7" fmla="*/ 2092192 h 3208789"/>
                <a:gd name="connsiteX8" fmla="*/ 213409 w 1105154"/>
                <a:gd name="connsiteY8" fmla="*/ 2761643 h 3208789"/>
                <a:gd name="connsiteX9" fmla="*/ 217220 w 1105154"/>
                <a:gd name="connsiteY9" fmla="*/ 2813725 h 3208789"/>
                <a:gd name="connsiteX10" fmla="*/ 867610 w 1105154"/>
                <a:gd name="connsiteY10" fmla="*/ 3051273 h 3208789"/>
                <a:gd name="connsiteX11" fmla="*/ 867610 w 1105154"/>
                <a:gd name="connsiteY11" fmla="*/ 3051273 h 3208789"/>
                <a:gd name="connsiteX12" fmla="*/ 868880 w 1105154"/>
                <a:gd name="connsiteY12" fmla="*/ 3052543 h 3208789"/>
                <a:gd name="connsiteX13" fmla="*/ 870151 w 1105154"/>
                <a:gd name="connsiteY13" fmla="*/ 3052543 h 3208789"/>
                <a:gd name="connsiteX14" fmla="*/ 870151 w 1105154"/>
                <a:gd name="connsiteY14" fmla="*/ 3052543 h 3208789"/>
                <a:gd name="connsiteX15" fmla="*/ 870151 w 1105154"/>
                <a:gd name="connsiteY15" fmla="*/ 3052543 h 3208789"/>
                <a:gd name="connsiteX16" fmla="*/ 870151 w 1105154"/>
                <a:gd name="connsiteY16" fmla="*/ 3052543 h 3208789"/>
                <a:gd name="connsiteX17" fmla="*/ 870151 w 1105154"/>
                <a:gd name="connsiteY17" fmla="*/ 3053813 h 3208789"/>
                <a:gd name="connsiteX18" fmla="*/ 870151 w 1105154"/>
                <a:gd name="connsiteY18" fmla="*/ 3055083 h 3208789"/>
                <a:gd name="connsiteX19" fmla="*/ 870151 w 1105154"/>
                <a:gd name="connsiteY19" fmla="*/ 3056353 h 3208789"/>
                <a:gd name="connsiteX20" fmla="*/ 870151 w 1105154"/>
                <a:gd name="connsiteY20" fmla="*/ 3057624 h 3208789"/>
                <a:gd name="connsiteX21" fmla="*/ 879043 w 1105154"/>
                <a:gd name="connsiteY21" fmla="*/ 3208790 h 3208789"/>
                <a:gd name="connsiteX22" fmla="*/ 1105155 w 1105154"/>
                <a:gd name="connsiteY22" fmla="*/ 3208790 h 3208789"/>
                <a:gd name="connsiteX23" fmla="*/ 940017 w 1105154"/>
                <a:gd name="connsiteY23" fmla="*/ 268034 h 3208789"/>
                <a:gd name="connsiteX24" fmla="*/ 0 w 1105154"/>
                <a:gd name="connsiteY24" fmla="*/ 0 h 3208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05154" h="3208789">
                  <a:moveTo>
                    <a:pt x="0" y="0"/>
                  </a:moveTo>
                  <a:lnTo>
                    <a:pt x="47001" y="603395"/>
                  </a:lnTo>
                  <a:lnTo>
                    <a:pt x="96542" y="1251250"/>
                  </a:lnTo>
                  <a:lnTo>
                    <a:pt x="96542" y="1251250"/>
                  </a:lnTo>
                  <a:lnTo>
                    <a:pt x="111786" y="1454499"/>
                  </a:lnTo>
                  <a:lnTo>
                    <a:pt x="111786" y="1454499"/>
                  </a:lnTo>
                  <a:lnTo>
                    <a:pt x="121948" y="1580259"/>
                  </a:lnTo>
                  <a:lnTo>
                    <a:pt x="161327" y="2092192"/>
                  </a:lnTo>
                  <a:lnTo>
                    <a:pt x="213409" y="2761643"/>
                  </a:lnTo>
                  <a:lnTo>
                    <a:pt x="217220" y="2813725"/>
                  </a:lnTo>
                  <a:lnTo>
                    <a:pt x="867610" y="3051273"/>
                  </a:lnTo>
                  <a:lnTo>
                    <a:pt x="867610" y="3051273"/>
                  </a:lnTo>
                  <a:lnTo>
                    <a:pt x="868880" y="3052543"/>
                  </a:lnTo>
                  <a:lnTo>
                    <a:pt x="870151" y="3052543"/>
                  </a:lnTo>
                  <a:lnTo>
                    <a:pt x="870151" y="3052543"/>
                  </a:lnTo>
                  <a:lnTo>
                    <a:pt x="870151" y="3052543"/>
                  </a:lnTo>
                  <a:cubicBezTo>
                    <a:pt x="870151" y="3052543"/>
                    <a:pt x="870151" y="3052543"/>
                    <a:pt x="870151" y="3052543"/>
                  </a:cubicBezTo>
                  <a:lnTo>
                    <a:pt x="870151" y="3053813"/>
                  </a:lnTo>
                  <a:lnTo>
                    <a:pt x="870151" y="3055083"/>
                  </a:lnTo>
                  <a:lnTo>
                    <a:pt x="870151" y="3056353"/>
                  </a:lnTo>
                  <a:cubicBezTo>
                    <a:pt x="870151" y="3056353"/>
                    <a:pt x="870151" y="3056353"/>
                    <a:pt x="870151" y="3057624"/>
                  </a:cubicBezTo>
                  <a:lnTo>
                    <a:pt x="879043" y="3208790"/>
                  </a:lnTo>
                  <a:lnTo>
                    <a:pt x="1105155" y="3208790"/>
                  </a:lnTo>
                  <a:lnTo>
                    <a:pt x="940017" y="268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" name="Freeform: Shape 76">
              <a:extLst>
                <a:ext uri="{FF2B5EF4-FFF2-40B4-BE49-F238E27FC236}">
                  <a16:creationId xmlns:a16="http://schemas.microsoft.com/office/drawing/2014/main" id="{34793689-2BE7-8C3D-0517-359C1B7C5E22}"/>
                </a:ext>
              </a:extLst>
            </p:cNvPr>
            <p:cNvSpPr/>
            <p:nvPr/>
          </p:nvSpPr>
          <p:spPr>
            <a:xfrm>
              <a:off x="1131831" y="50812"/>
              <a:ext cx="1675516" cy="658017"/>
            </a:xfrm>
            <a:custGeom>
              <a:avLst/>
              <a:gdLst>
                <a:gd name="connsiteX0" fmla="*/ 588146 w 1675516"/>
                <a:gd name="connsiteY0" fmla="*/ 658018 h 658017"/>
                <a:gd name="connsiteX1" fmla="*/ 1675517 w 1675516"/>
                <a:gd name="connsiteY1" fmla="*/ 101624 h 658017"/>
                <a:gd name="connsiteX2" fmla="*/ 1097533 w 1675516"/>
                <a:gd name="connsiteY2" fmla="*/ 0 h 658017"/>
                <a:gd name="connsiteX3" fmla="*/ 231193 w 1675516"/>
                <a:gd name="connsiteY3" fmla="*/ 428093 h 658017"/>
                <a:gd name="connsiteX4" fmla="*/ 229923 w 1675516"/>
                <a:gd name="connsiteY4" fmla="*/ 428093 h 658017"/>
                <a:gd name="connsiteX5" fmla="*/ 229923 w 1675516"/>
                <a:gd name="connsiteY5" fmla="*/ 428093 h 658017"/>
                <a:gd name="connsiteX6" fmla="*/ 0 w 1675516"/>
                <a:gd name="connsiteY6" fmla="*/ 542420 h 658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5516" h="658017">
                  <a:moveTo>
                    <a:pt x="588146" y="658018"/>
                  </a:moveTo>
                  <a:lnTo>
                    <a:pt x="1675517" y="101624"/>
                  </a:lnTo>
                  <a:lnTo>
                    <a:pt x="1097533" y="0"/>
                  </a:lnTo>
                  <a:lnTo>
                    <a:pt x="231193" y="428093"/>
                  </a:lnTo>
                  <a:lnTo>
                    <a:pt x="229923" y="428093"/>
                  </a:lnTo>
                  <a:lnTo>
                    <a:pt x="229923" y="428093"/>
                  </a:lnTo>
                  <a:lnTo>
                    <a:pt x="0" y="5424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" name="Freeform: Shape 77">
              <a:extLst>
                <a:ext uri="{FF2B5EF4-FFF2-40B4-BE49-F238E27FC236}">
                  <a16:creationId xmlns:a16="http://schemas.microsoft.com/office/drawing/2014/main" id="{30B55960-941A-0303-83C0-8CBF8FA34819}"/>
                </a:ext>
              </a:extLst>
            </p:cNvPr>
            <p:cNvSpPr/>
            <p:nvPr/>
          </p:nvSpPr>
          <p:spPr>
            <a:xfrm>
              <a:off x="1421457" y="4263143"/>
              <a:ext cx="208328" cy="623719"/>
            </a:xfrm>
            <a:custGeom>
              <a:avLst/>
              <a:gdLst>
                <a:gd name="connsiteX0" fmla="*/ 38109 w 208328"/>
                <a:gd name="connsiteY0" fmla="*/ 569096 h 623719"/>
                <a:gd name="connsiteX1" fmla="*/ 208328 w 208328"/>
                <a:gd name="connsiteY1" fmla="*/ 623720 h 623719"/>
                <a:gd name="connsiteX2" fmla="*/ 160057 w 208328"/>
                <a:gd name="connsiteY2" fmla="*/ 0 h 623719"/>
                <a:gd name="connsiteX3" fmla="*/ 0 w 208328"/>
                <a:gd name="connsiteY3" fmla="*/ 105435 h 623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28" h="623719">
                  <a:moveTo>
                    <a:pt x="38109" y="569096"/>
                  </a:moveTo>
                  <a:lnTo>
                    <a:pt x="208328" y="623720"/>
                  </a:lnTo>
                  <a:lnTo>
                    <a:pt x="160057" y="0"/>
                  </a:lnTo>
                  <a:lnTo>
                    <a:pt x="0" y="105435"/>
                  </a:lnTo>
                  <a:close/>
                </a:path>
              </a:pathLst>
            </a:custGeom>
            <a:solidFill>
              <a:schemeClr val="accent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" name="Freeform: Shape 78">
              <a:extLst>
                <a:ext uri="{FF2B5EF4-FFF2-40B4-BE49-F238E27FC236}">
                  <a16:creationId xmlns:a16="http://schemas.microsoft.com/office/drawing/2014/main" id="{7BAA41B3-EBFF-44DF-A0AB-407A6DB639F4}"/>
                </a:ext>
              </a:extLst>
            </p:cNvPr>
            <p:cNvSpPr/>
            <p:nvPr/>
          </p:nvSpPr>
          <p:spPr>
            <a:xfrm>
              <a:off x="1275374" y="4846213"/>
              <a:ext cx="372195" cy="242628"/>
            </a:xfrm>
            <a:custGeom>
              <a:avLst/>
              <a:gdLst>
                <a:gd name="connsiteX0" fmla="*/ 177841 w 372195"/>
                <a:gd name="connsiteY0" fmla="*/ 0 h 242628"/>
                <a:gd name="connsiteX1" fmla="*/ 171490 w 372195"/>
                <a:gd name="connsiteY1" fmla="*/ 6352 h 242628"/>
                <a:gd name="connsiteX2" fmla="*/ 170219 w 372195"/>
                <a:gd name="connsiteY2" fmla="*/ 6352 h 242628"/>
                <a:gd name="connsiteX3" fmla="*/ 121948 w 372195"/>
                <a:gd name="connsiteY3" fmla="*/ 39380 h 242628"/>
                <a:gd name="connsiteX4" fmla="*/ 0 w 372195"/>
                <a:gd name="connsiteY4" fmla="*/ 121949 h 242628"/>
                <a:gd name="connsiteX5" fmla="*/ 372196 w 372195"/>
                <a:gd name="connsiteY5" fmla="*/ 242628 h 242628"/>
                <a:gd name="connsiteX6" fmla="*/ 358223 w 372195"/>
                <a:gd name="connsiteY6" fmla="*/ 55893 h 242628"/>
                <a:gd name="connsiteX7" fmla="*/ 177841 w 372195"/>
                <a:gd name="connsiteY7" fmla="*/ 0 h 242628"/>
                <a:gd name="connsiteX8" fmla="*/ 177841 w 372195"/>
                <a:gd name="connsiteY8" fmla="*/ 0 h 24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195" h="242628">
                  <a:moveTo>
                    <a:pt x="177841" y="0"/>
                  </a:moveTo>
                  <a:cubicBezTo>
                    <a:pt x="177841" y="3811"/>
                    <a:pt x="174030" y="5081"/>
                    <a:pt x="171490" y="6352"/>
                  </a:cubicBezTo>
                  <a:lnTo>
                    <a:pt x="170219" y="6352"/>
                  </a:lnTo>
                  <a:lnTo>
                    <a:pt x="121948" y="39380"/>
                  </a:lnTo>
                  <a:lnTo>
                    <a:pt x="0" y="121949"/>
                  </a:lnTo>
                  <a:lnTo>
                    <a:pt x="372196" y="242628"/>
                  </a:lnTo>
                  <a:lnTo>
                    <a:pt x="358223" y="55893"/>
                  </a:lnTo>
                  <a:lnTo>
                    <a:pt x="177841" y="0"/>
                  </a:lnTo>
                  <a:lnTo>
                    <a:pt x="177841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" name="Freeform: Shape 79">
              <a:extLst>
                <a:ext uri="{FF2B5EF4-FFF2-40B4-BE49-F238E27FC236}">
                  <a16:creationId xmlns:a16="http://schemas.microsoft.com/office/drawing/2014/main" id="{43470F5E-EA7C-29AB-BB04-9408448E37D5}"/>
                </a:ext>
              </a:extLst>
            </p:cNvPr>
            <p:cNvSpPr/>
            <p:nvPr/>
          </p:nvSpPr>
          <p:spPr>
            <a:xfrm>
              <a:off x="5589289" y="6801212"/>
              <a:ext cx="57163" cy="53352"/>
            </a:xfrm>
            <a:custGeom>
              <a:avLst/>
              <a:gdLst>
                <a:gd name="connsiteX0" fmla="*/ 0 w 57163"/>
                <a:gd name="connsiteY0" fmla="*/ 53352 h 53352"/>
                <a:gd name="connsiteX1" fmla="*/ 57163 w 57163"/>
                <a:gd name="connsiteY1" fmla="*/ 53352 h 53352"/>
                <a:gd name="connsiteX2" fmla="*/ 57163 w 57163"/>
                <a:gd name="connsiteY2" fmla="*/ 0 h 5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163" h="53352">
                  <a:moveTo>
                    <a:pt x="0" y="53352"/>
                  </a:moveTo>
                  <a:lnTo>
                    <a:pt x="57163" y="53352"/>
                  </a:lnTo>
                  <a:lnTo>
                    <a:pt x="57163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" name="Freeform: Shape 80">
              <a:extLst>
                <a:ext uri="{FF2B5EF4-FFF2-40B4-BE49-F238E27FC236}">
                  <a16:creationId xmlns:a16="http://schemas.microsoft.com/office/drawing/2014/main" id="{11CE0B6D-6649-43B2-73FB-538FF859113A}"/>
                </a:ext>
              </a:extLst>
            </p:cNvPr>
            <p:cNvSpPr/>
            <p:nvPr/>
          </p:nvSpPr>
          <p:spPr>
            <a:xfrm>
              <a:off x="2507558" y="3371389"/>
              <a:ext cx="903178" cy="3481905"/>
            </a:xfrm>
            <a:custGeom>
              <a:avLst/>
              <a:gdLst>
                <a:gd name="connsiteX0" fmla="*/ 402683 w 903178"/>
                <a:gd name="connsiteY0" fmla="*/ 3194817 h 3481905"/>
                <a:gd name="connsiteX1" fmla="*/ 402683 w 903178"/>
                <a:gd name="connsiteY1" fmla="*/ 3193546 h 3481905"/>
                <a:gd name="connsiteX2" fmla="*/ 402683 w 903178"/>
                <a:gd name="connsiteY2" fmla="*/ 3193546 h 3481905"/>
                <a:gd name="connsiteX3" fmla="*/ 402683 w 903178"/>
                <a:gd name="connsiteY3" fmla="*/ 3192277 h 3481905"/>
                <a:gd name="connsiteX4" fmla="*/ 402683 w 903178"/>
                <a:gd name="connsiteY4" fmla="*/ 3192277 h 3481905"/>
                <a:gd name="connsiteX5" fmla="*/ 402683 w 903178"/>
                <a:gd name="connsiteY5" fmla="*/ 3192277 h 3481905"/>
                <a:gd name="connsiteX6" fmla="*/ 403953 w 903178"/>
                <a:gd name="connsiteY6" fmla="*/ 3191006 h 3481905"/>
                <a:gd name="connsiteX7" fmla="*/ 403953 w 903178"/>
                <a:gd name="connsiteY7" fmla="*/ 3189736 h 3481905"/>
                <a:gd name="connsiteX8" fmla="*/ 403953 w 903178"/>
                <a:gd name="connsiteY8" fmla="*/ 3189736 h 3481905"/>
                <a:gd name="connsiteX9" fmla="*/ 403953 w 903178"/>
                <a:gd name="connsiteY9" fmla="*/ 3189736 h 3481905"/>
                <a:gd name="connsiteX10" fmla="*/ 903178 w 903178"/>
                <a:gd name="connsiteY10" fmla="*/ 2785779 h 3481905"/>
                <a:gd name="connsiteX11" fmla="*/ 800285 w 903178"/>
                <a:gd name="connsiteY11" fmla="*/ 0 h 3481905"/>
                <a:gd name="connsiteX12" fmla="*/ 0 w 903178"/>
                <a:gd name="connsiteY12" fmla="*/ 539880 h 3481905"/>
                <a:gd name="connsiteX13" fmla="*/ 163868 w 903178"/>
                <a:gd name="connsiteY13" fmla="*/ 3481906 h 3481905"/>
                <a:gd name="connsiteX14" fmla="*/ 416656 w 903178"/>
                <a:gd name="connsiteY14" fmla="*/ 3481906 h 3481905"/>
                <a:gd name="connsiteX15" fmla="*/ 402683 w 903178"/>
                <a:gd name="connsiteY15" fmla="*/ 3194817 h 3481905"/>
                <a:gd name="connsiteX16" fmla="*/ 402683 w 903178"/>
                <a:gd name="connsiteY16" fmla="*/ 3194817 h 348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3178" h="3481905">
                  <a:moveTo>
                    <a:pt x="402683" y="3194817"/>
                  </a:moveTo>
                  <a:cubicBezTo>
                    <a:pt x="402683" y="3194817"/>
                    <a:pt x="402683" y="3193546"/>
                    <a:pt x="402683" y="3193546"/>
                  </a:cubicBezTo>
                  <a:lnTo>
                    <a:pt x="402683" y="3193546"/>
                  </a:lnTo>
                  <a:cubicBezTo>
                    <a:pt x="402683" y="3193546"/>
                    <a:pt x="402683" y="3193546"/>
                    <a:pt x="402683" y="3192277"/>
                  </a:cubicBezTo>
                  <a:lnTo>
                    <a:pt x="402683" y="3192277"/>
                  </a:lnTo>
                  <a:lnTo>
                    <a:pt x="402683" y="3192277"/>
                  </a:lnTo>
                  <a:lnTo>
                    <a:pt x="403953" y="3191006"/>
                  </a:lnTo>
                  <a:cubicBezTo>
                    <a:pt x="403953" y="3191006"/>
                    <a:pt x="403953" y="3191006"/>
                    <a:pt x="403953" y="3189736"/>
                  </a:cubicBezTo>
                  <a:lnTo>
                    <a:pt x="403953" y="3189736"/>
                  </a:lnTo>
                  <a:lnTo>
                    <a:pt x="403953" y="3189736"/>
                  </a:lnTo>
                  <a:lnTo>
                    <a:pt x="903178" y="2785779"/>
                  </a:lnTo>
                  <a:lnTo>
                    <a:pt x="800285" y="0"/>
                  </a:lnTo>
                  <a:lnTo>
                    <a:pt x="0" y="539880"/>
                  </a:lnTo>
                  <a:lnTo>
                    <a:pt x="163868" y="3481906"/>
                  </a:lnTo>
                  <a:lnTo>
                    <a:pt x="416656" y="3481906"/>
                  </a:lnTo>
                  <a:lnTo>
                    <a:pt x="402683" y="3194817"/>
                  </a:lnTo>
                  <a:cubicBezTo>
                    <a:pt x="402683" y="3196087"/>
                    <a:pt x="402683" y="3194817"/>
                    <a:pt x="402683" y="3194817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" name="Freeform: Shape 81">
              <a:extLst>
                <a:ext uri="{FF2B5EF4-FFF2-40B4-BE49-F238E27FC236}">
                  <a16:creationId xmlns:a16="http://schemas.microsoft.com/office/drawing/2014/main" id="{BD59A001-A6D3-6010-B14D-A058EBB499B2}"/>
                </a:ext>
              </a:extLst>
            </p:cNvPr>
            <p:cNvSpPr/>
            <p:nvPr/>
          </p:nvSpPr>
          <p:spPr>
            <a:xfrm>
              <a:off x="2933106" y="6168600"/>
              <a:ext cx="734229" cy="483986"/>
            </a:xfrm>
            <a:custGeom>
              <a:avLst/>
              <a:gdLst>
                <a:gd name="connsiteX0" fmla="*/ 489063 w 734229"/>
                <a:gd name="connsiteY0" fmla="*/ 0 h 483986"/>
                <a:gd name="connsiteX1" fmla="*/ 0 w 734229"/>
                <a:gd name="connsiteY1" fmla="*/ 395065 h 483986"/>
                <a:gd name="connsiteX2" fmla="*/ 248978 w 734229"/>
                <a:gd name="connsiteY2" fmla="*/ 483986 h 483986"/>
                <a:gd name="connsiteX3" fmla="*/ 734230 w 734229"/>
                <a:gd name="connsiteY3" fmla="*/ 83840 h 4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4229" h="483986">
                  <a:moveTo>
                    <a:pt x="489063" y="0"/>
                  </a:moveTo>
                  <a:lnTo>
                    <a:pt x="0" y="395065"/>
                  </a:lnTo>
                  <a:lnTo>
                    <a:pt x="248978" y="483986"/>
                  </a:lnTo>
                  <a:lnTo>
                    <a:pt x="734230" y="838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" name="Freeform: Shape 82">
              <a:extLst>
                <a:ext uri="{FF2B5EF4-FFF2-40B4-BE49-F238E27FC236}">
                  <a16:creationId xmlns:a16="http://schemas.microsoft.com/office/drawing/2014/main" id="{2A7C4AFD-0CBF-0568-F32F-C6AA0F39E268}"/>
                </a:ext>
              </a:extLst>
            </p:cNvPr>
            <p:cNvSpPr/>
            <p:nvPr/>
          </p:nvSpPr>
          <p:spPr>
            <a:xfrm>
              <a:off x="3324356" y="3367578"/>
              <a:ext cx="350600" cy="2872159"/>
            </a:xfrm>
            <a:custGeom>
              <a:avLst/>
              <a:gdLst>
                <a:gd name="connsiteX0" fmla="*/ 264221 w 350600"/>
                <a:gd name="connsiteY0" fmla="*/ 69867 h 2872159"/>
                <a:gd name="connsiteX1" fmla="*/ 0 w 350600"/>
                <a:gd name="connsiteY1" fmla="*/ 0 h 2872159"/>
                <a:gd name="connsiteX2" fmla="*/ 102893 w 350600"/>
                <a:gd name="connsiteY2" fmla="*/ 2787049 h 2872159"/>
                <a:gd name="connsiteX3" fmla="*/ 350601 w 350600"/>
                <a:gd name="connsiteY3" fmla="*/ 2872160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600" h="2872159">
                  <a:moveTo>
                    <a:pt x="264221" y="69867"/>
                  </a:moveTo>
                  <a:lnTo>
                    <a:pt x="0" y="0"/>
                  </a:lnTo>
                  <a:lnTo>
                    <a:pt x="102893" y="2787049"/>
                  </a:lnTo>
                  <a:lnTo>
                    <a:pt x="350601" y="287216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" name="Freeform: Shape 83">
              <a:extLst>
                <a:ext uri="{FF2B5EF4-FFF2-40B4-BE49-F238E27FC236}">
                  <a16:creationId xmlns:a16="http://schemas.microsoft.com/office/drawing/2014/main" id="{CBD8FBA9-65E9-A1B5-ED42-3627A97F93D5}"/>
                </a:ext>
              </a:extLst>
            </p:cNvPr>
            <p:cNvSpPr/>
            <p:nvPr/>
          </p:nvSpPr>
          <p:spPr>
            <a:xfrm>
              <a:off x="2799725" y="2752750"/>
              <a:ext cx="561469" cy="496689"/>
            </a:xfrm>
            <a:custGeom>
              <a:avLst/>
              <a:gdLst>
                <a:gd name="connsiteX0" fmla="*/ 561470 w 561469"/>
                <a:gd name="connsiteY0" fmla="*/ 496689 h 496689"/>
                <a:gd name="connsiteX1" fmla="*/ 543686 w 561469"/>
                <a:gd name="connsiteY1" fmla="*/ 0 h 496689"/>
                <a:gd name="connsiteX2" fmla="*/ 0 w 561469"/>
                <a:gd name="connsiteY2" fmla="*/ 350604 h 4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1469" h="496689">
                  <a:moveTo>
                    <a:pt x="561470" y="496689"/>
                  </a:moveTo>
                  <a:lnTo>
                    <a:pt x="543686" y="0"/>
                  </a:lnTo>
                  <a:lnTo>
                    <a:pt x="0" y="350604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" name="Freeform: Shape 84">
              <a:extLst>
                <a:ext uri="{FF2B5EF4-FFF2-40B4-BE49-F238E27FC236}">
                  <a16:creationId xmlns:a16="http://schemas.microsoft.com/office/drawing/2014/main" id="{0759ADF1-CAFD-50CC-D778-7082827826F4}"/>
                </a:ext>
              </a:extLst>
            </p:cNvPr>
            <p:cNvSpPr/>
            <p:nvPr/>
          </p:nvSpPr>
          <p:spPr>
            <a:xfrm>
              <a:off x="3767689" y="4880511"/>
              <a:ext cx="72406" cy="73677"/>
            </a:xfrm>
            <a:custGeom>
              <a:avLst/>
              <a:gdLst>
                <a:gd name="connsiteX0" fmla="*/ 0 w 72406"/>
                <a:gd name="connsiteY0" fmla="*/ 69867 h 73677"/>
                <a:gd name="connsiteX1" fmla="*/ 1270 w 72406"/>
                <a:gd name="connsiteY1" fmla="*/ 73678 h 73677"/>
                <a:gd name="connsiteX2" fmla="*/ 72406 w 72406"/>
                <a:gd name="connsiteY2" fmla="*/ 19055 h 73677"/>
                <a:gd name="connsiteX3" fmla="*/ 71136 w 72406"/>
                <a:gd name="connsiteY3" fmla="*/ 3811 h 73677"/>
                <a:gd name="connsiteX4" fmla="*/ 71136 w 72406"/>
                <a:gd name="connsiteY4" fmla="*/ 0 h 73677"/>
                <a:gd name="connsiteX5" fmla="*/ 0 w 72406"/>
                <a:gd name="connsiteY5" fmla="*/ 54623 h 73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406" h="73677">
                  <a:moveTo>
                    <a:pt x="0" y="69867"/>
                  </a:moveTo>
                  <a:lnTo>
                    <a:pt x="1270" y="73678"/>
                  </a:lnTo>
                  <a:lnTo>
                    <a:pt x="72406" y="19055"/>
                  </a:lnTo>
                  <a:lnTo>
                    <a:pt x="71136" y="3811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" name="Freeform: Shape 85">
              <a:extLst>
                <a:ext uri="{FF2B5EF4-FFF2-40B4-BE49-F238E27FC236}">
                  <a16:creationId xmlns:a16="http://schemas.microsoft.com/office/drawing/2014/main" id="{662ADCB5-96A5-BABD-D609-7ABCDE32E5BD}"/>
                </a:ext>
              </a:extLst>
            </p:cNvPr>
            <p:cNvSpPr/>
            <p:nvPr/>
          </p:nvSpPr>
          <p:spPr>
            <a:xfrm>
              <a:off x="1740301" y="6465851"/>
              <a:ext cx="19054" cy="7621"/>
            </a:xfrm>
            <a:custGeom>
              <a:avLst/>
              <a:gdLst>
                <a:gd name="connsiteX0" fmla="*/ 19054 w 19054"/>
                <a:gd name="connsiteY0" fmla="*/ 7622 h 7621"/>
                <a:gd name="connsiteX1" fmla="*/ 19054 w 19054"/>
                <a:gd name="connsiteY1" fmla="*/ 7622 h 7621"/>
                <a:gd name="connsiteX2" fmla="*/ 16514 w 19054"/>
                <a:gd name="connsiteY2" fmla="*/ 5081 h 7621"/>
                <a:gd name="connsiteX3" fmla="*/ 3811 w 19054"/>
                <a:gd name="connsiteY3" fmla="*/ 0 h 7621"/>
                <a:gd name="connsiteX4" fmla="*/ 0 w 19054"/>
                <a:gd name="connsiteY4" fmla="*/ 3811 h 7621"/>
                <a:gd name="connsiteX5" fmla="*/ 0 w 19054"/>
                <a:gd name="connsiteY5" fmla="*/ 3811 h 7621"/>
                <a:gd name="connsiteX6" fmla="*/ 1270 w 19054"/>
                <a:gd name="connsiteY6" fmla="*/ 3811 h 7621"/>
                <a:gd name="connsiteX7" fmla="*/ 2541 w 19054"/>
                <a:gd name="connsiteY7" fmla="*/ 2541 h 7621"/>
                <a:gd name="connsiteX8" fmla="*/ 3811 w 19054"/>
                <a:gd name="connsiteY8" fmla="*/ 2541 h 7621"/>
                <a:gd name="connsiteX9" fmla="*/ 5081 w 19054"/>
                <a:gd name="connsiteY9" fmla="*/ 2541 h 7621"/>
                <a:gd name="connsiteX10" fmla="*/ 6351 w 19054"/>
                <a:gd name="connsiteY10" fmla="*/ 2541 h 7621"/>
                <a:gd name="connsiteX11" fmla="*/ 7622 w 19054"/>
                <a:gd name="connsiteY11" fmla="*/ 2541 h 7621"/>
                <a:gd name="connsiteX12" fmla="*/ 19054 w 19054"/>
                <a:gd name="connsiteY12" fmla="*/ 7622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54" h="7621">
                  <a:moveTo>
                    <a:pt x="19054" y="7622"/>
                  </a:moveTo>
                  <a:lnTo>
                    <a:pt x="19054" y="7622"/>
                  </a:lnTo>
                  <a:lnTo>
                    <a:pt x="16514" y="5081"/>
                  </a:lnTo>
                  <a:lnTo>
                    <a:pt x="3811" y="0"/>
                  </a:lnTo>
                  <a:lnTo>
                    <a:pt x="0" y="3811"/>
                  </a:lnTo>
                  <a:lnTo>
                    <a:pt x="0" y="3811"/>
                  </a:lnTo>
                  <a:lnTo>
                    <a:pt x="1270" y="3811"/>
                  </a:lnTo>
                  <a:lnTo>
                    <a:pt x="2541" y="2541"/>
                  </a:lnTo>
                  <a:lnTo>
                    <a:pt x="3811" y="2541"/>
                  </a:lnTo>
                  <a:lnTo>
                    <a:pt x="5081" y="2541"/>
                  </a:lnTo>
                  <a:lnTo>
                    <a:pt x="6351" y="2541"/>
                  </a:lnTo>
                  <a:lnTo>
                    <a:pt x="7622" y="2541"/>
                  </a:lnTo>
                  <a:lnTo>
                    <a:pt x="19054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" name="Freeform: Shape 86">
              <a:extLst>
                <a:ext uri="{FF2B5EF4-FFF2-40B4-BE49-F238E27FC236}">
                  <a16:creationId xmlns:a16="http://schemas.microsoft.com/office/drawing/2014/main" id="{11EF9BB5-D8EC-08B6-C53E-2D14346CF544}"/>
                </a:ext>
              </a:extLst>
            </p:cNvPr>
            <p:cNvSpPr/>
            <p:nvPr/>
          </p:nvSpPr>
          <p:spPr>
            <a:xfrm>
              <a:off x="1727598" y="6449337"/>
              <a:ext cx="29216" cy="25406"/>
            </a:xfrm>
            <a:custGeom>
              <a:avLst/>
              <a:gdLst>
                <a:gd name="connsiteX0" fmla="*/ 27946 w 29216"/>
                <a:gd name="connsiteY0" fmla="*/ 21595 h 25406"/>
                <a:gd name="connsiteX1" fmla="*/ 27946 w 29216"/>
                <a:gd name="connsiteY1" fmla="*/ 21595 h 25406"/>
                <a:gd name="connsiteX2" fmla="*/ 25406 w 29216"/>
                <a:gd name="connsiteY2" fmla="*/ 20325 h 25406"/>
                <a:gd name="connsiteX3" fmla="*/ 24135 w 29216"/>
                <a:gd name="connsiteY3" fmla="*/ 19055 h 25406"/>
                <a:gd name="connsiteX4" fmla="*/ 24135 w 29216"/>
                <a:gd name="connsiteY4" fmla="*/ 17784 h 25406"/>
                <a:gd name="connsiteX5" fmla="*/ 24135 w 29216"/>
                <a:gd name="connsiteY5" fmla="*/ 16514 h 25406"/>
                <a:gd name="connsiteX6" fmla="*/ 24135 w 29216"/>
                <a:gd name="connsiteY6" fmla="*/ 16514 h 25406"/>
                <a:gd name="connsiteX7" fmla="*/ 24135 w 29216"/>
                <a:gd name="connsiteY7" fmla="*/ 16514 h 25406"/>
                <a:gd name="connsiteX8" fmla="*/ 22865 w 29216"/>
                <a:gd name="connsiteY8" fmla="*/ 5081 h 25406"/>
                <a:gd name="connsiteX9" fmla="*/ 8892 w 29216"/>
                <a:gd name="connsiteY9" fmla="*/ 0 h 25406"/>
                <a:gd name="connsiteX10" fmla="*/ 8892 w 29216"/>
                <a:gd name="connsiteY10" fmla="*/ 5081 h 25406"/>
                <a:gd name="connsiteX11" fmla="*/ 8892 w 29216"/>
                <a:gd name="connsiteY11" fmla="*/ 5081 h 25406"/>
                <a:gd name="connsiteX12" fmla="*/ 8892 w 29216"/>
                <a:gd name="connsiteY12" fmla="*/ 6352 h 25406"/>
                <a:gd name="connsiteX13" fmla="*/ 8892 w 29216"/>
                <a:gd name="connsiteY13" fmla="*/ 8892 h 25406"/>
                <a:gd name="connsiteX14" fmla="*/ 8892 w 29216"/>
                <a:gd name="connsiteY14" fmla="*/ 8892 h 25406"/>
                <a:gd name="connsiteX15" fmla="*/ 8892 w 29216"/>
                <a:gd name="connsiteY15" fmla="*/ 8892 h 25406"/>
                <a:gd name="connsiteX16" fmla="*/ 7622 w 29216"/>
                <a:gd name="connsiteY16" fmla="*/ 11433 h 25406"/>
                <a:gd name="connsiteX17" fmla="*/ 6351 w 29216"/>
                <a:gd name="connsiteY17" fmla="*/ 12703 h 25406"/>
                <a:gd name="connsiteX18" fmla="*/ 5081 w 29216"/>
                <a:gd name="connsiteY18" fmla="*/ 13973 h 25406"/>
                <a:gd name="connsiteX19" fmla="*/ 3811 w 29216"/>
                <a:gd name="connsiteY19" fmla="*/ 13973 h 25406"/>
                <a:gd name="connsiteX20" fmla="*/ 2541 w 29216"/>
                <a:gd name="connsiteY20" fmla="*/ 13973 h 25406"/>
                <a:gd name="connsiteX21" fmla="*/ 2541 w 29216"/>
                <a:gd name="connsiteY21" fmla="*/ 13973 h 25406"/>
                <a:gd name="connsiteX22" fmla="*/ 0 w 29216"/>
                <a:gd name="connsiteY22" fmla="*/ 13973 h 25406"/>
                <a:gd name="connsiteX23" fmla="*/ 0 w 29216"/>
                <a:gd name="connsiteY23" fmla="*/ 13973 h 25406"/>
                <a:gd name="connsiteX24" fmla="*/ 0 w 29216"/>
                <a:gd name="connsiteY24" fmla="*/ 13973 h 25406"/>
                <a:gd name="connsiteX25" fmla="*/ 16514 w 29216"/>
                <a:gd name="connsiteY25" fmla="*/ 20325 h 25406"/>
                <a:gd name="connsiteX26" fmla="*/ 29217 w 29216"/>
                <a:gd name="connsiteY26" fmla="*/ 25406 h 25406"/>
                <a:gd name="connsiteX27" fmla="*/ 27946 w 29216"/>
                <a:gd name="connsiteY27" fmla="*/ 21595 h 25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216" h="25406">
                  <a:moveTo>
                    <a:pt x="27946" y="21595"/>
                  </a:moveTo>
                  <a:lnTo>
                    <a:pt x="27946" y="21595"/>
                  </a:lnTo>
                  <a:cubicBezTo>
                    <a:pt x="26676" y="20325"/>
                    <a:pt x="26676" y="20325"/>
                    <a:pt x="25406" y="20325"/>
                  </a:cubicBezTo>
                  <a:cubicBezTo>
                    <a:pt x="25406" y="20325"/>
                    <a:pt x="25406" y="19055"/>
                    <a:pt x="24135" y="19055"/>
                  </a:cubicBezTo>
                  <a:cubicBezTo>
                    <a:pt x="24135" y="19055"/>
                    <a:pt x="24135" y="17784"/>
                    <a:pt x="24135" y="17784"/>
                  </a:cubicBezTo>
                  <a:cubicBezTo>
                    <a:pt x="24135" y="17784"/>
                    <a:pt x="24135" y="17784"/>
                    <a:pt x="24135" y="16514"/>
                  </a:cubicBezTo>
                  <a:lnTo>
                    <a:pt x="24135" y="16514"/>
                  </a:lnTo>
                  <a:lnTo>
                    <a:pt x="24135" y="16514"/>
                  </a:lnTo>
                  <a:lnTo>
                    <a:pt x="22865" y="5081"/>
                  </a:lnTo>
                  <a:lnTo>
                    <a:pt x="8892" y="0"/>
                  </a:lnTo>
                  <a:lnTo>
                    <a:pt x="8892" y="5081"/>
                  </a:lnTo>
                  <a:lnTo>
                    <a:pt x="8892" y="5081"/>
                  </a:lnTo>
                  <a:cubicBezTo>
                    <a:pt x="8892" y="5081"/>
                    <a:pt x="8892" y="6352"/>
                    <a:pt x="8892" y="6352"/>
                  </a:cubicBezTo>
                  <a:cubicBezTo>
                    <a:pt x="8892" y="7622"/>
                    <a:pt x="8892" y="7622"/>
                    <a:pt x="8892" y="8892"/>
                  </a:cubicBezTo>
                  <a:lnTo>
                    <a:pt x="8892" y="8892"/>
                  </a:lnTo>
                  <a:lnTo>
                    <a:pt x="8892" y="8892"/>
                  </a:lnTo>
                  <a:cubicBezTo>
                    <a:pt x="8892" y="10162"/>
                    <a:pt x="7622" y="10162"/>
                    <a:pt x="7622" y="11433"/>
                  </a:cubicBezTo>
                  <a:cubicBezTo>
                    <a:pt x="7622" y="11433"/>
                    <a:pt x="7622" y="11433"/>
                    <a:pt x="6351" y="12703"/>
                  </a:cubicBezTo>
                  <a:cubicBezTo>
                    <a:pt x="6351" y="12703"/>
                    <a:pt x="5081" y="13973"/>
                    <a:pt x="5081" y="13973"/>
                  </a:cubicBezTo>
                  <a:lnTo>
                    <a:pt x="3811" y="13973"/>
                  </a:lnTo>
                  <a:lnTo>
                    <a:pt x="2541" y="13973"/>
                  </a:lnTo>
                  <a:lnTo>
                    <a:pt x="2541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16514" y="20325"/>
                  </a:lnTo>
                  <a:lnTo>
                    <a:pt x="29217" y="25406"/>
                  </a:lnTo>
                  <a:lnTo>
                    <a:pt x="27946" y="2159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" name="Freeform: Shape 87">
              <a:extLst>
                <a:ext uri="{FF2B5EF4-FFF2-40B4-BE49-F238E27FC236}">
                  <a16:creationId xmlns:a16="http://schemas.microsoft.com/office/drawing/2014/main" id="{C4A68732-8F34-52F4-0758-0694EF5F44D4}"/>
                </a:ext>
              </a:extLst>
            </p:cNvPr>
            <p:cNvSpPr/>
            <p:nvPr/>
          </p:nvSpPr>
          <p:spPr>
            <a:xfrm>
              <a:off x="6063108" y="5147275"/>
              <a:ext cx="21595" cy="301062"/>
            </a:xfrm>
            <a:custGeom>
              <a:avLst/>
              <a:gdLst>
                <a:gd name="connsiteX0" fmla="*/ 19054 w 21595"/>
                <a:gd name="connsiteY0" fmla="*/ 2540 h 301062"/>
                <a:gd name="connsiteX1" fmla="*/ 17784 w 21595"/>
                <a:gd name="connsiteY1" fmla="*/ 3811 h 301062"/>
                <a:gd name="connsiteX2" fmla="*/ 16514 w 21595"/>
                <a:gd name="connsiteY2" fmla="*/ 3811 h 301062"/>
                <a:gd name="connsiteX3" fmla="*/ 12703 w 21595"/>
                <a:gd name="connsiteY3" fmla="*/ 3811 h 301062"/>
                <a:gd name="connsiteX4" fmla="*/ 7622 w 21595"/>
                <a:gd name="connsiteY4" fmla="*/ 2540 h 301062"/>
                <a:gd name="connsiteX5" fmla="*/ 0 w 21595"/>
                <a:gd name="connsiteY5" fmla="*/ 297251 h 301062"/>
                <a:gd name="connsiteX6" fmla="*/ 8892 w 21595"/>
                <a:gd name="connsiteY6" fmla="*/ 299792 h 301062"/>
                <a:gd name="connsiteX7" fmla="*/ 13973 w 21595"/>
                <a:gd name="connsiteY7" fmla="*/ 301062 h 301062"/>
                <a:gd name="connsiteX8" fmla="*/ 21595 w 21595"/>
                <a:gd name="connsiteY8" fmla="*/ 0 h 301062"/>
                <a:gd name="connsiteX9" fmla="*/ 19054 w 21595"/>
                <a:gd name="connsiteY9" fmla="*/ 2540 h 301062"/>
                <a:gd name="connsiteX10" fmla="*/ 19054 w 21595"/>
                <a:gd name="connsiteY10" fmla="*/ 2540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595" h="301062">
                  <a:moveTo>
                    <a:pt x="19054" y="2540"/>
                  </a:moveTo>
                  <a:lnTo>
                    <a:pt x="17784" y="3811"/>
                  </a:lnTo>
                  <a:lnTo>
                    <a:pt x="16514" y="3811"/>
                  </a:lnTo>
                  <a:lnTo>
                    <a:pt x="12703" y="3811"/>
                  </a:lnTo>
                  <a:lnTo>
                    <a:pt x="7622" y="2540"/>
                  </a:lnTo>
                  <a:lnTo>
                    <a:pt x="0" y="297251"/>
                  </a:lnTo>
                  <a:lnTo>
                    <a:pt x="8892" y="299792"/>
                  </a:lnTo>
                  <a:lnTo>
                    <a:pt x="13973" y="301062"/>
                  </a:lnTo>
                  <a:lnTo>
                    <a:pt x="21595" y="0"/>
                  </a:lnTo>
                  <a:lnTo>
                    <a:pt x="19054" y="2540"/>
                  </a:lnTo>
                  <a:lnTo>
                    <a:pt x="19054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" name="Freeform: Shape 88">
              <a:extLst>
                <a:ext uri="{FF2B5EF4-FFF2-40B4-BE49-F238E27FC236}">
                  <a16:creationId xmlns:a16="http://schemas.microsoft.com/office/drawing/2014/main" id="{0276D651-DC17-E1BF-3A06-18B496F3C5E1}"/>
                </a:ext>
              </a:extLst>
            </p:cNvPr>
            <p:cNvSpPr/>
            <p:nvPr/>
          </p:nvSpPr>
          <p:spPr>
            <a:xfrm>
              <a:off x="6717309" y="5461040"/>
              <a:ext cx="2858" cy="10162"/>
            </a:xfrm>
            <a:custGeom>
              <a:avLst/>
              <a:gdLst>
                <a:gd name="connsiteX0" fmla="*/ 0 w 2858"/>
                <a:gd name="connsiteY0" fmla="*/ 0 h 10162"/>
                <a:gd name="connsiteX1" fmla="*/ 0 w 2858"/>
                <a:gd name="connsiteY1" fmla="*/ 10163 h 10162"/>
                <a:gd name="connsiteX2" fmla="*/ 0 w 2858"/>
                <a:gd name="connsiteY2" fmla="*/ 0 h 1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58" h="10162">
                  <a:moveTo>
                    <a:pt x="0" y="0"/>
                  </a:moveTo>
                  <a:lnTo>
                    <a:pt x="0" y="10163"/>
                  </a:lnTo>
                  <a:cubicBezTo>
                    <a:pt x="3811" y="7622"/>
                    <a:pt x="3811" y="254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" name="Freeform: Shape 89">
              <a:extLst>
                <a:ext uri="{FF2B5EF4-FFF2-40B4-BE49-F238E27FC236}">
                  <a16:creationId xmlns:a16="http://schemas.microsoft.com/office/drawing/2014/main" id="{7BC1F629-6C94-BA77-DE4D-F4CCC26D3194}"/>
                </a:ext>
              </a:extLst>
            </p:cNvPr>
            <p:cNvSpPr/>
            <p:nvPr/>
          </p:nvSpPr>
          <p:spPr>
            <a:xfrm>
              <a:off x="6425141" y="484113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" name="Freeform: Shape 90">
              <a:extLst>
                <a:ext uri="{FF2B5EF4-FFF2-40B4-BE49-F238E27FC236}">
                  <a16:creationId xmlns:a16="http://schemas.microsoft.com/office/drawing/2014/main" id="{E70C9C01-400B-959A-7569-049917CDCF3F}"/>
                </a:ext>
              </a:extLst>
            </p:cNvPr>
            <p:cNvSpPr/>
            <p:nvPr/>
          </p:nvSpPr>
          <p:spPr>
            <a:xfrm>
              <a:off x="6075811" y="4850023"/>
              <a:ext cx="349330" cy="299792"/>
            </a:xfrm>
            <a:custGeom>
              <a:avLst/>
              <a:gdLst>
                <a:gd name="connsiteX0" fmla="*/ 327736 w 349330"/>
                <a:gd name="connsiteY0" fmla="*/ 0 h 299792"/>
                <a:gd name="connsiteX1" fmla="*/ 0 w 349330"/>
                <a:gd name="connsiteY1" fmla="*/ 285819 h 299792"/>
                <a:gd name="connsiteX2" fmla="*/ 3811 w 349330"/>
                <a:gd name="connsiteY2" fmla="*/ 287089 h 299792"/>
                <a:gd name="connsiteX3" fmla="*/ 8892 w 349330"/>
                <a:gd name="connsiteY3" fmla="*/ 295981 h 299792"/>
                <a:gd name="connsiteX4" fmla="*/ 6351 w 349330"/>
                <a:gd name="connsiteY4" fmla="*/ 299792 h 299792"/>
                <a:gd name="connsiteX5" fmla="*/ 6351 w 349330"/>
                <a:gd name="connsiteY5" fmla="*/ 299792 h 299792"/>
                <a:gd name="connsiteX6" fmla="*/ 8892 w 349330"/>
                <a:gd name="connsiteY6" fmla="*/ 297252 h 299792"/>
                <a:gd name="connsiteX7" fmla="*/ 349331 w 349330"/>
                <a:gd name="connsiteY7" fmla="*/ 2541 h 299792"/>
                <a:gd name="connsiteX8" fmla="*/ 349331 w 349330"/>
                <a:gd name="connsiteY8" fmla="*/ 2541 h 299792"/>
                <a:gd name="connsiteX9" fmla="*/ 341709 w 349330"/>
                <a:gd name="connsiteY9" fmla="*/ 5082 h 299792"/>
                <a:gd name="connsiteX10" fmla="*/ 327736 w 349330"/>
                <a:gd name="connsiteY10" fmla="*/ 0 h 29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9330" h="299792">
                  <a:moveTo>
                    <a:pt x="327736" y="0"/>
                  </a:moveTo>
                  <a:lnTo>
                    <a:pt x="0" y="285819"/>
                  </a:lnTo>
                  <a:lnTo>
                    <a:pt x="3811" y="287089"/>
                  </a:lnTo>
                  <a:cubicBezTo>
                    <a:pt x="7622" y="288359"/>
                    <a:pt x="10163" y="292170"/>
                    <a:pt x="8892" y="295981"/>
                  </a:cubicBezTo>
                  <a:cubicBezTo>
                    <a:pt x="8892" y="297252"/>
                    <a:pt x="7622" y="298522"/>
                    <a:pt x="6351" y="299792"/>
                  </a:cubicBezTo>
                  <a:lnTo>
                    <a:pt x="6351" y="299792"/>
                  </a:lnTo>
                  <a:lnTo>
                    <a:pt x="8892" y="297252"/>
                  </a:lnTo>
                  <a:lnTo>
                    <a:pt x="349331" y="2541"/>
                  </a:lnTo>
                  <a:lnTo>
                    <a:pt x="349331" y="2541"/>
                  </a:lnTo>
                  <a:cubicBezTo>
                    <a:pt x="348061" y="3811"/>
                    <a:pt x="344249" y="5082"/>
                    <a:pt x="341709" y="5082"/>
                  </a:cubicBezTo>
                  <a:lnTo>
                    <a:pt x="327736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" name="Freeform: Shape 91">
              <a:extLst>
                <a:ext uri="{FF2B5EF4-FFF2-40B4-BE49-F238E27FC236}">
                  <a16:creationId xmlns:a16="http://schemas.microsoft.com/office/drawing/2014/main" id="{48528C81-04BA-35C5-6EE3-6E18DD4AB498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" name="Freeform: Shape 92">
              <a:extLst>
                <a:ext uri="{FF2B5EF4-FFF2-40B4-BE49-F238E27FC236}">
                  <a16:creationId xmlns:a16="http://schemas.microsoft.com/office/drawing/2014/main" id="{B86CE24C-C566-8C52-C856-2BA6144BE3BA}"/>
                </a:ext>
              </a:extLst>
            </p:cNvPr>
            <p:cNvSpPr/>
            <p:nvPr/>
          </p:nvSpPr>
          <p:spPr>
            <a:xfrm>
              <a:off x="583445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" name="Freeform: Shape 93">
              <a:extLst>
                <a:ext uri="{FF2B5EF4-FFF2-40B4-BE49-F238E27FC236}">
                  <a16:creationId xmlns:a16="http://schemas.microsoft.com/office/drawing/2014/main" id="{1AD773F6-7AE6-3516-E24A-08867073F89B}"/>
                </a:ext>
              </a:extLst>
            </p:cNvPr>
            <p:cNvSpPr/>
            <p:nvPr/>
          </p:nvSpPr>
          <p:spPr>
            <a:xfrm>
              <a:off x="5836996" y="5065975"/>
              <a:ext cx="246767" cy="85110"/>
            </a:xfrm>
            <a:custGeom>
              <a:avLst/>
              <a:gdLst>
                <a:gd name="connsiteX0" fmla="*/ 0 w 246767"/>
                <a:gd name="connsiteY0" fmla="*/ 0 h 85110"/>
                <a:gd name="connsiteX1" fmla="*/ 0 w 246767"/>
                <a:gd name="connsiteY1" fmla="*/ 0 h 85110"/>
                <a:gd name="connsiteX2" fmla="*/ 1270 w 246767"/>
                <a:gd name="connsiteY2" fmla="*/ 0 h 85110"/>
                <a:gd name="connsiteX3" fmla="*/ 2541 w 246767"/>
                <a:gd name="connsiteY3" fmla="*/ 1270 h 85110"/>
                <a:gd name="connsiteX4" fmla="*/ 3811 w 246767"/>
                <a:gd name="connsiteY4" fmla="*/ 2541 h 85110"/>
                <a:gd name="connsiteX5" fmla="*/ 3811 w 246767"/>
                <a:gd name="connsiteY5" fmla="*/ 2541 h 85110"/>
                <a:gd name="connsiteX6" fmla="*/ 3811 w 246767"/>
                <a:gd name="connsiteY6" fmla="*/ 3811 h 85110"/>
                <a:gd name="connsiteX7" fmla="*/ 5081 w 246767"/>
                <a:gd name="connsiteY7" fmla="*/ 5082 h 85110"/>
                <a:gd name="connsiteX8" fmla="*/ 5081 w 246767"/>
                <a:gd name="connsiteY8" fmla="*/ 6352 h 85110"/>
                <a:gd name="connsiteX9" fmla="*/ 5081 w 246767"/>
                <a:gd name="connsiteY9" fmla="*/ 7622 h 85110"/>
                <a:gd name="connsiteX10" fmla="*/ 5081 w 246767"/>
                <a:gd name="connsiteY10" fmla="*/ 17785 h 85110"/>
                <a:gd name="connsiteX11" fmla="*/ 232463 w 246767"/>
                <a:gd name="connsiteY11" fmla="*/ 83840 h 85110"/>
                <a:gd name="connsiteX12" fmla="*/ 237545 w 246767"/>
                <a:gd name="connsiteY12" fmla="*/ 85111 h 85110"/>
                <a:gd name="connsiteX13" fmla="*/ 241356 w 246767"/>
                <a:gd name="connsiteY13" fmla="*/ 85111 h 85110"/>
                <a:gd name="connsiteX14" fmla="*/ 242626 w 246767"/>
                <a:gd name="connsiteY14" fmla="*/ 85111 h 85110"/>
                <a:gd name="connsiteX15" fmla="*/ 243896 w 246767"/>
                <a:gd name="connsiteY15" fmla="*/ 83840 h 85110"/>
                <a:gd name="connsiteX16" fmla="*/ 246437 w 246767"/>
                <a:gd name="connsiteY16" fmla="*/ 80029 h 85110"/>
                <a:gd name="connsiteX17" fmla="*/ 241356 w 246767"/>
                <a:gd name="connsiteY17" fmla="*/ 71137 h 85110"/>
                <a:gd name="connsiteX18" fmla="*/ 237545 w 246767"/>
                <a:gd name="connsiteY18" fmla="*/ 69867 h 85110"/>
                <a:gd name="connsiteX19" fmla="*/ 0 w 246767"/>
                <a:gd name="connsiteY19" fmla="*/ 0 h 85110"/>
                <a:gd name="connsiteX20" fmla="*/ 0 w 246767"/>
                <a:gd name="connsiteY20" fmla="*/ 0 h 8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6767" h="85110">
                  <a:moveTo>
                    <a:pt x="0" y="0"/>
                  </a:moveTo>
                  <a:lnTo>
                    <a:pt x="0" y="0"/>
                  </a:lnTo>
                  <a:lnTo>
                    <a:pt x="1270" y="0"/>
                  </a:lnTo>
                  <a:cubicBezTo>
                    <a:pt x="1270" y="0"/>
                    <a:pt x="1270" y="0"/>
                    <a:pt x="2541" y="1270"/>
                  </a:cubicBezTo>
                  <a:lnTo>
                    <a:pt x="3811" y="2541"/>
                  </a:lnTo>
                  <a:lnTo>
                    <a:pt x="3811" y="2541"/>
                  </a:lnTo>
                  <a:cubicBezTo>
                    <a:pt x="3811" y="2541"/>
                    <a:pt x="3811" y="2541"/>
                    <a:pt x="3811" y="3811"/>
                  </a:cubicBezTo>
                  <a:cubicBezTo>
                    <a:pt x="3811" y="3811"/>
                    <a:pt x="3811" y="5082"/>
                    <a:pt x="5081" y="5082"/>
                  </a:cubicBezTo>
                  <a:cubicBezTo>
                    <a:pt x="5081" y="5082"/>
                    <a:pt x="5081" y="6352"/>
                    <a:pt x="5081" y="6352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17785"/>
                  </a:lnTo>
                  <a:lnTo>
                    <a:pt x="232463" y="83840"/>
                  </a:lnTo>
                  <a:lnTo>
                    <a:pt x="237545" y="85111"/>
                  </a:lnTo>
                  <a:lnTo>
                    <a:pt x="241356" y="85111"/>
                  </a:lnTo>
                  <a:lnTo>
                    <a:pt x="242626" y="85111"/>
                  </a:lnTo>
                  <a:lnTo>
                    <a:pt x="243896" y="83840"/>
                  </a:lnTo>
                  <a:cubicBezTo>
                    <a:pt x="245166" y="82570"/>
                    <a:pt x="246437" y="81300"/>
                    <a:pt x="246437" y="80029"/>
                  </a:cubicBezTo>
                  <a:cubicBezTo>
                    <a:pt x="247707" y="76218"/>
                    <a:pt x="245166" y="72408"/>
                    <a:pt x="241356" y="71137"/>
                  </a:cubicBezTo>
                  <a:lnTo>
                    <a:pt x="237545" y="6986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" name="Freeform: Shape 94">
              <a:extLst>
                <a:ext uri="{FF2B5EF4-FFF2-40B4-BE49-F238E27FC236}">
                  <a16:creationId xmlns:a16="http://schemas.microsoft.com/office/drawing/2014/main" id="{05F862A3-778D-C167-08A8-B2F27FEDA9A8}"/>
                </a:ext>
              </a:extLst>
            </p:cNvPr>
            <p:cNvSpPr/>
            <p:nvPr/>
          </p:nvSpPr>
          <p:spPr>
            <a:xfrm>
              <a:off x="5149767" y="3987486"/>
              <a:ext cx="19054" cy="1189005"/>
            </a:xfrm>
            <a:custGeom>
              <a:avLst/>
              <a:gdLst>
                <a:gd name="connsiteX0" fmla="*/ 19054 w 19054"/>
                <a:gd name="connsiteY0" fmla="*/ 3811 h 1189005"/>
                <a:gd name="connsiteX1" fmla="*/ 10163 w 19054"/>
                <a:gd name="connsiteY1" fmla="*/ 1270 h 1189005"/>
                <a:gd name="connsiteX2" fmla="*/ 3811 w 19054"/>
                <a:gd name="connsiteY2" fmla="*/ 0 h 1189005"/>
                <a:gd name="connsiteX3" fmla="*/ 0 w 19054"/>
                <a:gd name="connsiteY3" fmla="*/ 1183924 h 1189005"/>
                <a:gd name="connsiteX4" fmla="*/ 8892 w 19054"/>
                <a:gd name="connsiteY4" fmla="*/ 1186465 h 1189005"/>
                <a:gd name="connsiteX5" fmla="*/ 13973 w 19054"/>
                <a:gd name="connsiteY5" fmla="*/ 1189006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54" h="1189005">
                  <a:moveTo>
                    <a:pt x="19054" y="3811"/>
                  </a:moveTo>
                  <a:lnTo>
                    <a:pt x="10163" y="1270"/>
                  </a:lnTo>
                  <a:lnTo>
                    <a:pt x="3811" y="0"/>
                  </a:lnTo>
                  <a:lnTo>
                    <a:pt x="0" y="1183924"/>
                  </a:lnTo>
                  <a:lnTo>
                    <a:pt x="8892" y="1186465"/>
                  </a:lnTo>
                  <a:lnTo>
                    <a:pt x="13973" y="1189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" name="Freeform: Shape 95">
              <a:extLst>
                <a:ext uri="{FF2B5EF4-FFF2-40B4-BE49-F238E27FC236}">
                  <a16:creationId xmlns:a16="http://schemas.microsoft.com/office/drawing/2014/main" id="{4883D48A-C96D-64F8-F49F-F5B4BC782292}"/>
                </a:ext>
              </a:extLst>
            </p:cNvPr>
            <p:cNvSpPr/>
            <p:nvPr/>
          </p:nvSpPr>
          <p:spPr>
            <a:xfrm>
              <a:off x="4449836" y="5730345"/>
              <a:ext cx="50811" cy="45731"/>
            </a:xfrm>
            <a:custGeom>
              <a:avLst/>
              <a:gdLst>
                <a:gd name="connsiteX0" fmla="*/ 0 w 50811"/>
                <a:gd name="connsiteY0" fmla="*/ 34298 h 45731"/>
                <a:gd name="connsiteX1" fmla="*/ 0 w 50811"/>
                <a:gd name="connsiteY1" fmla="*/ 34298 h 45731"/>
                <a:gd name="connsiteX2" fmla="*/ 2541 w 50811"/>
                <a:gd name="connsiteY2" fmla="*/ 34298 h 45731"/>
                <a:gd name="connsiteX3" fmla="*/ 3811 w 50811"/>
                <a:gd name="connsiteY3" fmla="*/ 34298 h 45731"/>
                <a:gd name="connsiteX4" fmla="*/ 5081 w 50811"/>
                <a:gd name="connsiteY4" fmla="*/ 34298 h 45731"/>
                <a:gd name="connsiteX5" fmla="*/ 6351 w 50811"/>
                <a:gd name="connsiteY5" fmla="*/ 34298 h 45731"/>
                <a:gd name="connsiteX6" fmla="*/ 7622 w 50811"/>
                <a:gd name="connsiteY6" fmla="*/ 34298 h 45731"/>
                <a:gd name="connsiteX7" fmla="*/ 8892 w 50811"/>
                <a:gd name="connsiteY7" fmla="*/ 35568 h 45731"/>
                <a:gd name="connsiteX8" fmla="*/ 10163 w 50811"/>
                <a:gd name="connsiteY8" fmla="*/ 36839 h 45731"/>
                <a:gd name="connsiteX9" fmla="*/ 10163 w 50811"/>
                <a:gd name="connsiteY9" fmla="*/ 36839 h 45731"/>
                <a:gd name="connsiteX10" fmla="*/ 10163 w 50811"/>
                <a:gd name="connsiteY10" fmla="*/ 38109 h 45731"/>
                <a:gd name="connsiteX11" fmla="*/ 11433 w 50811"/>
                <a:gd name="connsiteY11" fmla="*/ 39380 h 45731"/>
                <a:gd name="connsiteX12" fmla="*/ 11433 w 50811"/>
                <a:gd name="connsiteY12" fmla="*/ 40650 h 45731"/>
                <a:gd name="connsiteX13" fmla="*/ 11433 w 50811"/>
                <a:gd name="connsiteY13" fmla="*/ 41920 h 45731"/>
                <a:gd name="connsiteX14" fmla="*/ 11433 w 50811"/>
                <a:gd name="connsiteY14" fmla="*/ 45731 h 45731"/>
                <a:gd name="connsiteX15" fmla="*/ 50812 w 50811"/>
                <a:gd name="connsiteY15" fmla="*/ 12703 h 45731"/>
                <a:gd name="connsiteX16" fmla="*/ 50812 w 50811"/>
                <a:gd name="connsiteY16" fmla="*/ 2540 h 45731"/>
                <a:gd name="connsiteX17" fmla="*/ 43190 w 50811"/>
                <a:gd name="connsiteY17" fmla="*/ 0 h 45731"/>
                <a:gd name="connsiteX18" fmla="*/ 0 w 50811"/>
                <a:gd name="connsiteY18" fmla="*/ 34298 h 4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811" h="45731">
                  <a:moveTo>
                    <a:pt x="0" y="34298"/>
                  </a:moveTo>
                  <a:lnTo>
                    <a:pt x="0" y="34298"/>
                  </a:lnTo>
                  <a:lnTo>
                    <a:pt x="2541" y="34298"/>
                  </a:lnTo>
                  <a:lnTo>
                    <a:pt x="3811" y="34298"/>
                  </a:lnTo>
                  <a:lnTo>
                    <a:pt x="5081" y="34298"/>
                  </a:lnTo>
                  <a:cubicBezTo>
                    <a:pt x="5081" y="34298"/>
                    <a:pt x="6351" y="34298"/>
                    <a:pt x="6351" y="34298"/>
                  </a:cubicBezTo>
                  <a:lnTo>
                    <a:pt x="7622" y="34298"/>
                  </a:lnTo>
                  <a:lnTo>
                    <a:pt x="8892" y="35568"/>
                  </a:lnTo>
                  <a:lnTo>
                    <a:pt x="10163" y="36839"/>
                  </a:lnTo>
                  <a:lnTo>
                    <a:pt x="10163" y="36839"/>
                  </a:lnTo>
                  <a:cubicBezTo>
                    <a:pt x="10163" y="36839"/>
                    <a:pt x="10163" y="36839"/>
                    <a:pt x="10163" y="38109"/>
                  </a:cubicBezTo>
                  <a:lnTo>
                    <a:pt x="11433" y="39380"/>
                  </a:lnTo>
                  <a:cubicBezTo>
                    <a:pt x="11433" y="39380"/>
                    <a:pt x="11433" y="40650"/>
                    <a:pt x="11433" y="40650"/>
                  </a:cubicBezTo>
                  <a:cubicBezTo>
                    <a:pt x="11433" y="40650"/>
                    <a:pt x="11433" y="41920"/>
                    <a:pt x="11433" y="41920"/>
                  </a:cubicBezTo>
                  <a:lnTo>
                    <a:pt x="11433" y="45731"/>
                  </a:lnTo>
                  <a:lnTo>
                    <a:pt x="50812" y="12703"/>
                  </a:lnTo>
                  <a:lnTo>
                    <a:pt x="50812" y="2540"/>
                  </a:lnTo>
                  <a:lnTo>
                    <a:pt x="43190" y="0"/>
                  </a:lnTo>
                  <a:lnTo>
                    <a:pt x="0" y="342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" name="Freeform: Shape 96">
              <a:extLst>
                <a:ext uri="{FF2B5EF4-FFF2-40B4-BE49-F238E27FC236}">
                  <a16:creationId xmlns:a16="http://schemas.microsoft.com/office/drawing/2014/main" id="{38D4B4D8-7D39-408D-8C90-1F9F70C93852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" name="Freeform: Shape 97">
              <a:extLst>
                <a:ext uri="{FF2B5EF4-FFF2-40B4-BE49-F238E27FC236}">
                  <a16:creationId xmlns:a16="http://schemas.microsoft.com/office/drawing/2014/main" id="{735DD414-C15B-8553-EABF-69F2073B40AF}"/>
                </a:ext>
              </a:extLst>
            </p:cNvPr>
            <p:cNvSpPr/>
            <p:nvPr/>
          </p:nvSpPr>
          <p:spPr>
            <a:xfrm>
              <a:off x="5821752" y="5071057"/>
              <a:ext cx="20324" cy="304873"/>
            </a:xfrm>
            <a:custGeom>
              <a:avLst/>
              <a:gdLst>
                <a:gd name="connsiteX0" fmla="*/ 5081 w 20324"/>
                <a:gd name="connsiteY0" fmla="*/ 19055 h 304873"/>
                <a:gd name="connsiteX1" fmla="*/ 0 w 20324"/>
                <a:gd name="connsiteY1" fmla="*/ 301062 h 304873"/>
                <a:gd name="connsiteX2" fmla="*/ 8892 w 20324"/>
                <a:gd name="connsiteY2" fmla="*/ 303603 h 304873"/>
                <a:gd name="connsiteX3" fmla="*/ 13973 w 20324"/>
                <a:gd name="connsiteY3" fmla="*/ 304873 h 304873"/>
                <a:gd name="connsiteX4" fmla="*/ 20325 w 20324"/>
                <a:gd name="connsiteY4" fmla="*/ 11433 h 304873"/>
                <a:gd name="connsiteX5" fmla="*/ 20325 w 20324"/>
                <a:gd name="connsiteY5" fmla="*/ 1270 h 304873"/>
                <a:gd name="connsiteX6" fmla="*/ 20325 w 20324"/>
                <a:gd name="connsiteY6" fmla="*/ 0 h 304873"/>
                <a:gd name="connsiteX7" fmla="*/ 17784 w 20324"/>
                <a:gd name="connsiteY7" fmla="*/ 6352 h 304873"/>
                <a:gd name="connsiteX8" fmla="*/ 5081 w 20324"/>
                <a:gd name="connsiteY8" fmla="*/ 19055 h 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304873">
                  <a:moveTo>
                    <a:pt x="5081" y="19055"/>
                  </a:moveTo>
                  <a:lnTo>
                    <a:pt x="0" y="301062"/>
                  </a:lnTo>
                  <a:lnTo>
                    <a:pt x="8892" y="303603"/>
                  </a:lnTo>
                  <a:lnTo>
                    <a:pt x="13973" y="304873"/>
                  </a:lnTo>
                  <a:lnTo>
                    <a:pt x="20325" y="11433"/>
                  </a:lnTo>
                  <a:lnTo>
                    <a:pt x="20325" y="1270"/>
                  </a:lnTo>
                  <a:cubicBezTo>
                    <a:pt x="20325" y="1270"/>
                    <a:pt x="20325" y="0"/>
                    <a:pt x="20325" y="0"/>
                  </a:cubicBezTo>
                  <a:cubicBezTo>
                    <a:pt x="20325" y="2540"/>
                    <a:pt x="20325" y="5081"/>
                    <a:pt x="17784" y="6352"/>
                  </a:cubicBezTo>
                  <a:lnTo>
                    <a:pt x="5081" y="1905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" name="Freeform: Shape 98">
              <a:extLst>
                <a:ext uri="{FF2B5EF4-FFF2-40B4-BE49-F238E27FC236}">
                  <a16:creationId xmlns:a16="http://schemas.microsoft.com/office/drawing/2014/main" id="{0133D625-9280-D7DD-A7F5-71E0326FE8F0}"/>
                </a:ext>
              </a:extLst>
            </p:cNvPr>
            <p:cNvSpPr/>
            <p:nvPr/>
          </p:nvSpPr>
          <p:spPr>
            <a:xfrm>
              <a:off x="5834455" y="506597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" name="Freeform: Shape 99">
              <a:extLst>
                <a:ext uri="{FF2B5EF4-FFF2-40B4-BE49-F238E27FC236}">
                  <a16:creationId xmlns:a16="http://schemas.microsoft.com/office/drawing/2014/main" id="{6AD49407-0F49-C713-94E2-24A040E13F01}"/>
                </a:ext>
              </a:extLst>
            </p:cNvPr>
            <p:cNvSpPr/>
            <p:nvPr/>
          </p:nvSpPr>
          <p:spPr>
            <a:xfrm>
              <a:off x="5563883" y="5064705"/>
              <a:ext cx="279464" cy="235006"/>
            </a:xfrm>
            <a:custGeom>
              <a:avLst/>
              <a:gdLst>
                <a:gd name="connsiteX0" fmla="*/ 17784 w 279464"/>
                <a:gd name="connsiteY0" fmla="*/ 235006 h 235006"/>
                <a:gd name="connsiteX1" fmla="*/ 264221 w 279464"/>
                <a:gd name="connsiteY1" fmla="*/ 24136 h 235006"/>
                <a:gd name="connsiteX2" fmla="*/ 276924 w 279464"/>
                <a:gd name="connsiteY2" fmla="*/ 12703 h 235006"/>
                <a:gd name="connsiteX3" fmla="*/ 279464 w 279464"/>
                <a:gd name="connsiteY3" fmla="*/ 6352 h 235006"/>
                <a:gd name="connsiteX4" fmla="*/ 279464 w 279464"/>
                <a:gd name="connsiteY4" fmla="*/ 5081 h 235006"/>
                <a:gd name="connsiteX5" fmla="*/ 278194 w 279464"/>
                <a:gd name="connsiteY5" fmla="*/ 3811 h 235006"/>
                <a:gd name="connsiteX6" fmla="*/ 278194 w 279464"/>
                <a:gd name="connsiteY6" fmla="*/ 2540 h 235006"/>
                <a:gd name="connsiteX7" fmla="*/ 278194 w 279464"/>
                <a:gd name="connsiteY7" fmla="*/ 2540 h 235006"/>
                <a:gd name="connsiteX8" fmla="*/ 276924 w 279464"/>
                <a:gd name="connsiteY8" fmla="*/ 1270 h 235006"/>
                <a:gd name="connsiteX9" fmla="*/ 275654 w 279464"/>
                <a:gd name="connsiteY9" fmla="*/ 0 h 235006"/>
                <a:gd name="connsiteX10" fmla="*/ 274383 w 279464"/>
                <a:gd name="connsiteY10" fmla="*/ 0 h 235006"/>
                <a:gd name="connsiteX11" fmla="*/ 273113 w 279464"/>
                <a:gd name="connsiteY11" fmla="*/ 0 h 235006"/>
                <a:gd name="connsiteX12" fmla="*/ 271843 w 279464"/>
                <a:gd name="connsiteY12" fmla="*/ 0 h 235006"/>
                <a:gd name="connsiteX13" fmla="*/ 270572 w 279464"/>
                <a:gd name="connsiteY13" fmla="*/ 0 h 235006"/>
                <a:gd name="connsiteX14" fmla="*/ 270572 w 279464"/>
                <a:gd name="connsiteY14" fmla="*/ 0 h 235006"/>
                <a:gd name="connsiteX15" fmla="*/ 269302 w 279464"/>
                <a:gd name="connsiteY15" fmla="*/ 0 h 235006"/>
                <a:gd name="connsiteX16" fmla="*/ 268032 w 279464"/>
                <a:gd name="connsiteY16" fmla="*/ 1270 h 235006"/>
                <a:gd name="connsiteX17" fmla="*/ 268032 w 279464"/>
                <a:gd name="connsiteY17" fmla="*/ 1270 h 235006"/>
                <a:gd name="connsiteX18" fmla="*/ 266762 w 279464"/>
                <a:gd name="connsiteY18" fmla="*/ 1270 h 235006"/>
                <a:gd name="connsiteX19" fmla="*/ 0 w 279464"/>
                <a:gd name="connsiteY19" fmla="*/ 228655 h 235006"/>
                <a:gd name="connsiteX20" fmla="*/ 3811 w 279464"/>
                <a:gd name="connsiteY20" fmla="*/ 229925 h 235006"/>
                <a:gd name="connsiteX21" fmla="*/ 17784 w 279464"/>
                <a:gd name="connsiteY21" fmla="*/ 235006 h 2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79464" h="235006">
                  <a:moveTo>
                    <a:pt x="17784" y="235006"/>
                  </a:moveTo>
                  <a:lnTo>
                    <a:pt x="264221" y="24136"/>
                  </a:lnTo>
                  <a:lnTo>
                    <a:pt x="276924" y="12703"/>
                  </a:lnTo>
                  <a:cubicBezTo>
                    <a:pt x="279464" y="11433"/>
                    <a:pt x="279464" y="8892"/>
                    <a:pt x="279464" y="6352"/>
                  </a:cubicBezTo>
                  <a:cubicBezTo>
                    <a:pt x="279464" y="6352"/>
                    <a:pt x="279464" y="5081"/>
                    <a:pt x="279464" y="5081"/>
                  </a:cubicBezTo>
                  <a:cubicBezTo>
                    <a:pt x="279464" y="5081"/>
                    <a:pt x="279464" y="3811"/>
                    <a:pt x="278194" y="3811"/>
                  </a:cubicBezTo>
                  <a:cubicBezTo>
                    <a:pt x="278194" y="3811"/>
                    <a:pt x="278194" y="3811"/>
                    <a:pt x="278194" y="2540"/>
                  </a:cubicBezTo>
                  <a:lnTo>
                    <a:pt x="278194" y="2540"/>
                  </a:lnTo>
                  <a:lnTo>
                    <a:pt x="276924" y="1270"/>
                  </a:lnTo>
                  <a:cubicBezTo>
                    <a:pt x="276924" y="1270"/>
                    <a:pt x="276924" y="1270"/>
                    <a:pt x="275654" y="0"/>
                  </a:cubicBezTo>
                  <a:lnTo>
                    <a:pt x="274383" y="0"/>
                  </a:lnTo>
                  <a:lnTo>
                    <a:pt x="273113" y="0"/>
                  </a:lnTo>
                  <a:lnTo>
                    <a:pt x="271843" y="0"/>
                  </a:lnTo>
                  <a:lnTo>
                    <a:pt x="270572" y="0"/>
                  </a:lnTo>
                  <a:lnTo>
                    <a:pt x="270572" y="0"/>
                  </a:lnTo>
                  <a:lnTo>
                    <a:pt x="269302" y="0"/>
                  </a:lnTo>
                  <a:cubicBezTo>
                    <a:pt x="269302" y="0"/>
                    <a:pt x="268032" y="0"/>
                    <a:pt x="268032" y="1270"/>
                  </a:cubicBezTo>
                  <a:lnTo>
                    <a:pt x="268032" y="1270"/>
                  </a:lnTo>
                  <a:lnTo>
                    <a:pt x="266762" y="1270"/>
                  </a:lnTo>
                  <a:lnTo>
                    <a:pt x="0" y="228655"/>
                  </a:lnTo>
                  <a:lnTo>
                    <a:pt x="3811" y="229925"/>
                  </a:lnTo>
                  <a:lnTo>
                    <a:pt x="17784" y="235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" name="Freeform: Shape 100">
              <a:extLst>
                <a:ext uri="{FF2B5EF4-FFF2-40B4-BE49-F238E27FC236}">
                  <a16:creationId xmlns:a16="http://schemas.microsoft.com/office/drawing/2014/main" id="{5D096BF9-3671-4BC0-30B2-E8C2EA776466}"/>
                </a:ext>
              </a:extLst>
            </p:cNvPr>
            <p:cNvSpPr/>
            <p:nvPr/>
          </p:nvSpPr>
          <p:spPr>
            <a:xfrm>
              <a:off x="3865501" y="5523285"/>
              <a:ext cx="636416" cy="208330"/>
            </a:xfrm>
            <a:custGeom>
              <a:avLst/>
              <a:gdLst>
                <a:gd name="connsiteX0" fmla="*/ 2541 w 636416"/>
                <a:gd name="connsiteY0" fmla="*/ 2541 h 208330"/>
                <a:gd name="connsiteX1" fmla="*/ 2541 w 636416"/>
                <a:gd name="connsiteY1" fmla="*/ 2541 h 208330"/>
                <a:gd name="connsiteX2" fmla="*/ 0 w 636416"/>
                <a:gd name="connsiteY2" fmla="*/ 5082 h 208330"/>
                <a:gd name="connsiteX3" fmla="*/ 628795 w 636416"/>
                <a:gd name="connsiteY3" fmla="*/ 205790 h 208330"/>
                <a:gd name="connsiteX4" fmla="*/ 636417 w 636416"/>
                <a:gd name="connsiteY4" fmla="*/ 208330 h 208330"/>
                <a:gd name="connsiteX5" fmla="*/ 636417 w 636416"/>
                <a:gd name="connsiteY5" fmla="*/ 203249 h 208330"/>
                <a:gd name="connsiteX6" fmla="*/ 636417 w 636416"/>
                <a:gd name="connsiteY6" fmla="*/ 201979 h 208330"/>
                <a:gd name="connsiteX7" fmla="*/ 3811 w 636416"/>
                <a:gd name="connsiteY7" fmla="*/ 0 h 208330"/>
                <a:gd name="connsiteX8" fmla="*/ 2541 w 636416"/>
                <a:gd name="connsiteY8" fmla="*/ 1270 h 208330"/>
                <a:gd name="connsiteX9" fmla="*/ 2541 w 636416"/>
                <a:gd name="connsiteY9" fmla="*/ 2541 h 208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6416" h="208330">
                  <a:moveTo>
                    <a:pt x="2541" y="2541"/>
                  </a:moveTo>
                  <a:lnTo>
                    <a:pt x="2541" y="2541"/>
                  </a:lnTo>
                  <a:lnTo>
                    <a:pt x="0" y="5082"/>
                  </a:lnTo>
                  <a:lnTo>
                    <a:pt x="628795" y="205790"/>
                  </a:lnTo>
                  <a:lnTo>
                    <a:pt x="636417" y="208330"/>
                  </a:lnTo>
                  <a:lnTo>
                    <a:pt x="636417" y="203249"/>
                  </a:lnTo>
                  <a:cubicBezTo>
                    <a:pt x="636417" y="203249"/>
                    <a:pt x="636417" y="201979"/>
                    <a:pt x="636417" y="201979"/>
                  </a:cubicBezTo>
                  <a:lnTo>
                    <a:pt x="3811" y="0"/>
                  </a:lnTo>
                  <a:lnTo>
                    <a:pt x="2541" y="1270"/>
                  </a:lnTo>
                  <a:lnTo>
                    <a:pt x="2541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" name="Freeform: Shape 101">
              <a:extLst>
                <a:ext uri="{FF2B5EF4-FFF2-40B4-BE49-F238E27FC236}">
                  <a16:creationId xmlns:a16="http://schemas.microsoft.com/office/drawing/2014/main" id="{5E028534-DE0F-A81A-7231-4986CEB623C3}"/>
                </a:ext>
              </a:extLst>
            </p:cNvPr>
            <p:cNvSpPr/>
            <p:nvPr/>
          </p:nvSpPr>
          <p:spPr>
            <a:xfrm>
              <a:off x="4503188" y="380075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" name="Freeform: Shape 102">
              <a:extLst>
                <a:ext uri="{FF2B5EF4-FFF2-40B4-BE49-F238E27FC236}">
                  <a16:creationId xmlns:a16="http://schemas.microsoft.com/office/drawing/2014/main" id="{D84FA547-384B-9E4D-20C1-BE6ED8D88D3B}"/>
                </a:ext>
              </a:extLst>
            </p:cNvPr>
            <p:cNvSpPr/>
            <p:nvPr/>
          </p:nvSpPr>
          <p:spPr>
            <a:xfrm>
              <a:off x="4509540" y="3800752"/>
              <a:ext cx="654200" cy="188004"/>
            </a:xfrm>
            <a:custGeom>
              <a:avLst/>
              <a:gdLst>
                <a:gd name="connsiteX0" fmla="*/ 650390 w 654200"/>
                <a:gd name="connsiteY0" fmla="*/ 188005 h 188004"/>
                <a:gd name="connsiteX1" fmla="*/ 645309 w 654200"/>
                <a:gd name="connsiteY1" fmla="*/ 179113 h 188004"/>
                <a:gd name="connsiteX2" fmla="*/ 645309 w 654200"/>
                <a:gd name="connsiteY2" fmla="*/ 179113 h 188004"/>
                <a:gd name="connsiteX3" fmla="*/ 654201 w 654200"/>
                <a:gd name="connsiteY3" fmla="*/ 174032 h 188004"/>
                <a:gd name="connsiteX4" fmla="*/ 0 w 654200"/>
                <a:gd name="connsiteY4" fmla="*/ 0 h 188004"/>
                <a:gd name="connsiteX5" fmla="*/ 0 w 654200"/>
                <a:gd name="connsiteY5" fmla="*/ 0 h 188004"/>
                <a:gd name="connsiteX6" fmla="*/ 1270 w 654200"/>
                <a:gd name="connsiteY6" fmla="*/ 0 h 188004"/>
                <a:gd name="connsiteX7" fmla="*/ 2541 w 654200"/>
                <a:gd name="connsiteY7" fmla="*/ 1270 h 188004"/>
                <a:gd name="connsiteX8" fmla="*/ 3811 w 654200"/>
                <a:gd name="connsiteY8" fmla="*/ 2540 h 188004"/>
                <a:gd name="connsiteX9" fmla="*/ 3811 w 654200"/>
                <a:gd name="connsiteY9" fmla="*/ 2540 h 188004"/>
                <a:gd name="connsiteX10" fmla="*/ 3811 w 654200"/>
                <a:gd name="connsiteY10" fmla="*/ 3811 h 188004"/>
                <a:gd name="connsiteX11" fmla="*/ 3811 w 654200"/>
                <a:gd name="connsiteY11" fmla="*/ 5081 h 188004"/>
                <a:gd name="connsiteX12" fmla="*/ 3811 w 654200"/>
                <a:gd name="connsiteY12" fmla="*/ 6352 h 188004"/>
                <a:gd name="connsiteX13" fmla="*/ 3811 w 654200"/>
                <a:gd name="connsiteY13" fmla="*/ 7622 h 188004"/>
                <a:gd name="connsiteX14" fmla="*/ 3811 w 654200"/>
                <a:gd name="connsiteY14" fmla="*/ 17784 h 188004"/>
                <a:gd name="connsiteX15" fmla="*/ 642768 w 654200"/>
                <a:gd name="connsiteY15" fmla="*/ 188005 h 188004"/>
                <a:gd name="connsiteX16" fmla="*/ 650390 w 654200"/>
                <a:gd name="connsiteY16" fmla="*/ 188005 h 18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54200" h="188004">
                  <a:moveTo>
                    <a:pt x="650390" y="188005"/>
                  </a:moveTo>
                  <a:cubicBezTo>
                    <a:pt x="646579" y="186735"/>
                    <a:pt x="644039" y="182924"/>
                    <a:pt x="645309" y="179113"/>
                  </a:cubicBezTo>
                  <a:cubicBezTo>
                    <a:pt x="645309" y="179113"/>
                    <a:pt x="645309" y="179113"/>
                    <a:pt x="645309" y="179113"/>
                  </a:cubicBezTo>
                  <a:cubicBezTo>
                    <a:pt x="646579" y="175302"/>
                    <a:pt x="650390" y="172761"/>
                    <a:pt x="654201" y="174032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lnTo>
                    <a:pt x="2541" y="1270"/>
                  </a:lnTo>
                  <a:lnTo>
                    <a:pt x="3811" y="2540"/>
                  </a:lnTo>
                  <a:lnTo>
                    <a:pt x="3811" y="2540"/>
                  </a:lnTo>
                  <a:cubicBezTo>
                    <a:pt x="3811" y="2540"/>
                    <a:pt x="3811" y="2540"/>
                    <a:pt x="3811" y="3811"/>
                  </a:cubicBezTo>
                  <a:cubicBezTo>
                    <a:pt x="3811" y="3811"/>
                    <a:pt x="3811" y="5081"/>
                    <a:pt x="3811" y="5081"/>
                  </a:cubicBezTo>
                  <a:cubicBezTo>
                    <a:pt x="3811" y="5081"/>
                    <a:pt x="3811" y="6352"/>
                    <a:pt x="3811" y="6352"/>
                  </a:cubicBezTo>
                  <a:cubicBezTo>
                    <a:pt x="3811" y="6352"/>
                    <a:pt x="3811" y="6352"/>
                    <a:pt x="3811" y="7622"/>
                  </a:cubicBezTo>
                  <a:lnTo>
                    <a:pt x="3811" y="17784"/>
                  </a:lnTo>
                  <a:lnTo>
                    <a:pt x="642768" y="188005"/>
                  </a:lnTo>
                  <a:lnTo>
                    <a:pt x="650390" y="18800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" name="Freeform: Shape 103">
              <a:extLst>
                <a:ext uri="{FF2B5EF4-FFF2-40B4-BE49-F238E27FC236}">
                  <a16:creationId xmlns:a16="http://schemas.microsoft.com/office/drawing/2014/main" id="{9C056210-43E7-2CB4-3F32-721F7CC75C27}"/>
                </a:ext>
              </a:extLst>
            </p:cNvPr>
            <p:cNvSpPr/>
            <p:nvPr/>
          </p:nvSpPr>
          <p:spPr>
            <a:xfrm>
              <a:off x="4506999" y="37994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" name="Freeform: Shape 104">
              <a:extLst>
                <a:ext uri="{FF2B5EF4-FFF2-40B4-BE49-F238E27FC236}">
                  <a16:creationId xmlns:a16="http://schemas.microsoft.com/office/drawing/2014/main" id="{A047971E-41BE-81B4-6B52-AF5E9F7F5808}"/>
                </a:ext>
              </a:extLst>
            </p:cNvPr>
            <p:cNvSpPr/>
            <p:nvPr/>
          </p:nvSpPr>
          <p:spPr>
            <a:xfrm>
              <a:off x="5154518" y="3973513"/>
              <a:ext cx="34628" cy="21595"/>
            </a:xfrm>
            <a:custGeom>
              <a:avLst/>
              <a:gdLst>
                <a:gd name="connsiteX0" fmla="*/ 330 w 34628"/>
                <a:gd name="connsiteY0" fmla="*/ 6352 h 21595"/>
                <a:gd name="connsiteX1" fmla="*/ 5412 w 34628"/>
                <a:gd name="connsiteY1" fmla="*/ 15244 h 21595"/>
                <a:gd name="connsiteX2" fmla="*/ 5412 w 34628"/>
                <a:gd name="connsiteY2" fmla="*/ 15244 h 21595"/>
                <a:gd name="connsiteX3" fmla="*/ 14304 w 34628"/>
                <a:gd name="connsiteY3" fmla="*/ 17785 h 21595"/>
                <a:gd name="connsiteX4" fmla="*/ 29547 w 34628"/>
                <a:gd name="connsiteY4" fmla="*/ 21595 h 21595"/>
                <a:gd name="connsiteX5" fmla="*/ 29547 w 34628"/>
                <a:gd name="connsiteY5" fmla="*/ 15244 h 21595"/>
                <a:gd name="connsiteX6" fmla="*/ 29547 w 34628"/>
                <a:gd name="connsiteY6" fmla="*/ 15244 h 21595"/>
                <a:gd name="connsiteX7" fmla="*/ 29547 w 34628"/>
                <a:gd name="connsiteY7" fmla="*/ 13973 h 21595"/>
                <a:gd name="connsiteX8" fmla="*/ 29547 w 34628"/>
                <a:gd name="connsiteY8" fmla="*/ 12703 h 21595"/>
                <a:gd name="connsiteX9" fmla="*/ 30818 w 34628"/>
                <a:gd name="connsiteY9" fmla="*/ 11433 h 21595"/>
                <a:gd name="connsiteX10" fmla="*/ 32088 w 34628"/>
                <a:gd name="connsiteY10" fmla="*/ 10163 h 21595"/>
                <a:gd name="connsiteX11" fmla="*/ 32088 w 34628"/>
                <a:gd name="connsiteY11" fmla="*/ 10163 h 21595"/>
                <a:gd name="connsiteX12" fmla="*/ 34628 w 34628"/>
                <a:gd name="connsiteY12" fmla="*/ 7622 h 21595"/>
                <a:gd name="connsiteX13" fmla="*/ 7952 w 34628"/>
                <a:gd name="connsiteY13" fmla="*/ 0 h 21595"/>
                <a:gd name="connsiteX14" fmla="*/ 330 w 34628"/>
                <a:gd name="connsiteY14" fmla="*/ 6352 h 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628" h="21595">
                  <a:moveTo>
                    <a:pt x="330" y="6352"/>
                  </a:moveTo>
                  <a:cubicBezTo>
                    <a:pt x="-940" y="10163"/>
                    <a:pt x="1601" y="13973"/>
                    <a:pt x="5412" y="15244"/>
                  </a:cubicBezTo>
                  <a:cubicBezTo>
                    <a:pt x="5412" y="15244"/>
                    <a:pt x="5412" y="15244"/>
                    <a:pt x="5412" y="15244"/>
                  </a:cubicBezTo>
                  <a:lnTo>
                    <a:pt x="14304" y="17785"/>
                  </a:lnTo>
                  <a:lnTo>
                    <a:pt x="29547" y="21595"/>
                  </a:lnTo>
                  <a:lnTo>
                    <a:pt x="29547" y="15244"/>
                  </a:lnTo>
                  <a:lnTo>
                    <a:pt x="29547" y="15244"/>
                  </a:lnTo>
                  <a:cubicBezTo>
                    <a:pt x="29547" y="15244"/>
                    <a:pt x="29547" y="13973"/>
                    <a:pt x="29547" y="13973"/>
                  </a:cubicBezTo>
                  <a:lnTo>
                    <a:pt x="29547" y="12703"/>
                  </a:lnTo>
                  <a:lnTo>
                    <a:pt x="30818" y="11433"/>
                  </a:lnTo>
                  <a:lnTo>
                    <a:pt x="32088" y="10163"/>
                  </a:lnTo>
                  <a:lnTo>
                    <a:pt x="32088" y="10163"/>
                  </a:lnTo>
                  <a:lnTo>
                    <a:pt x="34628" y="7622"/>
                  </a:lnTo>
                  <a:lnTo>
                    <a:pt x="7952" y="0"/>
                  </a:lnTo>
                  <a:cubicBezTo>
                    <a:pt x="4141" y="1270"/>
                    <a:pt x="1601" y="2541"/>
                    <a:pt x="33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" name="Freeform: Shape 105">
              <a:extLst>
                <a:ext uri="{FF2B5EF4-FFF2-40B4-BE49-F238E27FC236}">
                  <a16:creationId xmlns:a16="http://schemas.microsoft.com/office/drawing/2014/main" id="{CCD95CA1-90D6-D2CA-AD3A-5FA098276257}"/>
                </a:ext>
              </a:extLst>
            </p:cNvPr>
            <p:cNvSpPr/>
            <p:nvPr/>
          </p:nvSpPr>
          <p:spPr>
            <a:xfrm>
              <a:off x="4157668" y="2700668"/>
              <a:ext cx="1679327" cy="414119"/>
            </a:xfrm>
            <a:custGeom>
              <a:avLst/>
              <a:gdLst>
                <a:gd name="connsiteX0" fmla="*/ 0 w 1679327"/>
                <a:gd name="connsiteY0" fmla="*/ 15244 h 414119"/>
                <a:gd name="connsiteX1" fmla="*/ 1669165 w 1679327"/>
                <a:gd name="connsiteY1" fmla="*/ 414119 h 414119"/>
                <a:gd name="connsiteX2" fmla="*/ 1669165 w 1679327"/>
                <a:gd name="connsiteY2" fmla="*/ 407768 h 414119"/>
                <a:gd name="connsiteX3" fmla="*/ 1676787 w 1679327"/>
                <a:gd name="connsiteY3" fmla="*/ 400146 h 414119"/>
                <a:gd name="connsiteX4" fmla="*/ 1679328 w 1679327"/>
                <a:gd name="connsiteY4" fmla="*/ 400146 h 414119"/>
                <a:gd name="connsiteX5" fmla="*/ 1679328 w 1679327"/>
                <a:gd name="connsiteY5" fmla="*/ 400146 h 414119"/>
                <a:gd name="connsiteX6" fmla="*/ 0 w 1679327"/>
                <a:gd name="connsiteY6" fmla="*/ 0 h 414119"/>
                <a:gd name="connsiteX7" fmla="*/ 0 w 1679327"/>
                <a:gd name="connsiteY7" fmla="*/ 15244 h 414119"/>
                <a:gd name="connsiteX8" fmla="*/ 0 w 1679327"/>
                <a:gd name="connsiteY8" fmla="*/ 15244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327" h="414119">
                  <a:moveTo>
                    <a:pt x="0" y="15244"/>
                  </a:moveTo>
                  <a:lnTo>
                    <a:pt x="1669165" y="414119"/>
                  </a:lnTo>
                  <a:lnTo>
                    <a:pt x="1669165" y="407768"/>
                  </a:lnTo>
                  <a:cubicBezTo>
                    <a:pt x="1669165" y="403957"/>
                    <a:pt x="1672976" y="400146"/>
                    <a:pt x="1676787" y="400146"/>
                  </a:cubicBezTo>
                  <a:cubicBezTo>
                    <a:pt x="1678057" y="400146"/>
                    <a:pt x="1678057" y="400146"/>
                    <a:pt x="1679328" y="400146"/>
                  </a:cubicBezTo>
                  <a:lnTo>
                    <a:pt x="1679328" y="400146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" name="Freeform: Shape 106">
              <a:extLst>
                <a:ext uri="{FF2B5EF4-FFF2-40B4-BE49-F238E27FC236}">
                  <a16:creationId xmlns:a16="http://schemas.microsoft.com/office/drawing/2014/main" id="{06349D89-54C9-0F12-8456-7A29D30C1BA2}"/>
                </a:ext>
              </a:extLst>
            </p:cNvPr>
            <p:cNvSpPr/>
            <p:nvPr/>
          </p:nvSpPr>
          <p:spPr>
            <a:xfrm>
              <a:off x="0" y="0"/>
              <a:ext cx="12702" cy="12703"/>
            </a:xfrm>
            <a:custGeom>
              <a:avLst/>
              <a:gdLst/>
              <a:ahLst/>
              <a:cxnLst/>
              <a:rect l="l" t="t" r="r" b="b"/>
              <a:pathLst>
                <a:path w="12702" h="12703"/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" name="Freeform: Shape 107">
              <a:extLst>
                <a:ext uri="{FF2B5EF4-FFF2-40B4-BE49-F238E27FC236}">
                  <a16:creationId xmlns:a16="http://schemas.microsoft.com/office/drawing/2014/main" id="{53D50000-79F5-9C33-85AD-310DA508122B}"/>
                </a:ext>
              </a:extLst>
            </p:cNvPr>
            <p:cNvSpPr/>
            <p:nvPr/>
          </p:nvSpPr>
          <p:spPr>
            <a:xfrm>
              <a:off x="1518000" y="1355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" name="Freeform: Shape 108">
              <a:extLst>
                <a:ext uri="{FF2B5EF4-FFF2-40B4-BE49-F238E27FC236}">
                  <a16:creationId xmlns:a16="http://schemas.microsoft.com/office/drawing/2014/main" id="{3FAF2A8B-2B29-0443-C013-6F0FA0C7CF09}"/>
                </a:ext>
              </a:extLst>
            </p:cNvPr>
            <p:cNvSpPr/>
            <p:nvPr/>
          </p:nvSpPr>
          <p:spPr>
            <a:xfrm>
              <a:off x="1518000" y="1370658"/>
              <a:ext cx="170219" cy="2169680"/>
            </a:xfrm>
            <a:custGeom>
              <a:avLst/>
              <a:gdLst>
                <a:gd name="connsiteX0" fmla="*/ 170219 w 170219"/>
                <a:gd name="connsiteY0" fmla="*/ 2163329 h 2169680"/>
                <a:gd name="connsiteX1" fmla="*/ 10162 w 170219"/>
                <a:gd name="connsiteY1" fmla="*/ 1270 h 2169680"/>
                <a:gd name="connsiteX2" fmla="*/ 3811 w 170219"/>
                <a:gd name="connsiteY2" fmla="*/ 0 h 2169680"/>
                <a:gd name="connsiteX3" fmla="*/ 0 w 170219"/>
                <a:gd name="connsiteY3" fmla="*/ 1270 h 2169680"/>
                <a:gd name="connsiteX4" fmla="*/ 160057 w 170219"/>
                <a:gd name="connsiteY4" fmla="*/ 2169681 h 216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219" h="2169680">
                  <a:moveTo>
                    <a:pt x="170219" y="2163329"/>
                  </a:moveTo>
                  <a:lnTo>
                    <a:pt x="10162" y="1270"/>
                  </a:lnTo>
                  <a:lnTo>
                    <a:pt x="3811" y="0"/>
                  </a:lnTo>
                  <a:lnTo>
                    <a:pt x="0" y="1270"/>
                  </a:lnTo>
                  <a:lnTo>
                    <a:pt x="160057" y="21696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" name="Freeform: Shape 109">
              <a:extLst>
                <a:ext uri="{FF2B5EF4-FFF2-40B4-BE49-F238E27FC236}">
                  <a16:creationId xmlns:a16="http://schemas.microsoft.com/office/drawing/2014/main" id="{35B7DBBA-D6B5-87D1-ADD9-9FF3E58869B1}"/>
                </a:ext>
              </a:extLst>
            </p:cNvPr>
            <p:cNvSpPr/>
            <p:nvPr/>
          </p:nvSpPr>
          <p:spPr>
            <a:xfrm>
              <a:off x="5178984" y="3990027"/>
              <a:ext cx="20324" cy="1191545"/>
            </a:xfrm>
            <a:custGeom>
              <a:avLst/>
              <a:gdLst>
                <a:gd name="connsiteX0" fmla="*/ 5081 w 20324"/>
                <a:gd name="connsiteY0" fmla="*/ 5081 h 1191545"/>
                <a:gd name="connsiteX1" fmla="*/ 0 w 20324"/>
                <a:gd name="connsiteY1" fmla="*/ 1190275 h 1191545"/>
                <a:gd name="connsiteX2" fmla="*/ 6351 w 20324"/>
                <a:gd name="connsiteY2" fmla="*/ 1191546 h 1191545"/>
                <a:gd name="connsiteX3" fmla="*/ 15243 w 20324"/>
                <a:gd name="connsiteY3" fmla="*/ 1183924 h 1191545"/>
                <a:gd name="connsiteX4" fmla="*/ 20324 w 20324"/>
                <a:gd name="connsiteY4" fmla="*/ 3811 h 1191545"/>
                <a:gd name="connsiteX5" fmla="*/ 17784 w 20324"/>
                <a:gd name="connsiteY5" fmla="*/ 6352 h 1191545"/>
                <a:gd name="connsiteX6" fmla="*/ 7621 w 20324"/>
                <a:gd name="connsiteY6" fmla="*/ 5081 h 1191545"/>
                <a:gd name="connsiteX7" fmla="*/ 7621 w 20324"/>
                <a:gd name="connsiteY7" fmla="*/ 5081 h 1191545"/>
                <a:gd name="connsiteX8" fmla="*/ 6351 w 20324"/>
                <a:gd name="connsiteY8" fmla="*/ 0 h 1191545"/>
                <a:gd name="connsiteX9" fmla="*/ 6351 w 20324"/>
                <a:gd name="connsiteY9" fmla="*/ 0 h 1191545"/>
                <a:gd name="connsiteX10" fmla="*/ 5081 w 20324"/>
                <a:gd name="connsiteY10" fmla="*/ 5081 h 119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24" h="1191545">
                  <a:moveTo>
                    <a:pt x="5081" y="5081"/>
                  </a:moveTo>
                  <a:lnTo>
                    <a:pt x="0" y="1190275"/>
                  </a:lnTo>
                  <a:lnTo>
                    <a:pt x="6351" y="1191546"/>
                  </a:lnTo>
                  <a:lnTo>
                    <a:pt x="15243" y="1183924"/>
                  </a:lnTo>
                  <a:lnTo>
                    <a:pt x="20324" y="3811"/>
                  </a:lnTo>
                  <a:lnTo>
                    <a:pt x="17784" y="6352"/>
                  </a:lnTo>
                  <a:cubicBezTo>
                    <a:pt x="13973" y="8892"/>
                    <a:pt x="10162" y="8892"/>
                    <a:pt x="7621" y="5081"/>
                  </a:cubicBezTo>
                  <a:cubicBezTo>
                    <a:pt x="7621" y="5081"/>
                    <a:pt x="7621" y="5081"/>
                    <a:pt x="7621" y="5081"/>
                  </a:cubicBezTo>
                  <a:cubicBezTo>
                    <a:pt x="6351" y="3811"/>
                    <a:pt x="6351" y="1270"/>
                    <a:pt x="6351" y="0"/>
                  </a:cubicBez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" name="Freeform: Shape 110">
              <a:extLst>
                <a:ext uri="{FF2B5EF4-FFF2-40B4-BE49-F238E27FC236}">
                  <a16:creationId xmlns:a16="http://schemas.microsoft.com/office/drawing/2014/main" id="{58DCEE9F-4DFD-3DD3-2D99-684AB722444D}"/>
                </a:ext>
              </a:extLst>
            </p:cNvPr>
            <p:cNvSpPr/>
            <p:nvPr/>
          </p:nvSpPr>
          <p:spPr>
            <a:xfrm>
              <a:off x="1087370" y="4296171"/>
              <a:ext cx="63514" cy="546231"/>
            </a:xfrm>
            <a:custGeom>
              <a:avLst/>
              <a:gdLst>
                <a:gd name="connsiteX0" fmla="*/ 62244 w 63514"/>
                <a:gd name="connsiteY0" fmla="*/ 541150 h 546231"/>
                <a:gd name="connsiteX1" fmla="*/ 63515 w 63514"/>
                <a:gd name="connsiteY1" fmla="*/ 546231 h 546231"/>
                <a:gd name="connsiteX2" fmla="*/ 63515 w 63514"/>
                <a:gd name="connsiteY2" fmla="*/ 544961 h 546231"/>
                <a:gd name="connsiteX3" fmla="*/ 15244 w 63514"/>
                <a:gd name="connsiteY3" fmla="*/ 5081 h 546231"/>
                <a:gd name="connsiteX4" fmla="*/ 5081 w 63514"/>
                <a:gd name="connsiteY4" fmla="*/ 1270 h 546231"/>
                <a:gd name="connsiteX5" fmla="*/ 0 w 63514"/>
                <a:gd name="connsiteY5" fmla="*/ 0 h 546231"/>
                <a:gd name="connsiteX6" fmla="*/ 48271 w 63514"/>
                <a:gd name="connsiteY6" fmla="*/ 541150 h 546231"/>
                <a:gd name="connsiteX7" fmla="*/ 52082 w 63514"/>
                <a:gd name="connsiteY7" fmla="*/ 538609 h 546231"/>
                <a:gd name="connsiteX8" fmla="*/ 62244 w 63514"/>
                <a:gd name="connsiteY8" fmla="*/ 541150 h 546231"/>
                <a:gd name="connsiteX9" fmla="*/ 62244 w 63514"/>
                <a:gd name="connsiteY9" fmla="*/ 541150 h 5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514" h="546231">
                  <a:moveTo>
                    <a:pt x="62244" y="541150"/>
                  </a:moveTo>
                  <a:cubicBezTo>
                    <a:pt x="63515" y="542420"/>
                    <a:pt x="63515" y="543690"/>
                    <a:pt x="63515" y="546231"/>
                  </a:cubicBezTo>
                  <a:cubicBezTo>
                    <a:pt x="63515" y="546231"/>
                    <a:pt x="63515" y="544961"/>
                    <a:pt x="63515" y="544961"/>
                  </a:cubicBez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48271" y="541150"/>
                  </a:lnTo>
                  <a:lnTo>
                    <a:pt x="52082" y="538609"/>
                  </a:lnTo>
                  <a:cubicBezTo>
                    <a:pt x="54623" y="537339"/>
                    <a:pt x="59704" y="537339"/>
                    <a:pt x="62244" y="541150"/>
                  </a:cubicBezTo>
                  <a:cubicBezTo>
                    <a:pt x="62244" y="541150"/>
                    <a:pt x="62244" y="541150"/>
                    <a:pt x="62244" y="5411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" name="Freeform: Shape 111">
              <a:extLst>
                <a:ext uri="{FF2B5EF4-FFF2-40B4-BE49-F238E27FC236}">
                  <a16:creationId xmlns:a16="http://schemas.microsoft.com/office/drawing/2014/main" id="{D8AAB5F8-1012-CD9B-A4F1-9C1652B8A3AC}"/>
                </a:ext>
              </a:extLst>
            </p:cNvPr>
            <p:cNvSpPr/>
            <p:nvPr/>
          </p:nvSpPr>
          <p:spPr>
            <a:xfrm>
              <a:off x="1050532" y="4832750"/>
              <a:ext cx="100353" cy="68085"/>
            </a:xfrm>
            <a:custGeom>
              <a:avLst/>
              <a:gdLst>
                <a:gd name="connsiteX0" fmla="*/ 16514 w 100353"/>
                <a:gd name="connsiteY0" fmla="*/ 68086 h 68085"/>
                <a:gd name="connsiteX1" fmla="*/ 96542 w 100353"/>
                <a:gd name="connsiteY1" fmla="*/ 14733 h 68085"/>
                <a:gd name="connsiteX2" fmla="*/ 97813 w 100353"/>
                <a:gd name="connsiteY2" fmla="*/ 13463 h 68085"/>
                <a:gd name="connsiteX3" fmla="*/ 99083 w 100353"/>
                <a:gd name="connsiteY3" fmla="*/ 12192 h 68085"/>
                <a:gd name="connsiteX4" fmla="*/ 99083 w 100353"/>
                <a:gd name="connsiteY4" fmla="*/ 10922 h 68085"/>
                <a:gd name="connsiteX5" fmla="*/ 100353 w 100353"/>
                <a:gd name="connsiteY5" fmla="*/ 9652 h 68085"/>
                <a:gd name="connsiteX6" fmla="*/ 100353 w 100353"/>
                <a:gd name="connsiteY6" fmla="*/ 8382 h 68085"/>
                <a:gd name="connsiteX7" fmla="*/ 99083 w 100353"/>
                <a:gd name="connsiteY7" fmla="*/ 3301 h 68085"/>
                <a:gd name="connsiteX8" fmla="*/ 88921 w 100353"/>
                <a:gd name="connsiteY8" fmla="*/ 760 h 68085"/>
                <a:gd name="connsiteX9" fmla="*/ 88921 w 100353"/>
                <a:gd name="connsiteY9" fmla="*/ 760 h 68085"/>
                <a:gd name="connsiteX10" fmla="*/ 85110 w 100353"/>
                <a:gd name="connsiteY10" fmla="*/ 3301 h 68085"/>
                <a:gd name="connsiteX11" fmla="*/ 0 w 100353"/>
                <a:gd name="connsiteY11" fmla="*/ 60464 h 68085"/>
                <a:gd name="connsiteX12" fmla="*/ 3811 w 100353"/>
                <a:gd name="connsiteY12" fmla="*/ 61734 h 68085"/>
                <a:gd name="connsiteX13" fmla="*/ 16514 w 100353"/>
                <a:gd name="connsiteY13" fmla="*/ 68086 h 68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0353" h="68085">
                  <a:moveTo>
                    <a:pt x="16514" y="68086"/>
                  </a:moveTo>
                  <a:lnTo>
                    <a:pt x="96542" y="14733"/>
                  </a:lnTo>
                  <a:lnTo>
                    <a:pt x="97813" y="13463"/>
                  </a:lnTo>
                  <a:lnTo>
                    <a:pt x="99083" y="12192"/>
                  </a:lnTo>
                  <a:cubicBezTo>
                    <a:pt x="99083" y="12192"/>
                    <a:pt x="99083" y="10922"/>
                    <a:pt x="99083" y="10922"/>
                  </a:cubicBezTo>
                  <a:cubicBezTo>
                    <a:pt x="99083" y="10922"/>
                    <a:pt x="99083" y="9652"/>
                    <a:pt x="100353" y="9652"/>
                  </a:cubicBezTo>
                  <a:cubicBezTo>
                    <a:pt x="100353" y="9652"/>
                    <a:pt x="100353" y="8382"/>
                    <a:pt x="100353" y="8382"/>
                  </a:cubicBezTo>
                  <a:cubicBezTo>
                    <a:pt x="100353" y="7111"/>
                    <a:pt x="100353" y="4571"/>
                    <a:pt x="99083" y="3301"/>
                  </a:cubicBezTo>
                  <a:cubicBezTo>
                    <a:pt x="96542" y="-511"/>
                    <a:pt x="92731" y="-511"/>
                    <a:pt x="88921" y="760"/>
                  </a:cubicBezTo>
                  <a:cubicBezTo>
                    <a:pt x="88921" y="760"/>
                    <a:pt x="88921" y="760"/>
                    <a:pt x="88921" y="760"/>
                  </a:cubicBezTo>
                  <a:lnTo>
                    <a:pt x="85110" y="3301"/>
                  </a:lnTo>
                  <a:lnTo>
                    <a:pt x="0" y="60464"/>
                  </a:lnTo>
                  <a:lnTo>
                    <a:pt x="3811" y="61734"/>
                  </a:lnTo>
                  <a:lnTo>
                    <a:pt x="16514" y="680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" name="Freeform: Shape 112">
              <a:extLst>
                <a:ext uri="{FF2B5EF4-FFF2-40B4-BE49-F238E27FC236}">
                  <a16:creationId xmlns:a16="http://schemas.microsoft.com/office/drawing/2014/main" id="{51AF5860-3E8B-8BD9-96DF-189E8428F95B}"/>
                </a:ext>
              </a:extLst>
            </p:cNvPr>
            <p:cNvSpPr/>
            <p:nvPr/>
          </p:nvSpPr>
          <p:spPr>
            <a:xfrm>
              <a:off x="1728868" y="646077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" name="Freeform: Shape 113">
              <a:extLst>
                <a:ext uri="{FF2B5EF4-FFF2-40B4-BE49-F238E27FC236}">
                  <a16:creationId xmlns:a16="http://schemas.microsoft.com/office/drawing/2014/main" id="{7CEAD0E4-8702-D1DC-7E42-DE9B0BBBCCFA}"/>
                </a:ext>
              </a:extLst>
            </p:cNvPr>
            <p:cNvSpPr/>
            <p:nvPr/>
          </p:nvSpPr>
          <p:spPr>
            <a:xfrm>
              <a:off x="1719976" y="6434094"/>
              <a:ext cx="17784" cy="19054"/>
            </a:xfrm>
            <a:custGeom>
              <a:avLst/>
              <a:gdLst>
                <a:gd name="connsiteX0" fmla="*/ 5081 w 17784"/>
                <a:gd name="connsiteY0" fmla="*/ 1270 h 19054"/>
                <a:gd name="connsiteX1" fmla="*/ 0 w 17784"/>
                <a:gd name="connsiteY1" fmla="*/ 0 h 19054"/>
                <a:gd name="connsiteX2" fmla="*/ 1270 w 17784"/>
                <a:gd name="connsiteY2" fmla="*/ 8892 h 19054"/>
                <a:gd name="connsiteX3" fmla="*/ 12703 w 17784"/>
                <a:gd name="connsiteY3" fmla="*/ 12703 h 19054"/>
                <a:gd name="connsiteX4" fmla="*/ 17784 w 17784"/>
                <a:gd name="connsiteY4" fmla="*/ 19055 h 19054"/>
                <a:gd name="connsiteX5" fmla="*/ 17784 w 17784"/>
                <a:gd name="connsiteY5" fmla="*/ 19055 h 19054"/>
                <a:gd name="connsiteX6" fmla="*/ 17784 w 17784"/>
                <a:gd name="connsiteY6" fmla="*/ 13973 h 19054"/>
                <a:gd name="connsiteX7" fmla="*/ 16514 w 17784"/>
                <a:gd name="connsiteY7" fmla="*/ 5081 h 19054"/>
                <a:gd name="connsiteX8" fmla="*/ 5081 w 17784"/>
                <a:gd name="connsiteY8" fmla="*/ 1270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784" h="19054">
                  <a:moveTo>
                    <a:pt x="5081" y="1270"/>
                  </a:moveTo>
                  <a:lnTo>
                    <a:pt x="0" y="0"/>
                  </a:lnTo>
                  <a:lnTo>
                    <a:pt x="1270" y="8892"/>
                  </a:lnTo>
                  <a:lnTo>
                    <a:pt x="12703" y="12703"/>
                  </a:lnTo>
                  <a:cubicBezTo>
                    <a:pt x="15244" y="13973"/>
                    <a:pt x="17784" y="16514"/>
                    <a:pt x="17784" y="19055"/>
                  </a:cubicBezTo>
                  <a:lnTo>
                    <a:pt x="17784" y="19055"/>
                  </a:lnTo>
                  <a:lnTo>
                    <a:pt x="17784" y="13973"/>
                  </a:lnTo>
                  <a:lnTo>
                    <a:pt x="16514" y="5081"/>
                  </a:lnTo>
                  <a:lnTo>
                    <a:pt x="508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" name="Freeform: Shape 114">
              <a:extLst>
                <a:ext uri="{FF2B5EF4-FFF2-40B4-BE49-F238E27FC236}">
                  <a16:creationId xmlns:a16="http://schemas.microsoft.com/office/drawing/2014/main" id="{7DE661AD-8582-A9C8-C0AB-53B8235C9C0E}"/>
                </a:ext>
              </a:extLst>
            </p:cNvPr>
            <p:cNvSpPr/>
            <p:nvPr/>
          </p:nvSpPr>
          <p:spPr>
            <a:xfrm>
              <a:off x="1726328" y="6403606"/>
              <a:ext cx="21595" cy="22865"/>
            </a:xfrm>
            <a:custGeom>
              <a:avLst/>
              <a:gdLst>
                <a:gd name="connsiteX0" fmla="*/ 3811 w 21595"/>
                <a:gd name="connsiteY0" fmla="*/ 17784 h 22865"/>
                <a:gd name="connsiteX1" fmla="*/ 16514 w 21595"/>
                <a:gd name="connsiteY1" fmla="*/ 22865 h 22865"/>
                <a:gd name="connsiteX2" fmla="*/ 21595 w 21595"/>
                <a:gd name="connsiteY2" fmla="*/ 17784 h 22865"/>
                <a:gd name="connsiteX3" fmla="*/ 20325 w 21595"/>
                <a:gd name="connsiteY3" fmla="*/ 5081 h 22865"/>
                <a:gd name="connsiteX4" fmla="*/ 20325 w 21595"/>
                <a:gd name="connsiteY4" fmla="*/ 0 h 22865"/>
                <a:gd name="connsiteX5" fmla="*/ 0 w 21595"/>
                <a:gd name="connsiteY5" fmla="*/ 16514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95" h="22865">
                  <a:moveTo>
                    <a:pt x="3811" y="17784"/>
                  </a:moveTo>
                  <a:lnTo>
                    <a:pt x="16514" y="22865"/>
                  </a:lnTo>
                  <a:lnTo>
                    <a:pt x="21595" y="17784"/>
                  </a:lnTo>
                  <a:lnTo>
                    <a:pt x="20325" y="5081"/>
                  </a:lnTo>
                  <a:lnTo>
                    <a:pt x="20325" y="0"/>
                  </a:lnTo>
                  <a:lnTo>
                    <a:pt x="0" y="1651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" name="Freeform: Shape 115">
              <a:extLst>
                <a:ext uri="{FF2B5EF4-FFF2-40B4-BE49-F238E27FC236}">
                  <a16:creationId xmlns:a16="http://schemas.microsoft.com/office/drawing/2014/main" id="{DFD35981-4271-541C-59A3-A295FF831697}"/>
                </a:ext>
              </a:extLst>
            </p:cNvPr>
            <p:cNvSpPr/>
            <p:nvPr/>
          </p:nvSpPr>
          <p:spPr>
            <a:xfrm>
              <a:off x="4500647" y="5723993"/>
              <a:ext cx="22865" cy="647855"/>
            </a:xfrm>
            <a:custGeom>
              <a:avLst/>
              <a:gdLst>
                <a:gd name="connsiteX0" fmla="*/ 1270 w 22865"/>
                <a:gd name="connsiteY0" fmla="*/ 1270 h 647855"/>
                <a:gd name="connsiteX1" fmla="*/ 1270 w 22865"/>
                <a:gd name="connsiteY1" fmla="*/ 17784 h 647855"/>
                <a:gd name="connsiteX2" fmla="*/ 7622 w 22865"/>
                <a:gd name="connsiteY2" fmla="*/ 642774 h 647855"/>
                <a:gd name="connsiteX3" fmla="*/ 17784 w 22865"/>
                <a:gd name="connsiteY3" fmla="*/ 646585 h 647855"/>
                <a:gd name="connsiteX4" fmla="*/ 22866 w 22865"/>
                <a:gd name="connsiteY4" fmla="*/ 647856 h 647855"/>
                <a:gd name="connsiteX5" fmla="*/ 15244 w 22865"/>
                <a:gd name="connsiteY5" fmla="*/ 5081 h 647855"/>
                <a:gd name="connsiteX6" fmla="*/ 0 w 22865"/>
                <a:gd name="connsiteY6" fmla="*/ 0 h 647855"/>
                <a:gd name="connsiteX7" fmla="*/ 1270 w 22865"/>
                <a:gd name="connsiteY7" fmla="*/ 1270 h 64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65" h="647855">
                  <a:moveTo>
                    <a:pt x="1270" y="1270"/>
                  </a:moveTo>
                  <a:lnTo>
                    <a:pt x="1270" y="17784"/>
                  </a:lnTo>
                  <a:lnTo>
                    <a:pt x="7622" y="642774"/>
                  </a:lnTo>
                  <a:lnTo>
                    <a:pt x="17784" y="646585"/>
                  </a:lnTo>
                  <a:lnTo>
                    <a:pt x="22866" y="647856"/>
                  </a:lnTo>
                  <a:lnTo>
                    <a:pt x="15244" y="5081"/>
                  </a:lnTo>
                  <a:lnTo>
                    <a:pt x="0" y="0"/>
                  </a:lnTo>
                  <a:cubicBezTo>
                    <a:pt x="1270" y="1270"/>
                    <a:pt x="1270" y="1270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" name="Freeform: Shape 116">
              <a:extLst>
                <a:ext uri="{FF2B5EF4-FFF2-40B4-BE49-F238E27FC236}">
                  <a16:creationId xmlns:a16="http://schemas.microsoft.com/office/drawing/2014/main" id="{8EFEF7AC-BD78-D860-20A7-378DDD8AA026}"/>
                </a:ext>
              </a:extLst>
            </p:cNvPr>
            <p:cNvSpPr/>
            <p:nvPr/>
          </p:nvSpPr>
          <p:spPr>
            <a:xfrm>
              <a:off x="3748634" y="4273305"/>
              <a:ext cx="74947" cy="36838"/>
            </a:xfrm>
            <a:custGeom>
              <a:avLst/>
              <a:gdLst>
                <a:gd name="connsiteX0" fmla="*/ 1270 w 74947"/>
                <a:gd name="connsiteY0" fmla="*/ 15244 h 36838"/>
                <a:gd name="connsiteX1" fmla="*/ 74947 w 74947"/>
                <a:gd name="connsiteY1" fmla="*/ 36839 h 36838"/>
                <a:gd name="connsiteX2" fmla="*/ 74947 w 74947"/>
                <a:gd name="connsiteY2" fmla="*/ 31758 h 36838"/>
                <a:gd name="connsiteX3" fmla="*/ 74947 w 74947"/>
                <a:gd name="connsiteY3" fmla="*/ 21595 h 36838"/>
                <a:gd name="connsiteX4" fmla="*/ 0 w 74947"/>
                <a:gd name="connsiteY4" fmla="*/ 0 h 36838"/>
                <a:gd name="connsiteX5" fmla="*/ 1270 w 74947"/>
                <a:gd name="connsiteY5" fmla="*/ 508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47" h="36838">
                  <a:moveTo>
                    <a:pt x="1270" y="15244"/>
                  </a:moveTo>
                  <a:lnTo>
                    <a:pt x="74947" y="36839"/>
                  </a:lnTo>
                  <a:lnTo>
                    <a:pt x="74947" y="31758"/>
                  </a:lnTo>
                  <a:lnTo>
                    <a:pt x="74947" y="21595"/>
                  </a:lnTo>
                  <a:lnTo>
                    <a:pt x="0" y="0"/>
                  </a:lnTo>
                  <a:lnTo>
                    <a:pt x="1270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" name="Freeform: Shape 117">
              <a:extLst>
                <a:ext uri="{FF2B5EF4-FFF2-40B4-BE49-F238E27FC236}">
                  <a16:creationId xmlns:a16="http://schemas.microsoft.com/office/drawing/2014/main" id="{25AF43EC-4479-3533-1F41-7EBE294B082D}"/>
                </a:ext>
              </a:extLst>
            </p:cNvPr>
            <p:cNvSpPr/>
            <p:nvPr/>
          </p:nvSpPr>
          <p:spPr>
            <a:xfrm>
              <a:off x="4179263" y="3800752"/>
              <a:ext cx="323924" cy="256601"/>
            </a:xfrm>
            <a:custGeom>
              <a:avLst/>
              <a:gdLst>
                <a:gd name="connsiteX0" fmla="*/ 323925 w 323924"/>
                <a:gd name="connsiteY0" fmla="*/ 0 h 256601"/>
                <a:gd name="connsiteX1" fmla="*/ 323925 w 323924"/>
                <a:gd name="connsiteY1" fmla="*/ 0 h 256601"/>
                <a:gd name="connsiteX2" fmla="*/ 323925 w 323924"/>
                <a:gd name="connsiteY2" fmla="*/ 0 h 256601"/>
                <a:gd name="connsiteX3" fmla="*/ 3811 w 323924"/>
                <a:gd name="connsiteY3" fmla="*/ 236276 h 256601"/>
                <a:gd name="connsiteX4" fmla="*/ 3811 w 323924"/>
                <a:gd name="connsiteY4" fmla="*/ 250250 h 256601"/>
                <a:gd name="connsiteX5" fmla="*/ 0 w 323924"/>
                <a:gd name="connsiteY5" fmla="*/ 256601 h 256601"/>
                <a:gd name="connsiteX6" fmla="*/ 1270 w 323924"/>
                <a:gd name="connsiteY6" fmla="*/ 256601 h 256601"/>
                <a:gd name="connsiteX7" fmla="*/ 321384 w 323924"/>
                <a:gd name="connsiteY7" fmla="*/ 21595 h 256601"/>
                <a:gd name="connsiteX8" fmla="*/ 321384 w 323924"/>
                <a:gd name="connsiteY8" fmla="*/ 6352 h 256601"/>
                <a:gd name="connsiteX9" fmla="*/ 323925 w 323924"/>
                <a:gd name="connsiteY9" fmla="*/ 0 h 25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24" h="256601">
                  <a:moveTo>
                    <a:pt x="323925" y="0"/>
                  </a:moveTo>
                  <a:lnTo>
                    <a:pt x="323925" y="0"/>
                  </a:lnTo>
                  <a:lnTo>
                    <a:pt x="323925" y="0"/>
                  </a:lnTo>
                  <a:lnTo>
                    <a:pt x="3811" y="236276"/>
                  </a:lnTo>
                  <a:lnTo>
                    <a:pt x="3811" y="250250"/>
                  </a:lnTo>
                  <a:cubicBezTo>
                    <a:pt x="3811" y="252791"/>
                    <a:pt x="2541" y="255331"/>
                    <a:pt x="0" y="256601"/>
                  </a:cubicBezTo>
                  <a:lnTo>
                    <a:pt x="1270" y="256601"/>
                  </a:lnTo>
                  <a:lnTo>
                    <a:pt x="321384" y="21595"/>
                  </a:lnTo>
                  <a:lnTo>
                    <a:pt x="321384" y="6352"/>
                  </a:lnTo>
                  <a:cubicBezTo>
                    <a:pt x="321384" y="3811"/>
                    <a:pt x="322654" y="1270"/>
                    <a:pt x="32392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" name="Freeform: Shape 118">
              <a:extLst>
                <a:ext uri="{FF2B5EF4-FFF2-40B4-BE49-F238E27FC236}">
                  <a16:creationId xmlns:a16="http://schemas.microsoft.com/office/drawing/2014/main" id="{EAB5EE33-ADAE-53E2-FF72-67EC9EB9A095}"/>
                </a:ext>
              </a:extLst>
            </p:cNvPr>
            <p:cNvSpPr/>
            <p:nvPr/>
          </p:nvSpPr>
          <p:spPr>
            <a:xfrm>
              <a:off x="4168537" y="4055518"/>
              <a:ext cx="564" cy="564"/>
            </a:xfrm>
            <a:custGeom>
              <a:avLst/>
              <a:gdLst>
                <a:gd name="connsiteX0" fmla="*/ 565 w 564"/>
                <a:gd name="connsiteY0" fmla="*/ 564 h 564"/>
                <a:gd name="connsiteX1" fmla="*/ 565 w 564"/>
                <a:gd name="connsiteY1" fmla="*/ 564 h 564"/>
                <a:gd name="connsiteX2" fmla="*/ 565 w 564"/>
                <a:gd name="connsiteY2" fmla="*/ 564 h 564"/>
                <a:gd name="connsiteX3" fmla="*/ 565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565" y="564"/>
                  </a:moveTo>
                  <a:lnTo>
                    <a:pt x="565" y="564"/>
                  </a:lnTo>
                  <a:cubicBezTo>
                    <a:pt x="565" y="564"/>
                    <a:pt x="-706" y="564"/>
                    <a:pt x="565" y="564"/>
                  </a:cubicBezTo>
                  <a:cubicBezTo>
                    <a:pt x="-706" y="-706"/>
                    <a:pt x="565" y="564"/>
                    <a:pt x="565" y="5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" name="Freeform: Shape 119">
              <a:extLst>
                <a:ext uri="{FF2B5EF4-FFF2-40B4-BE49-F238E27FC236}">
                  <a16:creationId xmlns:a16="http://schemas.microsoft.com/office/drawing/2014/main" id="{6C0506E4-11B7-E80D-82E7-134DDFE583A0}"/>
                </a:ext>
              </a:extLst>
            </p:cNvPr>
            <p:cNvSpPr/>
            <p:nvPr/>
          </p:nvSpPr>
          <p:spPr>
            <a:xfrm>
              <a:off x="4513350" y="3802022"/>
              <a:ext cx="1270" cy="1270"/>
            </a:xfrm>
            <a:custGeom>
              <a:avLst/>
              <a:gdLst>
                <a:gd name="connsiteX0" fmla="*/ 0 w 1270"/>
                <a:gd name="connsiteY0" fmla="*/ 0 h 1270"/>
                <a:gd name="connsiteX1" fmla="*/ 1270 w 1270"/>
                <a:gd name="connsiteY1" fmla="*/ 1270 h 1270"/>
                <a:gd name="connsiteX2" fmla="*/ 0 w 1270"/>
                <a:gd name="connsiteY2" fmla="*/ 0 h 1270"/>
                <a:gd name="connsiteX3" fmla="*/ 0 w 127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0"/>
                  </a:moveTo>
                  <a:lnTo>
                    <a:pt x="1270" y="1270"/>
                  </a:ln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" name="Freeform: Shape 120">
              <a:extLst>
                <a:ext uri="{FF2B5EF4-FFF2-40B4-BE49-F238E27FC236}">
                  <a16:creationId xmlns:a16="http://schemas.microsoft.com/office/drawing/2014/main" id="{011A0275-C794-5F33-09ED-ABD0B2D9727D}"/>
                </a:ext>
              </a:extLst>
            </p:cNvPr>
            <p:cNvSpPr/>
            <p:nvPr/>
          </p:nvSpPr>
          <p:spPr>
            <a:xfrm>
              <a:off x="4504459" y="3800752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" name="Freeform: Shape 121">
              <a:extLst>
                <a:ext uri="{FF2B5EF4-FFF2-40B4-BE49-F238E27FC236}">
                  <a16:creationId xmlns:a16="http://schemas.microsoft.com/office/drawing/2014/main" id="{55F1BA71-515C-63EB-5836-35342DA7BF7B}"/>
                </a:ext>
              </a:extLst>
            </p:cNvPr>
            <p:cNvSpPr/>
            <p:nvPr/>
          </p:nvSpPr>
          <p:spPr>
            <a:xfrm>
              <a:off x="4508269" y="3799481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" name="Freeform: Shape 122">
              <a:extLst>
                <a:ext uri="{FF2B5EF4-FFF2-40B4-BE49-F238E27FC236}">
                  <a16:creationId xmlns:a16="http://schemas.microsoft.com/office/drawing/2014/main" id="{D8A69B13-F906-9D69-A718-ED7087FCF6C9}"/>
                </a:ext>
              </a:extLst>
            </p:cNvPr>
            <p:cNvSpPr/>
            <p:nvPr/>
          </p:nvSpPr>
          <p:spPr>
            <a:xfrm>
              <a:off x="774878" y="5854835"/>
              <a:ext cx="57163" cy="431903"/>
            </a:xfrm>
            <a:custGeom>
              <a:avLst/>
              <a:gdLst>
                <a:gd name="connsiteX0" fmla="*/ 8892 w 57163"/>
                <a:gd name="connsiteY0" fmla="*/ 2541 h 431903"/>
                <a:gd name="connsiteX1" fmla="*/ 7622 w 57163"/>
                <a:gd name="connsiteY1" fmla="*/ 2541 h 431903"/>
                <a:gd name="connsiteX2" fmla="*/ 6351 w 57163"/>
                <a:gd name="connsiteY2" fmla="*/ 2541 h 431903"/>
                <a:gd name="connsiteX3" fmla="*/ 5081 w 57163"/>
                <a:gd name="connsiteY3" fmla="*/ 2541 h 431903"/>
                <a:gd name="connsiteX4" fmla="*/ 3811 w 57163"/>
                <a:gd name="connsiteY4" fmla="*/ 2541 h 431903"/>
                <a:gd name="connsiteX5" fmla="*/ 3811 w 57163"/>
                <a:gd name="connsiteY5" fmla="*/ 2541 h 431903"/>
                <a:gd name="connsiteX6" fmla="*/ 0 w 57163"/>
                <a:gd name="connsiteY6" fmla="*/ 1270 h 431903"/>
                <a:gd name="connsiteX7" fmla="*/ 41920 w 57163"/>
                <a:gd name="connsiteY7" fmla="*/ 426823 h 431903"/>
                <a:gd name="connsiteX8" fmla="*/ 53352 w 57163"/>
                <a:gd name="connsiteY8" fmla="*/ 430633 h 431903"/>
                <a:gd name="connsiteX9" fmla="*/ 57163 w 57163"/>
                <a:gd name="connsiteY9" fmla="*/ 431904 h 431903"/>
                <a:gd name="connsiteX10" fmla="*/ 12703 w 57163"/>
                <a:gd name="connsiteY10" fmla="*/ 0 h 431903"/>
                <a:gd name="connsiteX11" fmla="*/ 8892 w 57163"/>
                <a:gd name="connsiteY11" fmla="*/ 2541 h 431903"/>
                <a:gd name="connsiteX12" fmla="*/ 8892 w 57163"/>
                <a:gd name="connsiteY12" fmla="*/ 2541 h 431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7163" h="431903">
                  <a:moveTo>
                    <a:pt x="8892" y="2541"/>
                  </a:moveTo>
                  <a:lnTo>
                    <a:pt x="7622" y="2541"/>
                  </a:lnTo>
                  <a:lnTo>
                    <a:pt x="6351" y="2541"/>
                  </a:lnTo>
                  <a:lnTo>
                    <a:pt x="5081" y="2541"/>
                  </a:lnTo>
                  <a:lnTo>
                    <a:pt x="3811" y="2541"/>
                  </a:lnTo>
                  <a:lnTo>
                    <a:pt x="3811" y="2541"/>
                  </a:lnTo>
                  <a:lnTo>
                    <a:pt x="0" y="1270"/>
                  </a:lnTo>
                  <a:lnTo>
                    <a:pt x="41920" y="426823"/>
                  </a:lnTo>
                  <a:lnTo>
                    <a:pt x="53352" y="430633"/>
                  </a:lnTo>
                  <a:lnTo>
                    <a:pt x="57163" y="431904"/>
                  </a:lnTo>
                  <a:lnTo>
                    <a:pt x="12703" y="0"/>
                  </a:lnTo>
                  <a:lnTo>
                    <a:pt x="8892" y="2541"/>
                  </a:lnTo>
                  <a:lnTo>
                    <a:pt x="8892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" name="Freeform: Shape 123">
              <a:extLst>
                <a:ext uri="{FF2B5EF4-FFF2-40B4-BE49-F238E27FC236}">
                  <a16:creationId xmlns:a16="http://schemas.microsoft.com/office/drawing/2014/main" id="{7BCD07E6-95C3-2751-9988-8EC99C4C7BC0}"/>
                </a:ext>
              </a:extLst>
            </p:cNvPr>
            <p:cNvSpPr/>
            <p:nvPr/>
          </p:nvSpPr>
          <p:spPr>
            <a:xfrm>
              <a:off x="895556" y="631539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565"/>
                    <a:pt x="0" y="565"/>
                  </a:cubicBez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" name="Freeform: Shape 124">
              <a:extLst>
                <a:ext uri="{FF2B5EF4-FFF2-40B4-BE49-F238E27FC236}">
                  <a16:creationId xmlns:a16="http://schemas.microsoft.com/office/drawing/2014/main" id="{CF5F7EFF-C778-5B58-5ABB-3891D538A89F}"/>
                </a:ext>
              </a:extLst>
            </p:cNvPr>
            <p:cNvSpPr/>
            <p:nvPr/>
          </p:nvSpPr>
          <p:spPr>
            <a:xfrm>
              <a:off x="894286" y="6313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" name="Freeform: Shape 125">
              <a:extLst>
                <a:ext uri="{FF2B5EF4-FFF2-40B4-BE49-F238E27FC236}">
                  <a16:creationId xmlns:a16="http://schemas.microsoft.com/office/drawing/2014/main" id="{CF6D2517-19E9-33AD-9F61-E8526CC9912A}"/>
                </a:ext>
              </a:extLst>
            </p:cNvPr>
            <p:cNvSpPr/>
            <p:nvPr/>
          </p:nvSpPr>
          <p:spPr>
            <a:xfrm>
              <a:off x="893016" y="63108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" name="Freeform: Shape 126">
              <a:extLst>
                <a:ext uri="{FF2B5EF4-FFF2-40B4-BE49-F238E27FC236}">
                  <a16:creationId xmlns:a16="http://schemas.microsoft.com/office/drawing/2014/main" id="{C75E80B2-A09E-9E59-787E-45B7A8F2A6B5}"/>
                </a:ext>
              </a:extLst>
            </p:cNvPr>
            <p:cNvSpPr/>
            <p:nvPr/>
          </p:nvSpPr>
          <p:spPr>
            <a:xfrm>
              <a:off x="486522" y="6319766"/>
              <a:ext cx="396331" cy="298521"/>
            </a:xfrm>
            <a:custGeom>
              <a:avLst/>
              <a:gdLst>
                <a:gd name="connsiteX0" fmla="*/ 395061 w 396331"/>
                <a:gd name="connsiteY0" fmla="*/ 3811 h 298521"/>
                <a:gd name="connsiteX1" fmla="*/ 386169 w 396331"/>
                <a:gd name="connsiteY1" fmla="*/ 0 h 298521"/>
                <a:gd name="connsiteX2" fmla="*/ 0 w 396331"/>
                <a:gd name="connsiteY2" fmla="*/ 282008 h 298521"/>
                <a:gd name="connsiteX3" fmla="*/ 1270 w 396331"/>
                <a:gd name="connsiteY3" fmla="*/ 294711 h 298521"/>
                <a:gd name="connsiteX4" fmla="*/ 1270 w 396331"/>
                <a:gd name="connsiteY4" fmla="*/ 298522 h 298521"/>
                <a:gd name="connsiteX5" fmla="*/ 396331 w 396331"/>
                <a:gd name="connsiteY5" fmla="*/ 11433 h 298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331" h="298521">
                  <a:moveTo>
                    <a:pt x="395061" y="3811"/>
                  </a:moveTo>
                  <a:lnTo>
                    <a:pt x="386169" y="0"/>
                  </a:lnTo>
                  <a:lnTo>
                    <a:pt x="0" y="282008"/>
                  </a:lnTo>
                  <a:lnTo>
                    <a:pt x="1270" y="294711"/>
                  </a:lnTo>
                  <a:lnTo>
                    <a:pt x="1270" y="298522"/>
                  </a:lnTo>
                  <a:lnTo>
                    <a:pt x="396331" y="1143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" name="Freeform: Shape 127">
              <a:extLst>
                <a:ext uri="{FF2B5EF4-FFF2-40B4-BE49-F238E27FC236}">
                  <a16:creationId xmlns:a16="http://schemas.microsoft.com/office/drawing/2014/main" id="{0D0802E8-54E1-FA24-30C1-AD1B1208C302}"/>
                </a:ext>
              </a:extLst>
            </p:cNvPr>
            <p:cNvSpPr/>
            <p:nvPr/>
          </p:nvSpPr>
          <p:spPr>
            <a:xfrm>
              <a:off x="893016" y="63121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" name="Freeform: Shape 128">
              <a:extLst>
                <a:ext uri="{FF2B5EF4-FFF2-40B4-BE49-F238E27FC236}">
                  <a16:creationId xmlns:a16="http://schemas.microsoft.com/office/drawing/2014/main" id="{CA7450F6-28FC-CC74-48D8-164A01313FAF}"/>
                </a:ext>
              </a:extLst>
            </p:cNvPr>
            <p:cNvSpPr/>
            <p:nvPr/>
          </p:nvSpPr>
          <p:spPr>
            <a:xfrm>
              <a:off x="882853" y="6315955"/>
              <a:ext cx="60974" cy="494148"/>
            </a:xfrm>
            <a:custGeom>
              <a:avLst/>
              <a:gdLst>
                <a:gd name="connsiteX0" fmla="*/ 12703 w 60974"/>
                <a:gd name="connsiteY0" fmla="*/ 3811 h 494148"/>
                <a:gd name="connsiteX1" fmla="*/ 3811 w 60974"/>
                <a:gd name="connsiteY1" fmla="*/ 7622 h 494148"/>
                <a:gd name="connsiteX2" fmla="*/ 3811 w 60974"/>
                <a:gd name="connsiteY2" fmla="*/ 7622 h 494148"/>
                <a:gd name="connsiteX3" fmla="*/ 0 w 60974"/>
                <a:gd name="connsiteY3" fmla="*/ 6352 h 494148"/>
                <a:gd name="connsiteX4" fmla="*/ 1270 w 60974"/>
                <a:gd name="connsiteY4" fmla="*/ 15243 h 494148"/>
                <a:gd name="connsiteX5" fmla="*/ 47001 w 60974"/>
                <a:gd name="connsiteY5" fmla="*/ 489067 h 494148"/>
                <a:gd name="connsiteX6" fmla="*/ 57163 w 60974"/>
                <a:gd name="connsiteY6" fmla="*/ 492878 h 494148"/>
                <a:gd name="connsiteX7" fmla="*/ 60974 w 60974"/>
                <a:gd name="connsiteY7" fmla="*/ 494148 h 494148"/>
                <a:gd name="connsiteX8" fmla="*/ 12703 w 60974"/>
                <a:gd name="connsiteY8" fmla="*/ 0 h 494148"/>
                <a:gd name="connsiteX9" fmla="*/ 12703 w 60974"/>
                <a:gd name="connsiteY9" fmla="*/ 0 h 494148"/>
                <a:gd name="connsiteX10" fmla="*/ 12703 w 60974"/>
                <a:gd name="connsiteY10" fmla="*/ 0 h 494148"/>
                <a:gd name="connsiteX11" fmla="*/ 12703 w 60974"/>
                <a:gd name="connsiteY11" fmla="*/ 3811 h 49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74" h="494148">
                  <a:moveTo>
                    <a:pt x="12703" y="3811"/>
                  </a:moveTo>
                  <a:cubicBezTo>
                    <a:pt x="11433" y="7622"/>
                    <a:pt x="7622" y="10162"/>
                    <a:pt x="3811" y="7622"/>
                  </a:cubicBezTo>
                  <a:cubicBezTo>
                    <a:pt x="3811" y="7622"/>
                    <a:pt x="3811" y="7622"/>
                    <a:pt x="3811" y="7622"/>
                  </a:cubicBezTo>
                  <a:lnTo>
                    <a:pt x="0" y="6352"/>
                  </a:lnTo>
                  <a:lnTo>
                    <a:pt x="1270" y="15243"/>
                  </a:lnTo>
                  <a:lnTo>
                    <a:pt x="47001" y="489067"/>
                  </a:lnTo>
                  <a:lnTo>
                    <a:pt x="57163" y="492878"/>
                  </a:lnTo>
                  <a:lnTo>
                    <a:pt x="60974" y="494148"/>
                  </a:lnTo>
                  <a:lnTo>
                    <a:pt x="12703" y="0"/>
                  </a:lnTo>
                  <a:lnTo>
                    <a:pt x="12703" y="0"/>
                  </a:lnTo>
                  <a:cubicBezTo>
                    <a:pt x="12703" y="0"/>
                    <a:pt x="12703" y="0"/>
                    <a:pt x="12703" y="0"/>
                  </a:cubicBezTo>
                  <a:cubicBezTo>
                    <a:pt x="13973" y="1270"/>
                    <a:pt x="12703" y="2540"/>
                    <a:pt x="12703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" name="Freeform: Shape 129">
              <a:extLst>
                <a:ext uri="{FF2B5EF4-FFF2-40B4-BE49-F238E27FC236}">
                  <a16:creationId xmlns:a16="http://schemas.microsoft.com/office/drawing/2014/main" id="{3703790F-F4CC-605A-9476-E1F73E0035A4}"/>
                </a:ext>
              </a:extLst>
            </p:cNvPr>
            <p:cNvSpPr/>
            <p:nvPr/>
          </p:nvSpPr>
          <p:spPr>
            <a:xfrm>
              <a:off x="895556" y="6313732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" name="Freeform: Shape 130">
              <a:extLst>
                <a:ext uri="{FF2B5EF4-FFF2-40B4-BE49-F238E27FC236}">
                  <a16:creationId xmlns:a16="http://schemas.microsoft.com/office/drawing/2014/main" id="{32FA3C97-2AA2-7E65-609D-9979AC78F84E}"/>
                </a:ext>
              </a:extLst>
            </p:cNvPr>
            <p:cNvSpPr/>
            <p:nvPr/>
          </p:nvSpPr>
          <p:spPr>
            <a:xfrm>
              <a:off x="221030" y="0"/>
              <a:ext cx="148624" cy="1356685"/>
            </a:xfrm>
            <a:custGeom>
              <a:avLst/>
              <a:gdLst>
                <a:gd name="connsiteX0" fmla="*/ 148624 w 148624"/>
                <a:gd name="connsiteY0" fmla="*/ 1356686 h 1356685"/>
                <a:gd name="connsiteX1" fmla="*/ 15244 w 148624"/>
                <a:gd name="connsiteY1" fmla="*/ 0 h 1356685"/>
                <a:gd name="connsiteX2" fmla="*/ 0 w 148624"/>
                <a:gd name="connsiteY2" fmla="*/ 0 h 1356685"/>
                <a:gd name="connsiteX3" fmla="*/ 133381 w 148624"/>
                <a:gd name="connsiteY3" fmla="*/ 1352875 h 1356685"/>
                <a:gd name="connsiteX4" fmla="*/ 143543 w 148624"/>
                <a:gd name="connsiteY4" fmla="*/ 1355415 h 1356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624" h="1356685">
                  <a:moveTo>
                    <a:pt x="148624" y="1356686"/>
                  </a:moveTo>
                  <a:lnTo>
                    <a:pt x="15244" y="0"/>
                  </a:lnTo>
                  <a:lnTo>
                    <a:pt x="0" y="0"/>
                  </a:lnTo>
                  <a:lnTo>
                    <a:pt x="133381" y="1352875"/>
                  </a:lnTo>
                  <a:lnTo>
                    <a:pt x="143543" y="13554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" name="Freeform: Shape 131">
              <a:extLst>
                <a:ext uri="{FF2B5EF4-FFF2-40B4-BE49-F238E27FC236}">
                  <a16:creationId xmlns:a16="http://schemas.microsoft.com/office/drawing/2014/main" id="{15A683F3-8D84-D010-A474-7F206FF3FA10}"/>
                </a:ext>
              </a:extLst>
            </p:cNvPr>
            <p:cNvSpPr/>
            <p:nvPr/>
          </p:nvSpPr>
          <p:spPr>
            <a:xfrm>
              <a:off x="778689" y="5223493"/>
              <a:ext cx="877772" cy="633882"/>
            </a:xfrm>
            <a:custGeom>
              <a:avLst/>
              <a:gdLst>
                <a:gd name="connsiteX0" fmla="*/ 876502 w 877772"/>
                <a:gd name="connsiteY0" fmla="*/ 0 h 633882"/>
                <a:gd name="connsiteX1" fmla="*/ 0 w 877772"/>
                <a:gd name="connsiteY1" fmla="*/ 619909 h 633882"/>
                <a:gd name="connsiteX2" fmla="*/ 3811 w 877772"/>
                <a:gd name="connsiteY2" fmla="*/ 621179 h 633882"/>
                <a:gd name="connsiteX3" fmla="*/ 8892 w 877772"/>
                <a:gd name="connsiteY3" fmla="*/ 630071 h 633882"/>
                <a:gd name="connsiteX4" fmla="*/ 8892 w 877772"/>
                <a:gd name="connsiteY4" fmla="*/ 630071 h 633882"/>
                <a:gd name="connsiteX5" fmla="*/ 5081 w 877772"/>
                <a:gd name="connsiteY5" fmla="*/ 633882 h 633882"/>
                <a:gd name="connsiteX6" fmla="*/ 5081 w 877772"/>
                <a:gd name="connsiteY6" fmla="*/ 633882 h 633882"/>
                <a:gd name="connsiteX7" fmla="*/ 8892 w 877772"/>
                <a:gd name="connsiteY7" fmla="*/ 631341 h 633882"/>
                <a:gd name="connsiteX8" fmla="*/ 877772 w 877772"/>
                <a:gd name="connsiteY8" fmla="*/ 17784 h 633882"/>
                <a:gd name="connsiteX9" fmla="*/ 876502 w 877772"/>
                <a:gd name="connsiteY9" fmla="*/ 5081 h 633882"/>
                <a:gd name="connsiteX10" fmla="*/ 876502 w 877772"/>
                <a:gd name="connsiteY10" fmla="*/ 0 h 63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77772" h="633882">
                  <a:moveTo>
                    <a:pt x="876502" y="0"/>
                  </a:moveTo>
                  <a:lnTo>
                    <a:pt x="0" y="619909"/>
                  </a:lnTo>
                  <a:lnTo>
                    <a:pt x="3811" y="621179"/>
                  </a:lnTo>
                  <a:cubicBezTo>
                    <a:pt x="7622" y="622449"/>
                    <a:pt x="10162" y="626260"/>
                    <a:pt x="8892" y="630071"/>
                  </a:cubicBezTo>
                  <a:cubicBezTo>
                    <a:pt x="8892" y="630071"/>
                    <a:pt x="8892" y="630071"/>
                    <a:pt x="8892" y="630071"/>
                  </a:cubicBezTo>
                  <a:cubicBezTo>
                    <a:pt x="7622" y="631341"/>
                    <a:pt x="7622" y="632612"/>
                    <a:pt x="5081" y="633882"/>
                  </a:cubicBezTo>
                  <a:lnTo>
                    <a:pt x="5081" y="633882"/>
                  </a:lnTo>
                  <a:lnTo>
                    <a:pt x="8892" y="631341"/>
                  </a:lnTo>
                  <a:lnTo>
                    <a:pt x="877772" y="17784"/>
                  </a:lnTo>
                  <a:lnTo>
                    <a:pt x="876502" y="5081"/>
                  </a:lnTo>
                  <a:lnTo>
                    <a:pt x="87650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" name="Freeform: Shape 132">
              <a:extLst>
                <a:ext uri="{FF2B5EF4-FFF2-40B4-BE49-F238E27FC236}">
                  <a16:creationId xmlns:a16="http://schemas.microsoft.com/office/drawing/2014/main" id="{561E26E1-EB66-658B-BE31-B31DEF147A10}"/>
                </a:ext>
              </a:extLst>
            </p:cNvPr>
            <p:cNvSpPr/>
            <p:nvPr/>
          </p:nvSpPr>
          <p:spPr>
            <a:xfrm>
              <a:off x="1454485" y="4832239"/>
              <a:ext cx="177841" cy="71137"/>
            </a:xfrm>
            <a:custGeom>
              <a:avLst/>
              <a:gdLst>
                <a:gd name="connsiteX0" fmla="*/ 5081 w 177841"/>
                <a:gd name="connsiteY0" fmla="*/ 5081 h 71137"/>
                <a:gd name="connsiteX1" fmla="*/ 5081 w 177841"/>
                <a:gd name="connsiteY1" fmla="*/ 5081 h 71137"/>
                <a:gd name="connsiteX2" fmla="*/ 5081 w 177841"/>
                <a:gd name="connsiteY2" fmla="*/ 5081 h 71137"/>
                <a:gd name="connsiteX3" fmla="*/ 5081 w 177841"/>
                <a:gd name="connsiteY3" fmla="*/ 7622 h 71137"/>
                <a:gd name="connsiteX4" fmla="*/ 5081 w 177841"/>
                <a:gd name="connsiteY4" fmla="*/ 7622 h 71137"/>
                <a:gd name="connsiteX5" fmla="*/ 5081 w 177841"/>
                <a:gd name="connsiteY5" fmla="*/ 7622 h 71137"/>
                <a:gd name="connsiteX6" fmla="*/ 5081 w 177841"/>
                <a:gd name="connsiteY6" fmla="*/ 8892 h 71137"/>
                <a:gd name="connsiteX7" fmla="*/ 3811 w 177841"/>
                <a:gd name="connsiteY7" fmla="*/ 10163 h 71137"/>
                <a:gd name="connsiteX8" fmla="*/ 3811 w 177841"/>
                <a:gd name="connsiteY8" fmla="*/ 10163 h 71137"/>
                <a:gd name="connsiteX9" fmla="*/ 2541 w 177841"/>
                <a:gd name="connsiteY9" fmla="*/ 11433 h 71137"/>
                <a:gd name="connsiteX10" fmla="*/ 2541 w 177841"/>
                <a:gd name="connsiteY10" fmla="*/ 11433 h 71137"/>
                <a:gd name="connsiteX11" fmla="*/ 0 w 177841"/>
                <a:gd name="connsiteY11" fmla="*/ 13973 h 71137"/>
                <a:gd name="connsiteX12" fmla="*/ 177841 w 177841"/>
                <a:gd name="connsiteY12" fmla="*/ 71137 h 71137"/>
                <a:gd name="connsiteX13" fmla="*/ 177841 w 177841"/>
                <a:gd name="connsiteY13" fmla="*/ 66056 h 71137"/>
                <a:gd name="connsiteX14" fmla="*/ 176571 w 177841"/>
                <a:gd name="connsiteY14" fmla="*/ 54623 h 71137"/>
                <a:gd name="connsiteX15" fmla="*/ 6351 w 177841"/>
                <a:gd name="connsiteY15" fmla="*/ 0 h 71137"/>
                <a:gd name="connsiteX16" fmla="*/ 5081 w 177841"/>
                <a:gd name="connsiteY16" fmla="*/ 5081 h 7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841" h="71137">
                  <a:moveTo>
                    <a:pt x="5081" y="5081"/>
                  </a:moveTo>
                  <a:lnTo>
                    <a:pt x="5081" y="5081"/>
                  </a:lnTo>
                  <a:cubicBezTo>
                    <a:pt x="5081" y="5081"/>
                    <a:pt x="5081" y="5081"/>
                    <a:pt x="5081" y="5081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7622"/>
                  </a:lnTo>
                  <a:lnTo>
                    <a:pt x="5081" y="7622"/>
                  </a:lnTo>
                  <a:cubicBezTo>
                    <a:pt x="5081" y="7622"/>
                    <a:pt x="5081" y="7622"/>
                    <a:pt x="5081" y="8892"/>
                  </a:cubicBezTo>
                  <a:cubicBezTo>
                    <a:pt x="5081" y="8892"/>
                    <a:pt x="5081" y="10163"/>
                    <a:pt x="3811" y="10163"/>
                  </a:cubicBezTo>
                  <a:lnTo>
                    <a:pt x="3811" y="10163"/>
                  </a:lnTo>
                  <a:cubicBezTo>
                    <a:pt x="3811" y="10163"/>
                    <a:pt x="3811" y="10163"/>
                    <a:pt x="2541" y="11433"/>
                  </a:cubicBezTo>
                  <a:lnTo>
                    <a:pt x="2541" y="11433"/>
                  </a:lnTo>
                  <a:lnTo>
                    <a:pt x="0" y="13973"/>
                  </a:lnTo>
                  <a:lnTo>
                    <a:pt x="177841" y="71137"/>
                  </a:lnTo>
                  <a:lnTo>
                    <a:pt x="177841" y="66056"/>
                  </a:lnTo>
                  <a:lnTo>
                    <a:pt x="176571" y="54623"/>
                  </a:ln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" name="Freeform: Shape 133">
              <a:extLst>
                <a:ext uri="{FF2B5EF4-FFF2-40B4-BE49-F238E27FC236}">
                  <a16:creationId xmlns:a16="http://schemas.microsoft.com/office/drawing/2014/main" id="{8D0F48C0-7505-FEC8-34FC-5379AA5F7D9D}"/>
                </a:ext>
              </a:extLst>
            </p:cNvPr>
            <p:cNvSpPr/>
            <p:nvPr/>
          </p:nvSpPr>
          <p:spPr>
            <a:xfrm>
              <a:off x="1342699" y="4372389"/>
              <a:ext cx="50811" cy="442630"/>
            </a:xfrm>
            <a:custGeom>
              <a:avLst/>
              <a:gdLst>
                <a:gd name="connsiteX0" fmla="*/ 36839 w 50811"/>
                <a:gd name="connsiteY0" fmla="*/ 442066 h 442630"/>
                <a:gd name="connsiteX1" fmla="*/ 36839 w 50811"/>
                <a:gd name="connsiteY1" fmla="*/ 442066 h 442630"/>
                <a:gd name="connsiteX2" fmla="*/ 38109 w 50811"/>
                <a:gd name="connsiteY2" fmla="*/ 439525 h 442630"/>
                <a:gd name="connsiteX3" fmla="*/ 39379 w 50811"/>
                <a:gd name="connsiteY3" fmla="*/ 438255 h 442630"/>
                <a:gd name="connsiteX4" fmla="*/ 40649 w 50811"/>
                <a:gd name="connsiteY4" fmla="*/ 436985 h 442630"/>
                <a:gd name="connsiteX5" fmla="*/ 43190 w 50811"/>
                <a:gd name="connsiteY5" fmla="*/ 435714 h 442630"/>
                <a:gd name="connsiteX6" fmla="*/ 44460 w 50811"/>
                <a:gd name="connsiteY6" fmla="*/ 435714 h 442630"/>
                <a:gd name="connsiteX7" fmla="*/ 45731 w 50811"/>
                <a:gd name="connsiteY7" fmla="*/ 435714 h 442630"/>
                <a:gd name="connsiteX8" fmla="*/ 50812 w 50811"/>
                <a:gd name="connsiteY8" fmla="*/ 436985 h 442630"/>
                <a:gd name="connsiteX9" fmla="*/ 15244 w 50811"/>
                <a:gd name="connsiteY9" fmla="*/ 5081 h 442630"/>
                <a:gd name="connsiteX10" fmla="*/ 5081 w 50811"/>
                <a:gd name="connsiteY10" fmla="*/ 1270 h 442630"/>
                <a:gd name="connsiteX11" fmla="*/ 0 w 50811"/>
                <a:gd name="connsiteY11" fmla="*/ 0 h 442630"/>
                <a:gd name="connsiteX12" fmla="*/ 36839 w 50811"/>
                <a:gd name="connsiteY12" fmla="*/ 442066 h 442630"/>
                <a:gd name="connsiteX13" fmla="*/ 36839 w 50811"/>
                <a:gd name="connsiteY13" fmla="*/ 442066 h 442630"/>
                <a:gd name="connsiteX14" fmla="*/ 36839 w 50811"/>
                <a:gd name="connsiteY14" fmla="*/ 442066 h 44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811" h="442630">
                  <a:moveTo>
                    <a:pt x="36839" y="442066"/>
                  </a:moveTo>
                  <a:lnTo>
                    <a:pt x="36839" y="442066"/>
                  </a:lnTo>
                  <a:cubicBezTo>
                    <a:pt x="36839" y="440796"/>
                    <a:pt x="38109" y="440796"/>
                    <a:pt x="38109" y="439525"/>
                  </a:cubicBezTo>
                  <a:lnTo>
                    <a:pt x="39379" y="438255"/>
                  </a:lnTo>
                  <a:lnTo>
                    <a:pt x="40649" y="436985"/>
                  </a:lnTo>
                  <a:cubicBezTo>
                    <a:pt x="41920" y="436985"/>
                    <a:pt x="41920" y="435714"/>
                    <a:pt x="43190" y="435714"/>
                  </a:cubicBezTo>
                  <a:lnTo>
                    <a:pt x="44460" y="435714"/>
                  </a:lnTo>
                  <a:cubicBezTo>
                    <a:pt x="44460" y="435714"/>
                    <a:pt x="45731" y="435714"/>
                    <a:pt x="45731" y="435714"/>
                  </a:cubicBezTo>
                  <a:lnTo>
                    <a:pt x="50812" y="436985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36839" y="442066"/>
                  </a:lnTo>
                  <a:lnTo>
                    <a:pt x="36839" y="442066"/>
                  </a:lnTo>
                  <a:cubicBezTo>
                    <a:pt x="36839" y="443336"/>
                    <a:pt x="36839" y="442066"/>
                    <a:pt x="36839" y="44206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" name="Freeform: Shape 134">
              <a:extLst>
                <a:ext uri="{FF2B5EF4-FFF2-40B4-BE49-F238E27FC236}">
                  <a16:creationId xmlns:a16="http://schemas.microsoft.com/office/drawing/2014/main" id="{18B7163B-5A71-6258-2A20-4B3BB2FA3287}"/>
                </a:ext>
              </a:extLst>
            </p:cNvPr>
            <p:cNvSpPr/>
            <p:nvPr/>
          </p:nvSpPr>
          <p:spPr>
            <a:xfrm>
              <a:off x="1379538" y="4816996"/>
              <a:ext cx="19054" cy="58433"/>
            </a:xfrm>
            <a:custGeom>
              <a:avLst/>
              <a:gdLst>
                <a:gd name="connsiteX0" fmla="*/ 19054 w 19054"/>
                <a:gd name="connsiteY0" fmla="*/ 48271 h 58433"/>
                <a:gd name="connsiteX1" fmla="*/ 15244 w 19054"/>
                <a:gd name="connsiteY1" fmla="*/ 10162 h 58433"/>
                <a:gd name="connsiteX2" fmla="*/ 5081 w 19054"/>
                <a:gd name="connsiteY2" fmla="*/ 6352 h 58433"/>
                <a:gd name="connsiteX3" fmla="*/ 0 w 19054"/>
                <a:gd name="connsiteY3" fmla="*/ 0 h 58433"/>
                <a:gd name="connsiteX4" fmla="*/ 5081 w 19054"/>
                <a:gd name="connsiteY4" fmla="*/ 58434 h 58433"/>
                <a:gd name="connsiteX5" fmla="*/ 8892 w 19054"/>
                <a:gd name="connsiteY5" fmla="*/ 55893 h 58433"/>
                <a:gd name="connsiteX6" fmla="*/ 19054 w 19054"/>
                <a:gd name="connsiteY6" fmla="*/ 4827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54" h="58433">
                  <a:moveTo>
                    <a:pt x="19054" y="48271"/>
                  </a:moveTo>
                  <a:lnTo>
                    <a:pt x="15244" y="10162"/>
                  </a:lnTo>
                  <a:lnTo>
                    <a:pt x="5081" y="6352"/>
                  </a:lnTo>
                  <a:cubicBezTo>
                    <a:pt x="2541" y="5081"/>
                    <a:pt x="0" y="2540"/>
                    <a:pt x="0" y="0"/>
                  </a:cubicBezTo>
                  <a:lnTo>
                    <a:pt x="5081" y="58434"/>
                  </a:lnTo>
                  <a:lnTo>
                    <a:pt x="8892" y="55893"/>
                  </a:lnTo>
                  <a:lnTo>
                    <a:pt x="19054" y="4827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" name="Freeform: Shape 135">
              <a:extLst>
                <a:ext uri="{FF2B5EF4-FFF2-40B4-BE49-F238E27FC236}">
                  <a16:creationId xmlns:a16="http://schemas.microsoft.com/office/drawing/2014/main" id="{71F3AEDB-A1F3-ED18-C727-4876A10254B0}"/>
                </a:ext>
              </a:extLst>
            </p:cNvPr>
            <p:cNvSpPr/>
            <p:nvPr/>
          </p:nvSpPr>
          <p:spPr>
            <a:xfrm>
              <a:off x="1378973" y="4816996"/>
              <a:ext cx="564" cy="12703"/>
            </a:xfrm>
            <a:custGeom>
              <a:avLst/>
              <a:gdLst>
                <a:gd name="connsiteX0" fmla="*/ 565 w 564"/>
                <a:gd name="connsiteY0" fmla="*/ 0 h 12703"/>
                <a:gd name="connsiteX1" fmla="*/ 565 w 564"/>
                <a:gd name="connsiteY1" fmla="*/ 0 h 12703"/>
                <a:gd name="connsiteX2" fmla="*/ 565 w 564"/>
                <a:gd name="connsiteY2" fmla="*/ 0 h 12703"/>
                <a:gd name="connsiteX3" fmla="*/ 565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565" y="0"/>
                  </a:moveTo>
                  <a:lnTo>
                    <a:pt x="565" y="0"/>
                  </a:lnTo>
                  <a:lnTo>
                    <a:pt x="565" y="0"/>
                  </a:lnTo>
                  <a:cubicBezTo>
                    <a:pt x="565" y="0"/>
                    <a:pt x="-706" y="0"/>
                    <a:pt x="56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" name="Freeform: Shape 136">
              <a:extLst>
                <a:ext uri="{FF2B5EF4-FFF2-40B4-BE49-F238E27FC236}">
                  <a16:creationId xmlns:a16="http://schemas.microsoft.com/office/drawing/2014/main" id="{B2387A59-59B8-14A9-794C-2982BB325F49}"/>
                </a:ext>
              </a:extLst>
            </p:cNvPr>
            <p:cNvSpPr/>
            <p:nvPr/>
          </p:nvSpPr>
          <p:spPr>
            <a:xfrm>
              <a:off x="1385889" y="48093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" name="Freeform: Shape 137">
              <a:extLst>
                <a:ext uri="{FF2B5EF4-FFF2-40B4-BE49-F238E27FC236}">
                  <a16:creationId xmlns:a16="http://schemas.microsoft.com/office/drawing/2014/main" id="{29EC7670-C157-C06E-5178-E2CB4360DDAE}"/>
                </a:ext>
              </a:extLst>
            </p:cNvPr>
            <p:cNvSpPr/>
            <p:nvPr/>
          </p:nvSpPr>
          <p:spPr>
            <a:xfrm>
              <a:off x="1459566" y="483986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" name="Freeform: Shape 138">
              <a:extLst>
                <a:ext uri="{FF2B5EF4-FFF2-40B4-BE49-F238E27FC236}">
                  <a16:creationId xmlns:a16="http://schemas.microsoft.com/office/drawing/2014/main" id="{E48BD93A-2604-4810-6F93-7222EFF725A0}"/>
                </a:ext>
              </a:extLst>
            </p:cNvPr>
            <p:cNvSpPr/>
            <p:nvPr/>
          </p:nvSpPr>
          <p:spPr>
            <a:xfrm>
              <a:off x="1457026" y="4843107"/>
              <a:ext cx="564" cy="564"/>
            </a:xfrm>
            <a:custGeom>
              <a:avLst/>
              <a:gdLst>
                <a:gd name="connsiteX0" fmla="*/ 0 w 564"/>
                <a:gd name="connsiteY0" fmla="*/ 564 h 564"/>
                <a:gd name="connsiteX1" fmla="*/ 0 w 564"/>
                <a:gd name="connsiteY1" fmla="*/ 564 h 564"/>
                <a:gd name="connsiteX2" fmla="*/ 0 w 564"/>
                <a:gd name="connsiteY2" fmla="*/ 564 h 564"/>
                <a:gd name="connsiteX3" fmla="*/ 0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0" y="564"/>
                  </a:moveTo>
                  <a:cubicBezTo>
                    <a:pt x="0" y="564"/>
                    <a:pt x="1270" y="-706"/>
                    <a:pt x="0" y="564"/>
                  </a:cubicBezTo>
                  <a:lnTo>
                    <a:pt x="0" y="564"/>
                  </a:lnTo>
                  <a:lnTo>
                    <a:pt x="0" y="5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" name="Freeform: Shape 139">
              <a:extLst>
                <a:ext uri="{FF2B5EF4-FFF2-40B4-BE49-F238E27FC236}">
                  <a16:creationId xmlns:a16="http://schemas.microsoft.com/office/drawing/2014/main" id="{B767122D-6E2F-DC2B-071C-916C586D3AA0}"/>
                </a:ext>
              </a:extLst>
            </p:cNvPr>
            <p:cNvSpPr/>
            <p:nvPr/>
          </p:nvSpPr>
          <p:spPr>
            <a:xfrm>
              <a:off x="1379538" y="4809374"/>
              <a:ext cx="58433" cy="30487"/>
            </a:xfrm>
            <a:custGeom>
              <a:avLst/>
              <a:gdLst>
                <a:gd name="connsiteX0" fmla="*/ 5081 w 58433"/>
                <a:gd name="connsiteY0" fmla="*/ 13973 h 30487"/>
                <a:gd name="connsiteX1" fmla="*/ 15244 w 58433"/>
                <a:gd name="connsiteY1" fmla="*/ 17784 h 30487"/>
                <a:gd name="connsiteX2" fmla="*/ 55893 w 58433"/>
                <a:gd name="connsiteY2" fmla="*/ 30487 h 30487"/>
                <a:gd name="connsiteX3" fmla="*/ 58433 w 58433"/>
                <a:gd name="connsiteY3" fmla="*/ 29217 h 30487"/>
                <a:gd name="connsiteX4" fmla="*/ 57163 w 58433"/>
                <a:gd name="connsiteY4" fmla="*/ 15243 h 30487"/>
                <a:gd name="connsiteX5" fmla="*/ 13973 w 58433"/>
                <a:gd name="connsiteY5" fmla="*/ 1270 h 30487"/>
                <a:gd name="connsiteX6" fmla="*/ 8892 w 58433"/>
                <a:gd name="connsiteY6" fmla="*/ 0 h 30487"/>
                <a:gd name="connsiteX7" fmla="*/ 7622 w 58433"/>
                <a:gd name="connsiteY7" fmla="*/ 0 h 30487"/>
                <a:gd name="connsiteX8" fmla="*/ 6351 w 58433"/>
                <a:gd name="connsiteY8" fmla="*/ 0 h 30487"/>
                <a:gd name="connsiteX9" fmla="*/ 3811 w 58433"/>
                <a:gd name="connsiteY9" fmla="*/ 1270 h 30487"/>
                <a:gd name="connsiteX10" fmla="*/ 2541 w 58433"/>
                <a:gd name="connsiteY10" fmla="*/ 2540 h 30487"/>
                <a:gd name="connsiteX11" fmla="*/ 1270 w 58433"/>
                <a:gd name="connsiteY11" fmla="*/ 3811 h 30487"/>
                <a:gd name="connsiteX12" fmla="*/ 0 w 58433"/>
                <a:gd name="connsiteY12" fmla="*/ 6352 h 30487"/>
                <a:gd name="connsiteX13" fmla="*/ 0 w 58433"/>
                <a:gd name="connsiteY13" fmla="*/ 6352 h 30487"/>
                <a:gd name="connsiteX14" fmla="*/ 0 w 58433"/>
                <a:gd name="connsiteY14" fmla="*/ 8892 h 30487"/>
                <a:gd name="connsiteX15" fmla="*/ 0 w 58433"/>
                <a:gd name="connsiteY15" fmla="*/ 8892 h 30487"/>
                <a:gd name="connsiteX16" fmla="*/ 0 w 58433"/>
                <a:gd name="connsiteY16" fmla="*/ 8892 h 30487"/>
                <a:gd name="connsiteX17" fmla="*/ 5081 w 58433"/>
                <a:gd name="connsiteY17" fmla="*/ 13973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433" h="30487">
                  <a:moveTo>
                    <a:pt x="5081" y="13973"/>
                  </a:moveTo>
                  <a:lnTo>
                    <a:pt x="15244" y="17784"/>
                  </a:lnTo>
                  <a:lnTo>
                    <a:pt x="55893" y="30487"/>
                  </a:lnTo>
                  <a:lnTo>
                    <a:pt x="58433" y="29217"/>
                  </a:lnTo>
                  <a:lnTo>
                    <a:pt x="57163" y="15243"/>
                  </a:lnTo>
                  <a:lnTo>
                    <a:pt x="13973" y="127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3811" y="0"/>
                    <a:pt x="3811" y="1270"/>
                  </a:cubicBezTo>
                  <a:lnTo>
                    <a:pt x="2541" y="2540"/>
                  </a:lnTo>
                  <a:lnTo>
                    <a:pt x="1270" y="3811"/>
                  </a:lnTo>
                  <a:cubicBezTo>
                    <a:pt x="1270" y="5081"/>
                    <a:pt x="0" y="5081"/>
                    <a:pt x="0" y="6352"/>
                  </a:cubicBezTo>
                  <a:lnTo>
                    <a:pt x="0" y="6352"/>
                  </a:lnTo>
                  <a:cubicBezTo>
                    <a:pt x="0" y="7622"/>
                    <a:pt x="0" y="7622"/>
                    <a:pt x="0" y="8892"/>
                  </a:cubicBezTo>
                  <a:lnTo>
                    <a:pt x="0" y="8892"/>
                  </a:lnTo>
                  <a:lnTo>
                    <a:pt x="0" y="8892"/>
                  </a:lnTo>
                  <a:cubicBezTo>
                    <a:pt x="0" y="10162"/>
                    <a:pt x="2541" y="12703"/>
                    <a:pt x="508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" name="Freeform: Shape 140">
              <a:extLst>
                <a:ext uri="{FF2B5EF4-FFF2-40B4-BE49-F238E27FC236}">
                  <a16:creationId xmlns:a16="http://schemas.microsoft.com/office/drawing/2014/main" id="{D4FB39A9-9789-CD2D-D1A0-9B9BE1F2ECAD}"/>
                </a:ext>
              </a:extLst>
            </p:cNvPr>
            <p:cNvSpPr/>
            <p:nvPr/>
          </p:nvSpPr>
          <p:spPr>
            <a:xfrm>
              <a:off x="688244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" name="Freeform: Shape 141">
              <a:extLst>
                <a:ext uri="{FF2B5EF4-FFF2-40B4-BE49-F238E27FC236}">
                  <a16:creationId xmlns:a16="http://schemas.microsoft.com/office/drawing/2014/main" id="{655097FE-E870-8A44-894C-E672B443695D}"/>
                </a:ext>
              </a:extLst>
            </p:cNvPr>
            <p:cNvSpPr/>
            <p:nvPr/>
          </p:nvSpPr>
          <p:spPr>
            <a:xfrm>
              <a:off x="6817662" y="5693506"/>
              <a:ext cx="66055" cy="1159788"/>
            </a:xfrm>
            <a:custGeom>
              <a:avLst/>
              <a:gdLst>
                <a:gd name="connsiteX0" fmla="*/ 66055 w 66055"/>
                <a:gd name="connsiteY0" fmla="*/ 2540 h 1159788"/>
                <a:gd name="connsiteX1" fmla="*/ 66055 w 66055"/>
                <a:gd name="connsiteY1" fmla="*/ 2540 h 1159788"/>
                <a:gd name="connsiteX2" fmla="*/ 66055 w 66055"/>
                <a:gd name="connsiteY2" fmla="*/ 3811 h 1159788"/>
                <a:gd name="connsiteX3" fmla="*/ 64785 w 66055"/>
                <a:gd name="connsiteY3" fmla="*/ 5081 h 1159788"/>
                <a:gd name="connsiteX4" fmla="*/ 64785 w 66055"/>
                <a:gd name="connsiteY4" fmla="*/ 5081 h 1159788"/>
                <a:gd name="connsiteX5" fmla="*/ 50812 w 66055"/>
                <a:gd name="connsiteY5" fmla="*/ 17784 h 1159788"/>
                <a:gd name="connsiteX6" fmla="*/ 0 w 66055"/>
                <a:gd name="connsiteY6" fmla="*/ 1159788 h 1159788"/>
                <a:gd name="connsiteX7" fmla="*/ 15244 w 66055"/>
                <a:gd name="connsiteY7" fmla="*/ 1159788 h 1159788"/>
                <a:gd name="connsiteX8" fmla="*/ 66055 w 66055"/>
                <a:gd name="connsiteY8" fmla="*/ 0 h 1159788"/>
                <a:gd name="connsiteX9" fmla="*/ 66055 w 66055"/>
                <a:gd name="connsiteY9" fmla="*/ 0 h 1159788"/>
                <a:gd name="connsiteX10" fmla="*/ 66055 w 66055"/>
                <a:gd name="connsiteY10" fmla="*/ 1270 h 1159788"/>
                <a:gd name="connsiteX11" fmla="*/ 66055 w 66055"/>
                <a:gd name="connsiteY11" fmla="*/ 2540 h 115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6055" h="1159788">
                  <a:moveTo>
                    <a:pt x="66055" y="2540"/>
                  </a:moveTo>
                  <a:lnTo>
                    <a:pt x="66055" y="2540"/>
                  </a:lnTo>
                  <a:cubicBezTo>
                    <a:pt x="66055" y="2540"/>
                    <a:pt x="66055" y="3811"/>
                    <a:pt x="66055" y="3811"/>
                  </a:cubicBezTo>
                  <a:cubicBezTo>
                    <a:pt x="66055" y="3811"/>
                    <a:pt x="66055" y="5081"/>
                    <a:pt x="64785" y="5081"/>
                  </a:cubicBezTo>
                  <a:lnTo>
                    <a:pt x="64785" y="5081"/>
                  </a:lnTo>
                  <a:lnTo>
                    <a:pt x="50812" y="17784"/>
                  </a:lnTo>
                  <a:lnTo>
                    <a:pt x="0" y="1159788"/>
                  </a:lnTo>
                  <a:lnTo>
                    <a:pt x="15244" y="1159788"/>
                  </a:lnTo>
                  <a:lnTo>
                    <a:pt x="66055" y="0"/>
                  </a:lnTo>
                  <a:lnTo>
                    <a:pt x="66055" y="0"/>
                  </a:lnTo>
                  <a:cubicBezTo>
                    <a:pt x="66055" y="0"/>
                    <a:pt x="66055" y="0"/>
                    <a:pt x="66055" y="1270"/>
                  </a:cubicBezTo>
                  <a:cubicBezTo>
                    <a:pt x="66055" y="2540"/>
                    <a:pt x="66055" y="2540"/>
                    <a:pt x="66055" y="254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" name="Freeform: Shape 142">
              <a:extLst>
                <a:ext uri="{FF2B5EF4-FFF2-40B4-BE49-F238E27FC236}">
                  <a16:creationId xmlns:a16="http://schemas.microsoft.com/office/drawing/2014/main" id="{824EA525-DB78-63B7-3125-DBA3D8B9B6B8}"/>
                </a:ext>
              </a:extLst>
            </p:cNvPr>
            <p:cNvSpPr/>
            <p:nvPr/>
          </p:nvSpPr>
          <p:spPr>
            <a:xfrm>
              <a:off x="6879906" y="5688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" name="Freeform: Shape 143">
              <a:extLst>
                <a:ext uri="{FF2B5EF4-FFF2-40B4-BE49-F238E27FC236}">
                  <a16:creationId xmlns:a16="http://schemas.microsoft.com/office/drawing/2014/main" id="{86616CC0-2BBD-E7DD-FA6F-10354198B853}"/>
                </a:ext>
              </a:extLst>
            </p:cNvPr>
            <p:cNvSpPr/>
            <p:nvPr/>
          </p:nvSpPr>
          <p:spPr>
            <a:xfrm>
              <a:off x="6254922" y="5696046"/>
              <a:ext cx="626254" cy="580529"/>
            </a:xfrm>
            <a:custGeom>
              <a:avLst/>
              <a:gdLst>
                <a:gd name="connsiteX0" fmla="*/ 5081 w 626254"/>
                <a:gd name="connsiteY0" fmla="*/ 571637 h 580529"/>
                <a:gd name="connsiteX1" fmla="*/ 5081 w 626254"/>
                <a:gd name="connsiteY1" fmla="*/ 571637 h 580529"/>
                <a:gd name="connsiteX2" fmla="*/ 6351 w 626254"/>
                <a:gd name="connsiteY2" fmla="*/ 572908 h 580529"/>
                <a:gd name="connsiteX3" fmla="*/ 7622 w 626254"/>
                <a:gd name="connsiteY3" fmla="*/ 574178 h 580529"/>
                <a:gd name="connsiteX4" fmla="*/ 8892 w 626254"/>
                <a:gd name="connsiteY4" fmla="*/ 575448 h 580529"/>
                <a:gd name="connsiteX5" fmla="*/ 8892 w 626254"/>
                <a:gd name="connsiteY5" fmla="*/ 576718 h 580529"/>
                <a:gd name="connsiteX6" fmla="*/ 8892 w 626254"/>
                <a:gd name="connsiteY6" fmla="*/ 577989 h 580529"/>
                <a:gd name="connsiteX7" fmla="*/ 8892 w 626254"/>
                <a:gd name="connsiteY7" fmla="*/ 577989 h 580529"/>
                <a:gd name="connsiteX8" fmla="*/ 8892 w 626254"/>
                <a:gd name="connsiteY8" fmla="*/ 580530 h 580529"/>
                <a:gd name="connsiteX9" fmla="*/ 612281 w 626254"/>
                <a:gd name="connsiteY9" fmla="*/ 13973 h 580529"/>
                <a:gd name="connsiteX10" fmla="*/ 626255 w 626254"/>
                <a:gd name="connsiteY10" fmla="*/ 1270 h 580529"/>
                <a:gd name="connsiteX11" fmla="*/ 626255 w 626254"/>
                <a:gd name="connsiteY11" fmla="*/ 1270 h 580529"/>
                <a:gd name="connsiteX12" fmla="*/ 618632 w 626254"/>
                <a:gd name="connsiteY12" fmla="*/ 3811 h 580529"/>
                <a:gd name="connsiteX13" fmla="*/ 605930 w 626254"/>
                <a:gd name="connsiteY13" fmla="*/ 0 h 580529"/>
                <a:gd name="connsiteX14" fmla="*/ 0 w 626254"/>
                <a:gd name="connsiteY14" fmla="*/ 569097 h 580529"/>
                <a:gd name="connsiteX15" fmla="*/ 5081 w 626254"/>
                <a:gd name="connsiteY15" fmla="*/ 571637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26254" h="580529">
                  <a:moveTo>
                    <a:pt x="5081" y="571637"/>
                  </a:moveTo>
                  <a:lnTo>
                    <a:pt x="5081" y="571637"/>
                  </a:lnTo>
                  <a:lnTo>
                    <a:pt x="6351" y="572908"/>
                  </a:lnTo>
                  <a:cubicBezTo>
                    <a:pt x="7622" y="572908"/>
                    <a:pt x="7622" y="574178"/>
                    <a:pt x="7622" y="574178"/>
                  </a:cubicBezTo>
                  <a:cubicBezTo>
                    <a:pt x="7622" y="574178"/>
                    <a:pt x="7622" y="575448"/>
                    <a:pt x="8892" y="575448"/>
                  </a:cubicBezTo>
                  <a:cubicBezTo>
                    <a:pt x="8892" y="575448"/>
                    <a:pt x="8892" y="576718"/>
                    <a:pt x="8892" y="576718"/>
                  </a:cubicBezTo>
                  <a:cubicBezTo>
                    <a:pt x="8892" y="576718"/>
                    <a:pt x="8892" y="577989"/>
                    <a:pt x="8892" y="577989"/>
                  </a:cubicBezTo>
                  <a:lnTo>
                    <a:pt x="8892" y="577989"/>
                  </a:lnTo>
                  <a:lnTo>
                    <a:pt x="8892" y="580530"/>
                  </a:lnTo>
                  <a:lnTo>
                    <a:pt x="612281" y="13973"/>
                  </a:lnTo>
                  <a:lnTo>
                    <a:pt x="626255" y="1270"/>
                  </a:lnTo>
                  <a:lnTo>
                    <a:pt x="626255" y="1270"/>
                  </a:lnTo>
                  <a:cubicBezTo>
                    <a:pt x="624984" y="3811"/>
                    <a:pt x="621173" y="3811"/>
                    <a:pt x="618632" y="3811"/>
                  </a:cubicBezTo>
                  <a:lnTo>
                    <a:pt x="605930" y="0"/>
                  </a:lnTo>
                  <a:lnTo>
                    <a:pt x="0" y="569097"/>
                  </a:lnTo>
                  <a:lnTo>
                    <a:pt x="5081" y="57163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" name="Freeform: Shape 144">
              <a:extLst>
                <a:ext uri="{FF2B5EF4-FFF2-40B4-BE49-F238E27FC236}">
                  <a16:creationId xmlns:a16="http://schemas.microsoft.com/office/drawing/2014/main" id="{16F29EE0-9F7D-2F4C-E07A-BE16CBFD4C23}"/>
                </a:ext>
              </a:extLst>
            </p:cNvPr>
            <p:cNvSpPr/>
            <p:nvPr/>
          </p:nvSpPr>
          <p:spPr>
            <a:xfrm>
              <a:off x="688117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" name="Freeform: Shape 145">
              <a:extLst>
                <a:ext uri="{FF2B5EF4-FFF2-40B4-BE49-F238E27FC236}">
                  <a16:creationId xmlns:a16="http://schemas.microsoft.com/office/drawing/2014/main" id="{1C4C4DA9-1382-DFC4-FEA5-F0FE2B8336E9}"/>
                </a:ext>
              </a:extLst>
            </p:cNvPr>
            <p:cNvSpPr/>
            <p:nvPr/>
          </p:nvSpPr>
          <p:spPr>
            <a:xfrm>
              <a:off x="6878636" y="56871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" name="Freeform: Shape 146">
              <a:extLst>
                <a:ext uri="{FF2B5EF4-FFF2-40B4-BE49-F238E27FC236}">
                  <a16:creationId xmlns:a16="http://schemas.microsoft.com/office/drawing/2014/main" id="{DD45D73A-5637-D76C-8136-2A8F1EF66071}"/>
                </a:ext>
              </a:extLst>
            </p:cNvPr>
            <p:cNvSpPr/>
            <p:nvPr/>
          </p:nvSpPr>
          <p:spPr>
            <a:xfrm>
              <a:off x="6883718" y="5694776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" name="Freeform: Shape 147">
              <a:extLst>
                <a:ext uri="{FF2B5EF4-FFF2-40B4-BE49-F238E27FC236}">
                  <a16:creationId xmlns:a16="http://schemas.microsoft.com/office/drawing/2014/main" id="{8AFCDC1C-D6F6-2492-F740-6F7C1F1131EA}"/>
                </a:ext>
              </a:extLst>
            </p:cNvPr>
            <p:cNvSpPr/>
            <p:nvPr/>
          </p:nvSpPr>
          <p:spPr>
            <a:xfrm>
              <a:off x="6883718" y="569096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" name="Freeform: Shape 148">
              <a:extLst>
                <a:ext uri="{FF2B5EF4-FFF2-40B4-BE49-F238E27FC236}">
                  <a16:creationId xmlns:a16="http://schemas.microsoft.com/office/drawing/2014/main" id="{5AC0F12C-B9FF-8A6F-A22C-09CD49EF336D}"/>
                </a:ext>
              </a:extLst>
            </p:cNvPr>
            <p:cNvSpPr/>
            <p:nvPr/>
          </p:nvSpPr>
          <p:spPr>
            <a:xfrm>
              <a:off x="6233327" y="6275306"/>
              <a:ext cx="33027" cy="580529"/>
            </a:xfrm>
            <a:custGeom>
              <a:avLst/>
              <a:gdLst>
                <a:gd name="connsiteX0" fmla="*/ 31757 w 33027"/>
                <a:gd name="connsiteY0" fmla="*/ 0 h 580529"/>
                <a:gd name="connsiteX1" fmla="*/ 31757 w 33027"/>
                <a:gd name="connsiteY1" fmla="*/ 0 h 580529"/>
                <a:gd name="connsiteX2" fmla="*/ 31757 w 33027"/>
                <a:gd name="connsiteY2" fmla="*/ 2541 h 580529"/>
                <a:gd name="connsiteX3" fmla="*/ 22865 w 33027"/>
                <a:gd name="connsiteY3" fmla="*/ 7622 h 580529"/>
                <a:gd name="connsiteX4" fmla="*/ 17784 w 33027"/>
                <a:gd name="connsiteY4" fmla="*/ 6352 h 580529"/>
                <a:gd name="connsiteX5" fmla="*/ 0 w 33027"/>
                <a:gd name="connsiteY5" fmla="*/ 580530 h 580529"/>
                <a:gd name="connsiteX6" fmla="*/ 15243 w 33027"/>
                <a:gd name="connsiteY6" fmla="*/ 580530 h 580529"/>
                <a:gd name="connsiteX7" fmla="*/ 33027 w 33027"/>
                <a:gd name="connsiteY7" fmla="*/ 3811 h 580529"/>
                <a:gd name="connsiteX8" fmla="*/ 31757 w 33027"/>
                <a:gd name="connsiteY8" fmla="*/ 0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580529">
                  <a:moveTo>
                    <a:pt x="31757" y="0"/>
                  </a:moveTo>
                  <a:lnTo>
                    <a:pt x="31757" y="0"/>
                  </a:lnTo>
                  <a:cubicBezTo>
                    <a:pt x="31757" y="1270"/>
                    <a:pt x="31757" y="1270"/>
                    <a:pt x="31757" y="2541"/>
                  </a:cubicBezTo>
                  <a:cubicBezTo>
                    <a:pt x="30487" y="6352"/>
                    <a:pt x="26676" y="8892"/>
                    <a:pt x="22865" y="7622"/>
                  </a:cubicBezTo>
                  <a:lnTo>
                    <a:pt x="17784" y="6352"/>
                  </a:lnTo>
                  <a:lnTo>
                    <a:pt x="0" y="580530"/>
                  </a:lnTo>
                  <a:lnTo>
                    <a:pt x="15243" y="580530"/>
                  </a:lnTo>
                  <a:lnTo>
                    <a:pt x="33027" y="3811"/>
                  </a:lnTo>
                  <a:lnTo>
                    <a:pt x="31757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" name="Freeform: Shape 149">
              <a:extLst>
                <a:ext uri="{FF2B5EF4-FFF2-40B4-BE49-F238E27FC236}">
                  <a16:creationId xmlns:a16="http://schemas.microsoft.com/office/drawing/2014/main" id="{9C8F02D9-DA14-649A-4A67-C3C759508986}"/>
                </a:ext>
              </a:extLst>
            </p:cNvPr>
            <p:cNvSpPr/>
            <p:nvPr/>
          </p:nvSpPr>
          <p:spPr>
            <a:xfrm>
              <a:off x="3782932" y="5481365"/>
              <a:ext cx="72406" cy="36838"/>
            </a:xfrm>
            <a:custGeom>
              <a:avLst/>
              <a:gdLst>
                <a:gd name="connsiteX0" fmla="*/ 0 w 72406"/>
                <a:gd name="connsiteY0" fmla="*/ 3811 h 36838"/>
                <a:gd name="connsiteX1" fmla="*/ 0 w 72406"/>
                <a:gd name="connsiteY1" fmla="*/ 13973 h 36838"/>
                <a:gd name="connsiteX2" fmla="*/ 69866 w 72406"/>
                <a:gd name="connsiteY2" fmla="*/ 36839 h 36838"/>
                <a:gd name="connsiteX3" fmla="*/ 72407 w 72406"/>
                <a:gd name="connsiteY3" fmla="*/ 34298 h 36838"/>
                <a:gd name="connsiteX4" fmla="*/ 72407 w 72406"/>
                <a:gd name="connsiteY4" fmla="*/ 34298 h 36838"/>
                <a:gd name="connsiteX5" fmla="*/ 72407 w 72406"/>
                <a:gd name="connsiteY5" fmla="*/ 33028 h 36838"/>
                <a:gd name="connsiteX6" fmla="*/ 72407 w 72406"/>
                <a:gd name="connsiteY6" fmla="*/ 33028 h 36838"/>
                <a:gd name="connsiteX7" fmla="*/ 72407 w 72406"/>
                <a:gd name="connsiteY7" fmla="*/ 22865 h 36838"/>
                <a:gd name="connsiteX8" fmla="*/ 0 w 72406"/>
                <a:gd name="connsiteY8" fmla="*/ 0 h 36838"/>
                <a:gd name="connsiteX9" fmla="*/ 0 w 72406"/>
                <a:gd name="connsiteY9" fmla="*/ 381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06" h="36838">
                  <a:moveTo>
                    <a:pt x="0" y="3811"/>
                  </a:moveTo>
                  <a:lnTo>
                    <a:pt x="0" y="13973"/>
                  </a:lnTo>
                  <a:lnTo>
                    <a:pt x="69866" y="36839"/>
                  </a:lnTo>
                  <a:lnTo>
                    <a:pt x="72407" y="34298"/>
                  </a:lnTo>
                  <a:lnTo>
                    <a:pt x="72407" y="34298"/>
                  </a:lnTo>
                  <a:cubicBezTo>
                    <a:pt x="72407" y="34298"/>
                    <a:pt x="72407" y="33028"/>
                    <a:pt x="72407" y="33028"/>
                  </a:cubicBezTo>
                  <a:lnTo>
                    <a:pt x="72407" y="33028"/>
                  </a:lnTo>
                  <a:lnTo>
                    <a:pt x="72407" y="22865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" name="Freeform: Shape 150">
              <a:extLst>
                <a:ext uri="{FF2B5EF4-FFF2-40B4-BE49-F238E27FC236}">
                  <a16:creationId xmlns:a16="http://schemas.microsoft.com/office/drawing/2014/main" id="{56A6640F-847E-6801-440A-25674807841A}"/>
                </a:ext>
              </a:extLst>
            </p:cNvPr>
            <p:cNvSpPr/>
            <p:nvPr/>
          </p:nvSpPr>
          <p:spPr>
            <a:xfrm>
              <a:off x="4500647" y="3799481"/>
              <a:ext cx="26676" cy="1190275"/>
            </a:xfrm>
            <a:custGeom>
              <a:avLst/>
              <a:gdLst>
                <a:gd name="connsiteX0" fmla="*/ 21595 w 26676"/>
                <a:gd name="connsiteY0" fmla="*/ 1185194 h 1190275"/>
                <a:gd name="connsiteX1" fmla="*/ 26676 w 26676"/>
                <a:gd name="connsiteY1" fmla="*/ 1186465 h 1190275"/>
                <a:gd name="connsiteX2" fmla="*/ 13973 w 26676"/>
                <a:gd name="connsiteY2" fmla="*/ 17784 h 1190275"/>
                <a:gd name="connsiteX3" fmla="*/ 13973 w 26676"/>
                <a:gd name="connsiteY3" fmla="*/ 7622 h 1190275"/>
                <a:gd name="connsiteX4" fmla="*/ 13973 w 26676"/>
                <a:gd name="connsiteY4" fmla="*/ 6352 h 1190275"/>
                <a:gd name="connsiteX5" fmla="*/ 13973 w 26676"/>
                <a:gd name="connsiteY5" fmla="*/ 5081 h 1190275"/>
                <a:gd name="connsiteX6" fmla="*/ 13973 w 26676"/>
                <a:gd name="connsiteY6" fmla="*/ 3811 h 1190275"/>
                <a:gd name="connsiteX7" fmla="*/ 12703 w 26676"/>
                <a:gd name="connsiteY7" fmla="*/ 2540 h 1190275"/>
                <a:gd name="connsiteX8" fmla="*/ 11433 w 26676"/>
                <a:gd name="connsiteY8" fmla="*/ 1270 h 1190275"/>
                <a:gd name="connsiteX9" fmla="*/ 10163 w 26676"/>
                <a:gd name="connsiteY9" fmla="*/ 0 h 1190275"/>
                <a:gd name="connsiteX10" fmla="*/ 8892 w 26676"/>
                <a:gd name="connsiteY10" fmla="*/ 0 h 1190275"/>
                <a:gd name="connsiteX11" fmla="*/ 7622 w 26676"/>
                <a:gd name="connsiteY11" fmla="*/ 0 h 1190275"/>
                <a:gd name="connsiteX12" fmla="*/ 6351 w 26676"/>
                <a:gd name="connsiteY12" fmla="*/ 0 h 1190275"/>
                <a:gd name="connsiteX13" fmla="*/ 5081 w 26676"/>
                <a:gd name="connsiteY13" fmla="*/ 0 h 1190275"/>
                <a:gd name="connsiteX14" fmla="*/ 3811 w 26676"/>
                <a:gd name="connsiteY14" fmla="*/ 0 h 1190275"/>
                <a:gd name="connsiteX15" fmla="*/ 3811 w 26676"/>
                <a:gd name="connsiteY15" fmla="*/ 0 h 1190275"/>
                <a:gd name="connsiteX16" fmla="*/ 0 w 26676"/>
                <a:gd name="connsiteY16" fmla="*/ 6352 h 1190275"/>
                <a:gd name="connsiteX17" fmla="*/ 0 w 26676"/>
                <a:gd name="connsiteY17" fmla="*/ 21595 h 1190275"/>
                <a:gd name="connsiteX18" fmla="*/ 12703 w 26676"/>
                <a:gd name="connsiteY18" fmla="*/ 1190275 h 1190275"/>
                <a:gd name="connsiteX19" fmla="*/ 12703 w 26676"/>
                <a:gd name="connsiteY19" fmla="*/ 1190275 h 1190275"/>
                <a:gd name="connsiteX20" fmla="*/ 12703 w 26676"/>
                <a:gd name="connsiteY20" fmla="*/ 1187735 h 1190275"/>
                <a:gd name="connsiteX21" fmla="*/ 21595 w 26676"/>
                <a:gd name="connsiteY21" fmla="*/ 1185194 h 1190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676" h="1190275">
                  <a:moveTo>
                    <a:pt x="21595" y="1185194"/>
                  </a:moveTo>
                  <a:lnTo>
                    <a:pt x="26676" y="1186465"/>
                  </a:lnTo>
                  <a:lnTo>
                    <a:pt x="13973" y="17784"/>
                  </a:lnTo>
                  <a:lnTo>
                    <a:pt x="13973" y="7622"/>
                  </a:lnTo>
                  <a:cubicBezTo>
                    <a:pt x="13973" y="7622"/>
                    <a:pt x="13973" y="7622"/>
                    <a:pt x="13973" y="6352"/>
                  </a:cubicBezTo>
                  <a:cubicBezTo>
                    <a:pt x="13973" y="6352"/>
                    <a:pt x="13973" y="5081"/>
                    <a:pt x="13973" y="5081"/>
                  </a:cubicBezTo>
                  <a:cubicBezTo>
                    <a:pt x="13973" y="5081"/>
                    <a:pt x="13973" y="3811"/>
                    <a:pt x="13973" y="3811"/>
                  </a:cubicBezTo>
                  <a:lnTo>
                    <a:pt x="12703" y="2540"/>
                  </a:lnTo>
                  <a:lnTo>
                    <a:pt x="11433" y="1270"/>
                  </a:lnTo>
                  <a:lnTo>
                    <a:pt x="10163" y="0"/>
                  </a:lnTo>
                  <a:lnTo>
                    <a:pt x="8892" y="0"/>
                  </a:ln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12703" y="1190275"/>
                  </a:lnTo>
                  <a:lnTo>
                    <a:pt x="12703" y="1190275"/>
                  </a:lnTo>
                  <a:cubicBezTo>
                    <a:pt x="12703" y="1189006"/>
                    <a:pt x="12703" y="1189006"/>
                    <a:pt x="12703" y="1187735"/>
                  </a:cubicBezTo>
                  <a:cubicBezTo>
                    <a:pt x="13973" y="1185194"/>
                    <a:pt x="17784" y="1183924"/>
                    <a:pt x="21595" y="118519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" name="Freeform: Shape 151">
              <a:extLst>
                <a:ext uri="{FF2B5EF4-FFF2-40B4-BE49-F238E27FC236}">
                  <a16:creationId xmlns:a16="http://schemas.microsoft.com/office/drawing/2014/main" id="{B29AF2E8-7667-FEF2-3F53-B894C65216C3}"/>
                </a:ext>
              </a:extLst>
            </p:cNvPr>
            <p:cNvSpPr/>
            <p:nvPr/>
          </p:nvSpPr>
          <p:spPr>
            <a:xfrm>
              <a:off x="4514621" y="499610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" name="Freeform: Shape 152">
              <a:extLst>
                <a:ext uri="{FF2B5EF4-FFF2-40B4-BE49-F238E27FC236}">
                  <a16:creationId xmlns:a16="http://schemas.microsoft.com/office/drawing/2014/main" id="{A6568096-399E-2E6F-F6B4-BB8139645938}"/>
                </a:ext>
              </a:extLst>
            </p:cNvPr>
            <p:cNvSpPr/>
            <p:nvPr/>
          </p:nvSpPr>
          <p:spPr>
            <a:xfrm>
              <a:off x="4509540" y="6382011"/>
              <a:ext cx="15243" cy="12703"/>
            </a:xfrm>
            <a:custGeom>
              <a:avLst/>
              <a:gdLst>
                <a:gd name="connsiteX0" fmla="*/ 0 w 15243"/>
                <a:gd name="connsiteY0" fmla="*/ 7622 h 12703"/>
                <a:gd name="connsiteX1" fmla="*/ 10162 w 15243"/>
                <a:gd name="connsiteY1" fmla="*/ 11433 h 12703"/>
                <a:gd name="connsiteX2" fmla="*/ 15244 w 15243"/>
                <a:gd name="connsiteY2" fmla="*/ 12703 h 12703"/>
                <a:gd name="connsiteX3" fmla="*/ 15244 w 15243"/>
                <a:gd name="connsiteY3" fmla="*/ 5081 h 12703"/>
                <a:gd name="connsiteX4" fmla="*/ 5081 w 15243"/>
                <a:gd name="connsiteY4" fmla="*/ 1270 h 12703"/>
                <a:gd name="connsiteX5" fmla="*/ 0 w 15243"/>
                <a:gd name="connsiteY5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3" h="12703">
                  <a:moveTo>
                    <a:pt x="0" y="7622"/>
                  </a:moveTo>
                  <a:lnTo>
                    <a:pt x="10162" y="11433"/>
                  </a:lnTo>
                  <a:lnTo>
                    <a:pt x="15244" y="12703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" name="Freeform: Shape 153">
              <a:extLst>
                <a:ext uri="{FF2B5EF4-FFF2-40B4-BE49-F238E27FC236}">
                  <a16:creationId xmlns:a16="http://schemas.microsoft.com/office/drawing/2014/main" id="{E896B175-1BC3-C6D3-08D8-A02CDA90FAB0}"/>
                </a:ext>
              </a:extLst>
            </p:cNvPr>
            <p:cNvSpPr/>
            <p:nvPr/>
          </p:nvSpPr>
          <p:spPr>
            <a:xfrm>
              <a:off x="4510810" y="4984345"/>
              <a:ext cx="646579" cy="203579"/>
            </a:xfrm>
            <a:custGeom>
              <a:avLst/>
              <a:gdLst>
                <a:gd name="connsiteX0" fmla="*/ 5081 w 646579"/>
                <a:gd name="connsiteY0" fmla="*/ 13034 h 203579"/>
                <a:gd name="connsiteX1" fmla="*/ 6351 w 646579"/>
                <a:gd name="connsiteY1" fmla="*/ 13034 h 203579"/>
                <a:gd name="connsiteX2" fmla="*/ 6351 w 646579"/>
                <a:gd name="connsiteY2" fmla="*/ 13034 h 203579"/>
                <a:gd name="connsiteX3" fmla="*/ 642768 w 646579"/>
                <a:gd name="connsiteY3" fmla="*/ 203579 h 203579"/>
                <a:gd name="connsiteX4" fmla="*/ 637687 w 646579"/>
                <a:gd name="connsiteY4" fmla="*/ 194687 h 203579"/>
                <a:gd name="connsiteX5" fmla="*/ 637687 w 646579"/>
                <a:gd name="connsiteY5" fmla="*/ 194687 h 203579"/>
                <a:gd name="connsiteX6" fmla="*/ 646579 w 646579"/>
                <a:gd name="connsiteY6" fmla="*/ 189606 h 203579"/>
                <a:gd name="connsiteX7" fmla="*/ 636417 w 646579"/>
                <a:gd name="connsiteY7" fmla="*/ 187065 h 203579"/>
                <a:gd name="connsiteX8" fmla="*/ 13973 w 646579"/>
                <a:gd name="connsiteY8" fmla="*/ 1601 h 203579"/>
                <a:gd name="connsiteX9" fmla="*/ 8892 w 646579"/>
                <a:gd name="connsiteY9" fmla="*/ 330 h 203579"/>
                <a:gd name="connsiteX10" fmla="*/ 0 w 646579"/>
                <a:gd name="connsiteY10" fmla="*/ 5412 h 203579"/>
                <a:gd name="connsiteX11" fmla="*/ 0 w 646579"/>
                <a:gd name="connsiteY11" fmla="*/ 7952 h 203579"/>
                <a:gd name="connsiteX12" fmla="*/ 0 w 646579"/>
                <a:gd name="connsiteY12" fmla="*/ 9223 h 203579"/>
                <a:gd name="connsiteX13" fmla="*/ 0 w 646579"/>
                <a:gd name="connsiteY13" fmla="*/ 10493 h 203579"/>
                <a:gd name="connsiteX14" fmla="*/ 1270 w 646579"/>
                <a:gd name="connsiteY14" fmla="*/ 11763 h 203579"/>
                <a:gd name="connsiteX15" fmla="*/ 2540 w 646579"/>
                <a:gd name="connsiteY15" fmla="*/ 13034 h 203579"/>
                <a:gd name="connsiteX16" fmla="*/ 5081 w 646579"/>
                <a:gd name="connsiteY16" fmla="*/ 13034 h 203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46579" h="203579">
                  <a:moveTo>
                    <a:pt x="5081" y="13034"/>
                  </a:moveTo>
                  <a:lnTo>
                    <a:pt x="6351" y="13034"/>
                  </a:lnTo>
                  <a:lnTo>
                    <a:pt x="6351" y="13034"/>
                  </a:lnTo>
                  <a:lnTo>
                    <a:pt x="642768" y="203579"/>
                  </a:lnTo>
                  <a:cubicBezTo>
                    <a:pt x="638957" y="202309"/>
                    <a:pt x="636417" y="198498"/>
                    <a:pt x="637687" y="194687"/>
                  </a:cubicBezTo>
                  <a:cubicBezTo>
                    <a:pt x="637687" y="194687"/>
                    <a:pt x="637687" y="194687"/>
                    <a:pt x="637687" y="194687"/>
                  </a:cubicBezTo>
                  <a:cubicBezTo>
                    <a:pt x="638957" y="190876"/>
                    <a:pt x="642768" y="188336"/>
                    <a:pt x="646579" y="189606"/>
                  </a:cubicBezTo>
                  <a:lnTo>
                    <a:pt x="636417" y="187065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lnTo>
                    <a:pt x="0" y="9223"/>
                  </a:ln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0" y="13034"/>
                  </a:lnTo>
                  <a:lnTo>
                    <a:pt x="5081" y="1303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" name="Freeform: Shape 154">
              <a:extLst>
                <a:ext uri="{FF2B5EF4-FFF2-40B4-BE49-F238E27FC236}">
                  <a16:creationId xmlns:a16="http://schemas.microsoft.com/office/drawing/2014/main" id="{DDE63C65-A8D1-9764-2F07-1465DA6AB9C9}"/>
                </a:ext>
              </a:extLst>
            </p:cNvPr>
            <p:cNvSpPr/>
            <p:nvPr/>
          </p:nvSpPr>
          <p:spPr>
            <a:xfrm>
              <a:off x="3870582" y="5508042"/>
              <a:ext cx="1971494" cy="641503"/>
            </a:xfrm>
            <a:custGeom>
              <a:avLst/>
              <a:gdLst>
                <a:gd name="connsiteX0" fmla="*/ 1967684 w 1971494"/>
                <a:gd name="connsiteY0" fmla="*/ 641504 h 641503"/>
                <a:gd name="connsiteX1" fmla="*/ 1966413 w 1971494"/>
                <a:gd name="connsiteY1" fmla="*/ 640234 h 641503"/>
                <a:gd name="connsiteX2" fmla="*/ 1966413 w 1971494"/>
                <a:gd name="connsiteY2" fmla="*/ 640234 h 641503"/>
                <a:gd name="connsiteX3" fmla="*/ 1966413 w 1971494"/>
                <a:gd name="connsiteY3" fmla="*/ 638963 h 641503"/>
                <a:gd name="connsiteX4" fmla="*/ 1965143 w 1971494"/>
                <a:gd name="connsiteY4" fmla="*/ 637693 h 641503"/>
                <a:gd name="connsiteX5" fmla="*/ 1965143 w 1971494"/>
                <a:gd name="connsiteY5" fmla="*/ 636423 h 641503"/>
                <a:gd name="connsiteX6" fmla="*/ 1965143 w 1971494"/>
                <a:gd name="connsiteY6" fmla="*/ 635152 h 641503"/>
                <a:gd name="connsiteX7" fmla="*/ 1965143 w 1971494"/>
                <a:gd name="connsiteY7" fmla="*/ 633882 h 641503"/>
                <a:gd name="connsiteX8" fmla="*/ 1965143 w 1971494"/>
                <a:gd name="connsiteY8" fmla="*/ 632612 h 641503"/>
                <a:gd name="connsiteX9" fmla="*/ 1965143 w 1971494"/>
                <a:gd name="connsiteY9" fmla="*/ 632612 h 641503"/>
                <a:gd name="connsiteX10" fmla="*/ 1966413 w 1971494"/>
                <a:gd name="connsiteY10" fmla="*/ 631341 h 641503"/>
                <a:gd name="connsiteX11" fmla="*/ 1967684 w 1971494"/>
                <a:gd name="connsiteY11" fmla="*/ 630071 h 641503"/>
                <a:gd name="connsiteX12" fmla="*/ 1967684 w 1971494"/>
                <a:gd name="connsiteY12" fmla="*/ 630071 h 641503"/>
                <a:gd name="connsiteX13" fmla="*/ 1971495 w 1971494"/>
                <a:gd name="connsiteY13" fmla="*/ 627531 h 641503"/>
                <a:gd name="connsiteX14" fmla="*/ 1270 w 1971494"/>
                <a:gd name="connsiteY14" fmla="*/ 0 h 641503"/>
                <a:gd name="connsiteX15" fmla="*/ 1270 w 1971494"/>
                <a:gd name="connsiteY15" fmla="*/ 5081 h 641503"/>
                <a:gd name="connsiteX16" fmla="*/ 0 w 1971494"/>
                <a:gd name="connsiteY16" fmla="*/ 8892 h 641503"/>
                <a:gd name="connsiteX17" fmla="*/ 0 w 1971494"/>
                <a:gd name="connsiteY17" fmla="*/ 15243 h 641503"/>
                <a:gd name="connsiteX18" fmla="*/ 632606 w 1971494"/>
                <a:gd name="connsiteY18" fmla="*/ 215952 h 641503"/>
                <a:gd name="connsiteX19" fmla="*/ 647849 w 1971494"/>
                <a:gd name="connsiteY19" fmla="*/ 221033 h 641503"/>
                <a:gd name="connsiteX20" fmla="*/ 1971495 w 1971494"/>
                <a:gd name="connsiteY20" fmla="*/ 641504 h 641503"/>
                <a:gd name="connsiteX21" fmla="*/ 1971495 w 1971494"/>
                <a:gd name="connsiteY21" fmla="*/ 641504 h 641503"/>
                <a:gd name="connsiteX22" fmla="*/ 1967684 w 1971494"/>
                <a:gd name="connsiteY22" fmla="*/ 641504 h 64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71494" h="641503">
                  <a:moveTo>
                    <a:pt x="1967684" y="641504"/>
                  </a:moveTo>
                  <a:lnTo>
                    <a:pt x="1966413" y="640234"/>
                  </a:lnTo>
                  <a:lnTo>
                    <a:pt x="1966413" y="640234"/>
                  </a:lnTo>
                  <a:lnTo>
                    <a:pt x="1966413" y="638963"/>
                  </a:lnTo>
                  <a:cubicBezTo>
                    <a:pt x="1966413" y="638963"/>
                    <a:pt x="1966413" y="637693"/>
                    <a:pt x="1965143" y="637693"/>
                  </a:cubicBezTo>
                  <a:cubicBezTo>
                    <a:pt x="1965143" y="637693"/>
                    <a:pt x="1965143" y="636423"/>
                    <a:pt x="1965143" y="636423"/>
                  </a:cubicBezTo>
                  <a:cubicBezTo>
                    <a:pt x="1965143" y="636423"/>
                    <a:pt x="1965143" y="635152"/>
                    <a:pt x="1965143" y="635152"/>
                  </a:cubicBezTo>
                  <a:cubicBezTo>
                    <a:pt x="1965143" y="635152"/>
                    <a:pt x="1965143" y="633882"/>
                    <a:pt x="1965143" y="633882"/>
                  </a:cubicBezTo>
                  <a:cubicBezTo>
                    <a:pt x="1965143" y="633882"/>
                    <a:pt x="1965143" y="633882"/>
                    <a:pt x="1965143" y="632612"/>
                  </a:cubicBezTo>
                  <a:cubicBezTo>
                    <a:pt x="1965143" y="631341"/>
                    <a:pt x="1965143" y="632612"/>
                    <a:pt x="1965143" y="632612"/>
                  </a:cubicBezTo>
                  <a:cubicBezTo>
                    <a:pt x="1965143" y="632612"/>
                    <a:pt x="1965143" y="631341"/>
                    <a:pt x="1966413" y="631341"/>
                  </a:cubicBezTo>
                  <a:lnTo>
                    <a:pt x="1967684" y="630071"/>
                  </a:lnTo>
                  <a:lnTo>
                    <a:pt x="1967684" y="630071"/>
                  </a:lnTo>
                  <a:lnTo>
                    <a:pt x="1971495" y="627531"/>
                  </a:lnTo>
                  <a:lnTo>
                    <a:pt x="1270" y="0"/>
                  </a:lnTo>
                  <a:lnTo>
                    <a:pt x="1270" y="5081"/>
                  </a:lnTo>
                  <a:cubicBezTo>
                    <a:pt x="1270" y="6352"/>
                    <a:pt x="1270" y="7622"/>
                    <a:pt x="0" y="8892"/>
                  </a:cubicBezTo>
                  <a:cubicBezTo>
                    <a:pt x="1270" y="11433"/>
                    <a:pt x="1270" y="13973"/>
                    <a:pt x="0" y="15243"/>
                  </a:cubicBezTo>
                  <a:lnTo>
                    <a:pt x="632606" y="215952"/>
                  </a:lnTo>
                  <a:lnTo>
                    <a:pt x="647849" y="221033"/>
                  </a:lnTo>
                  <a:lnTo>
                    <a:pt x="1971495" y="641504"/>
                  </a:lnTo>
                  <a:lnTo>
                    <a:pt x="1971495" y="641504"/>
                  </a:lnTo>
                  <a:cubicBezTo>
                    <a:pt x="1968954" y="641504"/>
                    <a:pt x="1967684" y="641504"/>
                    <a:pt x="1967684" y="6415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" name="Freeform: Shape 155">
              <a:extLst>
                <a:ext uri="{FF2B5EF4-FFF2-40B4-BE49-F238E27FC236}">
                  <a16:creationId xmlns:a16="http://schemas.microsoft.com/office/drawing/2014/main" id="{077E25EE-97DE-3B4C-4EF3-D7D828EED321}"/>
                </a:ext>
              </a:extLst>
            </p:cNvPr>
            <p:cNvSpPr/>
            <p:nvPr/>
          </p:nvSpPr>
          <p:spPr>
            <a:xfrm>
              <a:off x="4470160" y="6352794"/>
              <a:ext cx="48271" cy="30487"/>
            </a:xfrm>
            <a:custGeom>
              <a:avLst/>
              <a:gdLst>
                <a:gd name="connsiteX0" fmla="*/ 0 w 48271"/>
                <a:gd name="connsiteY0" fmla="*/ 0 h 30487"/>
                <a:gd name="connsiteX1" fmla="*/ 0 w 48271"/>
                <a:gd name="connsiteY1" fmla="*/ 16514 h 30487"/>
                <a:gd name="connsiteX2" fmla="*/ 39379 w 48271"/>
                <a:gd name="connsiteY2" fmla="*/ 29217 h 30487"/>
                <a:gd name="connsiteX3" fmla="*/ 44460 w 48271"/>
                <a:gd name="connsiteY3" fmla="*/ 30487 h 30487"/>
                <a:gd name="connsiteX4" fmla="*/ 38109 w 48271"/>
                <a:gd name="connsiteY4" fmla="*/ 21595 h 30487"/>
                <a:gd name="connsiteX5" fmla="*/ 47001 w 48271"/>
                <a:gd name="connsiteY5" fmla="*/ 15243 h 30487"/>
                <a:gd name="connsiteX6" fmla="*/ 48271 w 48271"/>
                <a:gd name="connsiteY6" fmla="*/ 15243 h 30487"/>
                <a:gd name="connsiteX7" fmla="*/ 38109 w 48271"/>
                <a:gd name="connsiteY7" fmla="*/ 11433 h 30487"/>
                <a:gd name="connsiteX8" fmla="*/ 0 w 48271"/>
                <a:gd name="connsiteY8" fmla="*/ 0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30487">
                  <a:moveTo>
                    <a:pt x="0" y="0"/>
                  </a:moveTo>
                  <a:lnTo>
                    <a:pt x="0" y="16514"/>
                  </a:lnTo>
                  <a:lnTo>
                    <a:pt x="39379" y="29217"/>
                  </a:lnTo>
                  <a:lnTo>
                    <a:pt x="44460" y="30487"/>
                  </a:lnTo>
                  <a:cubicBezTo>
                    <a:pt x="40650" y="29217"/>
                    <a:pt x="38109" y="25406"/>
                    <a:pt x="38109" y="21595"/>
                  </a:cubicBezTo>
                  <a:cubicBezTo>
                    <a:pt x="39379" y="17784"/>
                    <a:pt x="43190" y="15243"/>
                    <a:pt x="47001" y="15243"/>
                  </a:cubicBezTo>
                  <a:cubicBezTo>
                    <a:pt x="48271" y="15243"/>
                    <a:pt x="48271" y="15243"/>
                    <a:pt x="48271" y="15243"/>
                  </a:cubicBezTo>
                  <a:lnTo>
                    <a:pt x="38109" y="114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" name="Freeform: Shape 156">
              <a:extLst>
                <a:ext uri="{FF2B5EF4-FFF2-40B4-BE49-F238E27FC236}">
                  <a16:creationId xmlns:a16="http://schemas.microsoft.com/office/drawing/2014/main" id="{5208E9F9-9A48-7522-C008-EBF0FFF35FAB}"/>
                </a:ext>
              </a:extLst>
            </p:cNvPr>
            <p:cNvSpPr/>
            <p:nvPr/>
          </p:nvSpPr>
          <p:spPr>
            <a:xfrm>
              <a:off x="5148167" y="5177432"/>
              <a:ext cx="34628" cy="23195"/>
            </a:xfrm>
            <a:custGeom>
              <a:avLst/>
              <a:gdLst>
                <a:gd name="connsiteX0" fmla="*/ 33358 w 34628"/>
                <a:gd name="connsiteY0" fmla="*/ 19385 h 23195"/>
                <a:gd name="connsiteX1" fmla="*/ 32088 w 34628"/>
                <a:gd name="connsiteY1" fmla="*/ 18115 h 23195"/>
                <a:gd name="connsiteX2" fmla="*/ 32088 w 34628"/>
                <a:gd name="connsiteY2" fmla="*/ 18115 h 23195"/>
                <a:gd name="connsiteX3" fmla="*/ 32088 w 34628"/>
                <a:gd name="connsiteY3" fmla="*/ 18115 h 23195"/>
                <a:gd name="connsiteX4" fmla="*/ 30818 w 34628"/>
                <a:gd name="connsiteY4" fmla="*/ 16844 h 23195"/>
                <a:gd name="connsiteX5" fmla="*/ 30818 w 34628"/>
                <a:gd name="connsiteY5" fmla="*/ 15574 h 23195"/>
                <a:gd name="connsiteX6" fmla="*/ 30818 w 34628"/>
                <a:gd name="connsiteY6" fmla="*/ 14304 h 23195"/>
                <a:gd name="connsiteX7" fmla="*/ 30818 w 34628"/>
                <a:gd name="connsiteY7" fmla="*/ 13034 h 23195"/>
                <a:gd name="connsiteX8" fmla="*/ 30818 w 34628"/>
                <a:gd name="connsiteY8" fmla="*/ 11763 h 23195"/>
                <a:gd name="connsiteX9" fmla="*/ 30818 w 34628"/>
                <a:gd name="connsiteY9" fmla="*/ 11763 h 23195"/>
                <a:gd name="connsiteX10" fmla="*/ 30818 w 34628"/>
                <a:gd name="connsiteY10" fmla="*/ 10493 h 23195"/>
                <a:gd name="connsiteX11" fmla="*/ 32088 w 34628"/>
                <a:gd name="connsiteY11" fmla="*/ 9222 h 23195"/>
                <a:gd name="connsiteX12" fmla="*/ 32088 w 34628"/>
                <a:gd name="connsiteY12" fmla="*/ 9222 h 23195"/>
                <a:gd name="connsiteX13" fmla="*/ 34628 w 34628"/>
                <a:gd name="connsiteY13" fmla="*/ 6682 h 23195"/>
                <a:gd name="connsiteX14" fmla="*/ 28277 w 34628"/>
                <a:gd name="connsiteY14" fmla="*/ 5412 h 23195"/>
                <a:gd name="connsiteX15" fmla="*/ 14304 w 34628"/>
                <a:gd name="connsiteY15" fmla="*/ 1601 h 23195"/>
                <a:gd name="connsiteX16" fmla="*/ 9223 w 34628"/>
                <a:gd name="connsiteY16" fmla="*/ 330 h 23195"/>
                <a:gd name="connsiteX17" fmla="*/ 330 w 34628"/>
                <a:gd name="connsiteY17" fmla="*/ 5412 h 23195"/>
                <a:gd name="connsiteX18" fmla="*/ 5412 w 34628"/>
                <a:gd name="connsiteY18" fmla="*/ 14304 h 23195"/>
                <a:gd name="connsiteX19" fmla="*/ 5412 w 34628"/>
                <a:gd name="connsiteY19" fmla="*/ 14304 h 23195"/>
                <a:gd name="connsiteX20" fmla="*/ 34628 w 34628"/>
                <a:gd name="connsiteY20" fmla="*/ 23196 h 23195"/>
                <a:gd name="connsiteX21" fmla="*/ 34628 w 34628"/>
                <a:gd name="connsiteY21" fmla="*/ 23196 h 23195"/>
                <a:gd name="connsiteX22" fmla="*/ 33358 w 34628"/>
                <a:gd name="connsiteY22" fmla="*/ 19385 h 23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628" h="23195">
                  <a:moveTo>
                    <a:pt x="33358" y="19385"/>
                  </a:moveTo>
                  <a:lnTo>
                    <a:pt x="32088" y="18115"/>
                  </a:lnTo>
                  <a:lnTo>
                    <a:pt x="32088" y="18115"/>
                  </a:lnTo>
                  <a:lnTo>
                    <a:pt x="32088" y="18115"/>
                  </a:lnTo>
                  <a:cubicBezTo>
                    <a:pt x="32088" y="18115"/>
                    <a:pt x="30818" y="16844"/>
                    <a:pt x="30818" y="16844"/>
                  </a:cubicBezTo>
                  <a:cubicBezTo>
                    <a:pt x="30818" y="16844"/>
                    <a:pt x="30818" y="15574"/>
                    <a:pt x="30818" y="15574"/>
                  </a:cubicBezTo>
                  <a:cubicBezTo>
                    <a:pt x="30818" y="15574"/>
                    <a:pt x="30818" y="14304"/>
                    <a:pt x="30818" y="14304"/>
                  </a:cubicBezTo>
                  <a:cubicBezTo>
                    <a:pt x="30818" y="14304"/>
                    <a:pt x="30818" y="13034"/>
                    <a:pt x="30818" y="13034"/>
                  </a:cubicBezTo>
                  <a:cubicBezTo>
                    <a:pt x="30818" y="13034"/>
                    <a:pt x="30818" y="13034"/>
                    <a:pt x="30818" y="11763"/>
                  </a:cubicBezTo>
                  <a:lnTo>
                    <a:pt x="30818" y="11763"/>
                  </a:lnTo>
                  <a:lnTo>
                    <a:pt x="30818" y="10493"/>
                  </a:lnTo>
                  <a:lnTo>
                    <a:pt x="32088" y="9222"/>
                  </a:lnTo>
                  <a:lnTo>
                    <a:pt x="32088" y="9222"/>
                  </a:lnTo>
                  <a:lnTo>
                    <a:pt x="34628" y="6682"/>
                  </a:lnTo>
                  <a:lnTo>
                    <a:pt x="28277" y="5412"/>
                  </a:ln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4628" y="23196"/>
                  </a:lnTo>
                  <a:lnTo>
                    <a:pt x="34628" y="23196"/>
                  </a:lnTo>
                  <a:lnTo>
                    <a:pt x="33358" y="1938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" name="Freeform: Shape 157">
              <a:extLst>
                <a:ext uri="{FF2B5EF4-FFF2-40B4-BE49-F238E27FC236}">
                  <a16:creationId xmlns:a16="http://schemas.microsoft.com/office/drawing/2014/main" id="{72EE6070-154E-5030-1206-093ADDBADD34}"/>
                </a:ext>
              </a:extLst>
            </p:cNvPr>
            <p:cNvSpPr/>
            <p:nvPr/>
          </p:nvSpPr>
          <p:spPr>
            <a:xfrm>
              <a:off x="4509063" y="6368832"/>
              <a:ext cx="1453691" cy="485732"/>
            </a:xfrm>
            <a:custGeom>
              <a:avLst/>
              <a:gdLst>
                <a:gd name="connsiteX0" fmla="*/ 10639 w 1453691"/>
                <a:gd name="connsiteY0" fmla="*/ 476 h 485732"/>
                <a:gd name="connsiteX1" fmla="*/ 476 w 1453691"/>
                <a:gd name="connsiteY1" fmla="*/ 4288 h 485732"/>
                <a:gd name="connsiteX2" fmla="*/ 4287 w 1453691"/>
                <a:gd name="connsiteY2" fmla="*/ 14450 h 485732"/>
                <a:gd name="connsiteX3" fmla="*/ 5557 w 1453691"/>
                <a:gd name="connsiteY3" fmla="*/ 14450 h 485732"/>
                <a:gd name="connsiteX4" fmla="*/ 15720 w 1453691"/>
                <a:gd name="connsiteY4" fmla="*/ 18261 h 485732"/>
                <a:gd name="connsiteX5" fmla="*/ 1406691 w 1453691"/>
                <a:gd name="connsiteY5" fmla="*/ 485733 h 485732"/>
                <a:gd name="connsiteX6" fmla="*/ 1453692 w 1453691"/>
                <a:gd name="connsiteY6" fmla="*/ 485733 h 485732"/>
                <a:gd name="connsiteX7" fmla="*/ 14450 w 1453691"/>
                <a:gd name="connsiteY7" fmla="*/ 1747 h 485732"/>
                <a:gd name="connsiteX8" fmla="*/ 10639 w 1453691"/>
                <a:gd name="connsiteY8" fmla="*/ 476 h 48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691" h="485732">
                  <a:moveTo>
                    <a:pt x="10639" y="476"/>
                  </a:moveTo>
                  <a:cubicBezTo>
                    <a:pt x="6828" y="-794"/>
                    <a:pt x="3017" y="476"/>
                    <a:pt x="476" y="4288"/>
                  </a:cubicBezTo>
                  <a:cubicBezTo>
                    <a:pt x="-794" y="8098"/>
                    <a:pt x="476" y="11909"/>
                    <a:pt x="4287" y="14450"/>
                  </a:cubicBezTo>
                  <a:cubicBezTo>
                    <a:pt x="4287" y="14450"/>
                    <a:pt x="5557" y="14450"/>
                    <a:pt x="5557" y="14450"/>
                  </a:cubicBezTo>
                  <a:lnTo>
                    <a:pt x="15720" y="18261"/>
                  </a:lnTo>
                  <a:lnTo>
                    <a:pt x="1406691" y="485733"/>
                  </a:lnTo>
                  <a:lnTo>
                    <a:pt x="1453692" y="485733"/>
                  </a:lnTo>
                  <a:lnTo>
                    <a:pt x="14450" y="1747"/>
                  </a:lnTo>
                  <a:lnTo>
                    <a:pt x="10639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" name="Freeform: Shape 158">
              <a:extLst>
                <a:ext uri="{FF2B5EF4-FFF2-40B4-BE49-F238E27FC236}">
                  <a16:creationId xmlns:a16="http://schemas.microsoft.com/office/drawing/2014/main" id="{0B3BAE60-2DBF-7317-C084-7A6C603B458E}"/>
                </a:ext>
              </a:extLst>
            </p:cNvPr>
            <p:cNvSpPr/>
            <p:nvPr/>
          </p:nvSpPr>
          <p:spPr>
            <a:xfrm>
              <a:off x="5182795" y="5186654"/>
              <a:ext cx="384898" cy="124490"/>
            </a:xfrm>
            <a:custGeom>
              <a:avLst/>
              <a:gdLst>
                <a:gd name="connsiteX0" fmla="*/ 376007 w 384898"/>
                <a:gd name="connsiteY0" fmla="*/ 114327 h 124490"/>
                <a:gd name="connsiteX1" fmla="*/ 384899 w 384898"/>
                <a:gd name="connsiteY1" fmla="*/ 109246 h 124490"/>
                <a:gd name="connsiteX2" fmla="*/ 384899 w 384898"/>
                <a:gd name="connsiteY2" fmla="*/ 109246 h 124490"/>
                <a:gd name="connsiteX3" fmla="*/ 381088 w 384898"/>
                <a:gd name="connsiteY3" fmla="*/ 107976 h 124490"/>
                <a:gd name="connsiteX4" fmla="*/ 19054 w 384898"/>
                <a:gd name="connsiteY4" fmla="*/ 0 h 124490"/>
                <a:gd name="connsiteX5" fmla="*/ 7622 w 384898"/>
                <a:gd name="connsiteY5" fmla="*/ 8892 h 124490"/>
                <a:gd name="connsiteX6" fmla="*/ 0 w 384898"/>
                <a:gd name="connsiteY6" fmla="*/ 10163 h 124490"/>
                <a:gd name="connsiteX7" fmla="*/ 0 w 384898"/>
                <a:gd name="connsiteY7" fmla="*/ 10163 h 124490"/>
                <a:gd name="connsiteX8" fmla="*/ 379818 w 384898"/>
                <a:gd name="connsiteY8" fmla="*/ 124490 h 124490"/>
                <a:gd name="connsiteX9" fmla="*/ 376007 w 384898"/>
                <a:gd name="connsiteY9" fmla="*/ 114327 h 124490"/>
                <a:gd name="connsiteX10" fmla="*/ 376007 w 384898"/>
                <a:gd name="connsiteY10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98" h="124490">
                  <a:moveTo>
                    <a:pt x="376007" y="114327"/>
                  </a:moveTo>
                  <a:cubicBezTo>
                    <a:pt x="377277" y="110517"/>
                    <a:pt x="381088" y="107976"/>
                    <a:pt x="384899" y="109246"/>
                  </a:cubicBezTo>
                  <a:cubicBezTo>
                    <a:pt x="384899" y="109246"/>
                    <a:pt x="384899" y="109246"/>
                    <a:pt x="384899" y="109246"/>
                  </a:cubicBezTo>
                  <a:lnTo>
                    <a:pt x="381088" y="107976"/>
                  </a:lnTo>
                  <a:lnTo>
                    <a:pt x="19054" y="0"/>
                  </a:lnTo>
                  <a:lnTo>
                    <a:pt x="7622" y="8892"/>
                  </a:lnTo>
                  <a:cubicBezTo>
                    <a:pt x="5081" y="10163"/>
                    <a:pt x="2541" y="11433"/>
                    <a:pt x="0" y="10163"/>
                  </a:cubicBezTo>
                  <a:lnTo>
                    <a:pt x="0" y="10163"/>
                  </a:lnTo>
                  <a:lnTo>
                    <a:pt x="379818" y="124490"/>
                  </a:lnTo>
                  <a:cubicBezTo>
                    <a:pt x="377277" y="123220"/>
                    <a:pt x="374736" y="119409"/>
                    <a:pt x="376007" y="114327"/>
                  </a:cubicBezTo>
                  <a:cubicBezTo>
                    <a:pt x="376007" y="114327"/>
                    <a:pt x="376007" y="114327"/>
                    <a:pt x="376007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" name="Freeform: Shape 159">
              <a:extLst>
                <a:ext uri="{FF2B5EF4-FFF2-40B4-BE49-F238E27FC236}">
                  <a16:creationId xmlns:a16="http://schemas.microsoft.com/office/drawing/2014/main" id="{82DEC8DF-CB00-D28E-A360-92B4B5CE3BD8}"/>
                </a:ext>
              </a:extLst>
            </p:cNvPr>
            <p:cNvSpPr/>
            <p:nvPr/>
          </p:nvSpPr>
          <p:spPr>
            <a:xfrm>
              <a:off x="5178984" y="518792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" name="Freeform: Shape 160">
              <a:extLst>
                <a:ext uri="{FF2B5EF4-FFF2-40B4-BE49-F238E27FC236}">
                  <a16:creationId xmlns:a16="http://schemas.microsoft.com/office/drawing/2014/main" id="{0586E5C6-FB97-5804-2FD4-58C6E5CAE980}"/>
                </a:ext>
              </a:extLst>
            </p:cNvPr>
            <p:cNvSpPr/>
            <p:nvPr/>
          </p:nvSpPr>
          <p:spPr>
            <a:xfrm>
              <a:off x="3179543" y="6658938"/>
              <a:ext cx="141002" cy="58433"/>
            </a:xfrm>
            <a:custGeom>
              <a:avLst/>
              <a:gdLst>
                <a:gd name="connsiteX0" fmla="*/ 135921 w 141002"/>
                <a:gd name="connsiteY0" fmla="*/ 49541 h 58433"/>
                <a:gd name="connsiteX1" fmla="*/ 135921 w 141002"/>
                <a:gd name="connsiteY1" fmla="*/ 49541 h 58433"/>
                <a:gd name="connsiteX2" fmla="*/ 137192 w 141002"/>
                <a:gd name="connsiteY2" fmla="*/ 47001 h 58433"/>
                <a:gd name="connsiteX3" fmla="*/ 137192 w 141002"/>
                <a:gd name="connsiteY3" fmla="*/ 47001 h 58433"/>
                <a:gd name="connsiteX4" fmla="*/ 141002 w 141002"/>
                <a:gd name="connsiteY4" fmla="*/ 44461 h 58433"/>
                <a:gd name="connsiteX5" fmla="*/ 17784 w 141002"/>
                <a:gd name="connsiteY5" fmla="*/ 0 h 58433"/>
                <a:gd name="connsiteX6" fmla="*/ 7622 w 141002"/>
                <a:gd name="connsiteY6" fmla="*/ 8892 h 58433"/>
                <a:gd name="connsiteX7" fmla="*/ 6351 w 141002"/>
                <a:gd name="connsiteY7" fmla="*/ 8892 h 58433"/>
                <a:gd name="connsiteX8" fmla="*/ 5081 w 141002"/>
                <a:gd name="connsiteY8" fmla="*/ 10162 h 58433"/>
                <a:gd name="connsiteX9" fmla="*/ 3811 w 141002"/>
                <a:gd name="connsiteY9" fmla="*/ 10162 h 58433"/>
                <a:gd name="connsiteX10" fmla="*/ 1270 w 141002"/>
                <a:gd name="connsiteY10" fmla="*/ 10162 h 58433"/>
                <a:gd name="connsiteX11" fmla="*/ 0 w 141002"/>
                <a:gd name="connsiteY11" fmla="*/ 10162 h 58433"/>
                <a:gd name="connsiteX12" fmla="*/ 135921 w 141002"/>
                <a:gd name="connsiteY12" fmla="*/ 58434 h 58433"/>
                <a:gd name="connsiteX13" fmla="*/ 135921 w 141002"/>
                <a:gd name="connsiteY13" fmla="*/ 53353 h 58433"/>
                <a:gd name="connsiteX14" fmla="*/ 135921 w 141002"/>
                <a:gd name="connsiteY14" fmla="*/ 53353 h 58433"/>
                <a:gd name="connsiteX15" fmla="*/ 135921 w 141002"/>
                <a:gd name="connsiteY15" fmla="*/ 52082 h 58433"/>
                <a:gd name="connsiteX16" fmla="*/ 135921 w 141002"/>
                <a:gd name="connsiteY16" fmla="*/ 4954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002" h="58433">
                  <a:moveTo>
                    <a:pt x="135921" y="49541"/>
                  </a:moveTo>
                  <a:lnTo>
                    <a:pt x="135921" y="49541"/>
                  </a:lnTo>
                  <a:cubicBezTo>
                    <a:pt x="137192" y="48271"/>
                    <a:pt x="137192" y="47001"/>
                    <a:pt x="137192" y="47001"/>
                  </a:cubicBezTo>
                  <a:lnTo>
                    <a:pt x="137192" y="47001"/>
                  </a:lnTo>
                  <a:lnTo>
                    <a:pt x="141002" y="44461"/>
                  </a:lnTo>
                  <a:lnTo>
                    <a:pt x="17784" y="0"/>
                  </a:lnTo>
                  <a:lnTo>
                    <a:pt x="7622" y="8892"/>
                  </a:lnTo>
                  <a:lnTo>
                    <a:pt x="6351" y="8892"/>
                  </a:lnTo>
                  <a:cubicBezTo>
                    <a:pt x="6351" y="8892"/>
                    <a:pt x="5081" y="8892"/>
                    <a:pt x="5081" y="10162"/>
                  </a:cubicBezTo>
                  <a:cubicBezTo>
                    <a:pt x="5081" y="10162"/>
                    <a:pt x="3811" y="10162"/>
                    <a:pt x="3811" y="10162"/>
                  </a:cubicBezTo>
                  <a:lnTo>
                    <a:pt x="1270" y="10162"/>
                  </a:lnTo>
                  <a:lnTo>
                    <a:pt x="0" y="10162"/>
                  </a:lnTo>
                  <a:lnTo>
                    <a:pt x="135921" y="58434"/>
                  </a:lnTo>
                  <a:lnTo>
                    <a:pt x="135921" y="53353"/>
                  </a:lnTo>
                  <a:lnTo>
                    <a:pt x="135921" y="53353"/>
                  </a:lnTo>
                  <a:cubicBezTo>
                    <a:pt x="135921" y="53353"/>
                    <a:pt x="135921" y="52082"/>
                    <a:pt x="135921" y="52082"/>
                  </a:cubicBezTo>
                  <a:lnTo>
                    <a:pt x="135921" y="49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" name="Freeform: Shape 161">
              <a:extLst>
                <a:ext uri="{FF2B5EF4-FFF2-40B4-BE49-F238E27FC236}">
                  <a16:creationId xmlns:a16="http://schemas.microsoft.com/office/drawing/2014/main" id="{E78ED6A3-709F-7C8D-7481-2C0848566C4B}"/>
                </a:ext>
              </a:extLst>
            </p:cNvPr>
            <p:cNvSpPr/>
            <p:nvPr/>
          </p:nvSpPr>
          <p:spPr>
            <a:xfrm>
              <a:off x="3316735" y="6711020"/>
              <a:ext cx="20324" cy="143544"/>
            </a:xfrm>
            <a:custGeom>
              <a:avLst/>
              <a:gdLst>
                <a:gd name="connsiteX0" fmla="*/ 11433 w 20324"/>
                <a:gd name="connsiteY0" fmla="*/ 6352 h 143544"/>
                <a:gd name="connsiteX1" fmla="*/ 1270 w 20324"/>
                <a:gd name="connsiteY1" fmla="*/ 5082 h 143544"/>
                <a:gd name="connsiteX2" fmla="*/ 0 w 20324"/>
                <a:gd name="connsiteY2" fmla="*/ 0 h 143544"/>
                <a:gd name="connsiteX3" fmla="*/ 0 w 20324"/>
                <a:gd name="connsiteY3" fmla="*/ 0 h 143544"/>
                <a:gd name="connsiteX4" fmla="*/ 0 w 20324"/>
                <a:gd name="connsiteY4" fmla="*/ 5082 h 143544"/>
                <a:gd name="connsiteX5" fmla="*/ 5081 w 20324"/>
                <a:gd name="connsiteY5" fmla="*/ 143544 h 143544"/>
                <a:gd name="connsiteX6" fmla="*/ 20325 w 20324"/>
                <a:gd name="connsiteY6" fmla="*/ 143544 h 143544"/>
                <a:gd name="connsiteX7" fmla="*/ 15243 w 20324"/>
                <a:gd name="connsiteY7" fmla="*/ 3811 h 143544"/>
                <a:gd name="connsiteX8" fmla="*/ 11433 w 20324"/>
                <a:gd name="connsiteY8" fmla="*/ 6352 h 14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143544">
                  <a:moveTo>
                    <a:pt x="11433" y="6352"/>
                  </a:moveTo>
                  <a:cubicBezTo>
                    <a:pt x="7622" y="8892"/>
                    <a:pt x="3811" y="8892"/>
                    <a:pt x="1270" y="5082"/>
                  </a:cubicBezTo>
                  <a:cubicBezTo>
                    <a:pt x="0" y="3811"/>
                    <a:pt x="0" y="2541"/>
                    <a:pt x="0" y="0"/>
                  </a:cubicBezTo>
                  <a:lnTo>
                    <a:pt x="0" y="0"/>
                  </a:lnTo>
                  <a:lnTo>
                    <a:pt x="0" y="5082"/>
                  </a:lnTo>
                  <a:lnTo>
                    <a:pt x="5081" y="143544"/>
                  </a:lnTo>
                  <a:lnTo>
                    <a:pt x="20325" y="143544"/>
                  </a:lnTo>
                  <a:lnTo>
                    <a:pt x="15243" y="3811"/>
                  </a:lnTo>
                  <a:lnTo>
                    <a:pt x="1143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" name="Freeform: Shape 162">
              <a:extLst>
                <a:ext uri="{FF2B5EF4-FFF2-40B4-BE49-F238E27FC236}">
                  <a16:creationId xmlns:a16="http://schemas.microsoft.com/office/drawing/2014/main" id="{2BE01FC6-B23B-60F7-7E57-B6AEBFB4E3D4}"/>
                </a:ext>
              </a:extLst>
            </p:cNvPr>
            <p:cNvSpPr/>
            <p:nvPr/>
          </p:nvSpPr>
          <p:spPr>
            <a:xfrm>
              <a:off x="3931556" y="5764643"/>
              <a:ext cx="519549" cy="442066"/>
            </a:xfrm>
            <a:custGeom>
              <a:avLst/>
              <a:gdLst>
                <a:gd name="connsiteX0" fmla="*/ 519550 w 519549"/>
                <a:gd name="connsiteY0" fmla="*/ 0 h 442066"/>
                <a:gd name="connsiteX1" fmla="*/ 519550 w 519549"/>
                <a:gd name="connsiteY1" fmla="*/ 0 h 442066"/>
                <a:gd name="connsiteX2" fmla="*/ 0 w 519549"/>
                <a:gd name="connsiteY2" fmla="*/ 430634 h 442066"/>
                <a:gd name="connsiteX3" fmla="*/ 3811 w 519549"/>
                <a:gd name="connsiteY3" fmla="*/ 431904 h 442066"/>
                <a:gd name="connsiteX4" fmla="*/ 3811 w 519549"/>
                <a:gd name="connsiteY4" fmla="*/ 431904 h 442066"/>
                <a:gd name="connsiteX5" fmla="*/ 5081 w 519549"/>
                <a:gd name="connsiteY5" fmla="*/ 431904 h 442066"/>
                <a:gd name="connsiteX6" fmla="*/ 6351 w 519549"/>
                <a:gd name="connsiteY6" fmla="*/ 433174 h 442066"/>
                <a:gd name="connsiteX7" fmla="*/ 6351 w 519549"/>
                <a:gd name="connsiteY7" fmla="*/ 433174 h 442066"/>
                <a:gd name="connsiteX8" fmla="*/ 6351 w 519549"/>
                <a:gd name="connsiteY8" fmla="*/ 433174 h 442066"/>
                <a:gd name="connsiteX9" fmla="*/ 7622 w 519549"/>
                <a:gd name="connsiteY9" fmla="*/ 434444 h 442066"/>
                <a:gd name="connsiteX10" fmla="*/ 7622 w 519549"/>
                <a:gd name="connsiteY10" fmla="*/ 435715 h 442066"/>
                <a:gd name="connsiteX11" fmla="*/ 7622 w 519549"/>
                <a:gd name="connsiteY11" fmla="*/ 436985 h 442066"/>
                <a:gd name="connsiteX12" fmla="*/ 7622 w 519549"/>
                <a:gd name="connsiteY12" fmla="*/ 438255 h 442066"/>
                <a:gd name="connsiteX13" fmla="*/ 7622 w 519549"/>
                <a:gd name="connsiteY13" fmla="*/ 439526 h 442066"/>
                <a:gd name="connsiteX14" fmla="*/ 7622 w 519549"/>
                <a:gd name="connsiteY14" fmla="*/ 439526 h 442066"/>
                <a:gd name="connsiteX15" fmla="*/ 6351 w 519549"/>
                <a:gd name="connsiteY15" fmla="*/ 440796 h 442066"/>
                <a:gd name="connsiteX16" fmla="*/ 5081 w 519549"/>
                <a:gd name="connsiteY16" fmla="*/ 442066 h 442066"/>
                <a:gd name="connsiteX17" fmla="*/ 5081 w 519549"/>
                <a:gd name="connsiteY17" fmla="*/ 442066 h 442066"/>
                <a:gd name="connsiteX18" fmla="*/ 514469 w 519549"/>
                <a:gd name="connsiteY18" fmla="*/ 19055 h 442066"/>
                <a:gd name="connsiteX19" fmla="*/ 514469 w 519549"/>
                <a:gd name="connsiteY19" fmla="*/ 3811 h 442066"/>
                <a:gd name="connsiteX20" fmla="*/ 519550 w 519549"/>
                <a:gd name="connsiteY20" fmla="*/ 0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9549" h="442066">
                  <a:moveTo>
                    <a:pt x="519550" y="0"/>
                  </a:moveTo>
                  <a:lnTo>
                    <a:pt x="519550" y="0"/>
                  </a:lnTo>
                  <a:lnTo>
                    <a:pt x="0" y="430634"/>
                  </a:lnTo>
                  <a:lnTo>
                    <a:pt x="3811" y="431904"/>
                  </a:lnTo>
                  <a:lnTo>
                    <a:pt x="3811" y="431904"/>
                  </a:lnTo>
                  <a:lnTo>
                    <a:pt x="5081" y="43190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7622" y="434444"/>
                  </a:lnTo>
                  <a:lnTo>
                    <a:pt x="7622" y="435715"/>
                  </a:lnTo>
                  <a:cubicBezTo>
                    <a:pt x="7622" y="435715"/>
                    <a:pt x="7622" y="436985"/>
                    <a:pt x="7622" y="436985"/>
                  </a:cubicBezTo>
                  <a:cubicBezTo>
                    <a:pt x="7622" y="436985"/>
                    <a:pt x="7622" y="438255"/>
                    <a:pt x="7622" y="438255"/>
                  </a:cubicBezTo>
                  <a:lnTo>
                    <a:pt x="7622" y="439526"/>
                  </a:lnTo>
                  <a:lnTo>
                    <a:pt x="7622" y="439526"/>
                  </a:lnTo>
                  <a:cubicBezTo>
                    <a:pt x="7622" y="439526"/>
                    <a:pt x="7622" y="440796"/>
                    <a:pt x="6351" y="440796"/>
                  </a:cubicBezTo>
                  <a:cubicBezTo>
                    <a:pt x="6351" y="440796"/>
                    <a:pt x="6351" y="442066"/>
                    <a:pt x="5081" y="442066"/>
                  </a:cubicBezTo>
                  <a:lnTo>
                    <a:pt x="5081" y="442066"/>
                  </a:lnTo>
                  <a:lnTo>
                    <a:pt x="514469" y="19055"/>
                  </a:lnTo>
                  <a:lnTo>
                    <a:pt x="514469" y="3811"/>
                  </a:lnTo>
                  <a:cubicBezTo>
                    <a:pt x="517009" y="1270"/>
                    <a:pt x="518279" y="0"/>
                    <a:pt x="51955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" name="Freeform: Shape 163">
              <a:extLst>
                <a:ext uri="{FF2B5EF4-FFF2-40B4-BE49-F238E27FC236}">
                  <a16:creationId xmlns:a16="http://schemas.microsoft.com/office/drawing/2014/main" id="{CC518DAD-3AFC-C254-E345-97C554DEDC64}"/>
                </a:ext>
              </a:extLst>
            </p:cNvPr>
            <p:cNvSpPr/>
            <p:nvPr/>
          </p:nvSpPr>
          <p:spPr>
            <a:xfrm>
              <a:off x="4459998" y="5765913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lnTo>
                    <a:pt x="0" y="0"/>
                  </a:lnTo>
                  <a:cubicBezTo>
                    <a:pt x="1270" y="1270"/>
                    <a:pt x="1270" y="0"/>
                    <a:pt x="0" y="0"/>
                  </a:cubicBez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" name="Freeform: Shape 164">
              <a:extLst>
                <a:ext uri="{FF2B5EF4-FFF2-40B4-BE49-F238E27FC236}">
                  <a16:creationId xmlns:a16="http://schemas.microsoft.com/office/drawing/2014/main" id="{ABA4BB4D-C16A-C4D0-1129-B68D61F9859E}"/>
                </a:ext>
              </a:extLst>
            </p:cNvPr>
            <p:cNvSpPr/>
            <p:nvPr/>
          </p:nvSpPr>
          <p:spPr>
            <a:xfrm>
              <a:off x="487792" y="6760562"/>
              <a:ext cx="25405" cy="94002"/>
            </a:xfrm>
            <a:custGeom>
              <a:avLst/>
              <a:gdLst>
                <a:gd name="connsiteX0" fmla="*/ 5081 w 25405"/>
                <a:gd name="connsiteY0" fmla="*/ 6352 h 94002"/>
                <a:gd name="connsiteX1" fmla="*/ 5081 w 25405"/>
                <a:gd name="connsiteY1" fmla="*/ 6352 h 94002"/>
                <a:gd name="connsiteX2" fmla="*/ 2541 w 25405"/>
                <a:gd name="connsiteY2" fmla="*/ 5081 h 94002"/>
                <a:gd name="connsiteX3" fmla="*/ 1270 w 25405"/>
                <a:gd name="connsiteY3" fmla="*/ 3811 h 94002"/>
                <a:gd name="connsiteX4" fmla="*/ 0 w 25405"/>
                <a:gd name="connsiteY4" fmla="*/ 2541 h 94002"/>
                <a:gd name="connsiteX5" fmla="*/ 0 w 25405"/>
                <a:gd name="connsiteY5" fmla="*/ 1270 h 94002"/>
                <a:gd name="connsiteX6" fmla="*/ 0 w 25405"/>
                <a:gd name="connsiteY6" fmla="*/ 0 h 94002"/>
                <a:gd name="connsiteX7" fmla="*/ 10162 w 25405"/>
                <a:gd name="connsiteY7" fmla="*/ 94002 h 94002"/>
                <a:gd name="connsiteX8" fmla="*/ 25406 w 25405"/>
                <a:gd name="connsiteY8" fmla="*/ 94002 h 94002"/>
                <a:gd name="connsiteX9" fmla="*/ 16514 w 25405"/>
                <a:gd name="connsiteY9" fmla="*/ 11432 h 94002"/>
                <a:gd name="connsiteX10" fmla="*/ 5081 w 25405"/>
                <a:gd name="connsiteY10" fmla="*/ 6352 h 94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05" h="94002">
                  <a:moveTo>
                    <a:pt x="5081" y="6352"/>
                  </a:moveTo>
                  <a:lnTo>
                    <a:pt x="5081" y="6352"/>
                  </a:lnTo>
                  <a:cubicBezTo>
                    <a:pt x="3811" y="6352"/>
                    <a:pt x="3811" y="6352"/>
                    <a:pt x="2541" y="5081"/>
                  </a:cubicBezTo>
                  <a:cubicBezTo>
                    <a:pt x="2541" y="5081"/>
                    <a:pt x="1270" y="5081"/>
                    <a:pt x="1270" y="3811"/>
                  </a:cubicBezTo>
                  <a:cubicBezTo>
                    <a:pt x="1270" y="3811"/>
                    <a:pt x="0" y="2541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10162" y="94002"/>
                  </a:lnTo>
                  <a:lnTo>
                    <a:pt x="25406" y="94002"/>
                  </a:lnTo>
                  <a:lnTo>
                    <a:pt x="16514" y="11432"/>
                  </a:lnTo>
                  <a:lnTo>
                    <a:pt x="5081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" name="Freeform: Shape 165">
              <a:extLst>
                <a:ext uri="{FF2B5EF4-FFF2-40B4-BE49-F238E27FC236}">
                  <a16:creationId xmlns:a16="http://schemas.microsoft.com/office/drawing/2014/main" id="{08868508-66D0-0E0C-1CEA-B2B77EC752D3}"/>
                </a:ext>
              </a:extLst>
            </p:cNvPr>
            <p:cNvSpPr/>
            <p:nvPr/>
          </p:nvSpPr>
          <p:spPr>
            <a:xfrm>
              <a:off x="388709" y="5703668"/>
              <a:ext cx="398078" cy="153706"/>
            </a:xfrm>
            <a:custGeom>
              <a:avLst/>
              <a:gdLst>
                <a:gd name="connsiteX0" fmla="*/ 388710 w 398078"/>
                <a:gd name="connsiteY0" fmla="*/ 153707 h 153706"/>
                <a:gd name="connsiteX1" fmla="*/ 388710 w 398078"/>
                <a:gd name="connsiteY1" fmla="*/ 153707 h 153706"/>
                <a:gd name="connsiteX2" fmla="*/ 389980 w 398078"/>
                <a:gd name="connsiteY2" fmla="*/ 153707 h 153706"/>
                <a:gd name="connsiteX3" fmla="*/ 391250 w 398078"/>
                <a:gd name="connsiteY3" fmla="*/ 153707 h 153706"/>
                <a:gd name="connsiteX4" fmla="*/ 392521 w 398078"/>
                <a:gd name="connsiteY4" fmla="*/ 153707 h 153706"/>
                <a:gd name="connsiteX5" fmla="*/ 393791 w 398078"/>
                <a:gd name="connsiteY5" fmla="*/ 153707 h 153706"/>
                <a:gd name="connsiteX6" fmla="*/ 397602 w 398078"/>
                <a:gd name="connsiteY6" fmla="*/ 149896 h 153706"/>
                <a:gd name="connsiteX7" fmla="*/ 393791 w 398078"/>
                <a:gd name="connsiteY7" fmla="*/ 141004 h 153706"/>
                <a:gd name="connsiteX8" fmla="*/ 393791 w 398078"/>
                <a:gd name="connsiteY8" fmla="*/ 141004 h 153706"/>
                <a:gd name="connsiteX9" fmla="*/ 389980 w 398078"/>
                <a:gd name="connsiteY9" fmla="*/ 139734 h 153706"/>
                <a:gd name="connsiteX10" fmla="*/ 0 w 398078"/>
                <a:gd name="connsiteY10" fmla="*/ 0 h 153706"/>
                <a:gd name="connsiteX11" fmla="*/ 0 w 398078"/>
                <a:gd name="connsiteY11" fmla="*/ 5081 h 153706"/>
                <a:gd name="connsiteX12" fmla="*/ 1270 w 398078"/>
                <a:gd name="connsiteY12" fmla="*/ 16514 h 153706"/>
                <a:gd name="connsiteX13" fmla="*/ 383628 w 398078"/>
                <a:gd name="connsiteY13" fmla="*/ 152437 h 153706"/>
                <a:gd name="connsiteX14" fmla="*/ 388710 w 398078"/>
                <a:gd name="connsiteY14" fmla="*/ 153707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8078" h="153706">
                  <a:moveTo>
                    <a:pt x="388710" y="153707"/>
                  </a:moveTo>
                  <a:lnTo>
                    <a:pt x="388710" y="153707"/>
                  </a:lnTo>
                  <a:lnTo>
                    <a:pt x="389980" y="153707"/>
                  </a:lnTo>
                  <a:lnTo>
                    <a:pt x="391250" y="153707"/>
                  </a:lnTo>
                  <a:lnTo>
                    <a:pt x="392521" y="153707"/>
                  </a:lnTo>
                  <a:lnTo>
                    <a:pt x="393791" y="153707"/>
                  </a:lnTo>
                  <a:cubicBezTo>
                    <a:pt x="395061" y="152437"/>
                    <a:pt x="396331" y="151166"/>
                    <a:pt x="397602" y="149896"/>
                  </a:cubicBezTo>
                  <a:cubicBezTo>
                    <a:pt x="398872" y="146085"/>
                    <a:pt x="397602" y="142274"/>
                    <a:pt x="393791" y="141004"/>
                  </a:cubicBezTo>
                  <a:cubicBezTo>
                    <a:pt x="393791" y="141004"/>
                    <a:pt x="393791" y="141004"/>
                    <a:pt x="393791" y="141004"/>
                  </a:cubicBezTo>
                  <a:lnTo>
                    <a:pt x="389980" y="13973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6514"/>
                  </a:lnTo>
                  <a:lnTo>
                    <a:pt x="383628" y="152437"/>
                  </a:lnTo>
                  <a:lnTo>
                    <a:pt x="388710" y="15370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" name="Freeform: Shape 166">
              <a:extLst>
                <a:ext uri="{FF2B5EF4-FFF2-40B4-BE49-F238E27FC236}">
                  <a16:creationId xmlns:a16="http://schemas.microsoft.com/office/drawing/2014/main" id="{1D2F4C09-5197-AD90-E492-F73CBB618CFF}"/>
                </a:ext>
              </a:extLst>
            </p:cNvPr>
            <p:cNvSpPr/>
            <p:nvPr/>
          </p:nvSpPr>
          <p:spPr>
            <a:xfrm>
              <a:off x="3785473" y="5566476"/>
              <a:ext cx="16513" cy="16513"/>
            </a:xfrm>
            <a:custGeom>
              <a:avLst/>
              <a:gdLst>
                <a:gd name="connsiteX0" fmla="*/ 6351 w 16513"/>
                <a:gd name="connsiteY0" fmla="*/ 0 h 16513"/>
                <a:gd name="connsiteX1" fmla="*/ 0 w 16513"/>
                <a:gd name="connsiteY1" fmla="*/ 5081 h 16513"/>
                <a:gd name="connsiteX2" fmla="*/ 1270 w 16513"/>
                <a:gd name="connsiteY2" fmla="*/ 16514 h 16513"/>
                <a:gd name="connsiteX3" fmla="*/ 16514 w 16513"/>
                <a:gd name="connsiteY3" fmla="*/ 3811 h 1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3" h="16513">
                  <a:moveTo>
                    <a:pt x="6351" y="0"/>
                  </a:moveTo>
                  <a:lnTo>
                    <a:pt x="0" y="5081"/>
                  </a:lnTo>
                  <a:lnTo>
                    <a:pt x="1270" y="16514"/>
                  </a:lnTo>
                  <a:lnTo>
                    <a:pt x="16514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" name="Freeform: Shape 167">
              <a:extLst>
                <a:ext uri="{FF2B5EF4-FFF2-40B4-BE49-F238E27FC236}">
                  <a16:creationId xmlns:a16="http://schemas.microsoft.com/office/drawing/2014/main" id="{8FA8C629-B9A0-9B51-CBA1-B1E84CEE81A7}"/>
                </a:ext>
              </a:extLst>
            </p:cNvPr>
            <p:cNvSpPr/>
            <p:nvPr/>
          </p:nvSpPr>
          <p:spPr>
            <a:xfrm>
              <a:off x="3314194" y="6207980"/>
              <a:ext cx="621173" cy="510777"/>
            </a:xfrm>
            <a:custGeom>
              <a:avLst/>
              <a:gdLst>
                <a:gd name="connsiteX0" fmla="*/ 616092 w 621173"/>
                <a:gd name="connsiteY0" fmla="*/ 3811 h 510777"/>
                <a:gd name="connsiteX1" fmla="*/ 603389 w 621173"/>
                <a:gd name="connsiteY1" fmla="*/ 0 h 510777"/>
                <a:gd name="connsiteX2" fmla="*/ 6351 w 621173"/>
                <a:gd name="connsiteY2" fmla="*/ 495419 h 510777"/>
                <a:gd name="connsiteX3" fmla="*/ 2541 w 621173"/>
                <a:gd name="connsiteY3" fmla="*/ 497960 h 510777"/>
                <a:gd name="connsiteX4" fmla="*/ 2541 w 621173"/>
                <a:gd name="connsiteY4" fmla="*/ 497960 h 510777"/>
                <a:gd name="connsiteX5" fmla="*/ 1270 w 621173"/>
                <a:gd name="connsiteY5" fmla="*/ 499230 h 510777"/>
                <a:gd name="connsiteX6" fmla="*/ 0 w 621173"/>
                <a:gd name="connsiteY6" fmla="*/ 500500 h 510777"/>
                <a:gd name="connsiteX7" fmla="*/ 0 w 621173"/>
                <a:gd name="connsiteY7" fmla="*/ 501770 h 510777"/>
                <a:gd name="connsiteX8" fmla="*/ 0 w 621173"/>
                <a:gd name="connsiteY8" fmla="*/ 503040 h 510777"/>
                <a:gd name="connsiteX9" fmla="*/ 1270 w 621173"/>
                <a:gd name="connsiteY9" fmla="*/ 508122 h 510777"/>
                <a:gd name="connsiteX10" fmla="*/ 11433 w 621173"/>
                <a:gd name="connsiteY10" fmla="*/ 509392 h 510777"/>
                <a:gd name="connsiteX11" fmla="*/ 13973 w 621173"/>
                <a:gd name="connsiteY11" fmla="*/ 506851 h 510777"/>
                <a:gd name="connsiteX12" fmla="*/ 621173 w 621173"/>
                <a:gd name="connsiteY12" fmla="*/ 2540 h 510777"/>
                <a:gd name="connsiteX13" fmla="*/ 621173 w 621173"/>
                <a:gd name="connsiteY13" fmla="*/ 2540 h 510777"/>
                <a:gd name="connsiteX14" fmla="*/ 616092 w 621173"/>
                <a:gd name="connsiteY14" fmla="*/ 3811 h 51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173" h="510777">
                  <a:moveTo>
                    <a:pt x="616092" y="3811"/>
                  </a:moveTo>
                  <a:lnTo>
                    <a:pt x="603389" y="0"/>
                  </a:lnTo>
                  <a:lnTo>
                    <a:pt x="6351" y="495419"/>
                  </a:lnTo>
                  <a:lnTo>
                    <a:pt x="2541" y="497960"/>
                  </a:lnTo>
                  <a:lnTo>
                    <a:pt x="2541" y="497960"/>
                  </a:lnTo>
                  <a:cubicBezTo>
                    <a:pt x="2541" y="497960"/>
                    <a:pt x="1270" y="499230"/>
                    <a:pt x="1270" y="499230"/>
                  </a:cubicBezTo>
                  <a:lnTo>
                    <a:pt x="0" y="500500"/>
                  </a:lnTo>
                  <a:lnTo>
                    <a:pt x="0" y="501770"/>
                  </a:lnTo>
                  <a:cubicBezTo>
                    <a:pt x="0" y="501770"/>
                    <a:pt x="0" y="503040"/>
                    <a:pt x="0" y="503040"/>
                  </a:cubicBezTo>
                  <a:cubicBezTo>
                    <a:pt x="0" y="504311"/>
                    <a:pt x="0" y="506851"/>
                    <a:pt x="1270" y="508122"/>
                  </a:cubicBezTo>
                  <a:cubicBezTo>
                    <a:pt x="3811" y="510663"/>
                    <a:pt x="8892" y="511933"/>
                    <a:pt x="11433" y="509392"/>
                  </a:cubicBezTo>
                  <a:lnTo>
                    <a:pt x="13973" y="506851"/>
                  </a:lnTo>
                  <a:lnTo>
                    <a:pt x="621173" y="2540"/>
                  </a:lnTo>
                  <a:lnTo>
                    <a:pt x="621173" y="2540"/>
                  </a:lnTo>
                  <a:cubicBezTo>
                    <a:pt x="621173" y="3811"/>
                    <a:pt x="618633" y="5081"/>
                    <a:pt x="616092" y="3811"/>
                  </a:cubicBez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" name="Freeform: Shape 168">
              <a:extLst>
                <a:ext uri="{FF2B5EF4-FFF2-40B4-BE49-F238E27FC236}">
                  <a16:creationId xmlns:a16="http://schemas.microsoft.com/office/drawing/2014/main" id="{6A107F22-B33F-7C3E-062E-434F377EFDCD}"/>
                </a:ext>
              </a:extLst>
            </p:cNvPr>
            <p:cNvSpPr/>
            <p:nvPr/>
          </p:nvSpPr>
          <p:spPr>
            <a:xfrm>
              <a:off x="3939178" y="619908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" name="Freeform: Shape 169">
              <a:extLst>
                <a:ext uri="{FF2B5EF4-FFF2-40B4-BE49-F238E27FC236}">
                  <a16:creationId xmlns:a16="http://schemas.microsoft.com/office/drawing/2014/main" id="{4EC14492-FFC3-0662-C6EA-38199B487698}"/>
                </a:ext>
              </a:extLst>
            </p:cNvPr>
            <p:cNvSpPr/>
            <p:nvPr/>
          </p:nvSpPr>
          <p:spPr>
            <a:xfrm>
              <a:off x="0" y="1324928"/>
              <a:ext cx="223571" cy="127030"/>
            </a:xfrm>
            <a:custGeom>
              <a:avLst/>
              <a:gdLst>
                <a:gd name="connsiteX0" fmla="*/ 221031 w 223571"/>
                <a:gd name="connsiteY0" fmla="*/ 13973 h 127030"/>
                <a:gd name="connsiteX1" fmla="*/ 214680 w 223571"/>
                <a:gd name="connsiteY1" fmla="*/ 5081 h 127030"/>
                <a:gd name="connsiteX2" fmla="*/ 219761 w 223571"/>
                <a:gd name="connsiteY2" fmla="*/ 0 h 127030"/>
                <a:gd name="connsiteX3" fmla="*/ 218490 w 223571"/>
                <a:gd name="connsiteY3" fmla="*/ 0 h 127030"/>
                <a:gd name="connsiteX4" fmla="*/ 0 w 223571"/>
                <a:gd name="connsiteY4" fmla="*/ 110516 h 127030"/>
                <a:gd name="connsiteX5" fmla="*/ 0 w 223571"/>
                <a:gd name="connsiteY5" fmla="*/ 127030 h 127030"/>
                <a:gd name="connsiteX6" fmla="*/ 223572 w 223571"/>
                <a:gd name="connsiteY6" fmla="*/ 13973 h 127030"/>
                <a:gd name="connsiteX7" fmla="*/ 221031 w 223571"/>
                <a:gd name="connsiteY7" fmla="*/ 13973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3571" h="127030">
                  <a:moveTo>
                    <a:pt x="221031" y="13973"/>
                  </a:moveTo>
                  <a:cubicBezTo>
                    <a:pt x="217220" y="12703"/>
                    <a:pt x="214680" y="8892"/>
                    <a:pt x="214680" y="5081"/>
                  </a:cubicBezTo>
                  <a:cubicBezTo>
                    <a:pt x="214680" y="2541"/>
                    <a:pt x="217220" y="0"/>
                    <a:pt x="219761" y="0"/>
                  </a:cubicBezTo>
                  <a:cubicBezTo>
                    <a:pt x="219761" y="0"/>
                    <a:pt x="218490" y="0"/>
                    <a:pt x="218490" y="0"/>
                  </a:cubicBezTo>
                  <a:lnTo>
                    <a:pt x="0" y="110516"/>
                  </a:lnTo>
                  <a:lnTo>
                    <a:pt x="0" y="127030"/>
                  </a:lnTo>
                  <a:lnTo>
                    <a:pt x="223572" y="13973"/>
                  </a:lnTo>
                  <a:lnTo>
                    <a:pt x="221031" y="1397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" name="Freeform: Shape 170">
              <a:extLst>
                <a:ext uri="{FF2B5EF4-FFF2-40B4-BE49-F238E27FC236}">
                  <a16:creationId xmlns:a16="http://schemas.microsoft.com/office/drawing/2014/main" id="{9E8F0474-9C19-A8CC-FB01-E271096DD19B}"/>
                </a:ext>
              </a:extLst>
            </p:cNvPr>
            <p:cNvSpPr/>
            <p:nvPr/>
          </p:nvSpPr>
          <p:spPr>
            <a:xfrm>
              <a:off x="346789" y="1508645"/>
              <a:ext cx="421788" cy="227860"/>
            </a:xfrm>
            <a:custGeom>
              <a:avLst/>
              <a:gdLst>
                <a:gd name="connsiteX0" fmla="*/ 420467 w 421788"/>
                <a:gd name="connsiteY0" fmla="*/ 4287 h 227860"/>
                <a:gd name="connsiteX1" fmla="*/ 410305 w 421788"/>
                <a:gd name="connsiteY1" fmla="*/ 476 h 227860"/>
                <a:gd name="connsiteX2" fmla="*/ 410305 w 421788"/>
                <a:gd name="connsiteY2" fmla="*/ 476 h 227860"/>
                <a:gd name="connsiteX3" fmla="*/ 402683 w 421788"/>
                <a:gd name="connsiteY3" fmla="*/ 4287 h 227860"/>
                <a:gd name="connsiteX4" fmla="*/ 0 w 421788"/>
                <a:gd name="connsiteY4" fmla="*/ 215158 h 227860"/>
                <a:gd name="connsiteX5" fmla="*/ 2541 w 421788"/>
                <a:gd name="connsiteY5" fmla="*/ 216428 h 227860"/>
                <a:gd name="connsiteX6" fmla="*/ 2541 w 421788"/>
                <a:gd name="connsiteY6" fmla="*/ 216428 h 227860"/>
                <a:gd name="connsiteX7" fmla="*/ 3811 w 421788"/>
                <a:gd name="connsiteY7" fmla="*/ 216428 h 227860"/>
                <a:gd name="connsiteX8" fmla="*/ 5081 w 421788"/>
                <a:gd name="connsiteY8" fmla="*/ 217698 h 227860"/>
                <a:gd name="connsiteX9" fmla="*/ 6351 w 421788"/>
                <a:gd name="connsiteY9" fmla="*/ 218969 h 227860"/>
                <a:gd name="connsiteX10" fmla="*/ 7622 w 421788"/>
                <a:gd name="connsiteY10" fmla="*/ 220239 h 227860"/>
                <a:gd name="connsiteX11" fmla="*/ 7622 w 421788"/>
                <a:gd name="connsiteY11" fmla="*/ 221509 h 227860"/>
                <a:gd name="connsiteX12" fmla="*/ 7622 w 421788"/>
                <a:gd name="connsiteY12" fmla="*/ 222780 h 227860"/>
                <a:gd name="connsiteX13" fmla="*/ 7622 w 421788"/>
                <a:gd name="connsiteY13" fmla="*/ 222780 h 227860"/>
                <a:gd name="connsiteX14" fmla="*/ 7622 w 421788"/>
                <a:gd name="connsiteY14" fmla="*/ 227861 h 227860"/>
                <a:gd name="connsiteX15" fmla="*/ 415386 w 421788"/>
                <a:gd name="connsiteY15" fmla="*/ 15720 h 227860"/>
                <a:gd name="connsiteX16" fmla="*/ 417926 w 421788"/>
                <a:gd name="connsiteY16" fmla="*/ 14450 h 227860"/>
                <a:gd name="connsiteX17" fmla="*/ 420467 w 421788"/>
                <a:gd name="connsiteY17" fmla="*/ 4287 h 227860"/>
                <a:gd name="connsiteX18" fmla="*/ 420467 w 421788"/>
                <a:gd name="connsiteY18" fmla="*/ 4287 h 227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21788" h="227860">
                  <a:moveTo>
                    <a:pt x="420467" y="4287"/>
                  </a:moveTo>
                  <a:cubicBezTo>
                    <a:pt x="419197" y="476"/>
                    <a:pt x="414116" y="-794"/>
                    <a:pt x="410305" y="476"/>
                  </a:cubicBezTo>
                  <a:cubicBezTo>
                    <a:pt x="410305" y="476"/>
                    <a:pt x="410305" y="476"/>
                    <a:pt x="410305" y="476"/>
                  </a:cubicBezTo>
                  <a:lnTo>
                    <a:pt x="402683" y="4287"/>
                  </a:lnTo>
                  <a:lnTo>
                    <a:pt x="0" y="215158"/>
                  </a:lnTo>
                  <a:lnTo>
                    <a:pt x="2541" y="216428"/>
                  </a:lnTo>
                  <a:lnTo>
                    <a:pt x="2541" y="216428"/>
                  </a:lnTo>
                  <a:lnTo>
                    <a:pt x="3811" y="216428"/>
                  </a:lnTo>
                  <a:lnTo>
                    <a:pt x="5081" y="217698"/>
                  </a:lnTo>
                  <a:cubicBezTo>
                    <a:pt x="5081" y="217698"/>
                    <a:pt x="5081" y="217698"/>
                    <a:pt x="6351" y="218969"/>
                  </a:cubicBezTo>
                  <a:cubicBezTo>
                    <a:pt x="6351" y="218969"/>
                    <a:pt x="7622" y="220239"/>
                    <a:pt x="7622" y="220239"/>
                  </a:cubicBezTo>
                  <a:lnTo>
                    <a:pt x="7622" y="221509"/>
                  </a:lnTo>
                  <a:cubicBezTo>
                    <a:pt x="7622" y="221509"/>
                    <a:pt x="7622" y="222780"/>
                    <a:pt x="7622" y="222780"/>
                  </a:cubicBezTo>
                  <a:lnTo>
                    <a:pt x="7622" y="222780"/>
                  </a:lnTo>
                  <a:lnTo>
                    <a:pt x="7622" y="227861"/>
                  </a:lnTo>
                  <a:lnTo>
                    <a:pt x="415386" y="15720"/>
                  </a:lnTo>
                  <a:lnTo>
                    <a:pt x="417926" y="14450"/>
                  </a:lnTo>
                  <a:cubicBezTo>
                    <a:pt x="421737" y="11909"/>
                    <a:pt x="423008" y="8098"/>
                    <a:pt x="420467" y="4287"/>
                  </a:cubicBezTo>
                  <a:cubicBezTo>
                    <a:pt x="420467" y="4287"/>
                    <a:pt x="420467" y="4287"/>
                    <a:pt x="420467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" name="Freeform: Shape 171">
              <a:extLst>
                <a:ext uri="{FF2B5EF4-FFF2-40B4-BE49-F238E27FC236}">
                  <a16:creationId xmlns:a16="http://schemas.microsoft.com/office/drawing/2014/main" id="{3974FBEA-7D1E-E3A8-3B83-3254B1A26005}"/>
                </a:ext>
              </a:extLst>
            </p:cNvPr>
            <p:cNvSpPr/>
            <p:nvPr/>
          </p:nvSpPr>
          <p:spPr>
            <a:xfrm>
              <a:off x="0" y="1642504"/>
              <a:ext cx="349330" cy="95272"/>
            </a:xfrm>
            <a:custGeom>
              <a:avLst/>
              <a:gdLst>
                <a:gd name="connsiteX0" fmla="*/ 340439 w 349330"/>
                <a:gd name="connsiteY0" fmla="*/ 91462 h 95272"/>
                <a:gd name="connsiteX1" fmla="*/ 346790 w 349330"/>
                <a:gd name="connsiteY1" fmla="*/ 83840 h 95272"/>
                <a:gd name="connsiteX2" fmla="*/ 349331 w 349330"/>
                <a:gd name="connsiteY2" fmla="*/ 83840 h 95272"/>
                <a:gd name="connsiteX3" fmla="*/ 349331 w 349330"/>
                <a:gd name="connsiteY3" fmla="*/ 83840 h 95272"/>
                <a:gd name="connsiteX4" fmla="*/ 346790 w 349330"/>
                <a:gd name="connsiteY4" fmla="*/ 82570 h 95272"/>
                <a:gd name="connsiteX5" fmla="*/ 0 w 349330"/>
                <a:gd name="connsiteY5" fmla="*/ 0 h 95272"/>
                <a:gd name="connsiteX6" fmla="*/ 0 w 349330"/>
                <a:gd name="connsiteY6" fmla="*/ 15244 h 95272"/>
                <a:gd name="connsiteX7" fmla="*/ 340439 w 349330"/>
                <a:gd name="connsiteY7" fmla="*/ 95273 h 95272"/>
                <a:gd name="connsiteX8" fmla="*/ 340439 w 349330"/>
                <a:gd name="connsiteY8" fmla="*/ 91462 h 95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330" h="95272">
                  <a:moveTo>
                    <a:pt x="340439" y="91462"/>
                  </a:moveTo>
                  <a:cubicBezTo>
                    <a:pt x="340439" y="87651"/>
                    <a:pt x="342979" y="83840"/>
                    <a:pt x="346790" y="83840"/>
                  </a:cubicBezTo>
                  <a:cubicBezTo>
                    <a:pt x="348060" y="83840"/>
                    <a:pt x="348060" y="83840"/>
                    <a:pt x="349331" y="83840"/>
                  </a:cubicBezTo>
                  <a:lnTo>
                    <a:pt x="349331" y="83840"/>
                  </a:lnTo>
                  <a:lnTo>
                    <a:pt x="346790" y="82570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40439" y="95273"/>
                  </a:lnTo>
                  <a:lnTo>
                    <a:pt x="340439" y="914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" name="Freeform: Shape 172">
              <a:extLst>
                <a:ext uri="{FF2B5EF4-FFF2-40B4-BE49-F238E27FC236}">
                  <a16:creationId xmlns:a16="http://schemas.microsoft.com/office/drawing/2014/main" id="{64FCCAFE-C32E-1D39-5260-70AA2B578394}"/>
                </a:ext>
              </a:extLst>
            </p:cNvPr>
            <p:cNvSpPr/>
            <p:nvPr/>
          </p:nvSpPr>
          <p:spPr>
            <a:xfrm>
              <a:off x="5839537" y="6140653"/>
              <a:ext cx="425230" cy="142604"/>
            </a:xfrm>
            <a:custGeom>
              <a:avLst/>
              <a:gdLst>
                <a:gd name="connsiteX0" fmla="*/ 424278 w 425230"/>
                <a:gd name="connsiteY0" fmla="*/ 132112 h 142604"/>
                <a:gd name="connsiteX1" fmla="*/ 423007 w 425230"/>
                <a:gd name="connsiteY1" fmla="*/ 130842 h 142604"/>
                <a:gd name="connsiteX2" fmla="*/ 421737 w 425230"/>
                <a:gd name="connsiteY2" fmla="*/ 129571 h 142604"/>
                <a:gd name="connsiteX3" fmla="*/ 420467 w 425230"/>
                <a:gd name="connsiteY3" fmla="*/ 128301 h 142604"/>
                <a:gd name="connsiteX4" fmla="*/ 420467 w 425230"/>
                <a:gd name="connsiteY4" fmla="*/ 128301 h 142604"/>
                <a:gd name="connsiteX5" fmla="*/ 416656 w 425230"/>
                <a:gd name="connsiteY5" fmla="*/ 127030 h 142604"/>
                <a:gd name="connsiteX6" fmla="*/ 17784 w 425230"/>
                <a:gd name="connsiteY6" fmla="*/ 0 h 142604"/>
                <a:gd name="connsiteX7" fmla="*/ 7621 w 425230"/>
                <a:gd name="connsiteY7" fmla="*/ 8892 h 142604"/>
                <a:gd name="connsiteX8" fmla="*/ 0 w 425230"/>
                <a:gd name="connsiteY8" fmla="*/ 10163 h 142604"/>
                <a:gd name="connsiteX9" fmla="*/ 0 w 425230"/>
                <a:gd name="connsiteY9" fmla="*/ 10163 h 142604"/>
                <a:gd name="connsiteX10" fmla="*/ 410304 w 425230"/>
                <a:gd name="connsiteY10" fmla="*/ 141004 h 142604"/>
                <a:gd name="connsiteX11" fmla="*/ 415386 w 425230"/>
                <a:gd name="connsiteY11" fmla="*/ 142274 h 142604"/>
                <a:gd name="connsiteX12" fmla="*/ 424278 w 425230"/>
                <a:gd name="connsiteY12" fmla="*/ 137193 h 142604"/>
                <a:gd name="connsiteX13" fmla="*/ 424278 w 425230"/>
                <a:gd name="connsiteY13" fmla="*/ 134652 h 142604"/>
                <a:gd name="connsiteX14" fmla="*/ 424278 w 425230"/>
                <a:gd name="connsiteY14" fmla="*/ 132112 h 142604"/>
                <a:gd name="connsiteX15" fmla="*/ 424278 w 425230"/>
                <a:gd name="connsiteY15" fmla="*/ 132112 h 14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5230" h="142604">
                  <a:moveTo>
                    <a:pt x="424278" y="132112"/>
                  </a:moveTo>
                  <a:cubicBezTo>
                    <a:pt x="424278" y="132112"/>
                    <a:pt x="424278" y="130842"/>
                    <a:pt x="423007" y="130842"/>
                  </a:cubicBezTo>
                  <a:cubicBezTo>
                    <a:pt x="423007" y="129571"/>
                    <a:pt x="421737" y="129571"/>
                    <a:pt x="421737" y="129571"/>
                  </a:cubicBezTo>
                  <a:lnTo>
                    <a:pt x="420467" y="128301"/>
                  </a:lnTo>
                  <a:lnTo>
                    <a:pt x="420467" y="128301"/>
                  </a:lnTo>
                  <a:lnTo>
                    <a:pt x="416656" y="127030"/>
                  </a:lnTo>
                  <a:lnTo>
                    <a:pt x="17784" y="0"/>
                  </a:lnTo>
                  <a:lnTo>
                    <a:pt x="7621" y="8892"/>
                  </a:lnTo>
                  <a:cubicBezTo>
                    <a:pt x="5081" y="11433"/>
                    <a:pt x="2540" y="11433"/>
                    <a:pt x="0" y="10163"/>
                  </a:cubicBezTo>
                  <a:lnTo>
                    <a:pt x="0" y="10163"/>
                  </a:lnTo>
                  <a:lnTo>
                    <a:pt x="410304" y="141004"/>
                  </a:lnTo>
                  <a:lnTo>
                    <a:pt x="415386" y="142274"/>
                  </a:lnTo>
                  <a:cubicBezTo>
                    <a:pt x="419197" y="143545"/>
                    <a:pt x="423007" y="141004"/>
                    <a:pt x="424278" y="137193"/>
                  </a:cubicBezTo>
                  <a:cubicBezTo>
                    <a:pt x="424278" y="135923"/>
                    <a:pt x="424278" y="135923"/>
                    <a:pt x="424278" y="134652"/>
                  </a:cubicBezTo>
                  <a:cubicBezTo>
                    <a:pt x="425548" y="133382"/>
                    <a:pt x="425548" y="133382"/>
                    <a:pt x="424278" y="132112"/>
                  </a:cubicBezTo>
                  <a:cubicBezTo>
                    <a:pt x="425548" y="132112"/>
                    <a:pt x="425548" y="132112"/>
                    <a:pt x="424278" y="1321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" name="Freeform: Shape 173">
              <a:extLst>
                <a:ext uri="{FF2B5EF4-FFF2-40B4-BE49-F238E27FC236}">
                  <a16:creationId xmlns:a16="http://schemas.microsoft.com/office/drawing/2014/main" id="{C488810D-B87D-7DB3-BA43-1F52CF75C365}"/>
                </a:ext>
              </a:extLst>
            </p:cNvPr>
            <p:cNvSpPr/>
            <p:nvPr/>
          </p:nvSpPr>
          <p:spPr>
            <a:xfrm>
              <a:off x="5835725" y="6140653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" name="Freeform: Shape 174">
              <a:extLst>
                <a:ext uri="{FF2B5EF4-FFF2-40B4-BE49-F238E27FC236}">
                  <a16:creationId xmlns:a16="http://schemas.microsoft.com/office/drawing/2014/main" id="{E2C8BDC6-BE71-0A88-93C1-3621CFEE1194}"/>
                </a:ext>
              </a:extLst>
            </p:cNvPr>
            <p:cNvSpPr/>
            <p:nvPr/>
          </p:nvSpPr>
          <p:spPr>
            <a:xfrm>
              <a:off x="5835725" y="5576638"/>
              <a:ext cx="635146" cy="574703"/>
            </a:xfrm>
            <a:custGeom>
              <a:avLst/>
              <a:gdLst>
                <a:gd name="connsiteX0" fmla="*/ 1270 w 635146"/>
                <a:gd name="connsiteY0" fmla="*/ 561475 h 574703"/>
                <a:gd name="connsiteX1" fmla="*/ 1270 w 635146"/>
                <a:gd name="connsiteY1" fmla="*/ 561475 h 574703"/>
                <a:gd name="connsiteX2" fmla="*/ 1270 w 635146"/>
                <a:gd name="connsiteY2" fmla="*/ 561475 h 574703"/>
                <a:gd name="connsiteX3" fmla="*/ 0 w 635146"/>
                <a:gd name="connsiteY3" fmla="*/ 564015 h 574703"/>
                <a:gd name="connsiteX4" fmla="*/ 0 w 635146"/>
                <a:gd name="connsiteY4" fmla="*/ 565286 h 574703"/>
                <a:gd name="connsiteX5" fmla="*/ 0 w 635146"/>
                <a:gd name="connsiteY5" fmla="*/ 566556 h 574703"/>
                <a:gd name="connsiteX6" fmla="*/ 0 w 635146"/>
                <a:gd name="connsiteY6" fmla="*/ 567826 h 574703"/>
                <a:gd name="connsiteX7" fmla="*/ 0 w 635146"/>
                <a:gd name="connsiteY7" fmla="*/ 569096 h 574703"/>
                <a:gd name="connsiteX8" fmla="*/ 1270 w 635146"/>
                <a:gd name="connsiteY8" fmla="*/ 570367 h 574703"/>
                <a:gd name="connsiteX9" fmla="*/ 1270 w 635146"/>
                <a:gd name="connsiteY9" fmla="*/ 571637 h 574703"/>
                <a:gd name="connsiteX10" fmla="*/ 1270 w 635146"/>
                <a:gd name="connsiteY10" fmla="*/ 571637 h 574703"/>
                <a:gd name="connsiteX11" fmla="*/ 2541 w 635146"/>
                <a:gd name="connsiteY11" fmla="*/ 572908 h 574703"/>
                <a:gd name="connsiteX12" fmla="*/ 3811 w 635146"/>
                <a:gd name="connsiteY12" fmla="*/ 574178 h 574703"/>
                <a:gd name="connsiteX13" fmla="*/ 11433 w 635146"/>
                <a:gd name="connsiteY13" fmla="*/ 572908 h 574703"/>
                <a:gd name="connsiteX14" fmla="*/ 21595 w 635146"/>
                <a:gd name="connsiteY14" fmla="*/ 564015 h 574703"/>
                <a:gd name="connsiteX15" fmla="*/ 635147 w 635146"/>
                <a:gd name="connsiteY15" fmla="*/ 5081 h 574703"/>
                <a:gd name="connsiteX16" fmla="*/ 631336 w 635146"/>
                <a:gd name="connsiteY16" fmla="*/ 3811 h 574703"/>
                <a:gd name="connsiteX17" fmla="*/ 618633 w 635146"/>
                <a:gd name="connsiteY17" fmla="*/ 0 h 574703"/>
                <a:gd name="connsiteX18" fmla="*/ 6351 w 635146"/>
                <a:gd name="connsiteY18" fmla="*/ 558934 h 574703"/>
                <a:gd name="connsiteX19" fmla="*/ 1270 w 635146"/>
                <a:gd name="connsiteY19" fmla="*/ 561475 h 57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35146" h="574703">
                  <a:moveTo>
                    <a:pt x="1270" y="561475"/>
                  </a:moveTo>
                  <a:lnTo>
                    <a:pt x="1270" y="561475"/>
                  </a:lnTo>
                  <a:lnTo>
                    <a:pt x="1270" y="561475"/>
                  </a:lnTo>
                  <a:cubicBezTo>
                    <a:pt x="0" y="562745"/>
                    <a:pt x="0" y="564015"/>
                    <a:pt x="0" y="564015"/>
                  </a:cubicBezTo>
                  <a:cubicBezTo>
                    <a:pt x="0" y="564015"/>
                    <a:pt x="0" y="565286"/>
                    <a:pt x="0" y="565286"/>
                  </a:cubicBezTo>
                  <a:cubicBezTo>
                    <a:pt x="0" y="565286"/>
                    <a:pt x="0" y="566556"/>
                    <a:pt x="0" y="566556"/>
                  </a:cubicBezTo>
                  <a:cubicBezTo>
                    <a:pt x="0" y="566556"/>
                    <a:pt x="0" y="567826"/>
                    <a:pt x="0" y="567826"/>
                  </a:cubicBezTo>
                  <a:cubicBezTo>
                    <a:pt x="0" y="567826"/>
                    <a:pt x="0" y="569096"/>
                    <a:pt x="0" y="569096"/>
                  </a:cubicBezTo>
                  <a:cubicBezTo>
                    <a:pt x="0" y="569096"/>
                    <a:pt x="0" y="570367"/>
                    <a:pt x="1270" y="570367"/>
                  </a:cubicBezTo>
                  <a:lnTo>
                    <a:pt x="1270" y="571637"/>
                  </a:lnTo>
                  <a:lnTo>
                    <a:pt x="1270" y="571637"/>
                  </a:lnTo>
                  <a:lnTo>
                    <a:pt x="2541" y="572908"/>
                  </a:lnTo>
                  <a:cubicBezTo>
                    <a:pt x="2541" y="572908"/>
                    <a:pt x="3811" y="572908"/>
                    <a:pt x="3811" y="574178"/>
                  </a:cubicBezTo>
                  <a:cubicBezTo>
                    <a:pt x="6351" y="575448"/>
                    <a:pt x="8892" y="574178"/>
                    <a:pt x="11433" y="572908"/>
                  </a:cubicBezTo>
                  <a:lnTo>
                    <a:pt x="21595" y="564015"/>
                  </a:lnTo>
                  <a:lnTo>
                    <a:pt x="635147" y="5081"/>
                  </a:lnTo>
                  <a:lnTo>
                    <a:pt x="631336" y="3811"/>
                  </a:lnTo>
                  <a:lnTo>
                    <a:pt x="618633" y="0"/>
                  </a:lnTo>
                  <a:lnTo>
                    <a:pt x="6351" y="558934"/>
                  </a:lnTo>
                  <a:lnTo>
                    <a:pt x="1270" y="56147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" name="Freeform: Shape 175">
              <a:extLst>
                <a:ext uri="{FF2B5EF4-FFF2-40B4-BE49-F238E27FC236}">
                  <a16:creationId xmlns:a16="http://schemas.microsoft.com/office/drawing/2014/main" id="{0B18AFE9-1802-E255-B6B0-109B2753CEE9}"/>
                </a:ext>
              </a:extLst>
            </p:cNvPr>
            <p:cNvSpPr/>
            <p:nvPr/>
          </p:nvSpPr>
          <p:spPr>
            <a:xfrm>
              <a:off x="5180254" y="4670911"/>
              <a:ext cx="628795" cy="524199"/>
            </a:xfrm>
            <a:custGeom>
              <a:avLst/>
              <a:gdLst>
                <a:gd name="connsiteX0" fmla="*/ 3811 w 628795"/>
                <a:gd name="connsiteY0" fmla="*/ 510662 h 524199"/>
                <a:gd name="connsiteX1" fmla="*/ 1270 w 628795"/>
                <a:gd name="connsiteY1" fmla="*/ 513203 h 524199"/>
                <a:gd name="connsiteX2" fmla="*/ 1270 w 628795"/>
                <a:gd name="connsiteY2" fmla="*/ 513203 h 524199"/>
                <a:gd name="connsiteX3" fmla="*/ 0 w 628795"/>
                <a:gd name="connsiteY3" fmla="*/ 514473 h 524199"/>
                <a:gd name="connsiteX4" fmla="*/ 0 w 628795"/>
                <a:gd name="connsiteY4" fmla="*/ 515743 h 524199"/>
                <a:gd name="connsiteX5" fmla="*/ 0 w 628795"/>
                <a:gd name="connsiteY5" fmla="*/ 517014 h 524199"/>
                <a:gd name="connsiteX6" fmla="*/ 0 w 628795"/>
                <a:gd name="connsiteY6" fmla="*/ 518284 h 524199"/>
                <a:gd name="connsiteX7" fmla="*/ 0 w 628795"/>
                <a:gd name="connsiteY7" fmla="*/ 519555 h 524199"/>
                <a:gd name="connsiteX8" fmla="*/ 0 w 628795"/>
                <a:gd name="connsiteY8" fmla="*/ 520825 h 524199"/>
                <a:gd name="connsiteX9" fmla="*/ 1270 w 628795"/>
                <a:gd name="connsiteY9" fmla="*/ 522095 h 524199"/>
                <a:gd name="connsiteX10" fmla="*/ 1270 w 628795"/>
                <a:gd name="connsiteY10" fmla="*/ 522095 h 524199"/>
                <a:gd name="connsiteX11" fmla="*/ 1270 w 628795"/>
                <a:gd name="connsiteY11" fmla="*/ 522095 h 524199"/>
                <a:gd name="connsiteX12" fmla="*/ 2541 w 628795"/>
                <a:gd name="connsiteY12" fmla="*/ 523365 h 524199"/>
                <a:gd name="connsiteX13" fmla="*/ 3811 w 628795"/>
                <a:gd name="connsiteY13" fmla="*/ 523365 h 524199"/>
                <a:gd name="connsiteX14" fmla="*/ 11433 w 628795"/>
                <a:gd name="connsiteY14" fmla="*/ 522095 h 524199"/>
                <a:gd name="connsiteX15" fmla="*/ 22866 w 628795"/>
                <a:gd name="connsiteY15" fmla="*/ 513203 h 524199"/>
                <a:gd name="connsiteX16" fmla="*/ 628795 w 628795"/>
                <a:gd name="connsiteY16" fmla="*/ 8892 h 524199"/>
                <a:gd name="connsiteX17" fmla="*/ 624984 w 628795"/>
                <a:gd name="connsiteY17" fmla="*/ 7622 h 524199"/>
                <a:gd name="connsiteX18" fmla="*/ 624984 w 628795"/>
                <a:gd name="connsiteY18" fmla="*/ 7622 h 524199"/>
                <a:gd name="connsiteX19" fmla="*/ 623714 w 628795"/>
                <a:gd name="connsiteY19" fmla="*/ 6352 h 524199"/>
                <a:gd name="connsiteX20" fmla="*/ 622444 w 628795"/>
                <a:gd name="connsiteY20" fmla="*/ 5081 h 524199"/>
                <a:gd name="connsiteX21" fmla="*/ 621174 w 628795"/>
                <a:gd name="connsiteY21" fmla="*/ 3811 h 524199"/>
                <a:gd name="connsiteX22" fmla="*/ 619903 w 628795"/>
                <a:gd name="connsiteY22" fmla="*/ 2540 h 524199"/>
                <a:gd name="connsiteX23" fmla="*/ 619903 w 628795"/>
                <a:gd name="connsiteY23" fmla="*/ 1270 h 524199"/>
                <a:gd name="connsiteX24" fmla="*/ 619903 w 628795"/>
                <a:gd name="connsiteY24" fmla="*/ 3811 h 524199"/>
                <a:gd name="connsiteX25" fmla="*/ 619903 w 628795"/>
                <a:gd name="connsiteY25" fmla="*/ 0 h 524199"/>
                <a:gd name="connsiteX26" fmla="*/ 15244 w 628795"/>
                <a:gd name="connsiteY26" fmla="*/ 503040 h 524199"/>
                <a:gd name="connsiteX27" fmla="*/ 3811 w 628795"/>
                <a:gd name="connsiteY27" fmla="*/ 510662 h 52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8795" h="524199">
                  <a:moveTo>
                    <a:pt x="3811" y="510662"/>
                  </a:moveTo>
                  <a:lnTo>
                    <a:pt x="1270" y="513203"/>
                  </a:lnTo>
                  <a:lnTo>
                    <a:pt x="1270" y="513203"/>
                  </a:lnTo>
                  <a:lnTo>
                    <a:pt x="0" y="514473"/>
                  </a:lnTo>
                  <a:lnTo>
                    <a:pt x="0" y="515743"/>
                  </a:lnTo>
                  <a:cubicBezTo>
                    <a:pt x="0" y="515743"/>
                    <a:pt x="0" y="517014"/>
                    <a:pt x="0" y="517014"/>
                  </a:cubicBezTo>
                  <a:cubicBezTo>
                    <a:pt x="0" y="517014"/>
                    <a:pt x="0" y="518284"/>
                    <a:pt x="0" y="518284"/>
                  </a:cubicBezTo>
                  <a:cubicBezTo>
                    <a:pt x="0" y="518284"/>
                    <a:pt x="0" y="519555"/>
                    <a:pt x="0" y="519555"/>
                  </a:cubicBezTo>
                  <a:cubicBezTo>
                    <a:pt x="0" y="519555"/>
                    <a:pt x="0" y="520825"/>
                    <a:pt x="0" y="520825"/>
                  </a:cubicBezTo>
                  <a:cubicBezTo>
                    <a:pt x="0" y="520825"/>
                    <a:pt x="0" y="522095"/>
                    <a:pt x="1270" y="522095"/>
                  </a:cubicBezTo>
                  <a:lnTo>
                    <a:pt x="1270" y="522095"/>
                  </a:lnTo>
                  <a:lnTo>
                    <a:pt x="1270" y="522095"/>
                  </a:lnTo>
                  <a:lnTo>
                    <a:pt x="2541" y="523365"/>
                  </a:lnTo>
                  <a:lnTo>
                    <a:pt x="3811" y="523365"/>
                  </a:lnTo>
                  <a:cubicBezTo>
                    <a:pt x="6351" y="524636"/>
                    <a:pt x="8892" y="524636"/>
                    <a:pt x="11433" y="522095"/>
                  </a:cubicBezTo>
                  <a:lnTo>
                    <a:pt x="22866" y="513203"/>
                  </a:lnTo>
                  <a:lnTo>
                    <a:pt x="628795" y="8892"/>
                  </a:lnTo>
                  <a:lnTo>
                    <a:pt x="624984" y="7622"/>
                  </a:lnTo>
                  <a:lnTo>
                    <a:pt x="624984" y="7622"/>
                  </a:lnTo>
                  <a:cubicBezTo>
                    <a:pt x="624984" y="7622"/>
                    <a:pt x="623714" y="7622"/>
                    <a:pt x="623714" y="6352"/>
                  </a:cubicBezTo>
                  <a:lnTo>
                    <a:pt x="622444" y="5081"/>
                  </a:lnTo>
                  <a:lnTo>
                    <a:pt x="621174" y="3811"/>
                  </a:lnTo>
                  <a:lnTo>
                    <a:pt x="619903" y="2540"/>
                  </a:lnTo>
                  <a:cubicBezTo>
                    <a:pt x="619903" y="2540"/>
                    <a:pt x="619903" y="1270"/>
                    <a:pt x="619903" y="1270"/>
                  </a:cubicBezTo>
                  <a:lnTo>
                    <a:pt x="619903" y="3811"/>
                  </a:lnTo>
                  <a:lnTo>
                    <a:pt x="619903" y="0"/>
                  </a:lnTo>
                  <a:lnTo>
                    <a:pt x="15244" y="503040"/>
                  </a:lnTo>
                  <a:lnTo>
                    <a:pt x="3811" y="5106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" name="Freeform: Shape 176">
              <a:extLst>
                <a:ext uri="{FF2B5EF4-FFF2-40B4-BE49-F238E27FC236}">
                  <a16:creationId xmlns:a16="http://schemas.microsoft.com/office/drawing/2014/main" id="{B7DA23BB-7336-D81F-FE57-607EC52161AF}"/>
                </a:ext>
              </a:extLst>
            </p:cNvPr>
            <p:cNvSpPr/>
            <p:nvPr/>
          </p:nvSpPr>
          <p:spPr>
            <a:xfrm>
              <a:off x="5802698" y="4668370"/>
              <a:ext cx="623713" cy="185962"/>
            </a:xfrm>
            <a:custGeom>
              <a:avLst/>
              <a:gdLst>
                <a:gd name="connsiteX0" fmla="*/ 2541 w 623713"/>
                <a:gd name="connsiteY0" fmla="*/ 13973 h 185962"/>
                <a:gd name="connsiteX1" fmla="*/ 0 w 623713"/>
                <a:gd name="connsiteY1" fmla="*/ 13973 h 185962"/>
                <a:gd name="connsiteX2" fmla="*/ 0 w 623713"/>
                <a:gd name="connsiteY2" fmla="*/ 13973 h 185962"/>
                <a:gd name="connsiteX3" fmla="*/ 3811 w 623713"/>
                <a:gd name="connsiteY3" fmla="*/ 15244 h 185962"/>
                <a:gd name="connsiteX4" fmla="*/ 600849 w 623713"/>
                <a:gd name="connsiteY4" fmla="*/ 181653 h 185962"/>
                <a:gd name="connsiteX5" fmla="*/ 614822 w 623713"/>
                <a:gd name="connsiteY5" fmla="*/ 185465 h 185962"/>
                <a:gd name="connsiteX6" fmla="*/ 622444 w 623713"/>
                <a:gd name="connsiteY6" fmla="*/ 182924 h 185962"/>
                <a:gd name="connsiteX7" fmla="*/ 623714 w 623713"/>
                <a:gd name="connsiteY7" fmla="*/ 181653 h 185962"/>
                <a:gd name="connsiteX8" fmla="*/ 623714 w 623713"/>
                <a:gd name="connsiteY8" fmla="*/ 180383 h 185962"/>
                <a:gd name="connsiteX9" fmla="*/ 623714 w 623713"/>
                <a:gd name="connsiteY9" fmla="*/ 180383 h 185962"/>
                <a:gd name="connsiteX10" fmla="*/ 623714 w 623713"/>
                <a:gd name="connsiteY10" fmla="*/ 179113 h 185962"/>
                <a:gd name="connsiteX11" fmla="*/ 623714 w 623713"/>
                <a:gd name="connsiteY11" fmla="*/ 177843 h 185962"/>
                <a:gd name="connsiteX12" fmla="*/ 623714 w 623713"/>
                <a:gd name="connsiteY12" fmla="*/ 176572 h 185962"/>
                <a:gd name="connsiteX13" fmla="*/ 623714 w 623713"/>
                <a:gd name="connsiteY13" fmla="*/ 175302 h 185962"/>
                <a:gd name="connsiteX14" fmla="*/ 622444 w 623713"/>
                <a:gd name="connsiteY14" fmla="*/ 174032 h 185962"/>
                <a:gd name="connsiteX15" fmla="*/ 621174 w 623713"/>
                <a:gd name="connsiteY15" fmla="*/ 172762 h 185962"/>
                <a:gd name="connsiteX16" fmla="*/ 619903 w 623713"/>
                <a:gd name="connsiteY16" fmla="*/ 171491 h 185962"/>
                <a:gd name="connsiteX17" fmla="*/ 618633 w 623713"/>
                <a:gd name="connsiteY17" fmla="*/ 170221 h 185962"/>
                <a:gd name="connsiteX18" fmla="*/ 618633 w 623713"/>
                <a:gd name="connsiteY18" fmla="*/ 170221 h 185962"/>
                <a:gd name="connsiteX19" fmla="*/ 10163 w 623713"/>
                <a:gd name="connsiteY19" fmla="*/ 0 h 185962"/>
                <a:gd name="connsiteX20" fmla="*/ 10163 w 623713"/>
                <a:gd name="connsiteY20" fmla="*/ 5081 h 185962"/>
                <a:gd name="connsiteX21" fmla="*/ 2541 w 623713"/>
                <a:gd name="connsiteY21" fmla="*/ 13973 h 185962"/>
                <a:gd name="connsiteX22" fmla="*/ 2541 w 623713"/>
                <a:gd name="connsiteY22" fmla="*/ 13973 h 18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3713" h="185962">
                  <a:moveTo>
                    <a:pt x="2541" y="13973"/>
                  </a:moveTo>
                  <a:cubicBezTo>
                    <a:pt x="1270" y="13973"/>
                    <a:pt x="1270" y="13973"/>
                    <a:pt x="0" y="13973"/>
                  </a:cubicBezTo>
                  <a:lnTo>
                    <a:pt x="0" y="13973"/>
                  </a:lnTo>
                  <a:lnTo>
                    <a:pt x="3811" y="15244"/>
                  </a:lnTo>
                  <a:lnTo>
                    <a:pt x="600849" y="181653"/>
                  </a:lnTo>
                  <a:lnTo>
                    <a:pt x="614822" y="185465"/>
                  </a:lnTo>
                  <a:cubicBezTo>
                    <a:pt x="617363" y="186735"/>
                    <a:pt x="619903" y="185465"/>
                    <a:pt x="622444" y="182924"/>
                  </a:cubicBezTo>
                  <a:cubicBezTo>
                    <a:pt x="622444" y="182924"/>
                    <a:pt x="623714" y="181653"/>
                    <a:pt x="623714" y="181653"/>
                  </a:cubicBezTo>
                  <a:cubicBezTo>
                    <a:pt x="623714" y="18165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79113"/>
                  </a:cubicBezTo>
                  <a:cubicBezTo>
                    <a:pt x="623714" y="179113"/>
                    <a:pt x="623714" y="177843"/>
                    <a:pt x="623714" y="177843"/>
                  </a:cubicBezTo>
                  <a:cubicBezTo>
                    <a:pt x="623714" y="177843"/>
                    <a:pt x="623714" y="176572"/>
                    <a:pt x="623714" y="176572"/>
                  </a:cubicBezTo>
                  <a:cubicBezTo>
                    <a:pt x="623714" y="176572"/>
                    <a:pt x="623714" y="175302"/>
                    <a:pt x="623714" y="175302"/>
                  </a:cubicBezTo>
                  <a:lnTo>
                    <a:pt x="622444" y="174032"/>
                  </a:lnTo>
                  <a:lnTo>
                    <a:pt x="621174" y="172762"/>
                  </a:lnTo>
                  <a:lnTo>
                    <a:pt x="619903" y="171491"/>
                  </a:lnTo>
                  <a:lnTo>
                    <a:pt x="618633" y="170221"/>
                  </a:lnTo>
                  <a:lnTo>
                    <a:pt x="618633" y="170221"/>
                  </a:lnTo>
                  <a:lnTo>
                    <a:pt x="10163" y="0"/>
                  </a:lnTo>
                  <a:lnTo>
                    <a:pt x="10163" y="5081"/>
                  </a:lnTo>
                  <a:cubicBezTo>
                    <a:pt x="10163" y="10162"/>
                    <a:pt x="6351" y="13973"/>
                    <a:pt x="2541" y="13973"/>
                  </a:cubicBezTo>
                  <a:cubicBezTo>
                    <a:pt x="2541" y="13973"/>
                    <a:pt x="2541" y="13973"/>
                    <a:pt x="254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" name="Freeform: Shape 177">
              <a:extLst>
                <a:ext uri="{FF2B5EF4-FFF2-40B4-BE49-F238E27FC236}">
                  <a16:creationId xmlns:a16="http://schemas.microsoft.com/office/drawing/2014/main" id="{A21E51C3-F043-B51B-C372-5BA3E7F5B81D}"/>
                </a:ext>
              </a:extLst>
            </p:cNvPr>
            <p:cNvSpPr/>
            <p:nvPr/>
          </p:nvSpPr>
          <p:spPr>
            <a:xfrm>
              <a:off x="417926" y="237419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" name="Freeform: Shape 178">
              <a:extLst>
                <a:ext uri="{FF2B5EF4-FFF2-40B4-BE49-F238E27FC236}">
                  <a16:creationId xmlns:a16="http://schemas.microsoft.com/office/drawing/2014/main" id="{3D42FB11-E830-679E-25C1-F79C31FD9D66}"/>
                </a:ext>
              </a:extLst>
            </p:cNvPr>
            <p:cNvSpPr/>
            <p:nvPr/>
          </p:nvSpPr>
          <p:spPr>
            <a:xfrm>
              <a:off x="0" y="2258602"/>
              <a:ext cx="402682" cy="115597"/>
            </a:xfrm>
            <a:custGeom>
              <a:avLst/>
              <a:gdLst>
                <a:gd name="connsiteX0" fmla="*/ 402683 w 402682"/>
                <a:gd name="connsiteY0" fmla="*/ 109246 h 115597"/>
                <a:gd name="connsiteX1" fmla="*/ 402683 w 402682"/>
                <a:gd name="connsiteY1" fmla="*/ 102895 h 115597"/>
                <a:gd name="connsiteX2" fmla="*/ 0 w 402682"/>
                <a:gd name="connsiteY2" fmla="*/ 0 h 115597"/>
                <a:gd name="connsiteX3" fmla="*/ 0 w 402682"/>
                <a:gd name="connsiteY3" fmla="*/ 15244 h 115597"/>
                <a:gd name="connsiteX4" fmla="*/ 391250 w 402682"/>
                <a:gd name="connsiteY4" fmla="*/ 115598 h 115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2682" h="115597">
                  <a:moveTo>
                    <a:pt x="402683" y="109246"/>
                  </a:moveTo>
                  <a:lnTo>
                    <a:pt x="402683" y="102895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91250" y="1155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" name="Freeform: Shape 179">
              <a:extLst>
                <a:ext uri="{FF2B5EF4-FFF2-40B4-BE49-F238E27FC236}">
                  <a16:creationId xmlns:a16="http://schemas.microsoft.com/office/drawing/2014/main" id="{36029514-9AE6-65EB-1922-00A3E70FC495}"/>
                </a:ext>
              </a:extLst>
            </p:cNvPr>
            <p:cNvSpPr/>
            <p:nvPr/>
          </p:nvSpPr>
          <p:spPr>
            <a:xfrm>
              <a:off x="0" y="2367848"/>
              <a:ext cx="414115" cy="240087"/>
            </a:xfrm>
            <a:custGeom>
              <a:avLst/>
              <a:gdLst>
                <a:gd name="connsiteX0" fmla="*/ 411575 w 414115"/>
                <a:gd name="connsiteY0" fmla="*/ 11433 h 240087"/>
                <a:gd name="connsiteX1" fmla="*/ 403953 w 414115"/>
                <a:gd name="connsiteY1" fmla="*/ 5081 h 240087"/>
                <a:gd name="connsiteX2" fmla="*/ 403953 w 414115"/>
                <a:gd name="connsiteY2" fmla="*/ 0 h 240087"/>
                <a:gd name="connsiteX3" fmla="*/ 391250 w 414115"/>
                <a:gd name="connsiteY3" fmla="*/ 6352 h 240087"/>
                <a:gd name="connsiteX4" fmla="*/ 0 w 414115"/>
                <a:gd name="connsiteY4" fmla="*/ 222303 h 240087"/>
                <a:gd name="connsiteX5" fmla="*/ 0 w 414115"/>
                <a:gd name="connsiteY5" fmla="*/ 240088 h 240087"/>
                <a:gd name="connsiteX6" fmla="*/ 414116 w 414115"/>
                <a:gd name="connsiteY6" fmla="*/ 11433 h 240087"/>
                <a:gd name="connsiteX7" fmla="*/ 411575 w 414115"/>
                <a:gd name="connsiteY7" fmla="*/ 11433 h 240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4115" h="240087">
                  <a:moveTo>
                    <a:pt x="411575" y="11433"/>
                  </a:moveTo>
                  <a:cubicBezTo>
                    <a:pt x="407764" y="11433"/>
                    <a:pt x="403953" y="8892"/>
                    <a:pt x="403953" y="5081"/>
                  </a:cubicBezTo>
                  <a:lnTo>
                    <a:pt x="403953" y="0"/>
                  </a:lnTo>
                  <a:lnTo>
                    <a:pt x="391250" y="6352"/>
                  </a:lnTo>
                  <a:lnTo>
                    <a:pt x="0" y="222303"/>
                  </a:lnTo>
                  <a:lnTo>
                    <a:pt x="0" y="240088"/>
                  </a:lnTo>
                  <a:lnTo>
                    <a:pt x="414116" y="11433"/>
                  </a:lnTo>
                  <a:cubicBezTo>
                    <a:pt x="414116" y="11433"/>
                    <a:pt x="412845" y="11433"/>
                    <a:pt x="411575" y="1143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" name="Freeform: Shape 180">
              <a:extLst>
                <a:ext uri="{FF2B5EF4-FFF2-40B4-BE49-F238E27FC236}">
                  <a16:creationId xmlns:a16="http://schemas.microsoft.com/office/drawing/2014/main" id="{F9FE01C2-2D78-DD92-09C5-DA38DCBBCDFD}"/>
                </a:ext>
              </a:extLst>
            </p:cNvPr>
            <p:cNvSpPr/>
            <p:nvPr/>
          </p:nvSpPr>
          <p:spPr>
            <a:xfrm>
              <a:off x="416656" y="2375470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0 w 1270"/>
                <a:gd name="connsiteY1" fmla="*/ 1270 h 1270"/>
                <a:gd name="connsiteX2" fmla="*/ 1270 w 1270"/>
                <a:gd name="connsiteY2" fmla="*/ 0 h 1270"/>
                <a:gd name="connsiteX3" fmla="*/ 0 w 1270"/>
                <a:gd name="connsiteY3" fmla="*/ 1270 h 1270"/>
                <a:gd name="connsiteX4" fmla="*/ 0 w 1270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1270" y="0"/>
                  </a:cubicBezTo>
                  <a:cubicBezTo>
                    <a:pt x="127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" name="Freeform: Shape 181">
              <a:extLst>
                <a:ext uri="{FF2B5EF4-FFF2-40B4-BE49-F238E27FC236}">
                  <a16:creationId xmlns:a16="http://schemas.microsoft.com/office/drawing/2014/main" id="{77B6E02D-1731-2E85-F4DB-007CE31726EE}"/>
                </a:ext>
              </a:extLst>
            </p:cNvPr>
            <p:cNvSpPr/>
            <p:nvPr/>
          </p:nvSpPr>
          <p:spPr>
            <a:xfrm>
              <a:off x="417926" y="237292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" name="Freeform: Shape 182">
              <a:extLst>
                <a:ext uri="{FF2B5EF4-FFF2-40B4-BE49-F238E27FC236}">
                  <a16:creationId xmlns:a16="http://schemas.microsoft.com/office/drawing/2014/main" id="{AD461600-EE5A-2319-DDBC-732B90E0CB68}"/>
                </a:ext>
              </a:extLst>
            </p:cNvPr>
            <p:cNvSpPr/>
            <p:nvPr/>
          </p:nvSpPr>
          <p:spPr>
            <a:xfrm>
              <a:off x="340189" y="1725074"/>
              <a:ext cx="77737" cy="651915"/>
            </a:xfrm>
            <a:custGeom>
              <a:avLst/>
              <a:gdLst>
                <a:gd name="connsiteX0" fmla="*/ 14222 w 77737"/>
                <a:gd name="connsiteY0" fmla="*/ 6352 h 651915"/>
                <a:gd name="connsiteX1" fmla="*/ 14222 w 77737"/>
                <a:gd name="connsiteY1" fmla="*/ 5081 h 651915"/>
                <a:gd name="connsiteX2" fmla="*/ 14222 w 77737"/>
                <a:gd name="connsiteY2" fmla="*/ 3811 h 651915"/>
                <a:gd name="connsiteX3" fmla="*/ 12952 w 77737"/>
                <a:gd name="connsiteY3" fmla="*/ 2541 h 651915"/>
                <a:gd name="connsiteX4" fmla="*/ 11682 w 77737"/>
                <a:gd name="connsiteY4" fmla="*/ 1270 h 651915"/>
                <a:gd name="connsiteX5" fmla="*/ 10412 w 77737"/>
                <a:gd name="connsiteY5" fmla="*/ 0 h 651915"/>
                <a:gd name="connsiteX6" fmla="*/ 9141 w 77737"/>
                <a:gd name="connsiteY6" fmla="*/ 0 h 651915"/>
                <a:gd name="connsiteX7" fmla="*/ 6601 w 77737"/>
                <a:gd name="connsiteY7" fmla="*/ 0 h 651915"/>
                <a:gd name="connsiteX8" fmla="*/ 249 w 77737"/>
                <a:gd name="connsiteY8" fmla="*/ 7622 h 651915"/>
                <a:gd name="connsiteX9" fmla="*/ 249 w 77737"/>
                <a:gd name="connsiteY9" fmla="*/ 12703 h 651915"/>
                <a:gd name="connsiteX10" fmla="*/ 62494 w 77737"/>
                <a:gd name="connsiteY10" fmla="*/ 635152 h 651915"/>
                <a:gd name="connsiteX11" fmla="*/ 62494 w 77737"/>
                <a:gd name="connsiteY11" fmla="*/ 640234 h 651915"/>
                <a:gd name="connsiteX12" fmla="*/ 62494 w 77737"/>
                <a:gd name="connsiteY12" fmla="*/ 645315 h 651915"/>
                <a:gd name="connsiteX13" fmla="*/ 71386 w 77737"/>
                <a:gd name="connsiteY13" fmla="*/ 651666 h 651915"/>
                <a:gd name="connsiteX14" fmla="*/ 73926 w 77737"/>
                <a:gd name="connsiteY14" fmla="*/ 650396 h 651915"/>
                <a:gd name="connsiteX15" fmla="*/ 73926 w 77737"/>
                <a:gd name="connsiteY15" fmla="*/ 650396 h 651915"/>
                <a:gd name="connsiteX16" fmla="*/ 75196 w 77737"/>
                <a:gd name="connsiteY16" fmla="*/ 649126 h 651915"/>
                <a:gd name="connsiteX17" fmla="*/ 76467 w 77737"/>
                <a:gd name="connsiteY17" fmla="*/ 647856 h 651915"/>
                <a:gd name="connsiteX18" fmla="*/ 77737 w 77737"/>
                <a:gd name="connsiteY18" fmla="*/ 646585 h 651915"/>
                <a:gd name="connsiteX19" fmla="*/ 77737 w 77737"/>
                <a:gd name="connsiteY19" fmla="*/ 645315 h 651915"/>
                <a:gd name="connsiteX20" fmla="*/ 77737 w 77737"/>
                <a:gd name="connsiteY20" fmla="*/ 642774 h 651915"/>
                <a:gd name="connsiteX21" fmla="*/ 77737 w 77737"/>
                <a:gd name="connsiteY21" fmla="*/ 642774 h 651915"/>
                <a:gd name="connsiteX22" fmla="*/ 77737 w 77737"/>
                <a:gd name="connsiteY22" fmla="*/ 642774 h 651915"/>
                <a:gd name="connsiteX23" fmla="*/ 14222 w 77737"/>
                <a:gd name="connsiteY23" fmla="*/ 8892 h 651915"/>
                <a:gd name="connsiteX24" fmla="*/ 14222 w 77737"/>
                <a:gd name="connsiteY24" fmla="*/ 6352 h 651915"/>
                <a:gd name="connsiteX25" fmla="*/ 14222 w 77737"/>
                <a:gd name="connsiteY25" fmla="*/ 6352 h 65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7737" h="651915">
                  <a:moveTo>
                    <a:pt x="14222" y="6352"/>
                  </a:moveTo>
                  <a:cubicBezTo>
                    <a:pt x="14222" y="6352"/>
                    <a:pt x="14222" y="5081"/>
                    <a:pt x="14222" y="5081"/>
                  </a:cubicBezTo>
                  <a:lnTo>
                    <a:pt x="14222" y="3811"/>
                  </a:lnTo>
                  <a:cubicBezTo>
                    <a:pt x="14222" y="3811"/>
                    <a:pt x="12952" y="2541"/>
                    <a:pt x="12952" y="2541"/>
                  </a:cubicBezTo>
                  <a:cubicBezTo>
                    <a:pt x="12952" y="2541"/>
                    <a:pt x="12952" y="1270"/>
                    <a:pt x="11682" y="1270"/>
                  </a:cubicBezTo>
                  <a:lnTo>
                    <a:pt x="10412" y="0"/>
                  </a:lnTo>
                  <a:lnTo>
                    <a:pt x="9141" y="0"/>
                  </a:lnTo>
                  <a:cubicBezTo>
                    <a:pt x="7871" y="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62494" y="635152"/>
                  </a:lnTo>
                  <a:lnTo>
                    <a:pt x="62494" y="640234"/>
                  </a:lnTo>
                  <a:lnTo>
                    <a:pt x="62494" y="645315"/>
                  </a:lnTo>
                  <a:cubicBezTo>
                    <a:pt x="62494" y="649126"/>
                    <a:pt x="66304" y="652937"/>
                    <a:pt x="71386" y="651666"/>
                  </a:cubicBezTo>
                  <a:cubicBezTo>
                    <a:pt x="72656" y="651666"/>
                    <a:pt x="73926" y="651666"/>
                    <a:pt x="73926" y="650396"/>
                  </a:cubicBezTo>
                  <a:lnTo>
                    <a:pt x="73926" y="650396"/>
                  </a:lnTo>
                  <a:cubicBezTo>
                    <a:pt x="73926" y="650396"/>
                    <a:pt x="75196" y="650396"/>
                    <a:pt x="75196" y="649126"/>
                  </a:cubicBezTo>
                  <a:cubicBezTo>
                    <a:pt x="75196" y="649126"/>
                    <a:pt x="76467" y="649126"/>
                    <a:pt x="76467" y="647856"/>
                  </a:cubicBezTo>
                  <a:cubicBezTo>
                    <a:pt x="76467" y="647856"/>
                    <a:pt x="77737" y="646585"/>
                    <a:pt x="77737" y="646585"/>
                  </a:cubicBezTo>
                  <a:lnTo>
                    <a:pt x="77737" y="645315"/>
                  </a:lnTo>
                  <a:cubicBezTo>
                    <a:pt x="77737" y="644045"/>
                    <a:pt x="77737" y="644045"/>
                    <a:pt x="77737" y="642774"/>
                  </a:cubicBezTo>
                  <a:lnTo>
                    <a:pt x="77737" y="642774"/>
                  </a:lnTo>
                  <a:lnTo>
                    <a:pt x="77737" y="642774"/>
                  </a:lnTo>
                  <a:lnTo>
                    <a:pt x="14222" y="8892"/>
                  </a:lnTo>
                  <a:lnTo>
                    <a:pt x="14222" y="6352"/>
                  </a:lnTo>
                  <a:lnTo>
                    <a:pt x="1422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" name="Freeform: Shape 183">
              <a:extLst>
                <a:ext uri="{FF2B5EF4-FFF2-40B4-BE49-F238E27FC236}">
                  <a16:creationId xmlns:a16="http://schemas.microsoft.com/office/drawing/2014/main" id="{50A35185-DBBF-3BD5-4536-D50EA8713896}"/>
                </a:ext>
              </a:extLst>
            </p:cNvPr>
            <p:cNvSpPr/>
            <p:nvPr/>
          </p:nvSpPr>
          <p:spPr>
            <a:xfrm>
              <a:off x="1150885" y="1561204"/>
              <a:ext cx="243896" cy="2811184"/>
            </a:xfrm>
            <a:custGeom>
              <a:avLst/>
              <a:gdLst>
                <a:gd name="connsiteX0" fmla="*/ 243896 w 243896"/>
                <a:gd name="connsiteY0" fmla="*/ 2807374 h 2811184"/>
                <a:gd name="connsiteX1" fmla="*/ 13973 w 243896"/>
                <a:gd name="connsiteY1" fmla="*/ 0 h 2811184"/>
                <a:gd name="connsiteX2" fmla="*/ 10162 w 243896"/>
                <a:gd name="connsiteY2" fmla="*/ 2541 h 2811184"/>
                <a:gd name="connsiteX3" fmla="*/ 8892 w 243896"/>
                <a:gd name="connsiteY3" fmla="*/ 2541 h 2811184"/>
                <a:gd name="connsiteX4" fmla="*/ 7622 w 243896"/>
                <a:gd name="connsiteY4" fmla="*/ 2541 h 2811184"/>
                <a:gd name="connsiteX5" fmla="*/ 5081 w 243896"/>
                <a:gd name="connsiteY5" fmla="*/ 2541 h 2811184"/>
                <a:gd name="connsiteX6" fmla="*/ 0 w 243896"/>
                <a:gd name="connsiteY6" fmla="*/ 1270 h 2811184"/>
                <a:gd name="connsiteX7" fmla="*/ 229923 w 243896"/>
                <a:gd name="connsiteY7" fmla="*/ 2808644 h 2811184"/>
                <a:gd name="connsiteX8" fmla="*/ 237545 w 243896"/>
                <a:gd name="connsiteY8" fmla="*/ 2811185 h 2811184"/>
                <a:gd name="connsiteX9" fmla="*/ 243896 w 243896"/>
                <a:gd name="connsiteY9" fmla="*/ 2807374 h 281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896" h="2811184">
                  <a:moveTo>
                    <a:pt x="243896" y="2807374"/>
                  </a:moveTo>
                  <a:lnTo>
                    <a:pt x="13973" y="0"/>
                  </a:lnTo>
                  <a:lnTo>
                    <a:pt x="10162" y="2541"/>
                  </a:lnTo>
                  <a:lnTo>
                    <a:pt x="8892" y="2541"/>
                  </a:lnTo>
                  <a:lnTo>
                    <a:pt x="7622" y="2541"/>
                  </a:lnTo>
                  <a:lnTo>
                    <a:pt x="5081" y="2541"/>
                  </a:lnTo>
                  <a:lnTo>
                    <a:pt x="0" y="1270"/>
                  </a:lnTo>
                  <a:lnTo>
                    <a:pt x="229923" y="2808644"/>
                  </a:lnTo>
                  <a:lnTo>
                    <a:pt x="237545" y="2811185"/>
                  </a:lnTo>
                  <a:lnTo>
                    <a:pt x="243896" y="28073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" name="Freeform: Shape 184">
              <a:extLst>
                <a:ext uri="{FF2B5EF4-FFF2-40B4-BE49-F238E27FC236}">
                  <a16:creationId xmlns:a16="http://schemas.microsoft.com/office/drawing/2014/main" id="{0E561E2A-0687-6C43-EDF0-B62055FA6D1F}"/>
                </a:ext>
              </a:extLst>
            </p:cNvPr>
            <p:cNvSpPr/>
            <p:nvPr/>
          </p:nvSpPr>
          <p:spPr>
            <a:xfrm>
              <a:off x="1389700" y="438890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" name="Freeform: Shape 185">
              <a:extLst>
                <a:ext uri="{FF2B5EF4-FFF2-40B4-BE49-F238E27FC236}">
                  <a16:creationId xmlns:a16="http://schemas.microsoft.com/office/drawing/2014/main" id="{F5E38132-D655-8177-CB3F-2291D813C5A0}"/>
                </a:ext>
              </a:extLst>
            </p:cNvPr>
            <p:cNvSpPr/>
            <p:nvPr/>
          </p:nvSpPr>
          <p:spPr>
            <a:xfrm>
              <a:off x="72533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" name="Freeform: Shape 186">
              <a:extLst>
                <a:ext uri="{FF2B5EF4-FFF2-40B4-BE49-F238E27FC236}">
                  <a16:creationId xmlns:a16="http://schemas.microsoft.com/office/drawing/2014/main" id="{AFEC3113-CB87-F05A-51B7-9DAAF3900B7D}"/>
                </a:ext>
              </a:extLst>
            </p:cNvPr>
            <p:cNvSpPr/>
            <p:nvPr/>
          </p:nvSpPr>
          <p:spPr>
            <a:xfrm>
              <a:off x="721526" y="1460850"/>
              <a:ext cx="19054" cy="56142"/>
            </a:xfrm>
            <a:custGeom>
              <a:avLst/>
              <a:gdLst>
                <a:gd name="connsiteX0" fmla="*/ 15244 w 19054"/>
                <a:gd name="connsiteY0" fmla="*/ 8892 h 56142"/>
                <a:gd name="connsiteX1" fmla="*/ 5081 w 19054"/>
                <a:gd name="connsiteY1" fmla="*/ 6352 h 56142"/>
                <a:gd name="connsiteX2" fmla="*/ 5081 w 19054"/>
                <a:gd name="connsiteY2" fmla="*/ 6352 h 56142"/>
                <a:gd name="connsiteX3" fmla="*/ 3811 w 19054"/>
                <a:gd name="connsiteY3" fmla="*/ 6352 h 56142"/>
                <a:gd name="connsiteX4" fmla="*/ 2541 w 19054"/>
                <a:gd name="connsiteY4" fmla="*/ 5081 h 56142"/>
                <a:gd name="connsiteX5" fmla="*/ 1270 w 19054"/>
                <a:gd name="connsiteY5" fmla="*/ 3811 h 56142"/>
                <a:gd name="connsiteX6" fmla="*/ 0 w 19054"/>
                <a:gd name="connsiteY6" fmla="*/ 2541 h 56142"/>
                <a:gd name="connsiteX7" fmla="*/ 0 w 19054"/>
                <a:gd name="connsiteY7" fmla="*/ 2541 h 56142"/>
                <a:gd name="connsiteX8" fmla="*/ 0 w 19054"/>
                <a:gd name="connsiteY8" fmla="*/ 1270 h 56142"/>
                <a:gd name="connsiteX9" fmla="*/ 0 w 19054"/>
                <a:gd name="connsiteY9" fmla="*/ 0 h 56142"/>
                <a:gd name="connsiteX10" fmla="*/ 0 w 19054"/>
                <a:gd name="connsiteY10" fmla="*/ 0 h 56142"/>
                <a:gd name="connsiteX11" fmla="*/ 0 w 19054"/>
                <a:gd name="connsiteY11" fmla="*/ 0 h 56142"/>
                <a:gd name="connsiteX12" fmla="*/ 5081 w 19054"/>
                <a:gd name="connsiteY12" fmla="*/ 49542 h 56142"/>
                <a:gd name="connsiteX13" fmla="*/ 12703 w 19054"/>
                <a:gd name="connsiteY13" fmla="*/ 55893 h 56142"/>
                <a:gd name="connsiteX14" fmla="*/ 19054 w 19054"/>
                <a:gd name="connsiteY14" fmla="*/ 49542 h 56142"/>
                <a:gd name="connsiteX15" fmla="*/ 19054 w 19054"/>
                <a:gd name="connsiteY15" fmla="*/ 47001 h 56142"/>
                <a:gd name="connsiteX16" fmla="*/ 15244 w 19054"/>
                <a:gd name="connsiteY16" fmla="*/ 8892 h 56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054" h="56142">
                  <a:moveTo>
                    <a:pt x="15244" y="8892"/>
                  </a:moveTo>
                  <a:lnTo>
                    <a:pt x="5081" y="6352"/>
                  </a:lnTo>
                  <a:lnTo>
                    <a:pt x="5081" y="6352"/>
                  </a:lnTo>
                  <a:lnTo>
                    <a:pt x="3811" y="6352"/>
                  </a:lnTo>
                  <a:cubicBezTo>
                    <a:pt x="3811" y="6352"/>
                    <a:pt x="2541" y="6352"/>
                    <a:pt x="2541" y="5081"/>
                  </a:cubicBezTo>
                  <a:cubicBezTo>
                    <a:pt x="2541" y="5081"/>
                    <a:pt x="1270" y="3811"/>
                    <a:pt x="1270" y="3811"/>
                  </a:cubicBezTo>
                  <a:lnTo>
                    <a:pt x="0" y="2541"/>
                  </a:lnTo>
                  <a:lnTo>
                    <a:pt x="0" y="2541"/>
                  </a:ln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081" y="49542"/>
                  </a:lnTo>
                  <a:cubicBezTo>
                    <a:pt x="5081" y="53353"/>
                    <a:pt x="8892" y="57164"/>
                    <a:pt x="12703" y="55893"/>
                  </a:cubicBezTo>
                  <a:cubicBezTo>
                    <a:pt x="16514" y="55893"/>
                    <a:pt x="19054" y="53353"/>
                    <a:pt x="19054" y="49542"/>
                  </a:cubicBezTo>
                  <a:cubicBezTo>
                    <a:pt x="19054" y="48272"/>
                    <a:pt x="19054" y="48272"/>
                    <a:pt x="19054" y="47001"/>
                  </a:cubicBezTo>
                  <a:lnTo>
                    <a:pt x="15244" y="88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" name="Freeform: Shape 187">
              <a:extLst>
                <a:ext uri="{FF2B5EF4-FFF2-40B4-BE49-F238E27FC236}">
                  <a16:creationId xmlns:a16="http://schemas.microsoft.com/office/drawing/2014/main" id="{190909C2-B3A2-6603-561B-993F257D3EE5}"/>
                </a:ext>
              </a:extLst>
            </p:cNvPr>
            <p:cNvSpPr/>
            <p:nvPr/>
          </p:nvSpPr>
          <p:spPr>
            <a:xfrm>
              <a:off x="1520540" y="1355415"/>
              <a:ext cx="241355" cy="67326"/>
            </a:xfrm>
            <a:custGeom>
              <a:avLst/>
              <a:gdLst>
                <a:gd name="connsiteX0" fmla="*/ 6351 w 241355"/>
                <a:gd name="connsiteY0" fmla="*/ 3811 h 67326"/>
                <a:gd name="connsiteX1" fmla="*/ 3811 w 241355"/>
                <a:gd name="connsiteY1" fmla="*/ 13973 h 67326"/>
                <a:gd name="connsiteX2" fmla="*/ 3811 w 241355"/>
                <a:gd name="connsiteY2" fmla="*/ 13973 h 67326"/>
                <a:gd name="connsiteX3" fmla="*/ 1270 w 241355"/>
                <a:gd name="connsiteY3" fmla="*/ 15244 h 67326"/>
                <a:gd name="connsiteX4" fmla="*/ 8892 w 241355"/>
                <a:gd name="connsiteY4" fmla="*/ 16514 h 67326"/>
                <a:gd name="connsiteX5" fmla="*/ 241356 w 241355"/>
                <a:gd name="connsiteY5" fmla="*/ 67326 h 67326"/>
                <a:gd name="connsiteX6" fmla="*/ 241356 w 241355"/>
                <a:gd name="connsiteY6" fmla="*/ 62245 h 67326"/>
                <a:gd name="connsiteX7" fmla="*/ 240085 w 241355"/>
                <a:gd name="connsiteY7" fmla="*/ 52083 h 67326"/>
                <a:gd name="connsiteX8" fmla="*/ 1270 w 241355"/>
                <a:gd name="connsiteY8" fmla="*/ 0 h 67326"/>
                <a:gd name="connsiteX9" fmla="*/ 0 w 241355"/>
                <a:gd name="connsiteY9" fmla="*/ 0 h 67326"/>
                <a:gd name="connsiteX10" fmla="*/ 6351 w 241355"/>
                <a:gd name="connsiteY10" fmla="*/ 3811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355" h="67326">
                  <a:moveTo>
                    <a:pt x="6351" y="3811"/>
                  </a:moveTo>
                  <a:cubicBezTo>
                    <a:pt x="8892" y="7622"/>
                    <a:pt x="6351" y="11433"/>
                    <a:pt x="3811" y="13973"/>
                  </a:cubicBezTo>
                  <a:cubicBezTo>
                    <a:pt x="3811" y="13973"/>
                    <a:pt x="3811" y="13973"/>
                    <a:pt x="3811" y="13973"/>
                  </a:cubicBezTo>
                  <a:lnTo>
                    <a:pt x="1270" y="15244"/>
                  </a:lnTo>
                  <a:lnTo>
                    <a:pt x="8892" y="16514"/>
                  </a:lnTo>
                  <a:lnTo>
                    <a:pt x="241356" y="67326"/>
                  </a:lnTo>
                  <a:lnTo>
                    <a:pt x="241356" y="62245"/>
                  </a:lnTo>
                  <a:lnTo>
                    <a:pt x="240085" y="52083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2541" y="0"/>
                    <a:pt x="5081" y="1270"/>
                    <a:pt x="6351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" name="Freeform: Shape 188">
              <a:extLst>
                <a:ext uri="{FF2B5EF4-FFF2-40B4-BE49-F238E27FC236}">
                  <a16:creationId xmlns:a16="http://schemas.microsoft.com/office/drawing/2014/main" id="{AB6DE74A-035C-045C-C655-3170F90F34DC}"/>
                </a:ext>
              </a:extLst>
            </p:cNvPr>
            <p:cNvSpPr/>
            <p:nvPr/>
          </p:nvSpPr>
          <p:spPr>
            <a:xfrm>
              <a:off x="1518000" y="135541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" name="Freeform: Shape 189">
              <a:extLst>
                <a:ext uri="{FF2B5EF4-FFF2-40B4-BE49-F238E27FC236}">
                  <a16:creationId xmlns:a16="http://schemas.microsoft.com/office/drawing/2014/main" id="{502C68CC-18FF-0870-01D3-300E9EE5A1C3}"/>
                </a:ext>
              </a:extLst>
            </p:cNvPr>
            <p:cNvSpPr/>
            <p:nvPr/>
          </p:nvSpPr>
          <p:spPr>
            <a:xfrm>
              <a:off x="2332258" y="1100084"/>
              <a:ext cx="762175" cy="442066"/>
            </a:xfrm>
            <a:custGeom>
              <a:avLst/>
              <a:gdLst>
                <a:gd name="connsiteX0" fmla="*/ 3811 w 762175"/>
                <a:gd name="connsiteY0" fmla="*/ 431904 h 442066"/>
                <a:gd name="connsiteX1" fmla="*/ 5081 w 762175"/>
                <a:gd name="connsiteY1" fmla="*/ 431904 h 442066"/>
                <a:gd name="connsiteX2" fmla="*/ 6351 w 762175"/>
                <a:gd name="connsiteY2" fmla="*/ 431904 h 442066"/>
                <a:gd name="connsiteX3" fmla="*/ 7622 w 762175"/>
                <a:gd name="connsiteY3" fmla="*/ 433174 h 442066"/>
                <a:gd name="connsiteX4" fmla="*/ 8892 w 762175"/>
                <a:gd name="connsiteY4" fmla="*/ 434444 h 442066"/>
                <a:gd name="connsiteX5" fmla="*/ 8892 w 762175"/>
                <a:gd name="connsiteY5" fmla="*/ 435715 h 442066"/>
                <a:gd name="connsiteX6" fmla="*/ 8892 w 762175"/>
                <a:gd name="connsiteY6" fmla="*/ 436985 h 442066"/>
                <a:gd name="connsiteX7" fmla="*/ 8892 w 762175"/>
                <a:gd name="connsiteY7" fmla="*/ 436985 h 442066"/>
                <a:gd name="connsiteX8" fmla="*/ 8892 w 762175"/>
                <a:gd name="connsiteY8" fmla="*/ 442066 h 442066"/>
                <a:gd name="connsiteX9" fmla="*/ 762176 w 762175"/>
                <a:gd name="connsiteY9" fmla="*/ 17784 h 442066"/>
                <a:gd name="connsiteX10" fmla="*/ 762176 w 762175"/>
                <a:gd name="connsiteY10" fmla="*/ 5081 h 442066"/>
                <a:gd name="connsiteX11" fmla="*/ 762176 w 762175"/>
                <a:gd name="connsiteY11" fmla="*/ 0 h 442066"/>
                <a:gd name="connsiteX12" fmla="*/ 0 w 762175"/>
                <a:gd name="connsiteY12" fmla="*/ 429363 h 442066"/>
                <a:gd name="connsiteX13" fmla="*/ 2541 w 762175"/>
                <a:gd name="connsiteY13" fmla="*/ 429363 h 442066"/>
                <a:gd name="connsiteX14" fmla="*/ 3811 w 762175"/>
                <a:gd name="connsiteY14" fmla="*/ 431904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2175" h="442066">
                  <a:moveTo>
                    <a:pt x="3811" y="431904"/>
                  </a:moveTo>
                  <a:cubicBezTo>
                    <a:pt x="3811" y="431904"/>
                    <a:pt x="5081" y="431904"/>
                    <a:pt x="5081" y="431904"/>
                  </a:cubicBezTo>
                  <a:lnTo>
                    <a:pt x="6351" y="431904"/>
                  </a:lnTo>
                  <a:cubicBezTo>
                    <a:pt x="6351" y="431904"/>
                    <a:pt x="7622" y="433174"/>
                    <a:pt x="7622" y="433174"/>
                  </a:cubicBezTo>
                  <a:cubicBezTo>
                    <a:pt x="7622" y="433174"/>
                    <a:pt x="7622" y="434444"/>
                    <a:pt x="8892" y="434444"/>
                  </a:cubicBezTo>
                  <a:cubicBezTo>
                    <a:pt x="8892" y="434444"/>
                    <a:pt x="8892" y="435715"/>
                    <a:pt x="8892" y="435715"/>
                  </a:cubicBezTo>
                  <a:cubicBezTo>
                    <a:pt x="8892" y="435715"/>
                    <a:pt x="8892" y="436985"/>
                    <a:pt x="8892" y="436985"/>
                  </a:cubicBezTo>
                  <a:lnTo>
                    <a:pt x="8892" y="436985"/>
                  </a:lnTo>
                  <a:lnTo>
                    <a:pt x="8892" y="442066"/>
                  </a:lnTo>
                  <a:lnTo>
                    <a:pt x="762176" y="17784"/>
                  </a:lnTo>
                  <a:lnTo>
                    <a:pt x="762176" y="5081"/>
                  </a:lnTo>
                  <a:lnTo>
                    <a:pt x="762176" y="0"/>
                  </a:lnTo>
                  <a:lnTo>
                    <a:pt x="0" y="429363"/>
                  </a:lnTo>
                  <a:lnTo>
                    <a:pt x="2541" y="429363"/>
                  </a:lnTo>
                  <a:lnTo>
                    <a:pt x="3811" y="4319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" name="Freeform: Shape 190">
              <a:extLst>
                <a:ext uri="{FF2B5EF4-FFF2-40B4-BE49-F238E27FC236}">
                  <a16:creationId xmlns:a16="http://schemas.microsoft.com/office/drawing/2014/main" id="{DA6158E0-B036-CF8E-7198-4CB03AED100E}"/>
                </a:ext>
              </a:extLst>
            </p:cNvPr>
            <p:cNvSpPr/>
            <p:nvPr/>
          </p:nvSpPr>
          <p:spPr>
            <a:xfrm>
              <a:off x="2867051" y="778696"/>
              <a:ext cx="217220" cy="58434"/>
            </a:xfrm>
            <a:custGeom>
              <a:avLst/>
              <a:gdLst>
                <a:gd name="connsiteX0" fmla="*/ 0 w 217220"/>
                <a:gd name="connsiteY0" fmla="*/ 16514 h 58434"/>
                <a:gd name="connsiteX1" fmla="*/ 217220 w 217220"/>
                <a:gd name="connsiteY1" fmla="*/ 58434 h 58434"/>
                <a:gd name="connsiteX2" fmla="*/ 217220 w 217220"/>
                <a:gd name="connsiteY2" fmla="*/ 52083 h 58434"/>
                <a:gd name="connsiteX3" fmla="*/ 217220 w 217220"/>
                <a:gd name="connsiteY3" fmla="*/ 41920 h 58434"/>
                <a:gd name="connsiteX4" fmla="*/ 0 w 217220"/>
                <a:gd name="connsiteY4" fmla="*/ 0 h 58434"/>
                <a:gd name="connsiteX5" fmla="*/ 0 w 217220"/>
                <a:gd name="connsiteY5" fmla="*/ 6352 h 58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0" h="58434">
                  <a:moveTo>
                    <a:pt x="0" y="16514"/>
                  </a:moveTo>
                  <a:lnTo>
                    <a:pt x="217220" y="58434"/>
                  </a:lnTo>
                  <a:lnTo>
                    <a:pt x="217220" y="52083"/>
                  </a:lnTo>
                  <a:lnTo>
                    <a:pt x="217220" y="41920"/>
                  </a:lnTo>
                  <a:lnTo>
                    <a:pt x="0" y="0"/>
                  </a:lnTo>
                  <a:lnTo>
                    <a:pt x="0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" name="Freeform: Shape 191">
              <a:extLst>
                <a:ext uri="{FF2B5EF4-FFF2-40B4-BE49-F238E27FC236}">
                  <a16:creationId xmlns:a16="http://schemas.microsoft.com/office/drawing/2014/main" id="{72FE0B7E-C5AE-3CEA-BCA3-AE48A3F5FD0B}"/>
                </a:ext>
              </a:extLst>
            </p:cNvPr>
            <p:cNvSpPr/>
            <p:nvPr/>
          </p:nvSpPr>
          <p:spPr>
            <a:xfrm>
              <a:off x="1096262" y="1230925"/>
              <a:ext cx="57163" cy="45730"/>
            </a:xfrm>
            <a:custGeom>
              <a:avLst/>
              <a:gdLst>
                <a:gd name="connsiteX0" fmla="*/ 0 w 57163"/>
                <a:gd name="connsiteY0" fmla="*/ 45731 h 45730"/>
                <a:gd name="connsiteX1" fmla="*/ 57163 w 57163"/>
                <a:gd name="connsiteY1" fmla="*/ 16514 h 45730"/>
                <a:gd name="connsiteX2" fmla="*/ 55893 w 57163"/>
                <a:gd name="connsiteY2" fmla="*/ 5081 h 45730"/>
                <a:gd name="connsiteX3" fmla="*/ 55893 w 57163"/>
                <a:gd name="connsiteY3" fmla="*/ 0 h 45730"/>
                <a:gd name="connsiteX4" fmla="*/ 3811 w 57163"/>
                <a:gd name="connsiteY4" fmla="*/ 26676 h 45730"/>
                <a:gd name="connsiteX5" fmla="*/ 5081 w 57163"/>
                <a:gd name="connsiteY5" fmla="*/ 38109 h 45730"/>
                <a:gd name="connsiteX6" fmla="*/ 2541 w 57163"/>
                <a:gd name="connsiteY6" fmla="*/ 43190 h 45730"/>
                <a:gd name="connsiteX7" fmla="*/ 0 w 57163"/>
                <a:gd name="connsiteY7" fmla="*/ 45731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163" h="45730">
                  <a:moveTo>
                    <a:pt x="0" y="45731"/>
                  </a:moveTo>
                  <a:lnTo>
                    <a:pt x="57163" y="16514"/>
                  </a:lnTo>
                  <a:lnTo>
                    <a:pt x="55893" y="5081"/>
                  </a:lnTo>
                  <a:lnTo>
                    <a:pt x="55893" y="0"/>
                  </a:lnTo>
                  <a:lnTo>
                    <a:pt x="3811" y="26676"/>
                  </a:lnTo>
                  <a:lnTo>
                    <a:pt x="5081" y="38109"/>
                  </a:lnTo>
                  <a:cubicBezTo>
                    <a:pt x="5081" y="40650"/>
                    <a:pt x="5081" y="41920"/>
                    <a:pt x="2541" y="43190"/>
                  </a:cubicBezTo>
                  <a:cubicBezTo>
                    <a:pt x="1270" y="44461"/>
                    <a:pt x="1270" y="44461"/>
                    <a:pt x="0" y="4573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" name="Freeform: Shape 192">
              <a:extLst>
                <a:ext uri="{FF2B5EF4-FFF2-40B4-BE49-F238E27FC236}">
                  <a16:creationId xmlns:a16="http://schemas.microsoft.com/office/drawing/2014/main" id="{CDA489D6-EA1B-52F5-CAAD-C0E051404D53}"/>
                </a:ext>
              </a:extLst>
            </p:cNvPr>
            <p:cNvSpPr/>
            <p:nvPr/>
          </p:nvSpPr>
          <p:spPr>
            <a:xfrm>
              <a:off x="721526" y="145831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" name="Freeform: Shape 193">
              <a:extLst>
                <a:ext uri="{FF2B5EF4-FFF2-40B4-BE49-F238E27FC236}">
                  <a16:creationId xmlns:a16="http://schemas.microsoft.com/office/drawing/2014/main" id="{01433CC1-A770-8D4C-F473-663F10E4ADD5}"/>
                </a:ext>
              </a:extLst>
            </p:cNvPr>
            <p:cNvSpPr/>
            <p:nvPr/>
          </p:nvSpPr>
          <p:spPr>
            <a:xfrm>
              <a:off x="726607" y="1457039"/>
              <a:ext cx="430629" cy="106705"/>
            </a:xfrm>
            <a:custGeom>
              <a:avLst/>
              <a:gdLst>
                <a:gd name="connsiteX0" fmla="*/ 430629 w 430629"/>
                <a:gd name="connsiteY0" fmla="*/ 106706 h 106705"/>
                <a:gd name="connsiteX1" fmla="*/ 424278 w 430629"/>
                <a:gd name="connsiteY1" fmla="*/ 102895 h 106705"/>
                <a:gd name="connsiteX2" fmla="*/ 426818 w 430629"/>
                <a:gd name="connsiteY2" fmla="*/ 92732 h 106705"/>
                <a:gd name="connsiteX3" fmla="*/ 426818 w 430629"/>
                <a:gd name="connsiteY3" fmla="*/ 92732 h 106705"/>
                <a:gd name="connsiteX4" fmla="*/ 429359 w 430629"/>
                <a:gd name="connsiteY4" fmla="*/ 91462 h 106705"/>
                <a:gd name="connsiteX5" fmla="*/ 22865 w 430629"/>
                <a:gd name="connsiteY5" fmla="*/ 0 h 106705"/>
                <a:gd name="connsiteX6" fmla="*/ 5081 w 430629"/>
                <a:gd name="connsiteY6" fmla="*/ 10162 h 106705"/>
                <a:gd name="connsiteX7" fmla="*/ 0 w 430629"/>
                <a:gd name="connsiteY7" fmla="*/ 10162 h 106705"/>
                <a:gd name="connsiteX8" fmla="*/ 0 w 430629"/>
                <a:gd name="connsiteY8" fmla="*/ 10162 h 106705"/>
                <a:gd name="connsiteX9" fmla="*/ 10162 w 430629"/>
                <a:gd name="connsiteY9" fmla="*/ 12703 h 106705"/>
                <a:gd name="connsiteX10" fmla="*/ 424278 w 430629"/>
                <a:gd name="connsiteY10" fmla="*/ 106706 h 106705"/>
                <a:gd name="connsiteX11" fmla="*/ 430629 w 430629"/>
                <a:gd name="connsiteY11" fmla="*/ 106706 h 106705"/>
                <a:gd name="connsiteX12" fmla="*/ 430629 w 430629"/>
                <a:gd name="connsiteY12" fmla="*/ 106706 h 106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629" h="106705">
                  <a:moveTo>
                    <a:pt x="430629" y="106706"/>
                  </a:moveTo>
                  <a:cubicBezTo>
                    <a:pt x="428089" y="106706"/>
                    <a:pt x="425548" y="105435"/>
                    <a:pt x="424278" y="102895"/>
                  </a:cubicBezTo>
                  <a:cubicBezTo>
                    <a:pt x="421737" y="99084"/>
                    <a:pt x="423008" y="95273"/>
                    <a:pt x="426818" y="92732"/>
                  </a:cubicBezTo>
                  <a:cubicBezTo>
                    <a:pt x="426818" y="92732"/>
                    <a:pt x="426818" y="92732"/>
                    <a:pt x="426818" y="92732"/>
                  </a:cubicBezTo>
                  <a:lnTo>
                    <a:pt x="429359" y="91462"/>
                  </a:lnTo>
                  <a:lnTo>
                    <a:pt x="22865" y="0"/>
                  </a:lnTo>
                  <a:lnTo>
                    <a:pt x="5081" y="10162"/>
                  </a:lnTo>
                  <a:cubicBezTo>
                    <a:pt x="3811" y="11433"/>
                    <a:pt x="1270" y="11433"/>
                    <a:pt x="0" y="10162"/>
                  </a:cubicBezTo>
                  <a:lnTo>
                    <a:pt x="0" y="10162"/>
                  </a:lnTo>
                  <a:lnTo>
                    <a:pt x="10162" y="12703"/>
                  </a:lnTo>
                  <a:lnTo>
                    <a:pt x="424278" y="106706"/>
                  </a:lnTo>
                  <a:lnTo>
                    <a:pt x="430629" y="106706"/>
                  </a:lnTo>
                  <a:lnTo>
                    <a:pt x="430629" y="1067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" name="Freeform: Shape 194">
              <a:extLst>
                <a:ext uri="{FF2B5EF4-FFF2-40B4-BE49-F238E27FC236}">
                  <a16:creationId xmlns:a16="http://schemas.microsoft.com/office/drawing/2014/main" id="{479B73EA-8747-2EBD-0222-DB00962D7C6E}"/>
                </a:ext>
              </a:extLst>
            </p:cNvPr>
            <p:cNvSpPr/>
            <p:nvPr/>
          </p:nvSpPr>
          <p:spPr>
            <a:xfrm>
              <a:off x="721526" y="1456086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4" name="Freeform: Shape 195">
              <a:extLst>
                <a:ext uri="{FF2B5EF4-FFF2-40B4-BE49-F238E27FC236}">
                  <a16:creationId xmlns:a16="http://schemas.microsoft.com/office/drawing/2014/main" id="{CB669DBE-C57C-E31F-DE5A-C12B5E1C9D43}"/>
                </a:ext>
              </a:extLst>
            </p:cNvPr>
            <p:cNvSpPr/>
            <p:nvPr/>
          </p:nvSpPr>
          <p:spPr>
            <a:xfrm>
              <a:off x="72406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5" name="Freeform: Shape 196">
              <a:extLst>
                <a:ext uri="{FF2B5EF4-FFF2-40B4-BE49-F238E27FC236}">
                  <a16:creationId xmlns:a16="http://schemas.microsoft.com/office/drawing/2014/main" id="{72E05D10-9492-9016-D737-B649760C0ADE}"/>
                </a:ext>
              </a:extLst>
            </p:cNvPr>
            <p:cNvSpPr/>
            <p:nvPr/>
          </p:nvSpPr>
          <p:spPr>
            <a:xfrm>
              <a:off x="1150409" y="1360496"/>
              <a:ext cx="356158" cy="201978"/>
            </a:xfrm>
            <a:custGeom>
              <a:avLst/>
              <a:gdLst>
                <a:gd name="connsiteX0" fmla="*/ 352348 w 356158"/>
                <a:gd name="connsiteY0" fmla="*/ 7622 h 201978"/>
                <a:gd name="connsiteX1" fmla="*/ 352348 w 356158"/>
                <a:gd name="connsiteY1" fmla="*/ 7622 h 201978"/>
                <a:gd name="connsiteX2" fmla="*/ 352348 w 356158"/>
                <a:gd name="connsiteY2" fmla="*/ 7622 h 201978"/>
                <a:gd name="connsiteX3" fmla="*/ 352348 w 356158"/>
                <a:gd name="connsiteY3" fmla="*/ 5081 h 201978"/>
                <a:gd name="connsiteX4" fmla="*/ 352348 w 356158"/>
                <a:gd name="connsiteY4" fmla="*/ 3811 h 201978"/>
                <a:gd name="connsiteX5" fmla="*/ 353618 w 356158"/>
                <a:gd name="connsiteY5" fmla="*/ 2541 h 201978"/>
                <a:gd name="connsiteX6" fmla="*/ 354888 w 356158"/>
                <a:gd name="connsiteY6" fmla="*/ 1270 h 201978"/>
                <a:gd name="connsiteX7" fmla="*/ 356158 w 356158"/>
                <a:gd name="connsiteY7" fmla="*/ 0 h 201978"/>
                <a:gd name="connsiteX8" fmla="*/ 6828 w 356158"/>
                <a:gd name="connsiteY8" fmla="*/ 186735 h 201978"/>
                <a:gd name="connsiteX9" fmla="*/ 4287 w 356158"/>
                <a:gd name="connsiteY9" fmla="*/ 188005 h 201978"/>
                <a:gd name="connsiteX10" fmla="*/ 476 w 356158"/>
                <a:gd name="connsiteY10" fmla="*/ 198168 h 201978"/>
                <a:gd name="connsiteX11" fmla="*/ 476 w 356158"/>
                <a:gd name="connsiteY11" fmla="*/ 198168 h 201978"/>
                <a:gd name="connsiteX12" fmla="*/ 6828 w 356158"/>
                <a:gd name="connsiteY12" fmla="*/ 201979 h 201978"/>
                <a:gd name="connsiteX13" fmla="*/ 8098 w 356158"/>
                <a:gd name="connsiteY13" fmla="*/ 201979 h 201978"/>
                <a:gd name="connsiteX14" fmla="*/ 9368 w 356158"/>
                <a:gd name="connsiteY14" fmla="*/ 201979 h 201978"/>
                <a:gd name="connsiteX15" fmla="*/ 10639 w 356158"/>
                <a:gd name="connsiteY15" fmla="*/ 201979 h 201978"/>
                <a:gd name="connsiteX16" fmla="*/ 14450 w 356158"/>
                <a:gd name="connsiteY16" fmla="*/ 199438 h 201978"/>
                <a:gd name="connsiteX17" fmla="*/ 352348 w 356158"/>
                <a:gd name="connsiteY17" fmla="*/ 19055 h 201978"/>
                <a:gd name="connsiteX18" fmla="*/ 352348 w 356158"/>
                <a:gd name="connsiteY18" fmla="*/ 7622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6158" h="201978">
                  <a:moveTo>
                    <a:pt x="352348" y="7622"/>
                  </a:moveTo>
                  <a:lnTo>
                    <a:pt x="352348" y="7622"/>
                  </a:lnTo>
                  <a:lnTo>
                    <a:pt x="352348" y="7622"/>
                  </a:lnTo>
                  <a:cubicBezTo>
                    <a:pt x="352348" y="6352"/>
                    <a:pt x="352348" y="6352"/>
                    <a:pt x="352348" y="5081"/>
                  </a:cubicBezTo>
                  <a:lnTo>
                    <a:pt x="352348" y="3811"/>
                  </a:lnTo>
                  <a:cubicBezTo>
                    <a:pt x="352348" y="3811"/>
                    <a:pt x="352348" y="2541"/>
                    <a:pt x="353618" y="2541"/>
                  </a:cubicBezTo>
                  <a:cubicBezTo>
                    <a:pt x="353618" y="2541"/>
                    <a:pt x="353618" y="1270"/>
                    <a:pt x="354888" y="1270"/>
                  </a:cubicBezTo>
                  <a:cubicBezTo>
                    <a:pt x="354888" y="1270"/>
                    <a:pt x="356158" y="1270"/>
                    <a:pt x="356158" y="0"/>
                  </a:cubicBezTo>
                  <a:lnTo>
                    <a:pt x="6828" y="186735"/>
                  </a:lnTo>
                  <a:lnTo>
                    <a:pt x="4287" y="188005"/>
                  </a:lnTo>
                  <a:cubicBezTo>
                    <a:pt x="476" y="189275"/>
                    <a:pt x="-794" y="194357"/>
                    <a:pt x="476" y="198168"/>
                  </a:cubicBezTo>
                  <a:cubicBezTo>
                    <a:pt x="476" y="198168"/>
                    <a:pt x="476" y="198168"/>
                    <a:pt x="476" y="198168"/>
                  </a:cubicBezTo>
                  <a:cubicBezTo>
                    <a:pt x="1747" y="200708"/>
                    <a:pt x="4287" y="201979"/>
                    <a:pt x="6828" y="201979"/>
                  </a:cubicBezTo>
                  <a:lnTo>
                    <a:pt x="8098" y="201979"/>
                  </a:lnTo>
                  <a:lnTo>
                    <a:pt x="9368" y="201979"/>
                  </a:lnTo>
                  <a:lnTo>
                    <a:pt x="10639" y="201979"/>
                  </a:lnTo>
                  <a:lnTo>
                    <a:pt x="14450" y="199438"/>
                  </a:lnTo>
                  <a:lnTo>
                    <a:pt x="352348" y="19055"/>
                  </a:lnTo>
                  <a:lnTo>
                    <a:pt x="352348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6" name="Freeform: Shape 197">
              <a:extLst>
                <a:ext uri="{FF2B5EF4-FFF2-40B4-BE49-F238E27FC236}">
                  <a16:creationId xmlns:a16="http://schemas.microsoft.com/office/drawing/2014/main" id="{D6C0F3E6-0737-5E17-9860-DB3D1451F00D}"/>
                </a:ext>
              </a:extLst>
            </p:cNvPr>
            <p:cNvSpPr/>
            <p:nvPr/>
          </p:nvSpPr>
          <p:spPr>
            <a:xfrm>
              <a:off x="1504026" y="1355415"/>
              <a:ext cx="22916" cy="16514"/>
            </a:xfrm>
            <a:custGeom>
              <a:avLst/>
              <a:gdLst>
                <a:gd name="connsiteX0" fmla="*/ 5081 w 22916"/>
                <a:gd name="connsiteY0" fmla="*/ 5081 h 16514"/>
                <a:gd name="connsiteX1" fmla="*/ 12703 w 22916"/>
                <a:gd name="connsiteY1" fmla="*/ 11433 h 16514"/>
                <a:gd name="connsiteX2" fmla="*/ 12703 w 22916"/>
                <a:gd name="connsiteY2" fmla="*/ 11433 h 16514"/>
                <a:gd name="connsiteX3" fmla="*/ 12703 w 22916"/>
                <a:gd name="connsiteY3" fmla="*/ 16514 h 16514"/>
                <a:gd name="connsiteX4" fmla="*/ 16514 w 22916"/>
                <a:gd name="connsiteY4" fmla="*/ 15244 h 16514"/>
                <a:gd name="connsiteX5" fmla="*/ 19054 w 22916"/>
                <a:gd name="connsiteY5" fmla="*/ 13973 h 16514"/>
                <a:gd name="connsiteX6" fmla="*/ 21595 w 22916"/>
                <a:gd name="connsiteY6" fmla="*/ 3811 h 16514"/>
                <a:gd name="connsiteX7" fmla="*/ 21595 w 22916"/>
                <a:gd name="connsiteY7" fmla="*/ 3811 h 16514"/>
                <a:gd name="connsiteX8" fmla="*/ 15243 w 22916"/>
                <a:gd name="connsiteY8" fmla="*/ 0 h 16514"/>
                <a:gd name="connsiteX9" fmla="*/ 13973 w 22916"/>
                <a:gd name="connsiteY9" fmla="*/ 0 h 16514"/>
                <a:gd name="connsiteX10" fmla="*/ 12703 w 22916"/>
                <a:gd name="connsiteY10" fmla="*/ 0 h 16514"/>
                <a:gd name="connsiteX11" fmla="*/ 11433 w 22916"/>
                <a:gd name="connsiteY11" fmla="*/ 0 h 16514"/>
                <a:gd name="connsiteX12" fmla="*/ 11433 w 22916"/>
                <a:gd name="connsiteY12" fmla="*/ 0 h 16514"/>
                <a:gd name="connsiteX13" fmla="*/ 5081 w 22916"/>
                <a:gd name="connsiteY13" fmla="*/ 5081 h 16514"/>
                <a:gd name="connsiteX14" fmla="*/ 1270 w 22916"/>
                <a:gd name="connsiteY14" fmla="*/ 5081 h 16514"/>
                <a:gd name="connsiteX15" fmla="*/ 0 w 22916"/>
                <a:gd name="connsiteY15" fmla="*/ 6352 h 16514"/>
                <a:gd name="connsiteX16" fmla="*/ 5081 w 22916"/>
                <a:gd name="connsiteY16" fmla="*/ 5081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916" h="16514">
                  <a:moveTo>
                    <a:pt x="5081" y="5081"/>
                  </a:moveTo>
                  <a:cubicBezTo>
                    <a:pt x="8892" y="5081"/>
                    <a:pt x="12703" y="7622"/>
                    <a:pt x="12703" y="11433"/>
                  </a:cubicBezTo>
                  <a:cubicBezTo>
                    <a:pt x="12703" y="11433"/>
                    <a:pt x="12703" y="11433"/>
                    <a:pt x="12703" y="11433"/>
                  </a:cubicBezTo>
                  <a:lnTo>
                    <a:pt x="12703" y="16514"/>
                  </a:lnTo>
                  <a:lnTo>
                    <a:pt x="16514" y="15244"/>
                  </a:lnTo>
                  <a:lnTo>
                    <a:pt x="19054" y="13973"/>
                  </a:lnTo>
                  <a:cubicBezTo>
                    <a:pt x="22865" y="11433"/>
                    <a:pt x="24136" y="7622"/>
                    <a:pt x="21595" y="3811"/>
                  </a:cubicBezTo>
                  <a:cubicBezTo>
                    <a:pt x="21595" y="3811"/>
                    <a:pt x="21595" y="3811"/>
                    <a:pt x="21595" y="3811"/>
                  </a:cubicBezTo>
                  <a:cubicBezTo>
                    <a:pt x="20325" y="1270"/>
                    <a:pt x="17784" y="0"/>
                    <a:pt x="15243" y="0"/>
                  </a:cubicBezTo>
                  <a:lnTo>
                    <a:pt x="13973" y="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5081" y="5081"/>
                  </a:lnTo>
                  <a:lnTo>
                    <a:pt x="1270" y="5081"/>
                  </a:lnTo>
                  <a:cubicBezTo>
                    <a:pt x="1270" y="5081"/>
                    <a:pt x="0" y="5081"/>
                    <a:pt x="0" y="6352"/>
                  </a:cubicBezTo>
                  <a:cubicBezTo>
                    <a:pt x="2541" y="5081"/>
                    <a:pt x="3811" y="5081"/>
                    <a:pt x="508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7" name="Freeform: Shape 198">
              <a:extLst>
                <a:ext uri="{FF2B5EF4-FFF2-40B4-BE49-F238E27FC236}">
                  <a16:creationId xmlns:a16="http://schemas.microsoft.com/office/drawing/2014/main" id="{2CA86D78-5B36-4CE6-45A8-559F09CFD45F}"/>
                </a:ext>
              </a:extLst>
            </p:cNvPr>
            <p:cNvSpPr/>
            <p:nvPr/>
          </p:nvSpPr>
          <p:spPr>
            <a:xfrm>
              <a:off x="2327176" y="1538339"/>
              <a:ext cx="100353" cy="1535798"/>
            </a:xfrm>
            <a:custGeom>
              <a:avLst/>
              <a:gdLst>
                <a:gd name="connsiteX0" fmla="*/ 88921 w 100353"/>
                <a:gd name="connsiteY0" fmla="*/ 1533258 h 1535798"/>
                <a:gd name="connsiteX1" fmla="*/ 100353 w 100353"/>
                <a:gd name="connsiteY1" fmla="*/ 1526907 h 1535798"/>
                <a:gd name="connsiteX2" fmla="*/ 13973 w 100353"/>
                <a:gd name="connsiteY2" fmla="*/ 5081 h 1535798"/>
                <a:gd name="connsiteX3" fmla="*/ 13973 w 100353"/>
                <a:gd name="connsiteY3" fmla="*/ 0 h 1535798"/>
                <a:gd name="connsiteX4" fmla="*/ 13973 w 100353"/>
                <a:gd name="connsiteY4" fmla="*/ 0 h 1535798"/>
                <a:gd name="connsiteX5" fmla="*/ 13973 w 100353"/>
                <a:gd name="connsiteY5" fmla="*/ 2541 h 1535798"/>
                <a:gd name="connsiteX6" fmla="*/ 5081 w 100353"/>
                <a:gd name="connsiteY6" fmla="*/ 8892 h 1535798"/>
                <a:gd name="connsiteX7" fmla="*/ 0 w 100353"/>
                <a:gd name="connsiteY7" fmla="*/ 7622 h 1535798"/>
                <a:gd name="connsiteX8" fmla="*/ 86380 w 100353"/>
                <a:gd name="connsiteY8" fmla="*/ 1535799 h 1535798"/>
                <a:gd name="connsiteX9" fmla="*/ 88921 w 100353"/>
                <a:gd name="connsiteY9" fmla="*/ 1533258 h 153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353" h="1535798">
                  <a:moveTo>
                    <a:pt x="88921" y="1533258"/>
                  </a:moveTo>
                  <a:lnTo>
                    <a:pt x="100353" y="1526907"/>
                  </a:lnTo>
                  <a:lnTo>
                    <a:pt x="13973" y="5081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3973" y="1270"/>
                    <a:pt x="13973" y="1270"/>
                    <a:pt x="13973" y="2541"/>
                  </a:cubicBezTo>
                  <a:cubicBezTo>
                    <a:pt x="12703" y="6352"/>
                    <a:pt x="8892" y="8892"/>
                    <a:pt x="5081" y="8892"/>
                  </a:cubicBezTo>
                  <a:lnTo>
                    <a:pt x="0" y="7622"/>
                  </a:lnTo>
                  <a:lnTo>
                    <a:pt x="86380" y="1535799"/>
                  </a:lnTo>
                  <a:lnTo>
                    <a:pt x="88921" y="15332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8" name="Freeform: Shape 199">
              <a:extLst>
                <a:ext uri="{FF2B5EF4-FFF2-40B4-BE49-F238E27FC236}">
                  <a16:creationId xmlns:a16="http://schemas.microsoft.com/office/drawing/2014/main" id="{A4E10DE5-5086-33E4-B8E4-2B088B524E8C}"/>
                </a:ext>
              </a:extLst>
            </p:cNvPr>
            <p:cNvSpPr/>
            <p:nvPr/>
          </p:nvSpPr>
          <p:spPr>
            <a:xfrm>
              <a:off x="980666" y="0"/>
              <a:ext cx="120677" cy="1269034"/>
            </a:xfrm>
            <a:custGeom>
              <a:avLst/>
              <a:gdLst>
                <a:gd name="connsiteX0" fmla="*/ 109245 w 120677"/>
                <a:gd name="connsiteY0" fmla="*/ 1262683 h 1269034"/>
                <a:gd name="connsiteX1" fmla="*/ 119408 w 120677"/>
                <a:gd name="connsiteY1" fmla="*/ 1266494 h 1269034"/>
                <a:gd name="connsiteX2" fmla="*/ 120678 w 120677"/>
                <a:gd name="connsiteY2" fmla="*/ 1269035 h 1269034"/>
                <a:gd name="connsiteX3" fmla="*/ 119408 w 120677"/>
                <a:gd name="connsiteY3" fmla="*/ 1257602 h 1269034"/>
                <a:gd name="connsiteX4" fmla="*/ 15244 w 120677"/>
                <a:gd name="connsiteY4" fmla="*/ 0 h 1269034"/>
                <a:gd name="connsiteX5" fmla="*/ 0 w 120677"/>
                <a:gd name="connsiteY5" fmla="*/ 0 h 1269034"/>
                <a:gd name="connsiteX6" fmla="*/ 104164 w 120677"/>
                <a:gd name="connsiteY6" fmla="*/ 1265224 h 1269034"/>
                <a:gd name="connsiteX7" fmla="*/ 109245 w 120677"/>
                <a:gd name="connsiteY7" fmla="*/ 1262683 h 126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677" h="1269034">
                  <a:moveTo>
                    <a:pt x="109245" y="1262683"/>
                  </a:moveTo>
                  <a:cubicBezTo>
                    <a:pt x="113056" y="1261413"/>
                    <a:pt x="116867" y="1262683"/>
                    <a:pt x="119408" y="1266494"/>
                  </a:cubicBezTo>
                  <a:cubicBezTo>
                    <a:pt x="119408" y="1267764"/>
                    <a:pt x="119408" y="1267764"/>
                    <a:pt x="120678" y="1269035"/>
                  </a:cubicBezTo>
                  <a:lnTo>
                    <a:pt x="119408" y="1257602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104164" y="1265224"/>
                  </a:lnTo>
                  <a:lnTo>
                    <a:pt x="109245" y="126268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9" name="Freeform: Shape 200">
              <a:extLst>
                <a:ext uri="{FF2B5EF4-FFF2-40B4-BE49-F238E27FC236}">
                  <a16:creationId xmlns:a16="http://schemas.microsoft.com/office/drawing/2014/main" id="{23938868-F88F-939D-76AD-1309B0BD4B6C}"/>
                </a:ext>
              </a:extLst>
            </p:cNvPr>
            <p:cNvSpPr/>
            <p:nvPr/>
          </p:nvSpPr>
          <p:spPr>
            <a:xfrm>
              <a:off x="1096262" y="1274115"/>
              <a:ext cx="2540" cy="1270"/>
            </a:xfrm>
            <a:custGeom>
              <a:avLst/>
              <a:gdLst>
                <a:gd name="connsiteX0" fmla="*/ 2541 w 2540"/>
                <a:gd name="connsiteY0" fmla="*/ 0 h 1270"/>
                <a:gd name="connsiteX1" fmla="*/ 0 w 2540"/>
                <a:gd name="connsiteY1" fmla="*/ 1270 h 1270"/>
                <a:gd name="connsiteX2" fmla="*/ 0 w 2540"/>
                <a:gd name="connsiteY2" fmla="*/ 1270 h 1270"/>
                <a:gd name="connsiteX3" fmla="*/ 2541 w 254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0" h="1270">
                  <a:moveTo>
                    <a:pt x="2541" y="0"/>
                  </a:moveTo>
                  <a:cubicBezTo>
                    <a:pt x="2541" y="1270"/>
                    <a:pt x="1270" y="1270"/>
                    <a:pt x="0" y="1270"/>
                  </a:cubicBezTo>
                  <a:lnTo>
                    <a:pt x="0" y="1270"/>
                  </a:lnTo>
                  <a:cubicBezTo>
                    <a:pt x="1270" y="1270"/>
                    <a:pt x="1270" y="1270"/>
                    <a:pt x="254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0" name="Freeform: Shape 201">
              <a:extLst>
                <a:ext uri="{FF2B5EF4-FFF2-40B4-BE49-F238E27FC236}">
                  <a16:creationId xmlns:a16="http://schemas.microsoft.com/office/drawing/2014/main" id="{84198EAE-581A-6155-D6D2-C47455644577}"/>
                </a:ext>
              </a:extLst>
            </p:cNvPr>
            <p:cNvSpPr/>
            <p:nvPr/>
          </p:nvSpPr>
          <p:spPr>
            <a:xfrm>
              <a:off x="1316023" y="0"/>
              <a:ext cx="49541" cy="467472"/>
            </a:xfrm>
            <a:custGeom>
              <a:avLst/>
              <a:gdLst>
                <a:gd name="connsiteX0" fmla="*/ 39379 w 49541"/>
                <a:gd name="connsiteY0" fmla="*/ 466202 h 467472"/>
                <a:gd name="connsiteX1" fmla="*/ 49541 w 49541"/>
                <a:gd name="connsiteY1" fmla="*/ 461121 h 467472"/>
                <a:gd name="connsiteX2" fmla="*/ 15244 w 49541"/>
                <a:gd name="connsiteY2" fmla="*/ 0 h 467472"/>
                <a:gd name="connsiteX3" fmla="*/ 0 w 49541"/>
                <a:gd name="connsiteY3" fmla="*/ 0 h 467472"/>
                <a:gd name="connsiteX4" fmla="*/ 35568 w 49541"/>
                <a:gd name="connsiteY4" fmla="*/ 467472 h 46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41" h="467472">
                  <a:moveTo>
                    <a:pt x="39379" y="466202"/>
                  </a:moveTo>
                  <a:lnTo>
                    <a:pt x="49541" y="461121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35568" y="46747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1" name="Freeform: Shape 202">
              <a:extLst>
                <a:ext uri="{FF2B5EF4-FFF2-40B4-BE49-F238E27FC236}">
                  <a16:creationId xmlns:a16="http://schemas.microsoft.com/office/drawing/2014/main" id="{B68D2AB6-4081-809A-C383-A13A10955910}"/>
                </a:ext>
              </a:extLst>
            </p:cNvPr>
            <p:cNvSpPr/>
            <p:nvPr/>
          </p:nvSpPr>
          <p:spPr>
            <a:xfrm>
              <a:off x="3710525" y="0"/>
              <a:ext cx="128299" cy="4305063"/>
            </a:xfrm>
            <a:custGeom>
              <a:avLst/>
              <a:gdLst>
                <a:gd name="connsiteX0" fmla="*/ 113056 w 128299"/>
                <a:gd name="connsiteY0" fmla="*/ 4305063 h 4305063"/>
                <a:gd name="connsiteX1" fmla="*/ 120678 w 128299"/>
                <a:gd name="connsiteY1" fmla="*/ 4297441 h 4305063"/>
                <a:gd name="connsiteX2" fmla="*/ 128300 w 128299"/>
                <a:gd name="connsiteY2" fmla="*/ 4305063 h 4305063"/>
                <a:gd name="connsiteX3" fmla="*/ 128300 w 128299"/>
                <a:gd name="connsiteY3" fmla="*/ 4305063 h 4305063"/>
                <a:gd name="connsiteX4" fmla="*/ 15243 w 128299"/>
                <a:gd name="connsiteY4" fmla="*/ 0 h 4305063"/>
                <a:gd name="connsiteX5" fmla="*/ 0 w 128299"/>
                <a:gd name="connsiteY5" fmla="*/ 0 h 4305063"/>
                <a:gd name="connsiteX6" fmla="*/ 111786 w 128299"/>
                <a:gd name="connsiteY6" fmla="*/ 4294901 h 4305063"/>
                <a:gd name="connsiteX7" fmla="*/ 111786 w 128299"/>
                <a:gd name="connsiteY7" fmla="*/ 4305063 h 4305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8299" h="4305063">
                  <a:moveTo>
                    <a:pt x="113056" y="4305063"/>
                  </a:moveTo>
                  <a:cubicBezTo>
                    <a:pt x="113056" y="4301253"/>
                    <a:pt x="116867" y="4297441"/>
                    <a:pt x="120678" y="4297441"/>
                  </a:cubicBezTo>
                  <a:cubicBezTo>
                    <a:pt x="124489" y="4297441"/>
                    <a:pt x="128300" y="4301253"/>
                    <a:pt x="128300" y="4305063"/>
                  </a:cubicBezTo>
                  <a:cubicBezTo>
                    <a:pt x="128300" y="4305063"/>
                    <a:pt x="128300" y="4305063"/>
                    <a:pt x="128300" y="4305063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111786" y="4294901"/>
                  </a:lnTo>
                  <a:lnTo>
                    <a:pt x="111786" y="43050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2" name="Freeform: Shape 203">
              <a:extLst>
                <a:ext uri="{FF2B5EF4-FFF2-40B4-BE49-F238E27FC236}">
                  <a16:creationId xmlns:a16="http://schemas.microsoft.com/office/drawing/2014/main" id="{7431247A-DC7C-951F-9518-AE7A6FFA9BBA}"/>
                </a:ext>
              </a:extLst>
            </p:cNvPr>
            <p:cNvSpPr/>
            <p:nvPr/>
          </p:nvSpPr>
          <p:spPr>
            <a:xfrm>
              <a:off x="5797617" y="3498419"/>
              <a:ext cx="37791" cy="1183924"/>
            </a:xfrm>
            <a:custGeom>
              <a:avLst/>
              <a:gdLst>
                <a:gd name="connsiteX0" fmla="*/ 36838 w 37791"/>
                <a:gd name="connsiteY0" fmla="*/ 2541 h 1183924"/>
                <a:gd name="connsiteX1" fmla="*/ 36838 w 37791"/>
                <a:gd name="connsiteY1" fmla="*/ 3811 h 1183924"/>
                <a:gd name="connsiteX2" fmla="*/ 35568 w 37791"/>
                <a:gd name="connsiteY2" fmla="*/ 5081 h 1183924"/>
                <a:gd name="connsiteX3" fmla="*/ 34298 w 37791"/>
                <a:gd name="connsiteY3" fmla="*/ 6352 h 1183924"/>
                <a:gd name="connsiteX4" fmla="*/ 34298 w 37791"/>
                <a:gd name="connsiteY4" fmla="*/ 6352 h 1183924"/>
                <a:gd name="connsiteX5" fmla="*/ 21595 w 37791"/>
                <a:gd name="connsiteY5" fmla="*/ 16514 h 1183924"/>
                <a:gd name="connsiteX6" fmla="*/ 0 w 37791"/>
                <a:gd name="connsiteY6" fmla="*/ 1172492 h 1183924"/>
                <a:gd name="connsiteX7" fmla="*/ 0 w 37791"/>
                <a:gd name="connsiteY7" fmla="*/ 1176302 h 1183924"/>
                <a:gd name="connsiteX8" fmla="*/ 0 w 37791"/>
                <a:gd name="connsiteY8" fmla="*/ 1177573 h 1183924"/>
                <a:gd name="connsiteX9" fmla="*/ 0 w 37791"/>
                <a:gd name="connsiteY9" fmla="*/ 1178843 h 1183924"/>
                <a:gd name="connsiteX10" fmla="*/ 1270 w 37791"/>
                <a:gd name="connsiteY10" fmla="*/ 1180113 h 1183924"/>
                <a:gd name="connsiteX11" fmla="*/ 2541 w 37791"/>
                <a:gd name="connsiteY11" fmla="*/ 1181384 h 1183924"/>
                <a:gd name="connsiteX12" fmla="*/ 3811 w 37791"/>
                <a:gd name="connsiteY12" fmla="*/ 1182654 h 1183924"/>
                <a:gd name="connsiteX13" fmla="*/ 5081 w 37791"/>
                <a:gd name="connsiteY13" fmla="*/ 1183924 h 1183924"/>
                <a:gd name="connsiteX14" fmla="*/ 7622 w 37791"/>
                <a:gd name="connsiteY14" fmla="*/ 1183924 h 1183924"/>
                <a:gd name="connsiteX15" fmla="*/ 15244 w 37791"/>
                <a:gd name="connsiteY15" fmla="*/ 1176302 h 1183924"/>
                <a:gd name="connsiteX16" fmla="*/ 15244 w 37791"/>
                <a:gd name="connsiteY16" fmla="*/ 1176302 h 1183924"/>
                <a:gd name="connsiteX17" fmla="*/ 15244 w 37791"/>
                <a:gd name="connsiteY17" fmla="*/ 1169951 h 1183924"/>
                <a:gd name="connsiteX18" fmla="*/ 36838 w 37791"/>
                <a:gd name="connsiteY18" fmla="*/ 0 h 1183924"/>
                <a:gd name="connsiteX19" fmla="*/ 36838 w 37791"/>
                <a:gd name="connsiteY19" fmla="*/ 0 h 1183924"/>
                <a:gd name="connsiteX20" fmla="*/ 36838 w 37791"/>
                <a:gd name="connsiteY20" fmla="*/ 2541 h 1183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7791" h="1183924">
                  <a:moveTo>
                    <a:pt x="36838" y="2541"/>
                  </a:moveTo>
                  <a:cubicBezTo>
                    <a:pt x="36838" y="2541"/>
                    <a:pt x="36838" y="3811"/>
                    <a:pt x="36838" y="3811"/>
                  </a:cubicBezTo>
                  <a:lnTo>
                    <a:pt x="35568" y="5081"/>
                  </a:lnTo>
                  <a:cubicBezTo>
                    <a:pt x="35568" y="5081"/>
                    <a:pt x="35568" y="6352"/>
                    <a:pt x="34298" y="6352"/>
                  </a:cubicBezTo>
                  <a:lnTo>
                    <a:pt x="34298" y="6352"/>
                  </a:lnTo>
                  <a:lnTo>
                    <a:pt x="21595" y="16514"/>
                  </a:lnTo>
                  <a:lnTo>
                    <a:pt x="0" y="1172492"/>
                  </a:lnTo>
                  <a:lnTo>
                    <a:pt x="0" y="1176302"/>
                  </a:lnTo>
                  <a:lnTo>
                    <a:pt x="0" y="1177573"/>
                  </a:lnTo>
                  <a:cubicBezTo>
                    <a:pt x="0" y="1177573"/>
                    <a:pt x="0" y="1178843"/>
                    <a:pt x="0" y="1178843"/>
                  </a:cubicBezTo>
                  <a:lnTo>
                    <a:pt x="1270" y="1180113"/>
                  </a:lnTo>
                  <a:lnTo>
                    <a:pt x="2541" y="1181384"/>
                  </a:lnTo>
                  <a:lnTo>
                    <a:pt x="3811" y="1182654"/>
                  </a:lnTo>
                  <a:cubicBezTo>
                    <a:pt x="3811" y="1182654"/>
                    <a:pt x="5081" y="1182654"/>
                    <a:pt x="5081" y="1183924"/>
                  </a:cubicBezTo>
                  <a:cubicBezTo>
                    <a:pt x="6351" y="1183924"/>
                    <a:pt x="6351" y="1183924"/>
                    <a:pt x="7622" y="1183924"/>
                  </a:cubicBezTo>
                  <a:cubicBezTo>
                    <a:pt x="11433" y="1183924"/>
                    <a:pt x="15244" y="1180113"/>
                    <a:pt x="15244" y="1176302"/>
                  </a:cubicBezTo>
                  <a:cubicBezTo>
                    <a:pt x="15244" y="1176302"/>
                    <a:pt x="15244" y="1176302"/>
                    <a:pt x="15244" y="1176302"/>
                  </a:cubicBezTo>
                  <a:lnTo>
                    <a:pt x="15244" y="1169951"/>
                  </a:lnTo>
                  <a:lnTo>
                    <a:pt x="36838" y="0"/>
                  </a:lnTo>
                  <a:lnTo>
                    <a:pt x="36838" y="0"/>
                  </a:lnTo>
                  <a:cubicBezTo>
                    <a:pt x="38109" y="1270"/>
                    <a:pt x="38109" y="2541"/>
                    <a:pt x="36838" y="254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3" name="Freeform: Shape 204">
              <a:extLst>
                <a:ext uri="{FF2B5EF4-FFF2-40B4-BE49-F238E27FC236}">
                  <a16:creationId xmlns:a16="http://schemas.microsoft.com/office/drawing/2014/main" id="{00A3EF94-7734-BEA5-D770-EDCF55399B31}"/>
                </a:ext>
              </a:extLst>
            </p:cNvPr>
            <p:cNvSpPr/>
            <p:nvPr/>
          </p:nvSpPr>
          <p:spPr>
            <a:xfrm>
              <a:off x="5185336" y="3493338"/>
              <a:ext cx="647849" cy="503541"/>
            </a:xfrm>
            <a:custGeom>
              <a:avLst/>
              <a:gdLst>
                <a:gd name="connsiteX0" fmla="*/ 1270 w 647849"/>
                <a:gd name="connsiteY0" fmla="*/ 490338 h 503541"/>
                <a:gd name="connsiteX1" fmla="*/ 1270 w 647849"/>
                <a:gd name="connsiteY1" fmla="*/ 490338 h 503541"/>
                <a:gd name="connsiteX2" fmla="*/ 1270 w 647849"/>
                <a:gd name="connsiteY2" fmla="*/ 490338 h 503541"/>
                <a:gd name="connsiteX3" fmla="*/ 0 w 647849"/>
                <a:gd name="connsiteY3" fmla="*/ 492878 h 503541"/>
                <a:gd name="connsiteX4" fmla="*/ 0 w 647849"/>
                <a:gd name="connsiteY4" fmla="*/ 494149 h 503541"/>
                <a:gd name="connsiteX5" fmla="*/ 0 w 647849"/>
                <a:gd name="connsiteY5" fmla="*/ 495419 h 503541"/>
                <a:gd name="connsiteX6" fmla="*/ 1270 w 647849"/>
                <a:gd name="connsiteY6" fmla="*/ 500500 h 503541"/>
                <a:gd name="connsiteX7" fmla="*/ 11433 w 647849"/>
                <a:gd name="connsiteY7" fmla="*/ 501770 h 503541"/>
                <a:gd name="connsiteX8" fmla="*/ 11433 w 647849"/>
                <a:gd name="connsiteY8" fmla="*/ 501770 h 503541"/>
                <a:gd name="connsiteX9" fmla="*/ 13973 w 647849"/>
                <a:gd name="connsiteY9" fmla="*/ 499230 h 503541"/>
                <a:gd name="connsiteX10" fmla="*/ 635147 w 647849"/>
                <a:gd name="connsiteY10" fmla="*/ 20325 h 503541"/>
                <a:gd name="connsiteX11" fmla="*/ 647849 w 647849"/>
                <a:gd name="connsiteY11" fmla="*/ 10162 h 503541"/>
                <a:gd name="connsiteX12" fmla="*/ 647849 w 647849"/>
                <a:gd name="connsiteY12" fmla="*/ 10162 h 503541"/>
                <a:gd name="connsiteX13" fmla="*/ 642768 w 647849"/>
                <a:gd name="connsiteY13" fmla="*/ 11433 h 503541"/>
                <a:gd name="connsiteX14" fmla="*/ 635147 w 647849"/>
                <a:gd name="connsiteY14" fmla="*/ 3811 h 503541"/>
                <a:gd name="connsiteX15" fmla="*/ 635147 w 647849"/>
                <a:gd name="connsiteY15" fmla="*/ 3811 h 503541"/>
                <a:gd name="connsiteX16" fmla="*/ 635147 w 647849"/>
                <a:gd name="connsiteY16" fmla="*/ 0 h 503541"/>
                <a:gd name="connsiteX17" fmla="*/ 5081 w 647849"/>
                <a:gd name="connsiteY17" fmla="*/ 485257 h 503541"/>
                <a:gd name="connsiteX18" fmla="*/ 1270 w 647849"/>
                <a:gd name="connsiteY18" fmla="*/ 490338 h 50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7849" h="503541">
                  <a:moveTo>
                    <a:pt x="1270" y="490338"/>
                  </a:moveTo>
                  <a:lnTo>
                    <a:pt x="1270" y="490338"/>
                  </a:lnTo>
                  <a:lnTo>
                    <a:pt x="1270" y="490338"/>
                  </a:lnTo>
                  <a:lnTo>
                    <a:pt x="0" y="492878"/>
                  </a:lnTo>
                  <a:lnTo>
                    <a:pt x="0" y="494149"/>
                  </a:lnTo>
                  <a:cubicBezTo>
                    <a:pt x="0" y="494149"/>
                    <a:pt x="0" y="495419"/>
                    <a:pt x="0" y="495419"/>
                  </a:cubicBezTo>
                  <a:cubicBezTo>
                    <a:pt x="0" y="496689"/>
                    <a:pt x="0" y="499230"/>
                    <a:pt x="1270" y="500500"/>
                  </a:cubicBezTo>
                  <a:cubicBezTo>
                    <a:pt x="3811" y="504311"/>
                    <a:pt x="8892" y="504311"/>
                    <a:pt x="11433" y="501770"/>
                  </a:cubicBezTo>
                  <a:cubicBezTo>
                    <a:pt x="11433" y="501770"/>
                    <a:pt x="11433" y="501770"/>
                    <a:pt x="11433" y="501770"/>
                  </a:cubicBezTo>
                  <a:lnTo>
                    <a:pt x="13973" y="499230"/>
                  </a:lnTo>
                  <a:lnTo>
                    <a:pt x="635147" y="20325"/>
                  </a:lnTo>
                  <a:lnTo>
                    <a:pt x="647849" y="10162"/>
                  </a:lnTo>
                  <a:lnTo>
                    <a:pt x="647849" y="10162"/>
                  </a:lnTo>
                  <a:cubicBezTo>
                    <a:pt x="646579" y="11433"/>
                    <a:pt x="645309" y="12703"/>
                    <a:pt x="642768" y="11433"/>
                  </a:cubicBezTo>
                  <a:cubicBezTo>
                    <a:pt x="638957" y="11433"/>
                    <a:pt x="635147" y="7622"/>
                    <a:pt x="635147" y="3811"/>
                  </a:cubicBezTo>
                  <a:cubicBezTo>
                    <a:pt x="635147" y="3811"/>
                    <a:pt x="635147" y="3811"/>
                    <a:pt x="635147" y="3811"/>
                  </a:cubicBezTo>
                  <a:lnTo>
                    <a:pt x="635147" y="0"/>
                  </a:lnTo>
                  <a:lnTo>
                    <a:pt x="5081" y="485257"/>
                  </a:lnTo>
                  <a:lnTo>
                    <a:pt x="1270" y="49033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4" name="Freeform: Shape 205">
              <a:extLst>
                <a:ext uri="{FF2B5EF4-FFF2-40B4-BE49-F238E27FC236}">
                  <a16:creationId xmlns:a16="http://schemas.microsoft.com/office/drawing/2014/main" id="{C3A70DEE-3F66-3ED9-4CDD-1E9F461B4681}"/>
                </a:ext>
              </a:extLst>
            </p:cNvPr>
            <p:cNvSpPr/>
            <p:nvPr/>
          </p:nvSpPr>
          <p:spPr>
            <a:xfrm>
              <a:off x="492873" y="6752940"/>
              <a:ext cx="268031" cy="100354"/>
            </a:xfrm>
            <a:custGeom>
              <a:avLst/>
              <a:gdLst>
                <a:gd name="connsiteX0" fmla="*/ 10162 w 268031"/>
                <a:gd name="connsiteY0" fmla="*/ 6352 h 100354"/>
                <a:gd name="connsiteX1" fmla="*/ 3811 w 268031"/>
                <a:gd name="connsiteY1" fmla="*/ 13974 h 100354"/>
                <a:gd name="connsiteX2" fmla="*/ 3811 w 268031"/>
                <a:gd name="connsiteY2" fmla="*/ 13974 h 100354"/>
                <a:gd name="connsiteX3" fmla="*/ 0 w 268031"/>
                <a:gd name="connsiteY3" fmla="*/ 12703 h 100354"/>
                <a:gd name="connsiteX4" fmla="*/ 1270 w 268031"/>
                <a:gd name="connsiteY4" fmla="*/ 12703 h 100354"/>
                <a:gd name="connsiteX5" fmla="*/ 12703 w 268031"/>
                <a:gd name="connsiteY5" fmla="*/ 17785 h 100354"/>
                <a:gd name="connsiteX6" fmla="*/ 226112 w 268031"/>
                <a:gd name="connsiteY6" fmla="*/ 100354 h 100354"/>
                <a:gd name="connsiteX7" fmla="*/ 268032 w 268031"/>
                <a:gd name="connsiteY7" fmla="*/ 100354 h 100354"/>
                <a:gd name="connsiteX8" fmla="*/ 11433 w 268031"/>
                <a:gd name="connsiteY8" fmla="*/ 0 h 100354"/>
                <a:gd name="connsiteX9" fmla="*/ 10162 w 268031"/>
                <a:gd name="connsiteY9" fmla="*/ 6352 h 100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8031" h="100354">
                  <a:moveTo>
                    <a:pt x="10162" y="6352"/>
                  </a:moveTo>
                  <a:cubicBezTo>
                    <a:pt x="10162" y="10163"/>
                    <a:pt x="7622" y="13974"/>
                    <a:pt x="3811" y="13974"/>
                  </a:cubicBezTo>
                  <a:cubicBezTo>
                    <a:pt x="3811" y="13974"/>
                    <a:pt x="3811" y="13974"/>
                    <a:pt x="3811" y="13974"/>
                  </a:cubicBezTo>
                  <a:cubicBezTo>
                    <a:pt x="2541" y="13974"/>
                    <a:pt x="1270" y="13974"/>
                    <a:pt x="0" y="12703"/>
                  </a:cubicBezTo>
                  <a:lnTo>
                    <a:pt x="1270" y="12703"/>
                  </a:lnTo>
                  <a:lnTo>
                    <a:pt x="12703" y="17785"/>
                  </a:lnTo>
                  <a:lnTo>
                    <a:pt x="226112" y="100354"/>
                  </a:lnTo>
                  <a:lnTo>
                    <a:pt x="268032" y="100354"/>
                  </a:lnTo>
                  <a:lnTo>
                    <a:pt x="11433" y="0"/>
                  </a:lnTo>
                  <a:lnTo>
                    <a:pt x="1016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5" name="Freeform: Shape 206">
              <a:extLst>
                <a:ext uri="{FF2B5EF4-FFF2-40B4-BE49-F238E27FC236}">
                  <a16:creationId xmlns:a16="http://schemas.microsoft.com/office/drawing/2014/main" id="{73C68D1C-1DFF-8557-65CB-8B0DA5674710}"/>
                </a:ext>
              </a:extLst>
            </p:cNvPr>
            <p:cNvSpPr/>
            <p:nvPr/>
          </p:nvSpPr>
          <p:spPr>
            <a:xfrm>
              <a:off x="0" y="4087840"/>
              <a:ext cx="200706" cy="134652"/>
            </a:xfrm>
            <a:custGeom>
              <a:avLst/>
              <a:gdLst>
                <a:gd name="connsiteX0" fmla="*/ 200706 w 200706"/>
                <a:gd name="connsiteY0" fmla="*/ 3811 h 134652"/>
                <a:gd name="connsiteX1" fmla="*/ 189274 w 200706"/>
                <a:gd name="connsiteY1" fmla="*/ 0 h 134652"/>
                <a:gd name="connsiteX2" fmla="*/ 0 w 200706"/>
                <a:gd name="connsiteY2" fmla="*/ 116868 h 134652"/>
                <a:gd name="connsiteX3" fmla="*/ 0 w 200706"/>
                <a:gd name="connsiteY3" fmla="*/ 134652 h 134652"/>
                <a:gd name="connsiteX4" fmla="*/ 200706 w 200706"/>
                <a:gd name="connsiteY4" fmla="*/ 10163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06" h="134652">
                  <a:moveTo>
                    <a:pt x="200706" y="3811"/>
                  </a:moveTo>
                  <a:lnTo>
                    <a:pt x="189274" y="0"/>
                  </a:lnTo>
                  <a:lnTo>
                    <a:pt x="0" y="116868"/>
                  </a:lnTo>
                  <a:lnTo>
                    <a:pt x="0" y="134652"/>
                  </a:lnTo>
                  <a:lnTo>
                    <a:pt x="200706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6" name="Freeform: Shape 207">
              <a:extLst>
                <a:ext uri="{FF2B5EF4-FFF2-40B4-BE49-F238E27FC236}">
                  <a16:creationId xmlns:a16="http://schemas.microsoft.com/office/drawing/2014/main" id="{079EA5ED-CDDF-72D6-614A-233E0A5F6C48}"/>
                </a:ext>
              </a:extLst>
            </p:cNvPr>
            <p:cNvSpPr/>
            <p:nvPr/>
          </p:nvSpPr>
          <p:spPr>
            <a:xfrm>
              <a:off x="213409" y="408148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7" name="Freeform: Shape 208">
              <a:extLst>
                <a:ext uri="{FF2B5EF4-FFF2-40B4-BE49-F238E27FC236}">
                  <a16:creationId xmlns:a16="http://schemas.microsoft.com/office/drawing/2014/main" id="{ADB732A1-1EBD-1706-A2E2-E4AAF40C9B0F}"/>
                </a:ext>
              </a:extLst>
            </p:cNvPr>
            <p:cNvSpPr/>
            <p:nvPr/>
          </p:nvSpPr>
          <p:spPr>
            <a:xfrm>
              <a:off x="214679" y="4084347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lnTo>
                    <a:pt x="0" y="95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8" name="Freeform: Shape 209">
              <a:extLst>
                <a:ext uri="{FF2B5EF4-FFF2-40B4-BE49-F238E27FC236}">
                  <a16:creationId xmlns:a16="http://schemas.microsoft.com/office/drawing/2014/main" id="{17D496AB-0ED9-5BF7-12E0-DD3DE5AF2B58}"/>
                </a:ext>
              </a:extLst>
            </p:cNvPr>
            <p:cNvSpPr/>
            <p:nvPr/>
          </p:nvSpPr>
          <p:spPr>
            <a:xfrm>
              <a:off x="2391961" y="6719912"/>
              <a:ext cx="22865" cy="134652"/>
            </a:xfrm>
            <a:custGeom>
              <a:avLst/>
              <a:gdLst>
                <a:gd name="connsiteX0" fmla="*/ 11433 w 22865"/>
                <a:gd name="connsiteY0" fmla="*/ 2541 h 134652"/>
                <a:gd name="connsiteX1" fmla="*/ 0 w 22865"/>
                <a:gd name="connsiteY1" fmla="*/ 11433 h 134652"/>
                <a:gd name="connsiteX2" fmla="*/ 7622 w 22865"/>
                <a:gd name="connsiteY2" fmla="*/ 134652 h 134652"/>
                <a:gd name="connsiteX3" fmla="*/ 22865 w 22865"/>
                <a:gd name="connsiteY3" fmla="*/ 134652 h 134652"/>
                <a:gd name="connsiteX4" fmla="*/ 13973 w 22865"/>
                <a:gd name="connsiteY4" fmla="*/ 0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5" h="134652">
                  <a:moveTo>
                    <a:pt x="11433" y="2541"/>
                  </a:moveTo>
                  <a:lnTo>
                    <a:pt x="0" y="11433"/>
                  </a:lnTo>
                  <a:lnTo>
                    <a:pt x="7622" y="134652"/>
                  </a:lnTo>
                  <a:lnTo>
                    <a:pt x="22865" y="134652"/>
                  </a:lnTo>
                  <a:lnTo>
                    <a:pt x="1397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9" name="Freeform: Shape 210">
              <a:extLst>
                <a:ext uri="{FF2B5EF4-FFF2-40B4-BE49-F238E27FC236}">
                  <a16:creationId xmlns:a16="http://schemas.microsoft.com/office/drawing/2014/main" id="{E3BB1730-3FA0-C364-F746-3CC04F2B4FFA}"/>
                </a:ext>
              </a:extLst>
            </p:cNvPr>
            <p:cNvSpPr/>
            <p:nvPr/>
          </p:nvSpPr>
          <p:spPr>
            <a:xfrm>
              <a:off x="1744112" y="6468392"/>
              <a:ext cx="651660" cy="248979"/>
            </a:xfrm>
            <a:custGeom>
              <a:avLst/>
              <a:gdLst>
                <a:gd name="connsiteX0" fmla="*/ 15243 w 651660"/>
                <a:gd name="connsiteY0" fmla="*/ 5081 h 248979"/>
                <a:gd name="connsiteX1" fmla="*/ 2541 w 651660"/>
                <a:gd name="connsiteY1" fmla="*/ 0 h 248979"/>
                <a:gd name="connsiteX2" fmla="*/ 1270 w 651660"/>
                <a:gd name="connsiteY2" fmla="*/ 0 h 248979"/>
                <a:gd name="connsiteX3" fmla="*/ 5081 w 651660"/>
                <a:gd name="connsiteY3" fmla="*/ 2540 h 248979"/>
                <a:gd name="connsiteX4" fmla="*/ 3811 w 651660"/>
                <a:gd name="connsiteY4" fmla="*/ 12703 h 248979"/>
                <a:gd name="connsiteX5" fmla="*/ 3811 w 651660"/>
                <a:gd name="connsiteY5" fmla="*/ 12703 h 248979"/>
                <a:gd name="connsiteX6" fmla="*/ 0 w 651660"/>
                <a:gd name="connsiteY6" fmla="*/ 15243 h 248979"/>
                <a:gd name="connsiteX7" fmla="*/ 637687 w 651660"/>
                <a:gd name="connsiteY7" fmla="*/ 248979 h 248979"/>
                <a:gd name="connsiteX8" fmla="*/ 647849 w 651660"/>
                <a:gd name="connsiteY8" fmla="*/ 240087 h 248979"/>
                <a:gd name="connsiteX9" fmla="*/ 651660 w 651660"/>
                <a:gd name="connsiteY9" fmla="*/ 237547 h 248979"/>
                <a:gd name="connsiteX10" fmla="*/ 15243 w 651660"/>
                <a:gd name="connsiteY10" fmla="*/ 5081 h 24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1660" h="248979">
                  <a:moveTo>
                    <a:pt x="15243" y="5081"/>
                  </a:moveTo>
                  <a:lnTo>
                    <a:pt x="2541" y="0"/>
                  </a:lnTo>
                  <a:lnTo>
                    <a:pt x="1270" y="0"/>
                  </a:lnTo>
                  <a:cubicBezTo>
                    <a:pt x="2541" y="0"/>
                    <a:pt x="3811" y="1270"/>
                    <a:pt x="5081" y="2540"/>
                  </a:cubicBezTo>
                  <a:cubicBezTo>
                    <a:pt x="7622" y="6352"/>
                    <a:pt x="6351" y="10162"/>
                    <a:pt x="3811" y="12703"/>
                  </a:cubicBezTo>
                  <a:cubicBezTo>
                    <a:pt x="3811" y="12703"/>
                    <a:pt x="3811" y="12703"/>
                    <a:pt x="3811" y="12703"/>
                  </a:cubicBezTo>
                  <a:lnTo>
                    <a:pt x="0" y="15243"/>
                  </a:lnTo>
                  <a:lnTo>
                    <a:pt x="637687" y="248979"/>
                  </a:lnTo>
                  <a:lnTo>
                    <a:pt x="647849" y="240087"/>
                  </a:lnTo>
                  <a:lnTo>
                    <a:pt x="651660" y="237547"/>
                  </a:lnTo>
                  <a:lnTo>
                    <a:pt x="15243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0" name="Freeform: Shape 211">
              <a:extLst>
                <a:ext uri="{FF2B5EF4-FFF2-40B4-BE49-F238E27FC236}">
                  <a16:creationId xmlns:a16="http://schemas.microsoft.com/office/drawing/2014/main" id="{5FA026A8-7E8E-C8E2-F59F-89F014EF7B0D}"/>
                </a:ext>
              </a:extLst>
            </p:cNvPr>
            <p:cNvSpPr/>
            <p:nvPr/>
          </p:nvSpPr>
          <p:spPr>
            <a:xfrm>
              <a:off x="1235995" y="6469662"/>
              <a:ext cx="514968" cy="386172"/>
            </a:xfrm>
            <a:custGeom>
              <a:avLst/>
              <a:gdLst>
                <a:gd name="connsiteX0" fmla="*/ 511928 w 514968"/>
                <a:gd name="connsiteY0" fmla="*/ 12703 h 386172"/>
                <a:gd name="connsiteX1" fmla="*/ 513198 w 514968"/>
                <a:gd name="connsiteY1" fmla="*/ 2541 h 386172"/>
                <a:gd name="connsiteX2" fmla="*/ 513198 w 514968"/>
                <a:gd name="connsiteY2" fmla="*/ 2541 h 386172"/>
                <a:gd name="connsiteX3" fmla="*/ 509387 w 514968"/>
                <a:gd name="connsiteY3" fmla="*/ 0 h 386172"/>
                <a:gd name="connsiteX4" fmla="*/ 508117 w 514968"/>
                <a:gd name="connsiteY4" fmla="*/ 0 h 386172"/>
                <a:gd name="connsiteX5" fmla="*/ 506847 w 514968"/>
                <a:gd name="connsiteY5" fmla="*/ 0 h 386172"/>
                <a:gd name="connsiteX6" fmla="*/ 505577 w 514968"/>
                <a:gd name="connsiteY6" fmla="*/ 0 h 386172"/>
                <a:gd name="connsiteX7" fmla="*/ 504306 w 514968"/>
                <a:gd name="connsiteY7" fmla="*/ 1270 h 386172"/>
                <a:gd name="connsiteX8" fmla="*/ 503036 w 514968"/>
                <a:gd name="connsiteY8" fmla="*/ 1270 h 386172"/>
                <a:gd name="connsiteX9" fmla="*/ 503036 w 514968"/>
                <a:gd name="connsiteY9" fmla="*/ 1270 h 386172"/>
                <a:gd name="connsiteX10" fmla="*/ 0 w 514968"/>
                <a:gd name="connsiteY10" fmla="*/ 386173 h 386172"/>
                <a:gd name="connsiteX11" fmla="*/ 25406 w 514968"/>
                <a:gd name="connsiteY11" fmla="*/ 386173 h 386172"/>
                <a:gd name="connsiteX12" fmla="*/ 510658 w 514968"/>
                <a:gd name="connsiteY12" fmla="*/ 16514 h 386172"/>
                <a:gd name="connsiteX13" fmla="*/ 511928 w 514968"/>
                <a:gd name="connsiteY13" fmla="*/ 12703 h 38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14968" h="386172">
                  <a:moveTo>
                    <a:pt x="511928" y="12703"/>
                  </a:moveTo>
                  <a:cubicBezTo>
                    <a:pt x="515739" y="10163"/>
                    <a:pt x="515739" y="5082"/>
                    <a:pt x="513198" y="2541"/>
                  </a:cubicBezTo>
                  <a:cubicBezTo>
                    <a:pt x="513198" y="2541"/>
                    <a:pt x="513198" y="2541"/>
                    <a:pt x="513198" y="2541"/>
                  </a:cubicBezTo>
                  <a:cubicBezTo>
                    <a:pt x="511928" y="1270"/>
                    <a:pt x="510658" y="0"/>
                    <a:pt x="509387" y="0"/>
                  </a:cubicBezTo>
                  <a:lnTo>
                    <a:pt x="508117" y="0"/>
                  </a:lnTo>
                  <a:lnTo>
                    <a:pt x="506847" y="0"/>
                  </a:lnTo>
                  <a:lnTo>
                    <a:pt x="505577" y="0"/>
                  </a:lnTo>
                  <a:lnTo>
                    <a:pt x="504306" y="1270"/>
                  </a:lnTo>
                  <a:lnTo>
                    <a:pt x="503036" y="1270"/>
                  </a:lnTo>
                  <a:lnTo>
                    <a:pt x="503036" y="1270"/>
                  </a:lnTo>
                  <a:lnTo>
                    <a:pt x="0" y="386173"/>
                  </a:lnTo>
                  <a:lnTo>
                    <a:pt x="25406" y="386173"/>
                  </a:lnTo>
                  <a:lnTo>
                    <a:pt x="510658" y="16514"/>
                  </a:lnTo>
                  <a:lnTo>
                    <a:pt x="511928" y="1270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1" name="Freeform: Shape 212">
              <a:extLst>
                <a:ext uri="{FF2B5EF4-FFF2-40B4-BE49-F238E27FC236}">
                  <a16:creationId xmlns:a16="http://schemas.microsoft.com/office/drawing/2014/main" id="{6340508B-6C1E-3BFA-EDE3-29D98AEEA933}"/>
                </a:ext>
              </a:extLst>
            </p:cNvPr>
            <p:cNvSpPr/>
            <p:nvPr/>
          </p:nvSpPr>
          <p:spPr>
            <a:xfrm>
              <a:off x="3785473" y="5569016"/>
              <a:ext cx="35568" cy="33028"/>
            </a:xfrm>
            <a:custGeom>
              <a:avLst/>
              <a:gdLst>
                <a:gd name="connsiteX0" fmla="*/ 30487 w 35568"/>
                <a:gd name="connsiteY0" fmla="*/ 5081 h 33028"/>
                <a:gd name="connsiteX1" fmla="*/ 20325 w 35568"/>
                <a:gd name="connsiteY1" fmla="*/ 1270 h 33028"/>
                <a:gd name="connsiteX2" fmla="*/ 20325 w 35568"/>
                <a:gd name="connsiteY2" fmla="*/ 1270 h 33028"/>
                <a:gd name="connsiteX3" fmla="*/ 16514 w 35568"/>
                <a:gd name="connsiteY3" fmla="*/ 0 h 33028"/>
                <a:gd name="connsiteX4" fmla="*/ 0 w 35568"/>
                <a:gd name="connsiteY4" fmla="*/ 12703 h 33028"/>
                <a:gd name="connsiteX5" fmla="*/ 0 w 35568"/>
                <a:gd name="connsiteY5" fmla="*/ 16514 h 33028"/>
                <a:gd name="connsiteX6" fmla="*/ 0 w 35568"/>
                <a:gd name="connsiteY6" fmla="*/ 16514 h 33028"/>
                <a:gd name="connsiteX7" fmla="*/ 0 w 35568"/>
                <a:gd name="connsiteY7" fmla="*/ 27947 h 33028"/>
                <a:gd name="connsiteX8" fmla="*/ 0 w 35568"/>
                <a:gd name="connsiteY8" fmla="*/ 33028 h 33028"/>
                <a:gd name="connsiteX9" fmla="*/ 35568 w 35568"/>
                <a:gd name="connsiteY9" fmla="*/ 3811 h 33028"/>
                <a:gd name="connsiteX10" fmla="*/ 35568 w 35568"/>
                <a:gd name="connsiteY10" fmla="*/ 3811 h 33028"/>
                <a:gd name="connsiteX11" fmla="*/ 30487 w 35568"/>
                <a:gd name="connsiteY11" fmla="*/ 5081 h 3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568" h="33028">
                  <a:moveTo>
                    <a:pt x="30487" y="5081"/>
                  </a:moveTo>
                  <a:lnTo>
                    <a:pt x="20325" y="1270"/>
                  </a:lnTo>
                  <a:lnTo>
                    <a:pt x="20325" y="1270"/>
                  </a:lnTo>
                  <a:lnTo>
                    <a:pt x="16514" y="0"/>
                  </a:lnTo>
                  <a:lnTo>
                    <a:pt x="0" y="12703"/>
                  </a:lnTo>
                  <a:lnTo>
                    <a:pt x="0" y="16514"/>
                  </a:lnTo>
                  <a:lnTo>
                    <a:pt x="0" y="16514"/>
                  </a:lnTo>
                  <a:lnTo>
                    <a:pt x="0" y="27947"/>
                  </a:lnTo>
                  <a:lnTo>
                    <a:pt x="0" y="33028"/>
                  </a:lnTo>
                  <a:lnTo>
                    <a:pt x="35568" y="3811"/>
                  </a:lnTo>
                  <a:lnTo>
                    <a:pt x="35568" y="3811"/>
                  </a:lnTo>
                  <a:cubicBezTo>
                    <a:pt x="34298" y="5081"/>
                    <a:pt x="33028" y="6352"/>
                    <a:pt x="30487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2" name="Freeform: Shape 213">
              <a:extLst>
                <a:ext uri="{FF2B5EF4-FFF2-40B4-BE49-F238E27FC236}">
                  <a16:creationId xmlns:a16="http://schemas.microsoft.com/office/drawing/2014/main" id="{6A8C3C13-4B51-0D03-F6DB-665465007AA4}"/>
                </a:ext>
              </a:extLst>
            </p:cNvPr>
            <p:cNvSpPr/>
            <p:nvPr/>
          </p:nvSpPr>
          <p:spPr>
            <a:xfrm>
              <a:off x="3823581" y="5562664"/>
              <a:ext cx="564" cy="12703"/>
            </a:xfrm>
            <a:custGeom>
              <a:avLst/>
              <a:gdLst>
                <a:gd name="connsiteX0" fmla="*/ 0 w 564"/>
                <a:gd name="connsiteY0" fmla="*/ 0 h 12703"/>
                <a:gd name="connsiteX1" fmla="*/ 0 w 564"/>
                <a:gd name="connsiteY1" fmla="*/ 0 h 12703"/>
                <a:gd name="connsiteX2" fmla="*/ 0 w 564"/>
                <a:gd name="connsiteY2" fmla="*/ 0 h 12703"/>
                <a:gd name="connsiteX3" fmla="*/ 0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3" name="Freeform: Shape 214">
              <a:extLst>
                <a:ext uri="{FF2B5EF4-FFF2-40B4-BE49-F238E27FC236}">
                  <a16:creationId xmlns:a16="http://schemas.microsoft.com/office/drawing/2014/main" id="{308C2BE2-D852-C847-D358-CA6F14ADBEA9}"/>
                </a:ext>
              </a:extLst>
            </p:cNvPr>
            <p:cNvSpPr/>
            <p:nvPr/>
          </p:nvSpPr>
          <p:spPr>
            <a:xfrm>
              <a:off x="2393231" y="6707209"/>
              <a:ext cx="12702" cy="13973"/>
            </a:xfrm>
            <a:custGeom>
              <a:avLst/>
              <a:gdLst>
                <a:gd name="connsiteX0" fmla="*/ 3811 w 12702"/>
                <a:gd name="connsiteY0" fmla="*/ 0 h 13973"/>
                <a:gd name="connsiteX1" fmla="*/ 0 w 12702"/>
                <a:gd name="connsiteY1" fmla="*/ 2541 h 13973"/>
                <a:gd name="connsiteX2" fmla="*/ 10162 w 12702"/>
                <a:gd name="connsiteY2" fmla="*/ 2541 h 13973"/>
                <a:gd name="connsiteX3" fmla="*/ 10162 w 12702"/>
                <a:gd name="connsiteY3" fmla="*/ 12703 h 13973"/>
                <a:gd name="connsiteX4" fmla="*/ 8892 w 12702"/>
                <a:gd name="connsiteY4" fmla="*/ 13973 h 13973"/>
                <a:gd name="connsiteX5" fmla="*/ 12703 w 12702"/>
                <a:gd name="connsiteY5" fmla="*/ 11433 h 13973"/>
                <a:gd name="connsiteX6" fmla="*/ 12703 w 12702"/>
                <a:gd name="connsiteY6" fmla="*/ 11433 h 13973"/>
                <a:gd name="connsiteX7" fmla="*/ 12703 w 12702"/>
                <a:gd name="connsiteY7" fmla="*/ 1270 h 13973"/>
                <a:gd name="connsiteX8" fmla="*/ 3811 w 12702"/>
                <a:gd name="connsiteY8" fmla="*/ 0 h 13973"/>
                <a:gd name="connsiteX9" fmla="*/ 3811 w 12702"/>
                <a:gd name="connsiteY9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02" h="13973">
                  <a:moveTo>
                    <a:pt x="3811" y="0"/>
                  </a:moveTo>
                  <a:lnTo>
                    <a:pt x="0" y="2541"/>
                  </a:lnTo>
                  <a:cubicBezTo>
                    <a:pt x="2541" y="0"/>
                    <a:pt x="7622" y="0"/>
                    <a:pt x="10162" y="2541"/>
                  </a:cubicBezTo>
                  <a:cubicBezTo>
                    <a:pt x="12703" y="5082"/>
                    <a:pt x="12703" y="10162"/>
                    <a:pt x="10162" y="12703"/>
                  </a:cubicBezTo>
                  <a:cubicBezTo>
                    <a:pt x="10162" y="12703"/>
                    <a:pt x="8892" y="13973"/>
                    <a:pt x="8892" y="13973"/>
                  </a:cubicBezTo>
                  <a:lnTo>
                    <a:pt x="12703" y="11433"/>
                  </a:lnTo>
                  <a:lnTo>
                    <a:pt x="12703" y="11433"/>
                  </a:lnTo>
                  <a:lnTo>
                    <a:pt x="12703" y="1270"/>
                  </a:lnTo>
                  <a:lnTo>
                    <a:pt x="3811" y="0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4" name="Freeform: Shape 215">
              <a:extLst>
                <a:ext uri="{FF2B5EF4-FFF2-40B4-BE49-F238E27FC236}">
                  <a16:creationId xmlns:a16="http://schemas.microsoft.com/office/drawing/2014/main" id="{BA7FF37A-9FEB-6F77-8B58-89E830A07FD6}"/>
                </a:ext>
              </a:extLst>
            </p:cNvPr>
            <p:cNvSpPr/>
            <p:nvPr/>
          </p:nvSpPr>
          <p:spPr>
            <a:xfrm>
              <a:off x="2421178" y="6702445"/>
              <a:ext cx="12702" cy="953"/>
            </a:xfrm>
            <a:custGeom>
              <a:avLst/>
              <a:gdLst>
                <a:gd name="connsiteX0" fmla="*/ 0 w 12702"/>
                <a:gd name="connsiteY0" fmla="*/ 953 h 953"/>
                <a:gd name="connsiteX1" fmla="*/ 0 w 12702"/>
                <a:gd name="connsiteY1" fmla="*/ 953 h 953"/>
                <a:gd name="connsiteX2" fmla="*/ 0 w 12702"/>
                <a:gd name="connsiteY2" fmla="*/ 953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953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5" name="Freeform: Shape 216">
              <a:extLst>
                <a:ext uri="{FF2B5EF4-FFF2-40B4-BE49-F238E27FC236}">
                  <a16:creationId xmlns:a16="http://schemas.microsoft.com/office/drawing/2014/main" id="{97D2925D-46B8-EC52-C3DE-50F9D81FFD0C}"/>
                </a:ext>
              </a:extLst>
            </p:cNvPr>
            <p:cNvSpPr/>
            <p:nvPr/>
          </p:nvSpPr>
          <p:spPr>
            <a:xfrm>
              <a:off x="2416097" y="6697047"/>
              <a:ext cx="1270" cy="1269"/>
            </a:xfrm>
            <a:custGeom>
              <a:avLst/>
              <a:gdLst>
                <a:gd name="connsiteX0" fmla="*/ 1270 w 1270"/>
                <a:gd name="connsiteY0" fmla="*/ 127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127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127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127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6" name="Freeform: Shape 217">
              <a:extLst>
                <a:ext uri="{FF2B5EF4-FFF2-40B4-BE49-F238E27FC236}">
                  <a16:creationId xmlns:a16="http://schemas.microsoft.com/office/drawing/2014/main" id="{021F97FA-D204-DB17-58B1-C185FAE18FC4}"/>
                </a:ext>
              </a:extLst>
            </p:cNvPr>
            <p:cNvSpPr/>
            <p:nvPr/>
          </p:nvSpPr>
          <p:spPr>
            <a:xfrm>
              <a:off x="2419908" y="670085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7" name="Freeform: Shape 218">
              <a:extLst>
                <a:ext uri="{FF2B5EF4-FFF2-40B4-BE49-F238E27FC236}">
                  <a16:creationId xmlns:a16="http://schemas.microsoft.com/office/drawing/2014/main" id="{7935DC7C-803C-5772-8331-9DE2D85E3597}"/>
                </a:ext>
              </a:extLst>
            </p:cNvPr>
            <p:cNvSpPr/>
            <p:nvPr/>
          </p:nvSpPr>
          <p:spPr>
            <a:xfrm>
              <a:off x="2211580" y="6708428"/>
              <a:ext cx="194406" cy="147407"/>
            </a:xfrm>
            <a:custGeom>
              <a:avLst/>
              <a:gdLst>
                <a:gd name="connsiteX0" fmla="*/ 190544 w 194406"/>
                <a:gd name="connsiteY0" fmla="*/ 14025 h 147407"/>
                <a:gd name="connsiteX1" fmla="*/ 193085 w 194406"/>
                <a:gd name="connsiteY1" fmla="*/ 3863 h 147407"/>
                <a:gd name="connsiteX2" fmla="*/ 182922 w 194406"/>
                <a:gd name="connsiteY2" fmla="*/ 1322 h 147407"/>
                <a:gd name="connsiteX3" fmla="*/ 181652 w 194406"/>
                <a:gd name="connsiteY3" fmla="*/ 2592 h 147407"/>
                <a:gd name="connsiteX4" fmla="*/ 171490 w 194406"/>
                <a:gd name="connsiteY4" fmla="*/ 11484 h 147407"/>
                <a:gd name="connsiteX5" fmla="*/ 0 w 194406"/>
                <a:gd name="connsiteY5" fmla="*/ 147407 h 147407"/>
                <a:gd name="connsiteX6" fmla="*/ 24135 w 194406"/>
                <a:gd name="connsiteY6" fmla="*/ 147407 h 147407"/>
                <a:gd name="connsiteX7" fmla="*/ 179111 w 194406"/>
                <a:gd name="connsiteY7" fmla="*/ 24187 h 147407"/>
                <a:gd name="connsiteX8" fmla="*/ 190544 w 194406"/>
                <a:gd name="connsiteY8" fmla="*/ 14025 h 1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06" h="147407">
                  <a:moveTo>
                    <a:pt x="190544" y="14025"/>
                  </a:moveTo>
                  <a:cubicBezTo>
                    <a:pt x="194355" y="11484"/>
                    <a:pt x="195625" y="7673"/>
                    <a:pt x="193085" y="3863"/>
                  </a:cubicBezTo>
                  <a:cubicBezTo>
                    <a:pt x="190544" y="51"/>
                    <a:pt x="186733" y="-1219"/>
                    <a:pt x="182922" y="1322"/>
                  </a:cubicBezTo>
                  <a:cubicBezTo>
                    <a:pt x="182922" y="1322"/>
                    <a:pt x="181652" y="1322"/>
                    <a:pt x="181652" y="2592"/>
                  </a:cubicBezTo>
                  <a:lnTo>
                    <a:pt x="171490" y="11484"/>
                  </a:lnTo>
                  <a:lnTo>
                    <a:pt x="0" y="147407"/>
                  </a:lnTo>
                  <a:lnTo>
                    <a:pt x="24135" y="147407"/>
                  </a:lnTo>
                  <a:lnTo>
                    <a:pt x="179111" y="24187"/>
                  </a:lnTo>
                  <a:lnTo>
                    <a:pt x="190544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8" name="Freeform: Shape 219">
              <a:extLst>
                <a:ext uri="{FF2B5EF4-FFF2-40B4-BE49-F238E27FC236}">
                  <a16:creationId xmlns:a16="http://schemas.microsoft.com/office/drawing/2014/main" id="{FDBA5381-A33E-9479-7696-07B6CF687163}"/>
                </a:ext>
              </a:extLst>
            </p:cNvPr>
            <p:cNvSpPr/>
            <p:nvPr/>
          </p:nvSpPr>
          <p:spPr>
            <a:xfrm>
              <a:off x="1073397" y="6194006"/>
              <a:ext cx="16513" cy="24135"/>
            </a:xfrm>
            <a:custGeom>
              <a:avLst/>
              <a:gdLst>
                <a:gd name="connsiteX0" fmla="*/ 16514 w 16513"/>
                <a:gd name="connsiteY0" fmla="*/ 17784 h 24135"/>
                <a:gd name="connsiteX1" fmla="*/ 15243 w 16513"/>
                <a:gd name="connsiteY1" fmla="*/ 8892 h 24135"/>
                <a:gd name="connsiteX2" fmla="*/ 3811 w 16513"/>
                <a:gd name="connsiteY2" fmla="*/ 5081 h 24135"/>
                <a:gd name="connsiteX3" fmla="*/ 3811 w 16513"/>
                <a:gd name="connsiteY3" fmla="*/ 5081 h 24135"/>
                <a:gd name="connsiteX4" fmla="*/ 2541 w 16513"/>
                <a:gd name="connsiteY4" fmla="*/ 3811 h 24135"/>
                <a:gd name="connsiteX5" fmla="*/ 1270 w 16513"/>
                <a:gd name="connsiteY5" fmla="*/ 2540 h 24135"/>
                <a:gd name="connsiteX6" fmla="*/ 1270 w 16513"/>
                <a:gd name="connsiteY6" fmla="*/ 2540 h 24135"/>
                <a:gd name="connsiteX7" fmla="*/ 1270 w 16513"/>
                <a:gd name="connsiteY7" fmla="*/ 2540 h 24135"/>
                <a:gd name="connsiteX8" fmla="*/ 0 w 16513"/>
                <a:gd name="connsiteY8" fmla="*/ 1270 h 24135"/>
                <a:gd name="connsiteX9" fmla="*/ 0 w 16513"/>
                <a:gd name="connsiteY9" fmla="*/ 0 h 24135"/>
                <a:gd name="connsiteX10" fmla="*/ 0 w 16513"/>
                <a:gd name="connsiteY10" fmla="*/ 0 h 24135"/>
                <a:gd name="connsiteX11" fmla="*/ 0 w 16513"/>
                <a:gd name="connsiteY11" fmla="*/ 0 h 24135"/>
                <a:gd name="connsiteX12" fmla="*/ 2541 w 16513"/>
                <a:gd name="connsiteY12" fmla="*/ 24136 h 24135"/>
                <a:gd name="connsiteX13" fmla="*/ 2541 w 16513"/>
                <a:gd name="connsiteY13" fmla="*/ 22865 h 24135"/>
                <a:gd name="connsiteX14" fmla="*/ 2541 w 16513"/>
                <a:gd name="connsiteY14" fmla="*/ 21595 h 24135"/>
                <a:gd name="connsiteX15" fmla="*/ 2541 w 16513"/>
                <a:gd name="connsiteY15" fmla="*/ 21595 h 24135"/>
                <a:gd name="connsiteX16" fmla="*/ 3811 w 16513"/>
                <a:gd name="connsiteY16" fmla="*/ 20325 h 24135"/>
                <a:gd name="connsiteX17" fmla="*/ 3811 w 16513"/>
                <a:gd name="connsiteY17" fmla="*/ 19055 h 24135"/>
                <a:gd name="connsiteX18" fmla="*/ 5081 w 16513"/>
                <a:gd name="connsiteY18" fmla="*/ 17784 h 24135"/>
                <a:gd name="connsiteX19" fmla="*/ 6351 w 16513"/>
                <a:gd name="connsiteY19" fmla="*/ 17784 h 24135"/>
                <a:gd name="connsiteX20" fmla="*/ 7622 w 16513"/>
                <a:gd name="connsiteY20" fmla="*/ 17784 h 24135"/>
                <a:gd name="connsiteX21" fmla="*/ 8892 w 16513"/>
                <a:gd name="connsiteY21" fmla="*/ 17784 h 24135"/>
                <a:gd name="connsiteX22" fmla="*/ 10162 w 16513"/>
                <a:gd name="connsiteY22" fmla="*/ 17784 h 24135"/>
                <a:gd name="connsiteX23" fmla="*/ 11433 w 16513"/>
                <a:gd name="connsiteY23" fmla="*/ 17784 h 24135"/>
                <a:gd name="connsiteX24" fmla="*/ 11433 w 16513"/>
                <a:gd name="connsiteY24" fmla="*/ 17784 h 24135"/>
                <a:gd name="connsiteX25" fmla="*/ 16514 w 16513"/>
                <a:gd name="connsiteY25" fmla="*/ 17784 h 24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513" h="24135">
                  <a:moveTo>
                    <a:pt x="16514" y="17784"/>
                  </a:moveTo>
                  <a:lnTo>
                    <a:pt x="15243" y="8892"/>
                  </a:lnTo>
                  <a:lnTo>
                    <a:pt x="3811" y="5081"/>
                  </a:lnTo>
                  <a:lnTo>
                    <a:pt x="3811" y="5081"/>
                  </a:lnTo>
                  <a:lnTo>
                    <a:pt x="2541" y="3811"/>
                  </a:lnTo>
                  <a:cubicBezTo>
                    <a:pt x="2541" y="3811"/>
                    <a:pt x="1270" y="2540"/>
                    <a:pt x="1270" y="2540"/>
                  </a:cubicBezTo>
                  <a:lnTo>
                    <a:pt x="1270" y="2540"/>
                  </a:lnTo>
                  <a:lnTo>
                    <a:pt x="1270" y="2540"/>
                  </a:lnTo>
                  <a:cubicBezTo>
                    <a:pt x="1270" y="2540"/>
                    <a:pt x="127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2541" y="24136"/>
                  </a:lnTo>
                  <a:cubicBezTo>
                    <a:pt x="2541" y="24136"/>
                    <a:pt x="2541" y="22865"/>
                    <a:pt x="2541" y="22865"/>
                  </a:cubicBezTo>
                  <a:cubicBezTo>
                    <a:pt x="2541" y="22865"/>
                    <a:pt x="2541" y="21595"/>
                    <a:pt x="2541" y="21595"/>
                  </a:cubicBezTo>
                  <a:lnTo>
                    <a:pt x="2541" y="21595"/>
                  </a:lnTo>
                  <a:cubicBezTo>
                    <a:pt x="2541" y="21595"/>
                    <a:pt x="2541" y="20325"/>
                    <a:pt x="3811" y="20325"/>
                  </a:cubicBezTo>
                  <a:cubicBezTo>
                    <a:pt x="3811" y="20325"/>
                    <a:pt x="3811" y="19055"/>
                    <a:pt x="3811" y="19055"/>
                  </a:cubicBezTo>
                  <a:lnTo>
                    <a:pt x="5081" y="17784"/>
                  </a:lnTo>
                  <a:lnTo>
                    <a:pt x="6351" y="17784"/>
                  </a:lnTo>
                  <a:lnTo>
                    <a:pt x="7622" y="17784"/>
                  </a:lnTo>
                  <a:lnTo>
                    <a:pt x="8892" y="17784"/>
                  </a:lnTo>
                  <a:lnTo>
                    <a:pt x="10162" y="17784"/>
                  </a:lnTo>
                  <a:lnTo>
                    <a:pt x="11433" y="17784"/>
                  </a:lnTo>
                  <a:lnTo>
                    <a:pt x="11433" y="17784"/>
                  </a:lnTo>
                  <a:lnTo>
                    <a:pt x="16514" y="1778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9" name="Freeform: Shape 220">
              <a:extLst>
                <a:ext uri="{FF2B5EF4-FFF2-40B4-BE49-F238E27FC236}">
                  <a16:creationId xmlns:a16="http://schemas.microsoft.com/office/drawing/2014/main" id="{6355FE77-0D58-E117-290E-3E360688210F}"/>
                </a:ext>
              </a:extLst>
            </p:cNvPr>
            <p:cNvSpPr/>
            <p:nvPr/>
          </p:nvSpPr>
          <p:spPr>
            <a:xfrm>
              <a:off x="1073397" y="61901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0" name="Freeform: Shape 221">
              <a:extLst>
                <a:ext uri="{FF2B5EF4-FFF2-40B4-BE49-F238E27FC236}">
                  <a16:creationId xmlns:a16="http://schemas.microsoft.com/office/drawing/2014/main" id="{4AE29E53-E798-FE24-05B5-CC299C407DD7}"/>
                </a:ext>
              </a:extLst>
            </p:cNvPr>
            <p:cNvSpPr/>
            <p:nvPr/>
          </p:nvSpPr>
          <p:spPr>
            <a:xfrm>
              <a:off x="1075938" y="62181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1" name="Freeform: Shape 222">
              <a:extLst>
                <a:ext uri="{FF2B5EF4-FFF2-40B4-BE49-F238E27FC236}">
                  <a16:creationId xmlns:a16="http://schemas.microsoft.com/office/drawing/2014/main" id="{35F7EBA3-72D8-6807-C546-87F07C0527A0}"/>
                </a:ext>
              </a:extLst>
            </p:cNvPr>
            <p:cNvSpPr/>
            <p:nvPr/>
          </p:nvSpPr>
          <p:spPr>
            <a:xfrm>
              <a:off x="1074667" y="61876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2" name="Freeform: Shape 223">
              <a:extLst>
                <a:ext uri="{FF2B5EF4-FFF2-40B4-BE49-F238E27FC236}">
                  <a16:creationId xmlns:a16="http://schemas.microsoft.com/office/drawing/2014/main" id="{7C58BFE8-0CD1-5C54-CC0C-F84CB165A198}"/>
                </a:ext>
              </a:extLst>
            </p:cNvPr>
            <p:cNvSpPr/>
            <p:nvPr/>
          </p:nvSpPr>
          <p:spPr>
            <a:xfrm>
              <a:off x="1074667" y="619654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3" name="Freeform: Shape 224">
              <a:extLst>
                <a:ext uri="{FF2B5EF4-FFF2-40B4-BE49-F238E27FC236}">
                  <a16:creationId xmlns:a16="http://schemas.microsoft.com/office/drawing/2014/main" id="{B9C55FA9-AA25-A0DC-83D7-8CCBD3B4DD96}"/>
                </a:ext>
              </a:extLst>
            </p:cNvPr>
            <p:cNvSpPr/>
            <p:nvPr/>
          </p:nvSpPr>
          <p:spPr>
            <a:xfrm>
              <a:off x="1075938" y="5735426"/>
              <a:ext cx="619903" cy="454768"/>
            </a:xfrm>
            <a:custGeom>
              <a:avLst/>
              <a:gdLst>
                <a:gd name="connsiteX0" fmla="*/ 7622 w 619903"/>
                <a:gd name="connsiteY0" fmla="*/ 449688 h 454768"/>
                <a:gd name="connsiteX1" fmla="*/ 20325 w 619903"/>
                <a:gd name="connsiteY1" fmla="*/ 454769 h 454768"/>
                <a:gd name="connsiteX2" fmla="*/ 619903 w 619903"/>
                <a:gd name="connsiteY2" fmla="*/ 16514 h 454768"/>
                <a:gd name="connsiteX3" fmla="*/ 618633 w 619903"/>
                <a:gd name="connsiteY3" fmla="*/ 3811 h 454768"/>
                <a:gd name="connsiteX4" fmla="*/ 618633 w 619903"/>
                <a:gd name="connsiteY4" fmla="*/ 0 h 454768"/>
                <a:gd name="connsiteX5" fmla="*/ 0 w 619903"/>
                <a:gd name="connsiteY5" fmla="*/ 450958 h 454768"/>
                <a:gd name="connsiteX6" fmla="*/ 0 w 619903"/>
                <a:gd name="connsiteY6" fmla="*/ 450958 h 454768"/>
                <a:gd name="connsiteX7" fmla="*/ 7622 w 619903"/>
                <a:gd name="connsiteY7" fmla="*/ 449688 h 454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9903" h="454768">
                  <a:moveTo>
                    <a:pt x="7622" y="449688"/>
                  </a:moveTo>
                  <a:lnTo>
                    <a:pt x="20325" y="454769"/>
                  </a:lnTo>
                  <a:lnTo>
                    <a:pt x="619903" y="16514"/>
                  </a:lnTo>
                  <a:lnTo>
                    <a:pt x="618633" y="3811"/>
                  </a:lnTo>
                  <a:lnTo>
                    <a:pt x="618633" y="0"/>
                  </a:lnTo>
                  <a:lnTo>
                    <a:pt x="0" y="450958"/>
                  </a:lnTo>
                  <a:lnTo>
                    <a:pt x="0" y="450958"/>
                  </a:lnTo>
                  <a:cubicBezTo>
                    <a:pt x="2541" y="449688"/>
                    <a:pt x="5081" y="449688"/>
                    <a:pt x="7622" y="44968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4" name="Freeform: Shape 225">
              <a:extLst>
                <a:ext uri="{FF2B5EF4-FFF2-40B4-BE49-F238E27FC236}">
                  <a16:creationId xmlns:a16="http://schemas.microsoft.com/office/drawing/2014/main" id="{E5D22278-086B-212F-FCB2-0C52F7651E69}"/>
                </a:ext>
              </a:extLst>
            </p:cNvPr>
            <p:cNvSpPr/>
            <p:nvPr/>
          </p:nvSpPr>
          <p:spPr>
            <a:xfrm>
              <a:off x="1073397" y="6191465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5" name="Freeform: Shape 226">
              <a:extLst>
                <a:ext uri="{FF2B5EF4-FFF2-40B4-BE49-F238E27FC236}">
                  <a16:creationId xmlns:a16="http://schemas.microsoft.com/office/drawing/2014/main" id="{3134A1C9-0255-269A-28BA-CA2BEFEC6AC7}"/>
                </a:ext>
              </a:extLst>
            </p:cNvPr>
            <p:cNvSpPr/>
            <p:nvPr/>
          </p:nvSpPr>
          <p:spPr>
            <a:xfrm>
              <a:off x="1074667" y="6187655"/>
              <a:ext cx="12702" cy="952"/>
            </a:xfrm>
            <a:custGeom>
              <a:avLst/>
              <a:gdLst>
                <a:gd name="connsiteX0" fmla="*/ 0 w 12702"/>
                <a:gd name="connsiteY0" fmla="*/ 0 h 952"/>
                <a:gd name="connsiteX1" fmla="*/ 0 w 12702"/>
                <a:gd name="connsiteY1" fmla="*/ 0 h 952"/>
                <a:gd name="connsiteX2" fmla="*/ 0 w 12702"/>
                <a:gd name="connsiteY2" fmla="*/ 0 h 952"/>
                <a:gd name="connsiteX3" fmla="*/ 0 w 12702"/>
                <a:gd name="connsiteY3" fmla="*/ 0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0"/>
                  </a:moveTo>
                  <a:cubicBezTo>
                    <a:pt x="0" y="1270"/>
                    <a:pt x="0" y="1270"/>
                    <a:pt x="0" y="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6" name="Freeform: Shape 227">
              <a:extLst>
                <a:ext uri="{FF2B5EF4-FFF2-40B4-BE49-F238E27FC236}">
                  <a16:creationId xmlns:a16="http://schemas.microsoft.com/office/drawing/2014/main" id="{97E69097-971C-91F1-B059-3A039D79B929}"/>
                </a:ext>
              </a:extLst>
            </p:cNvPr>
            <p:cNvSpPr/>
            <p:nvPr/>
          </p:nvSpPr>
          <p:spPr>
            <a:xfrm>
              <a:off x="1075938" y="6216871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7" name="Freeform: Shape 228">
              <a:extLst>
                <a:ext uri="{FF2B5EF4-FFF2-40B4-BE49-F238E27FC236}">
                  <a16:creationId xmlns:a16="http://schemas.microsoft.com/office/drawing/2014/main" id="{E8EDB5EF-32B8-89F7-8FAC-A67A7A3A8C10}"/>
                </a:ext>
              </a:extLst>
            </p:cNvPr>
            <p:cNvSpPr/>
            <p:nvPr/>
          </p:nvSpPr>
          <p:spPr>
            <a:xfrm>
              <a:off x="1086100" y="6210520"/>
              <a:ext cx="650389" cy="250250"/>
            </a:xfrm>
            <a:custGeom>
              <a:avLst/>
              <a:gdLst>
                <a:gd name="connsiteX0" fmla="*/ 641498 w 650389"/>
                <a:gd name="connsiteY0" fmla="*/ 250250 h 250250"/>
                <a:gd name="connsiteX1" fmla="*/ 644039 w 650389"/>
                <a:gd name="connsiteY1" fmla="*/ 250250 h 250250"/>
                <a:gd name="connsiteX2" fmla="*/ 645309 w 650389"/>
                <a:gd name="connsiteY2" fmla="*/ 250250 h 250250"/>
                <a:gd name="connsiteX3" fmla="*/ 646579 w 650389"/>
                <a:gd name="connsiteY3" fmla="*/ 250250 h 250250"/>
                <a:gd name="connsiteX4" fmla="*/ 647849 w 650389"/>
                <a:gd name="connsiteY4" fmla="*/ 248980 h 250250"/>
                <a:gd name="connsiteX5" fmla="*/ 649120 w 650389"/>
                <a:gd name="connsiteY5" fmla="*/ 247709 h 250250"/>
                <a:gd name="connsiteX6" fmla="*/ 650390 w 650389"/>
                <a:gd name="connsiteY6" fmla="*/ 245169 h 250250"/>
                <a:gd name="connsiteX7" fmla="*/ 650390 w 650389"/>
                <a:gd name="connsiteY7" fmla="*/ 245169 h 250250"/>
                <a:gd name="connsiteX8" fmla="*/ 650390 w 650389"/>
                <a:gd name="connsiteY8" fmla="*/ 245169 h 250250"/>
                <a:gd name="connsiteX9" fmla="*/ 650390 w 650389"/>
                <a:gd name="connsiteY9" fmla="*/ 242628 h 250250"/>
                <a:gd name="connsiteX10" fmla="*/ 650390 w 650389"/>
                <a:gd name="connsiteY10" fmla="*/ 241358 h 250250"/>
                <a:gd name="connsiteX11" fmla="*/ 645309 w 650389"/>
                <a:gd name="connsiteY11" fmla="*/ 235006 h 250250"/>
                <a:gd name="connsiteX12" fmla="*/ 633876 w 650389"/>
                <a:gd name="connsiteY12" fmla="*/ 231196 h 250250"/>
                <a:gd name="connsiteX13" fmla="*/ 3811 w 650389"/>
                <a:gd name="connsiteY13" fmla="*/ 1270 h 250250"/>
                <a:gd name="connsiteX14" fmla="*/ 0 w 650389"/>
                <a:gd name="connsiteY14" fmla="*/ 0 h 250250"/>
                <a:gd name="connsiteX15" fmla="*/ 0 w 650389"/>
                <a:gd name="connsiteY15" fmla="*/ 0 h 250250"/>
                <a:gd name="connsiteX16" fmla="*/ 5081 w 650389"/>
                <a:gd name="connsiteY16" fmla="*/ 6352 h 250250"/>
                <a:gd name="connsiteX17" fmla="*/ 6351 w 650389"/>
                <a:gd name="connsiteY17" fmla="*/ 17784 h 250250"/>
                <a:gd name="connsiteX18" fmla="*/ 641498 w 650389"/>
                <a:gd name="connsiteY18" fmla="*/ 250250 h 250250"/>
                <a:gd name="connsiteX19" fmla="*/ 641498 w 650389"/>
                <a:gd name="connsiteY19" fmla="*/ 250250 h 250250"/>
                <a:gd name="connsiteX20" fmla="*/ 641498 w 650389"/>
                <a:gd name="connsiteY20" fmla="*/ 250250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389" h="250250">
                  <a:moveTo>
                    <a:pt x="641498" y="250250"/>
                  </a:moveTo>
                  <a:lnTo>
                    <a:pt x="644039" y="250250"/>
                  </a:lnTo>
                  <a:lnTo>
                    <a:pt x="645309" y="250250"/>
                  </a:lnTo>
                  <a:lnTo>
                    <a:pt x="646579" y="250250"/>
                  </a:lnTo>
                  <a:cubicBezTo>
                    <a:pt x="646579" y="250250"/>
                    <a:pt x="647849" y="250250"/>
                    <a:pt x="647849" y="248980"/>
                  </a:cubicBezTo>
                  <a:cubicBezTo>
                    <a:pt x="647849" y="248980"/>
                    <a:pt x="649120" y="248980"/>
                    <a:pt x="649120" y="247709"/>
                  </a:cubicBezTo>
                  <a:cubicBezTo>
                    <a:pt x="649120" y="247709"/>
                    <a:pt x="650390" y="246439"/>
                    <a:pt x="650390" y="245169"/>
                  </a:cubicBezTo>
                  <a:lnTo>
                    <a:pt x="650390" y="245169"/>
                  </a:lnTo>
                  <a:lnTo>
                    <a:pt x="650390" y="245169"/>
                  </a:lnTo>
                  <a:cubicBezTo>
                    <a:pt x="650390" y="243899"/>
                    <a:pt x="650390" y="243899"/>
                    <a:pt x="650390" y="242628"/>
                  </a:cubicBezTo>
                  <a:cubicBezTo>
                    <a:pt x="650390" y="242628"/>
                    <a:pt x="650390" y="242628"/>
                    <a:pt x="650390" y="241358"/>
                  </a:cubicBezTo>
                  <a:cubicBezTo>
                    <a:pt x="650390" y="238818"/>
                    <a:pt x="647849" y="236277"/>
                    <a:pt x="645309" y="235006"/>
                  </a:cubicBezTo>
                  <a:lnTo>
                    <a:pt x="633876" y="231196"/>
                  </a:lnTo>
                  <a:lnTo>
                    <a:pt x="3811" y="127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541" y="1270"/>
                    <a:pt x="5081" y="3811"/>
                    <a:pt x="5081" y="6352"/>
                  </a:cubicBezTo>
                  <a:lnTo>
                    <a:pt x="6351" y="17784"/>
                  </a:lnTo>
                  <a:lnTo>
                    <a:pt x="641498" y="250250"/>
                  </a:lnTo>
                  <a:lnTo>
                    <a:pt x="641498" y="250250"/>
                  </a:lnTo>
                  <a:lnTo>
                    <a:pt x="641498" y="25025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8" name="Freeform: Shape 229">
              <a:extLst>
                <a:ext uri="{FF2B5EF4-FFF2-40B4-BE49-F238E27FC236}">
                  <a16:creationId xmlns:a16="http://schemas.microsoft.com/office/drawing/2014/main" id="{B672EABA-90E0-9DB6-429D-011604B28FA6}"/>
                </a:ext>
              </a:extLst>
            </p:cNvPr>
            <p:cNvSpPr/>
            <p:nvPr/>
          </p:nvSpPr>
          <p:spPr>
            <a:xfrm>
              <a:off x="1075938" y="6214331"/>
              <a:ext cx="1270" cy="1269"/>
            </a:xfrm>
            <a:custGeom>
              <a:avLst/>
              <a:gdLst>
                <a:gd name="connsiteX0" fmla="*/ 0 w 1270"/>
                <a:gd name="connsiteY0" fmla="*/ 1270 h 1269"/>
                <a:gd name="connsiteX1" fmla="*/ 1270 w 1270"/>
                <a:gd name="connsiteY1" fmla="*/ 0 h 1269"/>
                <a:gd name="connsiteX2" fmla="*/ 0 w 1270"/>
                <a:gd name="connsiteY2" fmla="*/ 1270 h 1269"/>
                <a:gd name="connsiteX3" fmla="*/ 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9" name="Freeform: Shape 230">
              <a:extLst>
                <a:ext uri="{FF2B5EF4-FFF2-40B4-BE49-F238E27FC236}">
                  <a16:creationId xmlns:a16="http://schemas.microsoft.com/office/drawing/2014/main" id="{FCCB2CEA-A8A1-B82A-A911-E204D78DCB61}"/>
                </a:ext>
              </a:extLst>
            </p:cNvPr>
            <p:cNvSpPr/>
            <p:nvPr/>
          </p:nvSpPr>
          <p:spPr>
            <a:xfrm>
              <a:off x="1073397" y="6183317"/>
              <a:ext cx="654200" cy="252046"/>
            </a:xfrm>
            <a:custGeom>
              <a:avLst/>
              <a:gdLst>
                <a:gd name="connsiteX0" fmla="*/ 0 w 654200"/>
                <a:gd name="connsiteY0" fmla="*/ 11959 h 252046"/>
                <a:gd name="connsiteX1" fmla="*/ 1270 w 654200"/>
                <a:gd name="connsiteY1" fmla="*/ 13229 h 252046"/>
                <a:gd name="connsiteX2" fmla="*/ 1270 w 654200"/>
                <a:gd name="connsiteY2" fmla="*/ 14499 h 252046"/>
                <a:gd name="connsiteX3" fmla="*/ 2541 w 654200"/>
                <a:gd name="connsiteY3" fmla="*/ 15770 h 252046"/>
                <a:gd name="connsiteX4" fmla="*/ 3811 w 654200"/>
                <a:gd name="connsiteY4" fmla="*/ 17040 h 252046"/>
                <a:gd name="connsiteX5" fmla="*/ 3811 w 654200"/>
                <a:gd name="connsiteY5" fmla="*/ 17040 h 252046"/>
                <a:gd name="connsiteX6" fmla="*/ 15243 w 654200"/>
                <a:gd name="connsiteY6" fmla="*/ 20851 h 252046"/>
                <a:gd name="connsiteX7" fmla="*/ 645309 w 654200"/>
                <a:gd name="connsiteY7" fmla="*/ 250776 h 252046"/>
                <a:gd name="connsiteX8" fmla="*/ 650390 w 654200"/>
                <a:gd name="connsiteY8" fmla="*/ 252047 h 252046"/>
                <a:gd name="connsiteX9" fmla="*/ 645309 w 654200"/>
                <a:gd name="connsiteY9" fmla="*/ 241884 h 252046"/>
                <a:gd name="connsiteX10" fmla="*/ 654201 w 654200"/>
                <a:gd name="connsiteY10" fmla="*/ 236803 h 252046"/>
                <a:gd name="connsiteX11" fmla="*/ 654201 w 654200"/>
                <a:gd name="connsiteY11" fmla="*/ 236803 h 252046"/>
                <a:gd name="connsiteX12" fmla="*/ 650390 w 654200"/>
                <a:gd name="connsiteY12" fmla="*/ 235532 h 252046"/>
                <a:gd name="connsiteX13" fmla="*/ 22865 w 654200"/>
                <a:gd name="connsiteY13" fmla="*/ 5608 h 252046"/>
                <a:gd name="connsiteX14" fmla="*/ 10162 w 654200"/>
                <a:gd name="connsiteY14" fmla="*/ 526 h 252046"/>
                <a:gd name="connsiteX15" fmla="*/ 2541 w 654200"/>
                <a:gd name="connsiteY15" fmla="*/ 1796 h 252046"/>
                <a:gd name="connsiteX16" fmla="*/ 1270 w 654200"/>
                <a:gd name="connsiteY16" fmla="*/ 3067 h 252046"/>
                <a:gd name="connsiteX17" fmla="*/ 1270 w 654200"/>
                <a:gd name="connsiteY17" fmla="*/ 3067 h 252046"/>
                <a:gd name="connsiteX18" fmla="*/ 0 w 654200"/>
                <a:gd name="connsiteY18" fmla="*/ 4337 h 252046"/>
                <a:gd name="connsiteX19" fmla="*/ 0 w 654200"/>
                <a:gd name="connsiteY19" fmla="*/ 4337 h 252046"/>
                <a:gd name="connsiteX20" fmla="*/ 0 w 654200"/>
                <a:gd name="connsiteY20" fmla="*/ 4337 h 252046"/>
                <a:gd name="connsiteX21" fmla="*/ 0 w 654200"/>
                <a:gd name="connsiteY21" fmla="*/ 4337 h 252046"/>
                <a:gd name="connsiteX22" fmla="*/ 0 w 654200"/>
                <a:gd name="connsiteY22" fmla="*/ 5608 h 252046"/>
                <a:gd name="connsiteX23" fmla="*/ 0 w 654200"/>
                <a:gd name="connsiteY23" fmla="*/ 6878 h 252046"/>
                <a:gd name="connsiteX24" fmla="*/ 0 w 654200"/>
                <a:gd name="connsiteY24" fmla="*/ 6878 h 252046"/>
                <a:gd name="connsiteX25" fmla="*/ 0 w 654200"/>
                <a:gd name="connsiteY25" fmla="*/ 11959 h 252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54200" h="252046">
                  <a:moveTo>
                    <a:pt x="0" y="11959"/>
                  </a:moveTo>
                  <a:cubicBezTo>
                    <a:pt x="0" y="11959"/>
                    <a:pt x="0" y="13229"/>
                    <a:pt x="1270" y="13229"/>
                  </a:cubicBezTo>
                  <a:lnTo>
                    <a:pt x="1270" y="14499"/>
                  </a:lnTo>
                  <a:cubicBezTo>
                    <a:pt x="1270" y="14499"/>
                    <a:pt x="2541" y="15770"/>
                    <a:pt x="2541" y="15770"/>
                  </a:cubicBezTo>
                  <a:lnTo>
                    <a:pt x="3811" y="17040"/>
                  </a:lnTo>
                  <a:lnTo>
                    <a:pt x="3811" y="17040"/>
                  </a:lnTo>
                  <a:lnTo>
                    <a:pt x="15243" y="20851"/>
                  </a:lnTo>
                  <a:lnTo>
                    <a:pt x="645309" y="250776"/>
                  </a:lnTo>
                  <a:lnTo>
                    <a:pt x="650390" y="252047"/>
                  </a:lnTo>
                  <a:cubicBezTo>
                    <a:pt x="646579" y="250776"/>
                    <a:pt x="644039" y="245695"/>
                    <a:pt x="645309" y="241884"/>
                  </a:cubicBezTo>
                  <a:cubicBezTo>
                    <a:pt x="646579" y="238073"/>
                    <a:pt x="650390" y="235532"/>
                    <a:pt x="654201" y="236803"/>
                  </a:cubicBezTo>
                  <a:cubicBezTo>
                    <a:pt x="654201" y="236803"/>
                    <a:pt x="654201" y="236803"/>
                    <a:pt x="654201" y="236803"/>
                  </a:cubicBezTo>
                  <a:lnTo>
                    <a:pt x="650390" y="235532"/>
                  </a:lnTo>
                  <a:lnTo>
                    <a:pt x="22865" y="5608"/>
                  </a:lnTo>
                  <a:lnTo>
                    <a:pt x="10162" y="526"/>
                  </a:lnTo>
                  <a:cubicBezTo>
                    <a:pt x="7622" y="-744"/>
                    <a:pt x="5081" y="526"/>
                    <a:pt x="2541" y="1796"/>
                  </a:cubicBezTo>
                  <a:lnTo>
                    <a:pt x="1270" y="3067"/>
                  </a:lnTo>
                  <a:lnTo>
                    <a:pt x="1270" y="3067"/>
                  </a:lnTo>
                  <a:cubicBezTo>
                    <a:pt x="1270" y="3067"/>
                    <a:pt x="1270" y="4337"/>
                    <a:pt x="0" y="4337"/>
                  </a:cubicBezTo>
                  <a:lnTo>
                    <a:pt x="0" y="4337"/>
                  </a:lnTo>
                  <a:lnTo>
                    <a:pt x="0" y="4337"/>
                  </a:lnTo>
                  <a:lnTo>
                    <a:pt x="0" y="4337"/>
                  </a:lnTo>
                  <a:cubicBezTo>
                    <a:pt x="0" y="4337"/>
                    <a:pt x="0" y="5608"/>
                    <a:pt x="0" y="5608"/>
                  </a:cubicBezTo>
                  <a:lnTo>
                    <a:pt x="0" y="6878"/>
                  </a:lnTo>
                  <a:lnTo>
                    <a:pt x="0" y="6878"/>
                  </a:lnTo>
                  <a:cubicBezTo>
                    <a:pt x="1270" y="9418"/>
                    <a:pt x="0" y="10689"/>
                    <a:pt x="0" y="1195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0" name="Freeform: Shape 231">
              <a:extLst>
                <a:ext uri="{FF2B5EF4-FFF2-40B4-BE49-F238E27FC236}">
                  <a16:creationId xmlns:a16="http://schemas.microsoft.com/office/drawing/2014/main" id="{91BA8D2D-54AC-C39D-AD32-2078FC4E0334}"/>
                </a:ext>
              </a:extLst>
            </p:cNvPr>
            <p:cNvSpPr/>
            <p:nvPr/>
          </p:nvSpPr>
          <p:spPr>
            <a:xfrm>
              <a:off x="3807068" y="5515663"/>
              <a:ext cx="64467" cy="45730"/>
            </a:xfrm>
            <a:custGeom>
              <a:avLst/>
              <a:gdLst>
                <a:gd name="connsiteX0" fmla="*/ 0 w 64467"/>
                <a:gd name="connsiteY0" fmla="*/ 39379 h 45730"/>
                <a:gd name="connsiteX1" fmla="*/ 3811 w 64467"/>
                <a:gd name="connsiteY1" fmla="*/ 40650 h 45730"/>
                <a:gd name="connsiteX2" fmla="*/ 3811 w 64467"/>
                <a:gd name="connsiteY2" fmla="*/ 40650 h 45730"/>
                <a:gd name="connsiteX3" fmla="*/ 13973 w 64467"/>
                <a:gd name="connsiteY3" fmla="*/ 44461 h 45730"/>
                <a:gd name="connsiteX4" fmla="*/ 16514 w 64467"/>
                <a:gd name="connsiteY4" fmla="*/ 45731 h 45730"/>
                <a:gd name="connsiteX5" fmla="*/ 58433 w 64467"/>
                <a:gd name="connsiteY5" fmla="*/ 12703 h 45730"/>
                <a:gd name="connsiteX6" fmla="*/ 60974 w 64467"/>
                <a:gd name="connsiteY6" fmla="*/ 10162 h 45730"/>
                <a:gd name="connsiteX7" fmla="*/ 60974 w 64467"/>
                <a:gd name="connsiteY7" fmla="*/ 10162 h 45730"/>
                <a:gd name="connsiteX8" fmla="*/ 62244 w 64467"/>
                <a:gd name="connsiteY8" fmla="*/ 8892 h 45730"/>
                <a:gd name="connsiteX9" fmla="*/ 63515 w 64467"/>
                <a:gd name="connsiteY9" fmla="*/ 7622 h 45730"/>
                <a:gd name="connsiteX10" fmla="*/ 63515 w 64467"/>
                <a:gd name="connsiteY10" fmla="*/ 1270 h 45730"/>
                <a:gd name="connsiteX11" fmla="*/ 57163 w 64467"/>
                <a:gd name="connsiteY11" fmla="*/ 5081 h 45730"/>
                <a:gd name="connsiteX12" fmla="*/ 49541 w 64467"/>
                <a:gd name="connsiteY12" fmla="*/ 0 h 45730"/>
                <a:gd name="connsiteX13" fmla="*/ 47001 w 64467"/>
                <a:gd name="connsiteY13" fmla="*/ 2540 h 45730"/>
                <a:gd name="connsiteX14" fmla="*/ 0 w 64467"/>
                <a:gd name="connsiteY14" fmla="*/ 39379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467" h="45730">
                  <a:moveTo>
                    <a:pt x="0" y="39379"/>
                  </a:moveTo>
                  <a:lnTo>
                    <a:pt x="3811" y="40650"/>
                  </a:lnTo>
                  <a:lnTo>
                    <a:pt x="3811" y="40650"/>
                  </a:lnTo>
                  <a:lnTo>
                    <a:pt x="13973" y="44461"/>
                  </a:lnTo>
                  <a:cubicBezTo>
                    <a:pt x="15243" y="44461"/>
                    <a:pt x="16514" y="45731"/>
                    <a:pt x="16514" y="45731"/>
                  </a:cubicBezTo>
                  <a:lnTo>
                    <a:pt x="58433" y="12703"/>
                  </a:lnTo>
                  <a:lnTo>
                    <a:pt x="60974" y="10162"/>
                  </a:lnTo>
                  <a:lnTo>
                    <a:pt x="60974" y="10162"/>
                  </a:lnTo>
                  <a:lnTo>
                    <a:pt x="62244" y="8892"/>
                  </a:lnTo>
                  <a:lnTo>
                    <a:pt x="63515" y="7622"/>
                  </a:lnTo>
                  <a:cubicBezTo>
                    <a:pt x="64785" y="5081"/>
                    <a:pt x="64785" y="2540"/>
                    <a:pt x="63515" y="1270"/>
                  </a:cubicBezTo>
                  <a:cubicBezTo>
                    <a:pt x="62244" y="3811"/>
                    <a:pt x="59704" y="5081"/>
                    <a:pt x="57163" y="5081"/>
                  </a:cubicBezTo>
                  <a:cubicBezTo>
                    <a:pt x="54622" y="5081"/>
                    <a:pt x="50812" y="3811"/>
                    <a:pt x="49541" y="0"/>
                  </a:cubicBezTo>
                  <a:lnTo>
                    <a:pt x="47001" y="2540"/>
                  </a:lnTo>
                  <a:lnTo>
                    <a:pt x="0" y="3937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1" name="Freeform: Shape 232">
              <a:extLst>
                <a:ext uri="{FF2B5EF4-FFF2-40B4-BE49-F238E27FC236}">
                  <a16:creationId xmlns:a16="http://schemas.microsoft.com/office/drawing/2014/main" id="{189C54F6-3C5C-BEB4-FB1B-FDAC61A2CCD8}"/>
                </a:ext>
              </a:extLst>
            </p:cNvPr>
            <p:cNvSpPr/>
            <p:nvPr/>
          </p:nvSpPr>
          <p:spPr>
            <a:xfrm>
              <a:off x="3805797" y="5558854"/>
              <a:ext cx="19054" cy="17040"/>
            </a:xfrm>
            <a:custGeom>
              <a:avLst/>
              <a:gdLst>
                <a:gd name="connsiteX0" fmla="*/ 10162 w 19054"/>
                <a:gd name="connsiteY0" fmla="*/ 7622 h 17040"/>
                <a:gd name="connsiteX1" fmla="*/ 0 w 19054"/>
                <a:gd name="connsiteY1" fmla="*/ 12703 h 17040"/>
                <a:gd name="connsiteX2" fmla="*/ 0 w 19054"/>
                <a:gd name="connsiteY2" fmla="*/ 12703 h 17040"/>
                <a:gd name="connsiteX3" fmla="*/ 10162 w 19054"/>
                <a:gd name="connsiteY3" fmla="*/ 16514 h 17040"/>
                <a:gd name="connsiteX4" fmla="*/ 17784 w 19054"/>
                <a:gd name="connsiteY4" fmla="*/ 15243 h 17040"/>
                <a:gd name="connsiteX5" fmla="*/ 19054 w 19054"/>
                <a:gd name="connsiteY5" fmla="*/ 13973 h 17040"/>
                <a:gd name="connsiteX6" fmla="*/ 19054 w 19054"/>
                <a:gd name="connsiteY6" fmla="*/ 12703 h 17040"/>
                <a:gd name="connsiteX7" fmla="*/ 19054 w 19054"/>
                <a:gd name="connsiteY7" fmla="*/ 12703 h 17040"/>
                <a:gd name="connsiteX8" fmla="*/ 19054 w 19054"/>
                <a:gd name="connsiteY8" fmla="*/ 11433 h 17040"/>
                <a:gd name="connsiteX9" fmla="*/ 19054 w 19054"/>
                <a:gd name="connsiteY9" fmla="*/ 10162 h 17040"/>
                <a:gd name="connsiteX10" fmla="*/ 19054 w 19054"/>
                <a:gd name="connsiteY10" fmla="*/ 8892 h 17040"/>
                <a:gd name="connsiteX11" fmla="*/ 19054 w 19054"/>
                <a:gd name="connsiteY11" fmla="*/ 7622 h 17040"/>
                <a:gd name="connsiteX12" fmla="*/ 17784 w 19054"/>
                <a:gd name="connsiteY12" fmla="*/ 6352 h 17040"/>
                <a:gd name="connsiteX13" fmla="*/ 16514 w 19054"/>
                <a:gd name="connsiteY13" fmla="*/ 5081 h 17040"/>
                <a:gd name="connsiteX14" fmla="*/ 16514 w 19054"/>
                <a:gd name="connsiteY14" fmla="*/ 5081 h 17040"/>
                <a:gd name="connsiteX15" fmla="*/ 13973 w 19054"/>
                <a:gd name="connsiteY15" fmla="*/ 3811 h 17040"/>
                <a:gd name="connsiteX16" fmla="*/ 3811 w 19054"/>
                <a:gd name="connsiteY16" fmla="*/ 0 h 17040"/>
                <a:gd name="connsiteX17" fmla="*/ 3811 w 19054"/>
                <a:gd name="connsiteY17" fmla="*/ 0 h 17040"/>
                <a:gd name="connsiteX18" fmla="*/ 10162 w 19054"/>
                <a:gd name="connsiteY18" fmla="*/ 7622 h 17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054" h="17040">
                  <a:moveTo>
                    <a:pt x="10162" y="7622"/>
                  </a:moveTo>
                  <a:cubicBezTo>
                    <a:pt x="8892" y="11433"/>
                    <a:pt x="5081" y="13973"/>
                    <a:pt x="0" y="12703"/>
                  </a:cubicBezTo>
                  <a:lnTo>
                    <a:pt x="0" y="12703"/>
                  </a:lnTo>
                  <a:lnTo>
                    <a:pt x="10162" y="16514"/>
                  </a:lnTo>
                  <a:cubicBezTo>
                    <a:pt x="12703" y="17784"/>
                    <a:pt x="15243" y="16514"/>
                    <a:pt x="17784" y="15243"/>
                  </a:cubicBezTo>
                  <a:lnTo>
                    <a:pt x="19054" y="13973"/>
                  </a:lnTo>
                  <a:cubicBezTo>
                    <a:pt x="19054" y="13973"/>
                    <a:pt x="19054" y="12703"/>
                    <a:pt x="19054" y="12703"/>
                  </a:cubicBezTo>
                  <a:lnTo>
                    <a:pt x="19054" y="12703"/>
                  </a:lnTo>
                  <a:cubicBezTo>
                    <a:pt x="19054" y="12703"/>
                    <a:pt x="19054" y="12703"/>
                    <a:pt x="19054" y="11433"/>
                  </a:cubicBezTo>
                  <a:cubicBezTo>
                    <a:pt x="19054" y="11433"/>
                    <a:pt x="19054" y="10162"/>
                    <a:pt x="19054" y="10162"/>
                  </a:cubicBezTo>
                  <a:cubicBezTo>
                    <a:pt x="19054" y="10162"/>
                    <a:pt x="19054" y="8892"/>
                    <a:pt x="19054" y="8892"/>
                  </a:cubicBezTo>
                  <a:lnTo>
                    <a:pt x="19054" y="7622"/>
                  </a:lnTo>
                  <a:cubicBezTo>
                    <a:pt x="19054" y="7622"/>
                    <a:pt x="19054" y="6352"/>
                    <a:pt x="17784" y="6352"/>
                  </a:cubicBezTo>
                  <a:lnTo>
                    <a:pt x="16514" y="5081"/>
                  </a:lnTo>
                  <a:lnTo>
                    <a:pt x="16514" y="5081"/>
                  </a:lnTo>
                  <a:cubicBezTo>
                    <a:pt x="15243" y="3811"/>
                    <a:pt x="15243" y="3811"/>
                    <a:pt x="13973" y="3811"/>
                  </a:cubicBezTo>
                  <a:lnTo>
                    <a:pt x="3811" y="0"/>
                  </a:lnTo>
                  <a:lnTo>
                    <a:pt x="3811" y="0"/>
                  </a:lnTo>
                  <a:cubicBezTo>
                    <a:pt x="8892" y="0"/>
                    <a:pt x="10162" y="3811"/>
                    <a:pt x="1016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2" name="Freeform: Shape 233">
              <a:extLst>
                <a:ext uri="{FF2B5EF4-FFF2-40B4-BE49-F238E27FC236}">
                  <a16:creationId xmlns:a16="http://schemas.microsoft.com/office/drawing/2014/main" id="{0981523F-FB3E-971C-E3F8-563E907290CF}"/>
                </a:ext>
              </a:extLst>
            </p:cNvPr>
            <p:cNvSpPr/>
            <p:nvPr/>
          </p:nvSpPr>
          <p:spPr>
            <a:xfrm>
              <a:off x="1533243" y="36343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3" name="Freeform: Shape 234">
              <a:extLst>
                <a:ext uri="{FF2B5EF4-FFF2-40B4-BE49-F238E27FC236}">
                  <a16:creationId xmlns:a16="http://schemas.microsoft.com/office/drawing/2014/main" id="{42C62077-EB9F-6C58-22CA-2DCF8AB393B2}"/>
                </a:ext>
              </a:extLst>
            </p:cNvPr>
            <p:cNvSpPr/>
            <p:nvPr/>
          </p:nvSpPr>
          <p:spPr>
            <a:xfrm>
              <a:off x="1534513" y="363180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4" name="Freeform: Shape 235">
              <a:extLst>
                <a:ext uri="{FF2B5EF4-FFF2-40B4-BE49-F238E27FC236}">
                  <a16:creationId xmlns:a16="http://schemas.microsoft.com/office/drawing/2014/main" id="{35E73087-405F-2E11-BE41-DB8D9C500F46}"/>
                </a:ext>
              </a:extLst>
            </p:cNvPr>
            <p:cNvSpPr/>
            <p:nvPr/>
          </p:nvSpPr>
          <p:spPr>
            <a:xfrm>
              <a:off x="1548487" y="3633071"/>
              <a:ext cx="948908" cy="280737"/>
            </a:xfrm>
            <a:custGeom>
              <a:avLst/>
              <a:gdLst>
                <a:gd name="connsiteX0" fmla="*/ 948909 w 948908"/>
                <a:gd name="connsiteY0" fmla="*/ 266764 h 280737"/>
                <a:gd name="connsiteX1" fmla="*/ 10162 w 948908"/>
                <a:gd name="connsiteY1" fmla="*/ 0 h 280737"/>
                <a:gd name="connsiteX2" fmla="*/ 0 w 948908"/>
                <a:gd name="connsiteY2" fmla="*/ 6352 h 280737"/>
                <a:gd name="connsiteX3" fmla="*/ 0 w 948908"/>
                <a:gd name="connsiteY3" fmla="*/ 12703 h 280737"/>
                <a:gd name="connsiteX4" fmla="*/ 942557 w 948908"/>
                <a:gd name="connsiteY4" fmla="*/ 280737 h 280737"/>
                <a:gd name="connsiteX5" fmla="*/ 942557 w 948908"/>
                <a:gd name="connsiteY5" fmla="*/ 275656 h 280737"/>
                <a:gd name="connsiteX6" fmla="*/ 942557 w 948908"/>
                <a:gd name="connsiteY6" fmla="*/ 274386 h 280737"/>
                <a:gd name="connsiteX7" fmla="*/ 942557 w 948908"/>
                <a:gd name="connsiteY7" fmla="*/ 273116 h 280737"/>
                <a:gd name="connsiteX8" fmla="*/ 942557 w 948908"/>
                <a:gd name="connsiteY8" fmla="*/ 271845 h 280737"/>
                <a:gd name="connsiteX9" fmla="*/ 943828 w 948908"/>
                <a:gd name="connsiteY9" fmla="*/ 270575 h 280737"/>
                <a:gd name="connsiteX10" fmla="*/ 945098 w 948908"/>
                <a:gd name="connsiteY10" fmla="*/ 269305 h 280737"/>
                <a:gd name="connsiteX11" fmla="*/ 946368 w 948908"/>
                <a:gd name="connsiteY11" fmla="*/ 269305 h 280737"/>
                <a:gd name="connsiteX12" fmla="*/ 948909 w 948908"/>
                <a:gd name="connsiteY12" fmla="*/ 266764 h 280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48908" h="280737">
                  <a:moveTo>
                    <a:pt x="948909" y="266764"/>
                  </a:moveTo>
                  <a:lnTo>
                    <a:pt x="10162" y="0"/>
                  </a:lnTo>
                  <a:lnTo>
                    <a:pt x="0" y="6352"/>
                  </a:lnTo>
                  <a:lnTo>
                    <a:pt x="0" y="12703"/>
                  </a:lnTo>
                  <a:lnTo>
                    <a:pt x="942557" y="280737"/>
                  </a:lnTo>
                  <a:lnTo>
                    <a:pt x="942557" y="275656"/>
                  </a:lnTo>
                  <a:cubicBezTo>
                    <a:pt x="942557" y="275656"/>
                    <a:pt x="942557" y="275656"/>
                    <a:pt x="942557" y="274386"/>
                  </a:cubicBezTo>
                  <a:cubicBezTo>
                    <a:pt x="942557" y="274386"/>
                    <a:pt x="942557" y="273116"/>
                    <a:pt x="942557" y="273116"/>
                  </a:cubicBezTo>
                  <a:cubicBezTo>
                    <a:pt x="942557" y="273116"/>
                    <a:pt x="942557" y="271845"/>
                    <a:pt x="942557" y="271845"/>
                  </a:cubicBezTo>
                  <a:cubicBezTo>
                    <a:pt x="942557" y="271845"/>
                    <a:pt x="942557" y="270575"/>
                    <a:pt x="943828" y="270575"/>
                  </a:cubicBezTo>
                  <a:lnTo>
                    <a:pt x="945098" y="269305"/>
                  </a:lnTo>
                  <a:lnTo>
                    <a:pt x="946368" y="269305"/>
                  </a:lnTo>
                  <a:lnTo>
                    <a:pt x="948909" y="2667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5" name="Freeform: Shape 236">
              <a:extLst>
                <a:ext uri="{FF2B5EF4-FFF2-40B4-BE49-F238E27FC236}">
                  <a16:creationId xmlns:a16="http://schemas.microsoft.com/office/drawing/2014/main" id="{0641E046-68AA-084A-7942-A082AA6FB9F9}"/>
                </a:ext>
              </a:extLst>
            </p:cNvPr>
            <p:cNvSpPr/>
            <p:nvPr/>
          </p:nvSpPr>
          <p:spPr>
            <a:xfrm>
              <a:off x="3690201" y="6153356"/>
              <a:ext cx="109245" cy="101624"/>
            </a:xfrm>
            <a:custGeom>
              <a:avLst/>
              <a:gdLst>
                <a:gd name="connsiteX0" fmla="*/ 0 w 109245"/>
                <a:gd name="connsiteY0" fmla="*/ 96543 h 101624"/>
                <a:gd name="connsiteX1" fmla="*/ 0 w 109245"/>
                <a:gd name="connsiteY1" fmla="*/ 97814 h 101624"/>
                <a:gd name="connsiteX2" fmla="*/ 0 w 109245"/>
                <a:gd name="connsiteY2" fmla="*/ 99084 h 101624"/>
                <a:gd name="connsiteX3" fmla="*/ 0 w 109245"/>
                <a:gd name="connsiteY3" fmla="*/ 99084 h 101624"/>
                <a:gd name="connsiteX4" fmla="*/ 0 w 109245"/>
                <a:gd name="connsiteY4" fmla="*/ 99084 h 101624"/>
                <a:gd name="connsiteX5" fmla="*/ 0 w 109245"/>
                <a:gd name="connsiteY5" fmla="*/ 100354 h 101624"/>
                <a:gd name="connsiteX6" fmla="*/ 0 w 109245"/>
                <a:gd name="connsiteY6" fmla="*/ 101624 h 101624"/>
                <a:gd name="connsiteX7" fmla="*/ 0 w 109245"/>
                <a:gd name="connsiteY7" fmla="*/ 101624 h 101624"/>
                <a:gd name="connsiteX8" fmla="*/ 0 w 109245"/>
                <a:gd name="connsiteY8" fmla="*/ 101624 h 101624"/>
                <a:gd name="connsiteX9" fmla="*/ 109245 w 109245"/>
                <a:gd name="connsiteY9" fmla="*/ 11433 h 101624"/>
                <a:gd name="connsiteX10" fmla="*/ 105434 w 109245"/>
                <a:gd name="connsiteY10" fmla="*/ 10163 h 101624"/>
                <a:gd name="connsiteX11" fmla="*/ 105434 w 109245"/>
                <a:gd name="connsiteY11" fmla="*/ 10163 h 101624"/>
                <a:gd name="connsiteX12" fmla="*/ 104164 w 109245"/>
                <a:gd name="connsiteY12" fmla="*/ 8892 h 101624"/>
                <a:gd name="connsiteX13" fmla="*/ 102894 w 109245"/>
                <a:gd name="connsiteY13" fmla="*/ 8892 h 101624"/>
                <a:gd name="connsiteX14" fmla="*/ 101623 w 109245"/>
                <a:gd name="connsiteY14" fmla="*/ 7622 h 101624"/>
                <a:gd name="connsiteX15" fmla="*/ 100353 w 109245"/>
                <a:gd name="connsiteY15" fmla="*/ 6352 h 101624"/>
                <a:gd name="connsiteX16" fmla="*/ 100353 w 109245"/>
                <a:gd name="connsiteY16" fmla="*/ 5081 h 101624"/>
                <a:gd name="connsiteX17" fmla="*/ 100353 w 109245"/>
                <a:gd name="connsiteY17" fmla="*/ 3811 h 101624"/>
                <a:gd name="connsiteX18" fmla="*/ 100353 w 109245"/>
                <a:gd name="connsiteY18" fmla="*/ 3811 h 101624"/>
                <a:gd name="connsiteX19" fmla="*/ 100353 w 109245"/>
                <a:gd name="connsiteY19" fmla="*/ 0 h 101624"/>
                <a:gd name="connsiteX20" fmla="*/ 2541 w 109245"/>
                <a:gd name="connsiteY20" fmla="*/ 80029 h 101624"/>
                <a:gd name="connsiteX21" fmla="*/ 2541 w 109245"/>
                <a:gd name="connsiteY21" fmla="*/ 95273 h 101624"/>
                <a:gd name="connsiteX22" fmla="*/ 0 w 109245"/>
                <a:gd name="connsiteY22" fmla="*/ 96543 h 10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9245" h="101624">
                  <a:moveTo>
                    <a:pt x="0" y="96543"/>
                  </a:moveTo>
                  <a:cubicBezTo>
                    <a:pt x="0" y="96543"/>
                    <a:pt x="0" y="97814"/>
                    <a:pt x="0" y="97814"/>
                  </a:cubicBezTo>
                  <a:cubicBezTo>
                    <a:pt x="0" y="97814"/>
                    <a:pt x="0" y="97814"/>
                    <a:pt x="0" y="99084"/>
                  </a:cubicBezTo>
                  <a:lnTo>
                    <a:pt x="0" y="99084"/>
                  </a:lnTo>
                  <a:lnTo>
                    <a:pt x="0" y="99084"/>
                  </a:lnTo>
                  <a:cubicBezTo>
                    <a:pt x="0" y="99084"/>
                    <a:pt x="0" y="100354"/>
                    <a:pt x="0" y="100354"/>
                  </a:cubicBezTo>
                  <a:lnTo>
                    <a:pt x="0" y="101624"/>
                  </a:lnTo>
                  <a:lnTo>
                    <a:pt x="0" y="101624"/>
                  </a:lnTo>
                  <a:lnTo>
                    <a:pt x="0" y="101624"/>
                  </a:lnTo>
                  <a:lnTo>
                    <a:pt x="109245" y="11433"/>
                  </a:lnTo>
                  <a:lnTo>
                    <a:pt x="105434" y="10163"/>
                  </a:lnTo>
                  <a:lnTo>
                    <a:pt x="105434" y="10163"/>
                  </a:lnTo>
                  <a:lnTo>
                    <a:pt x="104164" y="8892"/>
                  </a:lnTo>
                  <a:lnTo>
                    <a:pt x="102894" y="8892"/>
                  </a:lnTo>
                  <a:lnTo>
                    <a:pt x="101623" y="7622"/>
                  </a:lnTo>
                  <a:lnTo>
                    <a:pt x="100353" y="6352"/>
                  </a:lnTo>
                  <a:cubicBezTo>
                    <a:pt x="100353" y="6352"/>
                    <a:pt x="100353" y="5081"/>
                    <a:pt x="100353" y="5081"/>
                  </a:cubicBezTo>
                  <a:cubicBezTo>
                    <a:pt x="100353" y="5081"/>
                    <a:pt x="100353" y="3811"/>
                    <a:pt x="100353" y="3811"/>
                  </a:cubicBezTo>
                  <a:lnTo>
                    <a:pt x="100353" y="3811"/>
                  </a:lnTo>
                  <a:lnTo>
                    <a:pt x="100353" y="0"/>
                  </a:lnTo>
                  <a:lnTo>
                    <a:pt x="2541" y="80029"/>
                  </a:lnTo>
                  <a:lnTo>
                    <a:pt x="2541" y="95273"/>
                  </a:lnTo>
                  <a:lnTo>
                    <a:pt x="0" y="9654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6" name="Freeform: Shape 237">
              <a:extLst>
                <a:ext uri="{FF2B5EF4-FFF2-40B4-BE49-F238E27FC236}">
                  <a16:creationId xmlns:a16="http://schemas.microsoft.com/office/drawing/2014/main" id="{062B7ACA-7E9D-D2AB-96D6-E23081E9F3A6}"/>
                </a:ext>
              </a:extLst>
            </p:cNvPr>
            <p:cNvSpPr/>
            <p:nvPr/>
          </p:nvSpPr>
          <p:spPr>
            <a:xfrm>
              <a:off x="3723228" y="334725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7" name="Freeform: Shape 238">
              <a:extLst>
                <a:ext uri="{FF2B5EF4-FFF2-40B4-BE49-F238E27FC236}">
                  <a16:creationId xmlns:a16="http://schemas.microsoft.com/office/drawing/2014/main" id="{CFCD5B47-9374-2083-41AE-2BD78B9CA46C}"/>
                </a:ext>
              </a:extLst>
            </p:cNvPr>
            <p:cNvSpPr/>
            <p:nvPr/>
          </p:nvSpPr>
          <p:spPr>
            <a:xfrm>
              <a:off x="3719417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8" name="Freeform: Shape 239">
              <a:extLst>
                <a:ext uri="{FF2B5EF4-FFF2-40B4-BE49-F238E27FC236}">
                  <a16:creationId xmlns:a16="http://schemas.microsoft.com/office/drawing/2014/main" id="{C51CB570-9E2B-948B-0126-6BFDD2EA3872}"/>
                </a:ext>
              </a:extLst>
            </p:cNvPr>
            <p:cNvSpPr/>
            <p:nvPr/>
          </p:nvSpPr>
          <p:spPr>
            <a:xfrm>
              <a:off x="3721958" y="334471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9" name="Freeform: Shape 240">
              <a:extLst>
                <a:ext uri="{FF2B5EF4-FFF2-40B4-BE49-F238E27FC236}">
                  <a16:creationId xmlns:a16="http://schemas.microsoft.com/office/drawing/2014/main" id="{E142388A-688C-E23A-A107-AC2FA244FD1B}"/>
                </a:ext>
              </a:extLst>
            </p:cNvPr>
            <p:cNvSpPr/>
            <p:nvPr/>
          </p:nvSpPr>
          <p:spPr>
            <a:xfrm>
              <a:off x="3596199" y="3351064"/>
              <a:ext cx="111785" cy="82569"/>
            </a:xfrm>
            <a:custGeom>
              <a:avLst/>
              <a:gdLst>
                <a:gd name="connsiteX0" fmla="*/ 1270 w 111785"/>
                <a:gd name="connsiteY0" fmla="*/ 72408 h 82569"/>
                <a:gd name="connsiteX1" fmla="*/ 1270 w 111785"/>
                <a:gd name="connsiteY1" fmla="*/ 72408 h 82569"/>
                <a:gd name="connsiteX2" fmla="*/ 2540 w 111785"/>
                <a:gd name="connsiteY2" fmla="*/ 72408 h 82569"/>
                <a:gd name="connsiteX3" fmla="*/ 3811 w 111785"/>
                <a:gd name="connsiteY3" fmla="*/ 73678 h 82569"/>
                <a:gd name="connsiteX4" fmla="*/ 5081 w 111785"/>
                <a:gd name="connsiteY4" fmla="*/ 74948 h 82569"/>
                <a:gd name="connsiteX5" fmla="*/ 6351 w 111785"/>
                <a:gd name="connsiteY5" fmla="*/ 76218 h 82569"/>
                <a:gd name="connsiteX6" fmla="*/ 6351 w 111785"/>
                <a:gd name="connsiteY6" fmla="*/ 77489 h 82569"/>
                <a:gd name="connsiteX7" fmla="*/ 6351 w 111785"/>
                <a:gd name="connsiteY7" fmla="*/ 78759 h 82569"/>
                <a:gd name="connsiteX8" fmla="*/ 6351 w 111785"/>
                <a:gd name="connsiteY8" fmla="*/ 78759 h 82569"/>
                <a:gd name="connsiteX9" fmla="*/ 6351 w 111785"/>
                <a:gd name="connsiteY9" fmla="*/ 82570 h 82569"/>
                <a:gd name="connsiteX10" fmla="*/ 111786 w 111785"/>
                <a:gd name="connsiteY10" fmla="*/ 10163 h 82569"/>
                <a:gd name="connsiteX11" fmla="*/ 111786 w 111785"/>
                <a:gd name="connsiteY11" fmla="*/ 2541 h 82569"/>
                <a:gd name="connsiteX12" fmla="*/ 101623 w 111785"/>
                <a:gd name="connsiteY12" fmla="*/ 0 h 82569"/>
                <a:gd name="connsiteX13" fmla="*/ 0 w 111785"/>
                <a:gd name="connsiteY13" fmla="*/ 71137 h 82569"/>
                <a:gd name="connsiteX14" fmla="*/ 1270 w 111785"/>
                <a:gd name="connsiteY14" fmla="*/ 72408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1785" h="82569">
                  <a:moveTo>
                    <a:pt x="1270" y="72408"/>
                  </a:moveTo>
                  <a:lnTo>
                    <a:pt x="1270" y="72408"/>
                  </a:lnTo>
                  <a:lnTo>
                    <a:pt x="2540" y="72408"/>
                  </a:lnTo>
                  <a:cubicBezTo>
                    <a:pt x="2540" y="72408"/>
                    <a:pt x="3811" y="72408"/>
                    <a:pt x="3811" y="73678"/>
                  </a:cubicBezTo>
                  <a:cubicBezTo>
                    <a:pt x="3811" y="73678"/>
                    <a:pt x="5081" y="73678"/>
                    <a:pt x="5081" y="74948"/>
                  </a:cubicBezTo>
                  <a:lnTo>
                    <a:pt x="6351" y="76218"/>
                  </a:lnTo>
                  <a:lnTo>
                    <a:pt x="6351" y="77489"/>
                  </a:lnTo>
                  <a:cubicBezTo>
                    <a:pt x="6351" y="77489"/>
                    <a:pt x="6351" y="78759"/>
                    <a:pt x="6351" y="78759"/>
                  </a:cubicBezTo>
                  <a:lnTo>
                    <a:pt x="6351" y="78759"/>
                  </a:lnTo>
                  <a:lnTo>
                    <a:pt x="6351" y="82570"/>
                  </a:lnTo>
                  <a:lnTo>
                    <a:pt x="111786" y="10163"/>
                  </a:lnTo>
                  <a:lnTo>
                    <a:pt x="111786" y="2541"/>
                  </a:lnTo>
                  <a:lnTo>
                    <a:pt x="101623" y="0"/>
                  </a:lnTo>
                  <a:lnTo>
                    <a:pt x="0" y="71137"/>
                  </a:lnTo>
                  <a:lnTo>
                    <a:pt x="1270" y="7240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0" name="Freeform: Shape 241">
              <a:extLst>
                <a:ext uri="{FF2B5EF4-FFF2-40B4-BE49-F238E27FC236}">
                  <a16:creationId xmlns:a16="http://schemas.microsoft.com/office/drawing/2014/main" id="{57D7E236-52F8-7EBA-B951-3673EEE8BD4F}"/>
                </a:ext>
              </a:extLst>
            </p:cNvPr>
            <p:cNvSpPr/>
            <p:nvPr/>
          </p:nvSpPr>
          <p:spPr>
            <a:xfrm>
              <a:off x="3791824" y="6153356"/>
              <a:ext cx="148624" cy="57689"/>
            </a:xfrm>
            <a:custGeom>
              <a:avLst/>
              <a:gdLst>
                <a:gd name="connsiteX0" fmla="*/ 10162 w 148624"/>
                <a:gd name="connsiteY0" fmla="*/ 3811 h 57689"/>
                <a:gd name="connsiteX1" fmla="*/ 2541 w 148624"/>
                <a:gd name="connsiteY1" fmla="*/ 11433 h 57689"/>
                <a:gd name="connsiteX2" fmla="*/ 2541 w 148624"/>
                <a:gd name="connsiteY2" fmla="*/ 11433 h 57689"/>
                <a:gd name="connsiteX3" fmla="*/ 0 w 148624"/>
                <a:gd name="connsiteY3" fmla="*/ 11433 h 57689"/>
                <a:gd name="connsiteX4" fmla="*/ 0 w 148624"/>
                <a:gd name="connsiteY4" fmla="*/ 11433 h 57689"/>
                <a:gd name="connsiteX5" fmla="*/ 3811 w 148624"/>
                <a:gd name="connsiteY5" fmla="*/ 12703 h 57689"/>
                <a:gd name="connsiteX6" fmla="*/ 125759 w 148624"/>
                <a:gd name="connsiteY6" fmla="*/ 53353 h 57689"/>
                <a:gd name="connsiteX7" fmla="*/ 138462 w 148624"/>
                <a:gd name="connsiteY7" fmla="*/ 57164 h 57689"/>
                <a:gd name="connsiteX8" fmla="*/ 146084 w 148624"/>
                <a:gd name="connsiteY8" fmla="*/ 55893 h 57689"/>
                <a:gd name="connsiteX9" fmla="*/ 147354 w 148624"/>
                <a:gd name="connsiteY9" fmla="*/ 54623 h 57689"/>
                <a:gd name="connsiteX10" fmla="*/ 148624 w 148624"/>
                <a:gd name="connsiteY10" fmla="*/ 53353 h 57689"/>
                <a:gd name="connsiteX11" fmla="*/ 148624 w 148624"/>
                <a:gd name="connsiteY11" fmla="*/ 53353 h 57689"/>
                <a:gd name="connsiteX12" fmla="*/ 148624 w 148624"/>
                <a:gd name="connsiteY12" fmla="*/ 52083 h 57689"/>
                <a:gd name="connsiteX13" fmla="*/ 148624 w 148624"/>
                <a:gd name="connsiteY13" fmla="*/ 50812 h 57689"/>
                <a:gd name="connsiteX14" fmla="*/ 148624 w 148624"/>
                <a:gd name="connsiteY14" fmla="*/ 49542 h 57689"/>
                <a:gd name="connsiteX15" fmla="*/ 148624 w 148624"/>
                <a:gd name="connsiteY15" fmla="*/ 48272 h 57689"/>
                <a:gd name="connsiteX16" fmla="*/ 147354 w 148624"/>
                <a:gd name="connsiteY16" fmla="*/ 47001 h 57689"/>
                <a:gd name="connsiteX17" fmla="*/ 146084 w 148624"/>
                <a:gd name="connsiteY17" fmla="*/ 45731 h 57689"/>
                <a:gd name="connsiteX18" fmla="*/ 144813 w 148624"/>
                <a:gd name="connsiteY18" fmla="*/ 44461 h 57689"/>
                <a:gd name="connsiteX19" fmla="*/ 143543 w 148624"/>
                <a:gd name="connsiteY19" fmla="*/ 44461 h 57689"/>
                <a:gd name="connsiteX20" fmla="*/ 143543 w 148624"/>
                <a:gd name="connsiteY20" fmla="*/ 44461 h 57689"/>
                <a:gd name="connsiteX21" fmla="*/ 139732 w 148624"/>
                <a:gd name="connsiteY21" fmla="*/ 43190 h 57689"/>
                <a:gd name="connsiteX22" fmla="*/ 10162 w 148624"/>
                <a:gd name="connsiteY22" fmla="*/ 0 h 57689"/>
                <a:gd name="connsiteX23" fmla="*/ 10162 w 148624"/>
                <a:gd name="connsiteY23" fmla="*/ 3811 h 57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8624" h="57689">
                  <a:moveTo>
                    <a:pt x="10162" y="3811"/>
                  </a:moveTo>
                  <a:cubicBezTo>
                    <a:pt x="10162" y="7622"/>
                    <a:pt x="7622" y="11433"/>
                    <a:pt x="2541" y="11433"/>
                  </a:cubicBezTo>
                  <a:cubicBezTo>
                    <a:pt x="2541" y="11433"/>
                    <a:pt x="2541" y="11433"/>
                    <a:pt x="2541" y="11433"/>
                  </a:cubicBezTo>
                  <a:cubicBezTo>
                    <a:pt x="1270" y="11433"/>
                    <a:pt x="1270" y="11433"/>
                    <a:pt x="0" y="11433"/>
                  </a:cubicBezTo>
                  <a:lnTo>
                    <a:pt x="0" y="11433"/>
                  </a:lnTo>
                  <a:lnTo>
                    <a:pt x="3811" y="12703"/>
                  </a:lnTo>
                  <a:lnTo>
                    <a:pt x="125759" y="53353"/>
                  </a:lnTo>
                  <a:lnTo>
                    <a:pt x="138462" y="57164"/>
                  </a:lnTo>
                  <a:cubicBezTo>
                    <a:pt x="141003" y="58434"/>
                    <a:pt x="143543" y="57164"/>
                    <a:pt x="146084" y="55893"/>
                  </a:cubicBezTo>
                  <a:cubicBezTo>
                    <a:pt x="146084" y="55893"/>
                    <a:pt x="147354" y="54623"/>
                    <a:pt x="147354" y="54623"/>
                  </a:cubicBezTo>
                  <a:cubicBezTo>
                    <a:pt x="147354" y="54623"/>
                    <a:pt x="147354" y="53353"/>
                    <a:pt x="148624" y="53353"/>
                  </a:cubicBezTo>
                  <a:lnTo>
                    <a:pt x="148624" y="53353"/>
                  </a:lnTo>
                  <a:lnTo>
                    <a:pt x="148624" y="52083"/>
                  </a:lnTo>
                  <a:cubicBezTo>
                    <a:pt x="148624" y="52083"/>
                    <a:pt x="148624" y="50812"/>
                    <a:pt x="148624" y="50812"/>
                  </a:cubicBezTo>
                  <a:cubicBezTo>
                    <a:pt x="148624" y="50812"/>
                    <a:pt x="148624" y="49542"/>
                    <a:pt x="148624" y="49542"/>
                  </a:cubicBezTo>
                  <a:lnTo>
                    <a:pt x="148624" y="48272"/>
                  </a:lnTo>
                  <a:lnTo>
                    <a:pt x="147354" y="47001"/>
                  </a:lnTo>
                  <a:lnTo>
                    <a:pt x="146084" y="45731"/>
                  </a:lnTo>
                  <a:lnTo>
                    <a:pt x="144813" y="44461"/>
                  </a:lnTo>
                  <a:lnTo>
                    <a:pt x="143543" y="44461"/>
                  </a:lnTo>
                  <a:lnTo>
                    <a:pt x="143543" y="44461"/>
                  </a:lnTo>
                  <a:lnTo>
                    <a:pt x="139732" y="43190"/>
                  </a:lnTo>
                  <a:lnTo>
                    <a:pt x="10162" y="0"/>
                  </a:lnTo>
                  <a:lnTo>
                    <a:pt x="10162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1" name="Freeform: Shape 242">
              <a:extLst>
                <a:ext uri="{FF2B5EF4-FFF2-40B4-BE49-F238E27FC236}">
                  <a16:creationId xmlns:a16="http://schemas.microsoft.com/office/drawing/2014/main" id="{ABC835BD-7984-12DD-08E5-F43684783AB7}"/>
                </a:ext>
              </a:extLst>
            </p:cNvPr>
            <p:cNvSpPr/>
            <p:nvPr/>
          </p:nvSpPr>
          <p:spPr>
            <a:xfrm>
              <a:off x="2836881" y="144250"/>
              <a:ext cx="952" cy="564"/>
            </a:xfrm>
            <a:custGeom>
              <a:avLst/>
              <a:gdLst>
                <a:gd name="connsiteX0" fmla="*/ 953 w 952"/>
                <a:gd name="connsiteY0" fmla="*/ 565 h 564"/>
                <a:gd name="connsiteX1" fmla="*/ 953 w 952"/>
                <a:gd name="connsiteY1" fmla="*/ 565 h 564"/>
                <a:gd name="connsiteX2" fmla="*/ 953 w 952"/>
                <a:gd name="connsiteY2" fmla="*/ 565 h 564"/>
                <a:gd name="connsiteX3" fmla="*/ 953 w 95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953" y="565"/>
                  </a:moveTo>
                  <a:lnTo>
                    <a:pt x="953" y="565"/>
                  </a:lnTo>
                  <a:lnTo>
                    <a:pt x="953" y="565"/>
                  </a:lnTo>
                  <a:cubicBezTo>
                    <a:pt x="-318" y="-706"/>
                    <a:pt x="-318" y="565"/>
                    <a:pt x="953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2" name="Freeform: Shape 243">
              <a:extLst>
                <a:ext uri="{FF2B5EF4-FFF2-40B4-BE49-F238E27FC236}">
                  <a16:creationId xmlns:a16="http://schemas.microsoft.com/office/drawing/2014/main" id="{D501198F-3FA4-D18A-98E8-45B0E6D59D6A}"/>
                </a:ext>
              </a:extLst>
            </p:cNvPr>
            <p:cNvSpPr/>
            <p:nvPr/>
          </p:nvSpPr>
          <p:spPr>
            <a:xfrm>
              <a:off x="2837834" y="14608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3" name="Freeform: Shape 244">
              <a:extLst>
                <a:ext uri="{FF2B5EF4-FFF2-40B4-BE49-F238E27FC236}">
                  <a16:creationId xmlns:a16="http://schemas.microsoft.com/office/drawing/2014/main" id="{0BA0D89D-D42F-4F73-ABB1-F29F14DFE114}"/>
                </a:ext>
              </a:extLst>
            </p:cNvPr>
            <p:cNvSpPr/>
            <p:nvPr/>
          </p:nvSpPr>
          <p:spPr>
            <a:xfrm>
              <a:off x="2226823" y="35568"/>
              <a:ext cx="604659" cy="116868"/>
            </a:xfrm>
            <a:custGeom>
              <a:avLst/>
              <a:gdLst>
                <a:gd name="connsiteX0" fmla="*/ 7622 w 604659"/>
                <a:gd name="connsiteY0" fmla="*/ 5081 h 116868"/>
                <a:gd name="connsiteX1" fmla="*/ 3811 w 604659"/>
                <a:gd name="connsiteY1" fmla="*/ 15244 h 116868"/>
                <a:gd name="connsiteX2" fmla="*/ 3811 w 604659"/>
                <a:gd name="connsiteY2" fmla="*/ 15244 h 116868"/>
                <a:gd name="connsiteX3" fmla="*/ 1270 w 604659"/>
                <a:gd name="connsiteY3" fmla="*/ 15244 h 116868"/>
                <a:gd name="connsiteX4" fmla="*/ 579254 w 604659"/>
                <a:gd name="connsiteY4" fmla="*/ 116868 h 116868"/>
                <a:gd name="connsiteX5" fmla="*/ 599578 w 604659"/>
                <a:gd name="connsiteY5" fmla="*/ 106706 h 116868"/>
                <a:gd name="connsiteX6" fmla="*/ 599578 w 604659"/>
                <a:gd name="connsiteY6" fmla="*/ 106706 h 116868"/>
                <a:gd name="connsiteX7" fmla="*/ 600849 w 604659"/>
                <a:gd name="connsiteY7" fmla="*/ 106706 h 116868"/>
                <a:gd name="connsiteX8" fmla="*/ 602119 w 604659"/>
                <a:gd name="connsiteY8" fmla="*/ 106706 h 116868"/>
                <a:gd name="connsiteX9" fmla="*/ 602119 w 604659"/>
                <a:gd name="connsiteY9" fmla="*/ 106706 h 116868"/>
                <a:gd name="connsiteX10" fmla="*/ 603389 w 604659"/>
                <a:gd name="connsiteY10" fmla="*/ 106706 h 116868"/>
                <a:gd name="connsiteX11" fmla="*/ 604659 w 604659"/>
                <a:gd name="connsiteY11" fmla="*/ 106706 h 116868"/>
                <a:gd name="connsiteX12" fmla="*/ 604659 w 604659"/>
                <a:gd name="connsiteY12" fmla="*/ 106706 h 116868"/>
                <a:gd name="connsiteX13" fmla="*/ 1270 w 604659"/>
                <a:gd name="connsiteY13" fmla="*/ 0 h 116868"/>
                <a:gd name="connsiteX14" fmla="*/ 0 w 604659"/>
                <a:gd name="connsiteY14" fmla="*/ 0 h 116868"/>
                <a:gd name="connsiteX15" fmla="*/ 7622 w 604659"/>
                <a:gd name="connsiteY15" fmla="*/ 5081 h 11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04659" h="116868">
                  <a:moveTo>
                    <a:pt x="7622" y="5081"/>
                  </a:moveTo>
                  <a:cubicBezTo>
                    <a:pt x="8892" y="8892"/>
                    <a:pt x="7622" y="12703"/>
                    <a:pt x="3811" y="15244"/>
                  </a:cubicBezTo>
                  <a:cubicBezTo>
                    <a:pt x="3811" y="15244"/>
                    <a:pt x="3811" y="15244"/>
                    <a:pt x="3811" y="15244"/>
                  </a:cubicBezTo>
                  <a:lnTo>
                    <a:pt x="1270" y="15244"/>
                  </a:lnTo>
                  <a:lnTo>
                    <a:pt x="579254" y="116868"/>
                  </a:lnTo>
                  <a:lnTo>
                    <a:pt x="599578" y="106706"/>
                  </a:lnTo>
                  <a:lnTo>
                    <a:pt x="599578" y="106706"/>
                  </a:lnTo>
                  <a:lnTo>
                    <a:pt x="600849" y="106706"/>
                  </a:lnTo>
                  <a:lnTo>
                    <a:pt x="602119" y="106706"/>
                  </a:lnTo>
                  <a:lnTo>
                    <a:pt x="602119" y="106706"/>
                  </a:lnTo>
                  <a:lnTo>
                    <a:pt x="603389" y="106706"/>
                  </a:lnTo>
                  <a:lnTo>
                    <a:pt x="604659" y="106706"/>
                  </a:lnTo>
                  <a:lnTo>
                    <a:pt x="604659" y="106706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5081" y="1270"/>
                    <a:pt x="6351" y="2541"/>
                    <a:pt x="7622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4" name="Freeform: Shape 245">
              <a:extLst>
                <a:ext uri="{FF2B5EF4-FFF2-40B4-BE49-F238E27FC236}">
                  <a16:creationId xmlns:a16="http://schemas.microsoft.com/office/drawing/2014/main" id="{3FBBC3AE-FCF7-E280-3CDD-327038D257A1}"/>
                </a:ext>
              </a:extLst>
            </p:cNvPr>
            <p:cNvSpPr/>
            <p:nvPr/>
          </p:nvSpPr>
          <p:spPr>
            <a:xfrm>
              <a:off x="2835293" y="1422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5" name="Freeform: Shape 246">
              <a:extLst>
                <a:ext uri="{FF2B5EF4-FFF2-40B4-BE49-F238E27FC236}">
                  <a16:creationId xmlns:a16="http://schemas.microsoft.com/office/drawing/2014/main" id="{E2A20499-5B25-2ECA-69FB-D88AD62DE634}"/>
                </a:ext>
              </a:extLst>
            </p:cNvPr>
            <p:cNvSpPr/>
            <p:nvPr/>
          </p:nvSpPr>
          <p:spPr>
            <a:xfrm>
              <a:off x="1100073" y="594502"/>
              <a:ext cx="12702" cy="564"/>
            </a:xfrm>
            <a:custGeom>
              <a:avLst/>
              <a:gdLst>
                <a:gd name="connsiteX0" fmla="*/ 0 w 12702"/>
                <a:gd name="connsiteY0" fmla="*/ 0 h 564"/>
                <a:gd name="connsiteX1" fmla="*/ 0 w 12702"/>
                <a:gd name="connsiteY1" fmla="*/ 0 h 564"/>
                <a:gd name="connsiteX2" fmla="*/ 0 w 12702"/>
                <a:gd name="connsiteY2" fmla="*/ 0 h 564"/>
                <a:gd name="connsiteX3" fmla="*/ 0 w 1270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0"/>
                  </a:moveTo>
                  <a:cubicBezTo>
                    <a:pt x="0" y="0"/>
                    <a:pt x="0" y="1270"/>
                    <a:pt x="0" y="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6" name="Freeform: Shape 247">
              <a:extLst>
                <a:ext uri="{FF2B5EF4-FFF2-40B4-BE49-F238E27FC236}">
                  <a16:creationId xmlns:a16="http://schemas.microsoft.com/office/drawing/2014/main" id="{E685B910-8D8B-A7B5-51FC-0D53B945F2A8}"/>
                </a:ext>
              </a:extLst>
            </p:cNvPr>
            <p:cNvSpPr/>
            <p:nvPr/>
          </p:nvSpPr>
          <p:spPr>
            <a:xfrm>
              <a:off x="1103884" y="58942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7" name="Freeform: Shape 248">
              <a:extLst>
                <a:ext uri="{FF2B5EF4-FFF2-40B4-BE49-F238E27FC236}">
                  <a16:creationId xmlns:a16="http://schemas.microsoft.com/office/drawing/2014/main" id="{B1614611-068E-4088-FD69-5AA3F3F23B55}"/>
                </a:ext>
              </a:extLst>
            </p:cNvPr>
            <p:cNvSpPr/>
            <p:nvPr/>
          </p:nvSpPr>
          <p:spPr>
            <a:xfrm>
              <a:off x="1116587" y="591962"/>
              <a:ext cx="602118" cy="130841"/>
            </a:xfrm>
            <a:custGeom>
              <a:avLst/>
              <a:gdLst>
                <a:gd name="connsiteX0" fmla="*/ 597038 w 602118"/>
                <a:gd name="connsiteY0" fmla="*/ 125760 h 130841"/>
                <a:gd name="connsiteX1" fmla="*/ 597038 w 602118"/>
                <a:gd name="connsiteY1" fmla="*/ 125760 h 130841"/>
                <a:gd name="connsiteX2" fmla="*/ 597038 w 602118"/>
                <a:gd name="connsiteY2" fmla="*/ 125760 h 130841"/>
                <a:gd name="connsiteX3" fmla="*/ 597038 w 602118"/>
                <a:gd name="connsiteY3" fmla="*/ 123220 h 130841"/>
                <a:gd name="connsiteX4" fmla="*/ 597038 w 602118"/>
                <a:gd name="connsiteY4" fmla="*/ 121949 h 130841"/>
                <a:gd name="connsiteX5" fmla="*/ 598308 w 602118"/>
                <a:gd name="connsiteY5" fmla="*/ 120679 h 130841"/>
                <a:gd name="connsiteX6" fmla="*/ 598308 w 602118"/>
                <a:gd name="connsiteY6" fmla="*/ 119409 h 130841"/>
                <a:gd name="connsiteX7" fmla="*/ 599578 w 602118"/>
                <a:gd name="connsiteY7" fmla="*/ 118138 h 130841"/>
                <a:gd name="connsiteX8" fmla="*/ 602119 w 602118"/>
                <a:gd name="connsiteY8" fmla="*/ 116868 h 130841"/>
                <a:gd name="connsiteX9" fmla="*/ 15243 w 602118"/>
                <a:gd name="connsiteY9" fmla="*/ 0 h 130841"/>
                <a:gd name="connsiteX10" fmla="*/ 0 w 602118"/>
                <a:gd name="connsiteY10" fmla="*/ 7622 h 130841"/>
                <a:gd name="connsiteX11" fmla="*/ 0 w 602118"/>
                <a:gd name="connsiteY11" fmla="*/ 12703 h 130841"/>
                <a:gd name="connsiteX12" fmla="*/ 597038 w 602118"/>
                <a:gd name="connsiteY12" fmla="*/ 130841 h 130841"/>
                <a:gd name="connsiteX13" fmla="*/ 597038 w 602118"/>
                <a:gd name="connsiteY13" fmla="*/ 125760 h 130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02118" h="130841">
                  <a:moveTo>
                    <a:pt x="597038" y="125760"/>
                  </a:moveTo>
                  <a:lnTo>
                    <a:pt x="597038" y="125760"/>
                  </a:lnTo>
                  <a:lnTo>
                    <a:pt x="597038" y="125760"/>
                  </a:lnTo>
                  <a:cubicBezTo>
                    <a:pt x="597038" y="124490"/>
                    <a:pt x="597038" y="124490"/>
                    <a:pt x="597038" y="123220"/>
                  </a:cubicBezTo>
                  <a:cubicBezTo>
                    <a:pt x="597038" y="123220"/>
                    <a:pt x="597038" y="123220"/>
                    <a:pt x="597038" y="121949"/>
                  </a:cubicBezTo>
                  <a:cubicBezTo>
                    <a:pt x="597038" y="121949"/>
                    <a:pt x="597038" y="120679"/>
                    <a:pt x="598308" y="120679"/>
                  </a:cubicBezTo>
                  <a:lnTo>
                    <a:pt x="598308" y="119409"/>
                  </a:lnTo>
                  <a:lnTo>
                    <a:pt x="599578" y="118138"/>
                  </a:lnTo>
                  <a:lnTo>
                    <a:pt x="602119" y="116868"/>
                  </a:lnTo>
                  <a:lnTo>
                    <a:pt x="15243" y="0"/>
                  </a:lnTo>
                  <a:lnTo>
                    <a:pt x="0" y="7622"/>
                  </a:lnTo>
                  <a:lnTo>
                    <a:pt x="0" y="12703"/>
                  </a:lnTo>
                  <a:lnTo>
                    <a:pt x="597038" y="130841"/>
                  </a:lnTo>
                  <a:lnTo>
                    <a:pt x="597038" y="12576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8" name="Freeform: Shape 249">
              <a:extLst>
                <a:ext uri="{FF2B5EF4-FFF2-40B4-BE49-F238E27FC236}">
                  <a16:creationId xmlns:a16="http://schemas.microsoft.com/office/drawing/2014/main" id="{7359744B-7A63-700A-73DD-BC33DFC84FBD}"/>
                </a:ext>
              </a:extLst>
            </p:cNvPr>
            <p:cNvSpPr/>
            <p:nvPr/>
          </p:nvSpPr>
          <p:spPr>
            <a:xfrm>
              <a:off x="2837834" y="14806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cubicBezTo>
                    <a:pt x="0" y="565"/>
                    <a:pt x="0" y="565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9" name="Freeform: Shape 250">
              <a:extLst>
                <a:ext uri="{FF2B5EF4-FFF2-40B4-BE49-F238E27FC236}">
                  <a16:creationId xmlns:a16="http://schemas.microsoft.com/office/drawing/2014/main" id="{DC7C050B-F732-B8F2-D140-0F9645E3EB1B}"/>
                </a:ext>
              </a:extLst>
            </p:cNvPr>
            <p:cNvSpPr/>
            <p:nvPr/>
          </p:nvSpPr>
          <p:spPr>
            <a:xfrm>
              <a:off x="2832753" y="142274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cubicBezTo>
                    <a:pt x="0" y="0"/>
                    <a:pt x="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0" name="Freeform: Shape 251">
              <a:extLst>
                <a:ext uri="{FF2B5EF4-FFF2-40B4-BE49-F238E27FC236}">
                  <a16:creationId xmlns:a16="http://schemas.microsoft.com/office/drawing/2014/main" id="{F892F0DF-98F7-E083-C753-57A009E2FCCE}"/>
                </a:ext>
              </a:extLst>
            </p:cNvPr>
            <p:cNvSpPr/>
            <p:nvPr/>
          </p:nvSpPr>
          <p:spPr>
            <a:xfrm>
              <a:off x="2835293" y="1435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1" name="Freeform: Shape 252">
              <a:extLst>
                <a:ext uri="{FF2B5EF4-FFF2-40B4-BE49-F238E27FC236}">
                  <a16:creationId xmlns:a16="http://schemas.microsoft.com/office/drawing/2014/main" id="{EA7735EA-DBAB-F7E8-8241-7CCF3B3C4E7C}"/>
                </a:ext>
              </a:extLst>
            </p:cNvPr>
            <p:cNvSpPr/>
            <p:nvPr/>
          </p:nvSpPr>
          <p:spPr>
            <a:xfrm>
              <a:off x="2837834" y="14481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2" name="Freeform: Shape 253">
              <a:extLst>
                <a:ext uri="{FF2B5EF4-FFF2-40B4-BE49-F238E27FC236}">
                  <a16:creationId xmlns:a16="http://schemas.microsoft.com/office/drawing/2014/main" id="{F6466343-F0B6-F326-9891-B346DFF9AF8F}"/>
                </a:ext>
              </a:extLst>
            </p:cNvPr>
            <p:cNvSpPr/>
            <p:nvPr/>
          </p:nvSpPr>
          <p:spPr>
            <a:xfrm>
              <a:off x="1717436" y="141003"/>
              <a:ext cx="1110236" cy="579259"/>
            </a:xfrm>
            <a:custGeom>
              <a:avLst/>
              <a:gdLst>
                <a:gd name="connsiteX0" fmla="*/ 0 w 1110236"/>
                <a:gd name="connsiteY0" fmla="*/ 569097 h 579259"/>
                <a:gd name="connsiteX1" fmla="*/ 0 w 1110236"/>
                <a:gd name="connsiteY1" fmla="*/ 569097 h 579259"/>
                <a:gd name="connsiteX2" fmla="*/ 2541 w 1110236"/>
                <a:gd name="connsiteY2" fmla="*/ 567826 h 579259"/>
                <a:gd name="connsiteX3" fmla="*/ 10162 w 1110236"/>
                <a:gd name="connsiteY3" fmla="*/ 574178 h 579259"/>
                <a:gd name="connsiteX4" fmla="*/ 10162 w 1110236"/>
                <a:gd name="connsiteY4" fmla="*/ 574178 h 579259"/>
                <a:gd name="connsiteX5" fmla="*/ 10162 w 1110236"/>
                <a:gd name="connsiteY5" fmla="*/ 579259 h 579259"/>
                <a:gd name="connsiteX6" fmla="*/ 1106425 w 1110236"/>
                <a:gd name="connsiteY6" fmla="*/ 19055 h 579259"/>
                <a:gd name="connsiteX7" fmla="*/ 1106425 w 1110236"/>
                <a:gd name="connsiteY7" fmla="*/ 7622 h 579259"/>
                <a:gd name="connsiteX8" fmla="*/ 1110236 w 1110236"/>
                <a:gd name="connsiteY8" fmla="*/ 0 h 579259"/>
                <a:gd name="connsiteX9" fmla="*/ 1110236 w 1110236"/>
                <a:gd name="connsiteY9" fmla="*/ 0 h 579259"/>
                <a:gd name="connsiteX10" fmla="*/ 1089911 w 1110236"/>
                <a:gd name="connsiteY10" fmla="*/ 11433 h 579259"/>
                <a:gd name="connsiteX11" fmla="*/ 2541 w 1110236"/>
                <a:gd name="connsiteY11" fmla="*/ 567826 h 579259"/>
                <a:gd name="connsiteX12" fmla="*/ 0 w 1110236"/>
                <a:gd name="connsiteY12" fmla="*/ 569097 h 57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10236" h="579259">
                  <a:moveTo>
                    <a:pt x="0" y="569097"/>
                  </a:moveTo>
                  <a:lnTo>
                    <a:pt x="0" y="569097"/>
                  </a:lnTo>
                  <a:cubicBezTo>
                    <a:pt x="0" y="569097"/>
                    <a:pt x="1270" y="567826"/>
                    <a:pt x="2541" y="567826"/>
                  </a:cubicBezTo>
                  <a:cubicBezTo>
                    <a:pt x="6351" y="567826"/>
                    <a:pt x="10162" y="570367"/>
                    <a:pt x="10162" y="574178"/>
                  </a:cubicBezTo>
                  <a:cubicBezTo>
                    <a:pt x="10162" y="574178"/>
                    <a:pt x="10162" y="574178"/>
                    <a:pt x="10162" y="574178"/>
                  </a:cubicBezTo>
                  <a:lnTo>
                    <a:pt x="10162" y="579259"/>
                  </a:lnTo>
                  <a:lnTo>
                    <a:pt x="1106425" y="19055"/>
                  </a:lnTo>
                  <a:lnTo>
                    <a:pt x="1106425" y="7622"/>
                  </a:lnTo>
                  <a:cubicBezTo>
                    <a:pt x="1106425" y="5081"/>
                    <a:pt x="1107696" y="2541"/>
                    <a:pt x="1110236" y="0"/>
                  </a:cubicBezTo>
                  <a:lnTo>
                    <a:pt x="1110236" y="0"/>
                  </a:lnTo>
                  <a:lnTo>
                    <a:pt x="1089911" y="11433"/>
                  </a:lnTo>
                  <a:lnTo>
                    <a:pt x="2541" y="567826"/>
                  </a:lnTo>
                  <a:lnTo>
                    <a:pt x="0" y="56909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3" name="Freeform: Shape 254">
              <a:extLst>
                <a:ext uri="{FF2B5EF4-FFF2-40B4-BE49-F238E27FC236}">
                  <a16:creationId xmlns:a16="http://schemas.microsoft.com/office/drawing/2014/main" id="{8E1548F2-914D-8A0D-1517-FFD7C3C8F3EB}"/>
                </a:ext>
              </a:extLst>
            </p:cNvPr>
            <p:cNvSpPr/>
            <p:nvPr/>
          </p:nvSpPr>
          <p:spPr>
            <a:xfrm>
              <a:off x="1413836" y="4369848"/>
              <a:ext cx="45730" cy="470012"/>
            </a:xfrm>
            <a:custGeom>
              <a:avLst/>
              <a:gdLst>
                <a:gd name="connsiteX0" fmla="*/ 38109 w 45730"/>
                <a:gd name="connsiteY0" fmla="*/ 461121 h 470012"/>
                <a:gd name="connsiteX1" fmla="*/ 44460 w 45730"/>
                <a:gd name="connsiteY1" fmla="*/ 464932 h 470012"/>
                <a:gd name="connsiteX2" fmla="*/ 45731 w 45730"/>
                <a:gd name="connsiteY2" fmla="*/ 470013 h 470012"/>
                <a:gd name="connsiteX3" fmla="*/ 45731 w 45730"/>
                <a:gd name="connsiteY3" fmla="*/ 468742 h 470012"/>
                <a:gd name="connsiteX4" fmla="*/ 45731 w 45730"/>
                <a:gd name="connsiteY4" fmla="*/ 468742 h 470012"/>
                <a:gd name="connsiteX5" fmla="*/ 45731 w 45730"/>
                <a:gd name="connsiteY5" fmla="*/ 463661 h 470012"/>
                <a:gd name="connsiteX6" fmla="*/ 7622 w 45730"/>
                <a:gd name="connsiteY6" fmla="*/ 0 h 470012"/>
                <a:gd name="connsiteX7" fmla="*/ 3811 w 45730"/>
                <a:gd name="connsiteY7" fmla="*/ 2541 h 470012"/>
                <a:gd name="connsiteX8" fmla="*/ 0 w 45730"/>
                <a:gd name="connsiteY8" fmla="*/ 5081 h 470012"/>
                <a:gd name="connsiteX9" fmla="*/ 38109 w 45730"/>
                <a:gd name="connsiteY9" fmla="*/ 461121 h 47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30" h="470012">
                  <a:moveTo>
                    <a:pt x="38109" y="461121"/>
                  </a:moveTo>
                  <a:cubicBezTo>
                    <a:pt x="40649" y="461121"/>
                    <a:pt x="43190" y="462391"/>
                    <a:pt x="44460" y="464932"/>
                  </a:cubicBezTo>
                  <a:cubicBezTo>
                    <a:pt x="45731" y="466202"/>
                    <a:pt x="45731" y="467472"/>
                    <a:pt x="45731" y="470013"/>
                  </a:cubicBezTo>
                  <a:cubicBezTo>
                    <a:pt x="45731" y="470013"/>
                    <a:pt x="45731" y="470013"/>
                    <a:pt x="45731" y="468742"/>
                  </a:cubicBezTo>
                  <a:lnTo>
                    <a:pt x="45731" y="468742"/>
                  </a:lnTo>
                  <a:lnTo>
                    <a:pt x="45731" y="463661"/>
                  </a:lnTo>
                  <a:lnTo>
                    <a:pt x="7622" y="0"/>
                  </a:lnTo>
                  <a:lnTo>
                    <a:pt x="3811" y="2541"/>
                  </a:lnTo>
                  <a:lnTo>
                    <a:pt x="0" y="5081"/>
                  </a:lnTo>
                  <a:lnTo>
                    <a:pt x="38109" y="46112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4" name="Freeform: Shape 255">
              <a:extLst>
                <a:ext uri="{FF2B5EF4-FFF2-40B4-BE49-F238E27FC236}">
                  <a16:creationId xmlns:a16="http://schemas.microsoft.com/office/drawing/2014/main" id="{B86D6A4E-4EE0-C82A-5AA3-3A30CD7118F5}"/>
                </a:ext>
              </a:extLst>
            </p:cNvPr>
            <p:cNvSpPr/>
            <p:nvPr/>
          </p:nvSpPr>
          <p:spPr>
            <a:xfrm>
              <a:off x="1459566" y="4840567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lnTo>
                    <a:pt x="0" y="565"/>
                  </a:ln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5" name="Freeform: Shape 256">
              <a:extLst>
                <a:ext uri="{FF2B5EF4-FFF2-40B4-BE49-F238E27FC236}">
                  <a16:creationId xmlns:a16="http://schemas.microsoft.com/office/drawing/2014/main" id="{5F197190-18B6-94E8-793C-2FCFD975A86A}"/>
                </a:ext>
              </a:extLst>
            </p:cNvPr>
            <p:cNvSpPr/>
            <p:nvPr/>
          </p:nvSpPr>
          <p:spPr>
            <a:xfrm>
              <a:off x="1458296" y="484240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6" name="Freeform: Shape 257">
              <a:extLst>
                <a:ext uri="{FF2B5EF4-FFF2-40B4-BE49-F238E27FC236}">
                  <a16:creationId xmlns:a16="http://schemas.microsoft.com/office/drawing/2014/main" id="{9B6D6EC1-EEFA-16F9-6F2F-7324477042FB}"/>
                </a:ext>
              </a:extLst>
            </p:cNvPr>
            <p:cNvSpPr/>
            <p:nvPr/>
          </p:nvSpPr>
          <p:spPr>
            <a:xfrm>
              <a:off x="1775869" y="1411308"/>
              <a:ext cx="565280" cy="136246"/>
            </a:xfrm>
            <a:custGeom>
              <a:avLst/>
              <a:gdLst>
                <a:gd name="connsiteX0" fmla="*/ 1270 w 565280"/>
                <a:gd name="connsiteY0" fmla="*/ 15244 h 136246"/>
                <a:gd name="connsiteX1" fmla="*/ 551307 w 565280"/>
                <a:gd name="connsiteY1" fmla="*/ 134652 h 136246"/>
                <a:gd name="connsiteX2" fmla="*/ 556388 w 565280"/>
                <a:gd name="connsiteY2" fmla="*/ 135923 h 136246"/>
                <a:gd name="connsiteX3" fmla="*/ 565280 w 565280"/>
                <a:gd name="connsiteY3" fmla="*/ 129571 h 136246"/>
                <a:gd name="connsiteX4" fmla="*/ 565280 w 565280"/>
                <a:gd name="connsiteY4" fmla="*/ 127030 h 136246"/>
                <a:gd name="connsiteX5" fmla="*/ 565280 w 565280"/>
                <a:gd name="connsiteY5" fmla="*/ 125760 h 136246"/>
                <a:gd name="connsiteX6" fmla="*/ 565280 w 565280"/>
                <a:gd name="connsiteY6" fmla="*/ 124490 h 136246"/>
                <a:gd name="connsiteX7" fmla="*/ 564010 w 565280"/>
                <a:gd name="connsiteY7" fmla="*/ 123220 h 136246"/>
                <a:gd name="connsiteX8" fmla="*/ 562740 w 565280"/>
                <a:gd name="connsiteY8" fmla="*/ 121949 h 136246"/>
                <a:gd name="connsiteX9" fmla="*/ 561469 w 565280"/>
                <a:gd name="connsiteY9" fmla="*/ 121949 h 136246"/>
                <a:gd name="connsiteX10" fmla="*/ 560199 w 565280"/>
                <a:gd name="connsiteY10" fmla="*/ 121949 h 136246"/>
                <a:gd name="connsiteX11" fmla="*/ 560199 w 565280"/>
                <a:gd name="connsiteY11" fmla="*/ 121949 h 136246"/>
                <a:gd name="connsiteX12" fmla="*/ 557659 w 565280"/>
                <a:gd name="connsiteY12" fmla="*/ 121949 h 136246"/>
                <a:gd name="connsiteX13" fmla="*/ 2541 w 565280"/>
                <a:gd name="connsiteY13" fmla="*/ 0 h 136246"/>
                <a:gd name="connsiteX14" fmla="*/ 0 w 565280"/>
                <a:gd name="connsiteY14" fmla="*/ 0 h 136246"/>
                <a:gd name="connsiteX15" fmla="*/ 0 w 565280"/>
                <a:gd name="connsiteY15" fmla="*/ 5081 h 136246"/>
                <a:gd name="connsiteX16" fmla="*/ 1270 w 565280"/>
                <a:gd name="connsiteY16" fmla="*/ 15244 h 13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65280" h="136246">
                  <a:moveTo>
                    <a:pt x="1270" y="15244"/>
                  </a:moveTo>
                  <a:lnTo>
                    <a:pt x="551307" y="134652"/>
                  </a:lnTo>
                  <a:lnTo>
                    <a:pt x="556388" y="135923"/>
                  </a:lnTo>
                  <a:cubicBezTo>
                    <a:pt x="560199" y="137193"/>
                    <a:pt x="564010" y="134652"/>
                    <a:pt x="565280" y="129571"/>
                  </a:cubicBezTo>
                  <a:cubicBezTo>
                    <a:pt x="565280" y="128301"/>
                    <a:pt x="565280" y="128301"/>
                    <a:pt x="565280" y="127030"/>
                  </a:cubicBezTo>
                  <a:cubicBezTo>
                    <a:pt x="565280" y="127030"/>
                    <a:pt x="565280" y="125760"/>
                    <a:pt x="565280" y="125760"/>
                  </a:cubicBezTo>
                  <a:cubicBezTo>
                    <a:pt x="565280" y="125760"/>
                    <a:pt x="565280" y="124490"/>
                    <a:pt x="565280" y="124490"/>
                  </a:cubicBezTo>
                  <a:cubicBezTo>
                    <a:pt x="565280" y="124490"/>
                    <a:pt x="565280" y="123220"/>
                    <a:pt x="564010" y="123220"/>
                  </a:cubicBezTo>
                  <a:cubicBezTo>
                    <a:pt x="564010" y="123220"/>
                    <a:pt x="562740" y="121949"/>
                    <a:pt x="562740" y="121949"/>
                  </a:cubicBezTo>
                  <a:lnTo>
                    <a:pt x="561469" y="121949"/>
                  </a:lnTo>
                  <a:cubicBezTo>
                    <a:pt x="561469" y="121949"/>
                    <a:pt x="560199" y="121949"/>
                    <a:pt x="560199" y="121949"/>
                  </a:cubicBezTo>
                  <a:lnTo>
                    <a:pt x="560199" y="121949"/>
                  </a:lnTo>
                  <a:lnTo>
                    <a:pt x="557659" y="121949"/>
                  </a:lnTo>
                  <a:lnTo>
                    <a:pt x="2541" y="0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7" name="Freeform: Shape 258">
              <a:extLst>
                <a:ext uri="{FF2B5EF4-FFF2-40B4-BE49-F238E27FC236}">
                  <a16:creationId xmlns:a16="http://schemas.microsoft.com/office/drawing/2014/main" id="{77C6A182-D27F-E87C-BA4A-6E62454B5BCA}"/>
                </a:ext>
              </a:extLst>
            </p:cNvPr>
            <p:cNvSpPr/>
            <p:nvPr/>
          </p:nvSpPr>
          <p:spPr>
            <a:xfrm>
              <a:off x="1759355" y="1416389"/>
              <a:ext cx="151164" cy="1985486"/>
            </a:xfrm>
            <a:custGeom>
              <a:avLst/>
              <a:gdLst>
                <a:gd name="connsiteX0" fmla="*/ 137192 w 151164"/>
                <a:gd name="connsiteY0" fmla="*/ 1985486 h 1985486"/>
                <a:gd name="connsiteX1" fmla="*/ 141003 w 151164"/>
                <a:gd name="connsiteY1" fmla="*/ 1982946 h 1985486"/>
                <a:gd name="connsiteX2" fmla="*/ 151165 w 151164"/>
                <a:gd name="connsiteY2" fmla="*/ 1976595 h 1985486"/>
                <a:gd name="connsiteX3" fmla="*/ 16514 w 151164"/>
                <a:gd name="connsiteY3" fmla="*/ 10162 h 1985486"/>
                <a:gd name="connsiteX4" fmla="*/ 15243 w 151164"/>
                <a:gd name="connsiteY4" fmla="*/ 0 h 1985486"/>
                <a:gd name="connsiteX5" fmla="*/ 7622 w 151164"/>
                <a:gd name="connsiteY5" fmla="*/ 7622 h 1985486"/>
                <a:gd name="connsiteX6" fmla="*/ 0 w 151164"/>
                <a:gd name="connsiteY6" fmla="*/ 1270 h 1985486"/>
                <a:gd name="connsiteX7" fmla="*/ 0 w 151164"/>
                <a:gd name="connsiteY7" fmla="*/ 1270 h 1985486"/>
                <a:gd name="connsiteX8" fmla="*/ 0 w 151164"/>
                <a:gd name="connsiteY8" fmla="*/ 6352 h 1985486"/>
                <a:gd name="connsiteX9" fmla="*/ 137192 w 151164"/>
                <a:gd name="connsiteY9" fmla="*/ 1985486 h 1985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164" h="1985486">
                  <a:moveTo>
                    <a:pt x="137192" y="1985486"/>
                  </a:moveTo>
                  <a:lnTo>
                    <a:pt x="141003" y="1982946"/>
                  </a:lnTo>
                  <a:lnTo>
                    <a:pt x="151165" y="1976595"/>
                  </a:lnTo>
                  <a:lnTo>
                    <a:pt x="16514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2" y="7622"/>
                  </a:cubicBez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7192" y="19854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8" name="Freeform: Shape 259">
              <a:extLst>
                <a:ext uri="{FF2B5EF4-FFF2-40B4-BE49-F238E27FC236}">
                  <a16:creationId xmlns:a16="http://schemas.microsoft.com/office/drawing/2014/main" id="{20E4422B-F575-FF08-3854-BFCB18F054AC}"/>
                </a:ext>
              </a:extLst>
            </p:cNvPr>
            <p:cNvSpPr/>
            <p:nvPr/>
          </p:nvSpPr>
          <p:spPr>
            <a:xfrm>
              <a:off x="1713625" y="709851"/>
              <a:ext cx="63514" cy="715430"/>
            </a:xfrm>
            <a:custGeom>
              <a:avLst/>
              <a:gdLst>
                <a:gd name="connsiteX0" fmla="*/ 0 w 63514"/>
                <a:gd name="connsiteY0" fmla="*/ 4060 h 715430"/>
                <a:gd name="connsiteX1" fmla="*/ 0 w 63514"/>
                <a:gd name="connsiteY1" fmla="*/ 4060 h 715430"/>
                <a:gd name="connsiteX2" fmla="*/ 0 w 63514"/>
                <a:gd name="connsiteY2" fmla="*/ 7871 h 715430"/>
                <a:gd name="connsiteX3" fmla="*/ 0 w 63514"/>
                <a:gd name="connsiteY3" fmla="*/ 7871 h 715430"/>
                <a:gd name="connsiteX4" fmla="*/ 0 w 63514"/>
                <a:gd name="connsiteY4" fmla="*/ 7871 h 715430"/>
                <a:gd name="connsiteX5" fmla="*/ 0 w 63514"/>
                <a:gd name="connsiteY5" fmla="*/ 14223 h 715430"/>
                <a:gd name="connsiteX6" fmla="*/ 47001 w 63514"/>
                <a:gd name="connsiteY6" fmla="*/ 697647 h 715430"/>
                <a:gd name="connsiteX7" fmla="*/ 48271 w 63514"/>
                <a:gd name="connsiteY7" fmla="*/ 707809 h 715430"/>
                <a:gd name="connsiteX8" fmla="*/ 55893 w 63514"/>
                <a:gd name="connsiteY8" fmla="*/ 715431 h 715430"/>
                <a:gd name="connsiteX9" fmla="*/ 55893 w 63514"/>
                <a:gd name="connsiteY9" fmla="*/ 715431 h 715430"/>
                <a:gd name="connsiteX10" fmla="*/ 63515 w 63514"/>
                <a:gd name="connsiteY10" fmla="*/ 707809 h 715430"/>
                <a:gd name="connsiteX11" fmla="*/ 63515 w 63514"/>
                <a:gd name="connsiteY11" fmla="*/ 700187 h 715430"/>
                <a:gd name="connsiteX12" fmla="*/ 16514 w 63514"/>
                <a:gd name="connsiteY12" fmla="*/ 11682 h 715430"/>
                <a:gd name="connsiteX13" fmla="*/ 16514 w 63514"/>
                <a:gd name="connsiteY13" fmla="*/ 6601 h 715430"/>
                <a:gd name="connsiteX14" fmla="*/ 8892 w 63514"/>
                <a:gd name="connsiteY14" fmla="*/ 249 h 715430"/>
                <a:gd name="connsiteX15" fmla="*/ 8892 w 63514"/>
                <a:gd name="connsiteY15" fmla="*/ 249 h 715430"/>
                <a:gd name="connsiteX16" fmla="*/ 5081 w 63514"/>
                <a:gd name="connsiteY16" fmla="*/ 1519 h 715430"/>
                <a:gd name="connsiteX17" fmla="*/ 3811 w 63514"/>
                <a:gd name="connsiteY17" fmla="*/ 2790 h 715430"/>
                <a:gd name="connsiteX18" fmla="*/ 0 w 63514"/>
                <a:gd name="connsiteY18" fmla="*/ 4060 h 71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514" h="715430">
                  <a:moveTo>
                    <a:pt x="0" y="4060"/>
                  </a:moveTo>
                  <a:cubicBezTo>
                    <a:pt x="0" y="4060"/>
                    <a:pt x="0" y="4060"/>
                    <a:pt x="0" y="4060"/>
                  </a:cubicBezTo>
                  <a:cubicBezTo>
                    <a:pt x="0" y="5330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0" y="14223"/>
                  </a:lnTo>
                  <a:lnTo>
                    <a:pt x="47001" y="697647"/>
                  </a:lnTo>
                  <a:lnTo>
                    <a:pt x="48271" y="707809"/>
                  </a:lnTo>
                  <a:cubicBezTo>
                    <a:pt x="48271" y="711620"/>
                    <a:pt x="52082" y="715431"/>
                    <a:pt x="55893" y="715431"/>
                  </a:cubicBezTo>
                  <a:cubicBezTo>
                    <a:pt x="55893" y="715431"/>
                    <a:pt x="55893" y="715431"/>
                    <a:pt x="55893" y="715431"/>
                  </a:cubicBezTo>
                  <a:cubicBezTo>
                    <a:pt x="59704" y="715431"/>
                    <a:pt x="63515" y="711620"/>
                    <a:pt x="63515" y="707809"/>
                  </a:cubicBezTo>
                  <a:lnTo>
                    <a:pt x="63515" y="700187"/>
                  </a:lnTo>
                  <a:lnTo>
                    <a:pt x="16514" y="11682"/>
                  </a:lnTo>
                  <a:lnTo>
                    <a:pt x="16514" y="6601"/>
                  </a:lnTo>
                  <a:cubicBezTo>
                    <a:pt x="16514" y="2790"/>
                    <a:pt x="12703" y="-1021"/>
                    <a:pt x="8892" y="249"/>
                  </a:cubicBezTo>
                  <a:cubicBezTo>
                    <a:pt x="8892" y="249"/>
                    <a:pt x="8892" y="249"/>
                    <a:pt x="8892" y="249"/>
                  </a:cubicBezTo>
                  <a:cubicBezTo>
                    <a:pt x="7622" y="249"/>
                    <a:pt x="6351" y="249"/>
                    <a:pt x="5081" y="1519"/>
                  </a:cubicBezTo>
                  <a:lnTo>
                    <a:pt x="3811" y="2790"/>
                  </a:lnTo>
                  <a:cubicBezTo>
                    <a:pt x="1270" y="2790"/>
                    <a:pt x="1270" y="2790"/>
                    <a:pt x="0" y="406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9" name="Freeform: Shape 260">
              <a:extLst>
                <a:ext uri="{FF2B5EF4-FFF2-40B4-BE49-F238E27FC236}">
                  <a16:creationId xmlns:a16="http://schemas.microsoft.com/office/drawing/2014/main" id="{4A909BC8-2328-7F3F-DB6A-AEF8DE0B5ED3}"/>
                </a:ext>
              </a:extLst>
            </p:cNvPr>
            <p:cNvSpPr/>
            <p:nvPr/>
          </p:nvSpPr>
          <p:spPr>
            <a:xfrm>
              <a:off x="3902340" y="6379471"/>
              <a:ext cx="560198" cy="476364"/>
            </a:xfrm>
            <a:custGeom>
              <a:avLst/>
              <a:gdLst>
                <a:gd name="connsiteX0" fmla="*/ 557659 w 560198"/>
                <a:gd name="connsiteY0" fmla="*/ 10162 h 476364"/>
                <a:gd name="connsiteX1" fmla="*/ 557659 w 560198"/>
                <a:gd name="connsiteY1" fmla="*/ 10162 h 476364"/>
                <a:gd name="connsiteX2" fmla="*/ 556388 w 560198"/>
                <a:gd name="connsiteY2" fmla="*/ 8892 h 476364"/>
                <a:gd name="connsiteX3" fmla="*/ 555118 w 560198"/>
                <a:gd name="connsiteY3" fmla="*/ 8892 h 476364"/>
                <a:gd name="connsiteX4" fmla="*/ 553847 w 560198"/>
                <a:gd name="connsiteY4" fmla="*/ 7622 h 476364"/>
                <a:gd name="connsiteX5" fmla="*/ 552577 w 560198"/>
                <a:gd name="connsiteY5" fmla="*/ 6352 h 476364"/>
                <a:gd name="connsiteX6" fmla="*/ 552577 w 560198"/>
                <a:gd name="connsiteY6" fmla="*/ 5081 h 476364"/>
                <a:gd name="connsiteX7" fmla="*/ 552577 w 560198"/>
                <a:gd name="connsiteY7" fmla="*/ 3811 h 476364"/>
                <a:gd name="connsiteX8" fmla="*/ 552577 w 560198"/>
                <a:gd name="connsiteY8" fmla="*/ 3811 h 476364"/>
                <a:gd name="connsiteX9" fmla="*/ 552577 w 560198"/>
                <a:gd name="connsiteY9" fmla="*/ 0 h 476364"/>
                <a:gd name="connsiteX10" fmla="*/ 0 w 560198"/>
                <a:gd name="connsiteY10" fmla="*/ 476364 h 476364"/>
                <a:gd name="connsiteX11" fmla="*/ 21595 w 560198"/>
                <a:gd name="connsiteY11" fmla="*/ 476364 h 476364"/>
                <a:gd name="connsiteX12" fmla="*/ 560199 w 560198"/>
                <a:gd name="connsiteY12" fmla="*/ 12703 h 476364"/>
                <a:gd name="connsiteX13" fmla="*/ 557659 w 560198"/>
                <a:gd name="connsiteY13" fmla="*/ 10162 h 476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60198" h="476364">
                  <a:moveTo>
                    <a:pt x="557659" y="10162"/>
                  </a:moveTo>
                  <a:lnTo>
                    <a:pt x="557659" y="10162"/>
                  </a:lnTo>
                  <a:lnTo>
                    <a:pt x="556388" y="8892"/>
                  </a:lnTo>
                  <a:lnTo>
                    <a:pt x="555118" y="8892"/>
                  </a:lnTo>
                  <a:lnTo>
                    <a:pt x="553847" y="7622"/>
                  </a:lnTo>
                  <a:cubicBezTo>
                    <a:pt x="553847" y="7622"/>
                    <a:pt x="553847" y="6352"/>
                    <a:pt x="552577" y="6352"/>
                  </a:cubicBezTo>
                  <a:cubicBezTo>
                    <a:pt x="552577" y="6352"/>
                    <a:pt x="552577" y="5081"/>
                    <a:pt x="552577" y="5081"/>
                  </a:cubicBezTo>
                  <a:cubicBezTo>
                    <a:pt x="552577" y="5081"/>
                    <a:pt x="552577" y="3811"/>
                    <a:pt x="552577" y="3811"/>
                  </a:cubicBezTo>
                  <a:lnTo>
                    <a:pt x="552577" y="3811"/>
                  </a:lnTo>
                  <a:lnTo>
                    <a:pt x="552577" y="0"/>
                  </a:lnTo>
                  <a:lnTo>
                    <a:pt x="0" y="476364"/>
                  </a:lnTo>
                  <a:lnTo>
                    <a:pt x="21595" y="476364"/>
                  </a:lnTo>
                  <a:lnTo>
                    <a:pt x="560199" y="12703"/>
                  </a:lnTo>
                  <a:lnTo>
                    <a:pt x="557659" y="101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0" name="Freeform: Shape 261">
              <a:extLst>
                <a:ext uri="{FF2B5EF4-FFF2-40B4-BE49-F238E27FC236}">
                  <a16:creationId xmlns:a16="http://schemas.microsoft.com/office/drawing/2014/main" id="{C2554BC0-6EDB-E1CB-B17F-656D26102372}"/>
                </a:ext>
              </a:extLst>
            </p:cNvPr>
            <p:cNvSpPr/>
            <p:nvPr/>
          </p:nvSpPr>
          <p:spPr>
            <a:xfrm>
              <a:off x="5660425" y="677834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1" name="Freeform: Shape 262">
              <a:extLst>
                <a:ext uri="{FF2B5EF4-FFF2-40B4-BE49-F238E27FC236}">
                  <a16:creationId xmlns:a16="http://schemas.microsoft.com/office/drawing/2014/main" id="{BA8D886B-8251-9180-ADE6-3419989AD3DE}"/>
                </a:ext>
              </a:extLst>
            </p:cNvPr>
            <p:cNvSpPr/>
            <p:nvPr/>
          </p:nvSpPr>
          <p:spPr>
            <a:xfrm>
              <a:off x="5661696" y="6781593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2" name="Freeform: Shape 263">
              <a:extLst>
                <a:ext uri="{FF2B5EF4-FFF2-40B4-BE49-F238E27FC236}">
                  <a16:creationId xmlns:a16="http://schemas.microsoft.com/office/drawing/2014/main" id="{7BD898EB-D9F5-E219-38BE-15C8C8740948}"/>
                </a:ext>
              </a:extLst>
            </p:cNvPr>
            <p:cNvSpPr/>
            <p:nvPr/>
          </p:nvSpPr>
          <p:spPr>
            <a:xfrm>
              <a:off x="5567694" y="6787238"/>
              <a:ext cx="80028" cy="67326"/>
            </a:xfrm>
            <a:custGeom>
              <a:avLst/>
              <a:gdLst>
                <a:gd name="connsiteX0" fmla="*/ 80029 w 80028"/>
                <a:gd name="connsiteY0" fmla="*/ 2541 h 67326"/>
                <a:gd name="connsiteX1" fmla="*/ 72407 w 80028"/>
                <a:gd name="connsiteY1" fmla="*/ 0 h 67326"/>
                <a:gd name="connsiteX2" fmla="*/ 0 w 80028"/>
                <a:gd name="connsiteY2" fmla="*/ 67326 h 67326"/>
                <a:gd name="connsiteX3" fmla="*/ 21595 w 80028"/>
                <a:gd name="connsiteY3" fmla="*/ 67326 h 67326"/>
                <a:gd name="connsiteX4" fmla="*/ 78758 w 80028"/>
                <a:gd name="connsiteY4" fmla="*/ 13974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28" h="67326">
                  <a:moveTo>
                    <a:pt x="80029" y="2541"/>
                  </a:moveTo>
                  <a:lnTo>
                    <a:pt x="72407" y="0"/>
                  </a:lnTo>
                  <a:lnTo>
                    <a:pt x="0" y="67326"/>
                  </a:lnTo>
                  <a:lnTo>
                    <a:pt x="21595" y="67326"/>
                  </a:lnTo>
                  <a:lnTo>
                    <a:pt x="78758" y="139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3" name="Freeform: Shape 264">
              <a:extLst>
                <a:ext uri="{FF2B5EF4-FFF2-40B4-BE49-F238E27FC236}">
                  <a16:creationId xmlns:a16="http://schemas.microsoft.com/office/drawing/2014/main" id="{383F06CE-F609-F2E5-09FE-5EC731B99A8F}"/>
                </a:ext>
              </a:extLst>
            </p:cNvPr>
            <p:cNvSpPr/>
            <p:nvPr/>
          </p:nvSpPr>
          <p:spPr>
            <a:xfrm>
              <a:off x="2914052" y="6157167"/>
              <a:ext cx="508117" cy="406497"/>
            </a:xfrm>
            <a:custGeom>
              <a:avLst/>
              <a:gdLst>
                <a:gd name="connsiteX0" fmla="*/ 19054 w 508117"/>
                <a:gd name="connsiteY0" fmla="*/ 406498 h 406497"/>
                <a:gd name="connsiteX1" fmla="*/ 508117 w 508117"/>
                <a:gd name="connsiteY1" fmla="*/ 11433 h 406497"/>
                <a:gd name="connsiteX2" fmla="*/ 504306 w 508117"/>
                <a:gd name="connsiteY2" fmla="*/ 10162 h 406497"/>
                <a:gd name="connsiteX3" fmla="*/ 504306 w 508117"/>
                <a:gd name="connsiteY3" fmla="*/ 10162 h 406497"/>
                <a:gd name="connsiteX4" fmla="*/ 503036 w 508117"/>
                <a:gd name="connsiteY4" fmla="*/ 8892 h 406497"/>
                <a:gd name="connsiteX5" fmla="*/ 501766 w 508117"/>
                <a:gd name="connsiteY5" fmla="*/ 8892 h 406497"/>
                <a:gd name="connsiteX6" fmla="*/ 500495 w 508117"/>
                <a:gd name="connsiteY6" fmla="*/ 7622 h 406497"/>
                <a:gd name="connsiteX7" fmla="*/ 499225 w 508117"/>
                <a:gd name="connsiteY7" fmla="*/ 6352 h 406497"/>
                <a:gd name="connsiteX8" fmla="*/ 499225 w 508117"/>
                <a:gd name="connsiteY8" fmla="*/ 5081 h 406497"/>
                <a:gd name="connsiteX9" fmla="*/ 499225 w 508117"/>
                <a:gd name="connsiteY9" fmla="*/ 3811 h 406497"/>
                <a:gd name="connsiteX10" fmla="*/ 499225 w 508117"/>
                <a:gd name="connsiteY10" fmla="*/ 3811 h 406497"/>
                <a:gd name="connsiteX11" fmla="*/ 499225 w 508117"/>
                <a:gd name="connsiteY11" fmla="*/ 0 h 406497"/>
                <a:gd name="connsiteX12" fmla="*/ 0 w 508117"/>
                <a:gd name="connsiteY12" fmla="*/ 403957 h 406497"/>
                <a:gd name="connsiteX13" fmla="*/ 0 w 508117"/>
                <a:gd name="connsiteY13" fmla="*/ 403957 h 406497"/>
                <a:gd name="connsiteX14" fmla="*/ 1270 w 508117"/>
                <a:gd name="connsiteY14" fmla="*/ 403957 h 406497"/>
                <a:gd name="connsiteX15" fmla="*/ 2541 w 508117"/>
                <a:gd name="connsiteY15" fmla="*/ 402687 h 406497"/>
                <a:gd name="connsiteX16" fmla="*/ 5081 w 508117"/>
                <a:gd name="connsiteY16" fmla="*/ 401416 h 406497"/>
                <a:gd name="connsiteX17" fmla="*/ 6351 w 508117"/>
                <a:gd name="connsiteY17" fmla="*/ 401416 h 406497"/>
                <a:gd name="connsiteX18" fmla="*/ 8892 w 508117"/>
                <a:gd name="connsiteY18" fmla="*/ 401416 h 406497"/>
                <a:gd name="connsiteX19" fmla="*/ 19054 w 508117"/>
                <a:gd name="connsiteY19" fmla="*/ 406498 h 406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8117" h="406497">
                  <a:moveTo>
                    <a:pt x="19054" y="406498"/>
                  </a:moveTo>
                  <a:lnTo>
                    <a:pt x="508117" y="11433"/>
                  </a:lnTo>
                  <a:lnTo>
                    <a:pt x="504306" y="10162"/>
                  </a:lnTo>
                  <a:lnTo>
                    <a:pt x="504306" y="10162"/>
                  </a:lnTo>
                  <a:lnTo>
                    <a:pt x="503036" y="8892"/>
                  </a:lnTo>
                  <a:lnTo>
                    <a:pt x="501766" y="8892"/>
                  </a:lnTo>
                  <a:cubicBezTo>
                    <a:pt x="501766" y="8892"/>
                    <a:pt x="501766" y="8892"/>
                    <a:pt x="500495" y="7622"/>
                  </a:cubicBezTo>
                  <a:cubicBezTo>
                    <a:pt x="500495" y="7622"/>
                    <a:pt x="499225" y="6352"/>
                    <a:pt x="499225" y="6352"/>
                  </a:cubicBezTo>
                  <a:cubicBezTo>
                    <a:pt x="499225" y="6352"/>
                    <a:pt x="499225" y="6352"/>
                    <a:pt x="499225" y="5081"/>
                  </a:cubicBezTo>
                  <a:cubicBezTo>
                    <a:pt x="499225" y="5081"/>
                    <a:pt x="499225" y="3811"/>
                    <a:pt x="499225" y="3811"/>
                  </a:cubicBezTo>
                  <a:lnTo>
                    <a:pt x="499225" y="3811"/>
                  </a:lnTo>
                  <a:lnTo>
                    <a:pt x="499225" y="0"/>
                  </a:lnTo>
                  <a:lnTo>
                    <a:pt x="0" y="403957"/>
                  </a:lnTo>
                  <a:lnTo>
                    <a:pt x="0" y="403957"/>
                  </a:lnTo>
                  <a:lnTo>
                    <a:pt x="1270" y="403957"/>
                  </a:lnTo>
                  <a:lnTo>
                    <a:pt x="2541" y="402687"/>
                  </a:lnTo>
                  <a:cubicBezTo>
                    <a:pt x="3811" y="402687"/>
                    <a:pt x="3811" y="401416"/>
                    <a:pt x="5081" y="401416"/>
                  </a:cubicBezTo>
                  <a:lnTo>
                    <a:pt x="6351" y="401416"/>
                  </a:lnTo>
                  <a:cubicBezTo>
                    <a:pt x="7622" y="401416"/>
                    <a:pt x="7622" y="401416"/>
                    <a:pt x="8892" y="401416"/>
                  </a:cubicBezTo>
                  <a:lnTo>
                    <a:pt x="19054" y="4064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4" name="Freeform: Shape 265">
              <a:extLst>
                <a:ext uri="{FF2B5EF4-FFF2-40B4-BE49-F238E27FC236}">
                  <a16:creationId xmlns:a16="http://schemas.microsoft.com/office/drawing/2014/main" id="{C8E52128-35FB-B0F0-C02C-7FEAFAC8DCF0}"/>
                </a:ext>
              </a:extLst>
            </p:cNvPr>
            <p:cNvSpPr/>
            <p:nvPr/>
          </p:nvSpPr>
          <p:spPr>
            <a:xfrm>
              <a:off x="3314194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5" name="Freeform: Shape 266">
              <a:extLst>
                <a:ext uri="{FF2B5EF4-FFF2-40B4-BE49-F238E27FC236}">
                  <a16:creationId xmlns:a16="http://schemas.microsoft.com/office/drawing/2014/main" id="{84B6D04C-185E-FF88-1CEA-801687DE9152}"/>
                </a:ext>
              </a:extLst>
            </p:cNvPr>
            <p:cNvSpPr/>
            <p:nvPr/>
          </p:nvSpPr>
          <p:spPr>
            <a:xfrm>
              <a:off x="3316735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6" name="Freeform: Shape 267">
              <a:extLst>
                <a:ext uri="{FF2B5EF4-FFF2-40B4-BE49-F238E27FC236}">
                  <a16:creationId xmlns:a16="http://schemas.microsoft.com/office/drawing/2014/main" id="{9ACC9941-058F-1E5C-158A-FE498053767F}"/>
                </a:ext>
              </a:extLst>
            </p:cNvPr>
            <p:cNvSpPr/>
            <p:nvPr/>
          </p:nvSpPr>
          <p:spPr>
            <a:xfrm>
              <a:off x="2493585" y="3352334"/>
              <a:ext cx="818068" cy="558934"/>
            </a:xfrm>
            <a:custGeom>
              <a:avLst/>
              <a:gdLst>
                <a:gd name="connsiteX0" fmla="*/ 815528 w 818068"/>
                <a:gd name="connsiteY0" fmla="*/ 5081 h 558934"/>
                <a:gd name="connsiteX1" fmla="*/ 815528 w 818068"/>
                <a:gd name="connsiteY1" fmla="*/ 5081 h 558934"/>
                <a:gd name="connsiteX2" fmla="*/ 815528 w 818068"/>
                <a:gd name="connsiteY2" fmla="*/ 5081 h 558934"/>
                <a:gd name="connsiteX3" fmla="*/ 816798 w 818068"/>
                <a:gd name="connsiteY3" fmla="*/ 2541 h 558934"/>
                <a:gd name="connsiteX4" fmla="*/ 816798 w 818068"/>
                <a:gd name="connsiteY4" fmla="*/ 1270 h 558934"/>
                <a:gd name="connsiteX5" fmla="*/ 818069 w 818068"/>
                <a:gd name="connsiteY5" fmla="*/ 0 h 558934"/>
                <a:gd name="connsiteX6" fmla="*/ 818069 w 818068"/>
                <a:gd name="connsiteY6" fmla="*/ 0 h 558934"/>
                <a:gd name="connsiteX7" fmla="*/ 818069 w 818068"/>
                <a:gd name="connsiteY7" fmla="*/ 0 h 558934"/>
                <a:gd name="connsiteX8" fmla="*/ 3811 w 818068"/>
                <a:gd name="connsiteY8" fmla="*/ 547502 h 558934"/>
                <a:gd name="connsiteX9" fmla="*/ 1270 w 818068"/>
                <a:gd name="connsiteY9" fmla="*/ 550042 h 558934"/>
                <a:gd name="connsiteX10" fmla="*/ 0 w 818068"/>
                <a:gd name="connsiteY10" fmla="*/ 550042 h 558934"/>
                <a:gd name="connsiteX11" fmla="*/ 5081 w 818068"/>
                <a:gd name="connsiteY11" fmla="*/ 548772 h 558934"/>
                <a:gd name="connsiteX12" fmla="*/ 12703 w 818068"/>
                <a:gd name="connsiteY12" fmla="*/ 555123 h 558934"/>
                <a:gd name="connsiteX13" fmla="*/ 12703 w 818068"/>
                <a:gd name="connsiteY13" fmla="*/ 558934 h 558934"/>
                <a:gd name="connsiteX14" fmla="*/ 815528 w 818068"/>
                <a:gd name="connsiteY14" fmla="*/ 19055 h 558934"/>
                <a:gd name="connsiteX15" fmla="*/ 815528 w 818068"/>
                <a:gd name="connsiteY15" fmla="*/ 5081 h 558934"/>
                <a:gd name="connsiteX16" fmla="*/ 815528 w 818068"/>
                <a:gd name="connsiteY16" fmla="*/ 5081 h 55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8068" h="558934">
                  <a:moveTo>
                    <a:pt x="815528" y="5081"/>
                  </a:moveTo>
                  <a:cubicBezTo>
                    <a:pt x="815528" y="5081"/>
                    <a:pt x="815528" y="5081"/>
                    <a:pt x="815528" y="5081"/>
                  </a:cubicBezTo>
                  <a:lnTo>
                    <a:pt x="815528" y="5081"/>
                  </a:lnTo>
                  <a:lnTo>
                    <a:pt x="816798" y="2541"/>
                  </a:lnTo>
                  <a:lnTo>
                    <a:pt x="816798" y="127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3811" y="547502"/>
                  </a:lnTo>
                  <a:lnTo>
                    <a:pt x="1270" y="550042"/>
                  </a:lnTo>
                  <a:lnTo>
                    <a:pt x="0" y="550042"/>
                  </a:lnTo>
                  <a:cubicBezTo>
                    <a:pt x="1270" y="548772"/>
                    <a:pt x="2541" y="548772"/>
                    <a:pt x="5081" y="548772"/>
                  </a:cubicBezTo>
                  <a:cubicBezTo>
                    <a:pt x="8892" y="548772"/>
                    <a:pt x="12703" y="551312"/>
                    <a:pt x="12703" y="555123"/>
                  </a:cubicBezTo>
                  <a:lnTo>
                    <a:pt x="12703" y="558934"/>
                  </a:lnTo>
                  <a:lnTo>
                    <a:pt x="815528" y="19055"/>
                  </a:lnTo>
                  <a:lnTo>
                    <a:pt x="815528" y="5081"/>
                  </a:lnTo>
                  <a:cubicBezTo>
                    <a:pt x="815528" y="5081"/>
                    <a:pt x="815528" y="5081"/>
                    <a:pt x="815528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7" name="Freeform: Shape 268">
              <a:extLst>
                <a:ext uri="{FF2B5EF4-FFF2-40B4-BE49-F238E27FC236}">
                  <a16:creationId xmlns:a16="http://schemas.microsoft.com/office/drawing/2014/main" id="{15136C6C-D3ED-3CB6-6040-32705AA5BDA8}"/>
                </a:ext>
              </a:extLst>
            </p:cNvPr>
            <p:cNvSpPr/>
            <p:nvPr/>
          </p:nvSpPr>
          <p:spPr>
            <a:xfrm>
              <a:off x="2491044" y="3900857"/>
              <a:ext cx="180381" cy="2953707"/>
            </a:xfrm>
            <a:custGeom>
              <a:avLst/>
              <a:gdLst>
                <a:gd name="connsiteX0" fmla="*/ 15243 w 180381"/>
                <a:gd name="connsiteY0" fmla="*/ 6601 h 2953707"/>
                <a:gd name="connsiteX1" fmla="*/ 7622 w 180381"/>
                <a:gd name="connsiteY1" fmla="*/ 249 h 2953707"/>
                <a:gd name="connsiteX2" fmla="*/ 2541 w 180381"/>
                <a:gd name="connsiteY2" fmla="*/ 1520 h 2953707"/>
                <a:gd name="connsiteX3" fmla="*/ 1270 w 180381"/>
                <a:gd name="connsiteY3" fmla="*/ 2790 h 2953707"/>
                <a:gd name="connsiteX4" fmla="*/ 0 w 180381"/>
                <a:gd name="connsiteY4" fmla="*/ 4060 h 2953707"/>
                <a:gd name="connsiteX5" fmla="*/ 0 w 180381"/>
                <a:gd name="connsiteY5" fmla="*/ 5330 h 2953707"/>
                <a:gd name="connsiteX6" fmla="*/ 0 w 180381"/>
                <a:gd name="connsiteY6" fmla="*/ 6601 h 2953707"/>
                <a:gd name="connsiteX7" fmla="*/ 0 w 180381"/>
                <a:gd name="connsiteY7" fmla="*/ 7871 h 2953707"/>
                <a:gd name="connsiteX8" fmla="*/ 0 w 180381"/>
                <a:gd name="connsiteY8" fmla="*/ 12952 h 2953707"/>
                <a:gd name="connsiteX9" fmla="*/ 165138 w 180381"/>
                <a:gd name="connsiteY9" fmla="*/ 2953708 h 2953707"/>
                <a:gd name="connsiteX10" fmla="*/ 180382 w 180381"/>
                <a:gd name="connsiteY10" fmla="*/ 2953708 h 2953707"/>
                <a:gd name="connsiteX11" fmla="*/ 15243 w 180381"/>
                <a:gd name="connsiteY11" fmla="*/ 11682 h 2953707"/>
                <a:gd name="connsiteX12" fmla="*/ 15243 w 180381"/>
                <a:gd name="connsiteY12" fmla="*/ 6601 h 295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381" h="2953707">
                  <a:moveTo>
                    <a:pt x="15243" y="6601"/>
                  </a:moveTo>
                  <a:cubicBezTo>
                    <a:pt x="15243" y="2790"/>
                    <a:pt x="11433" y="-1021"/>
                    <a:pt x="7622" y="249"/>
                  </a:cubicBezTo>
                  <a:cubicBezTo>
                    <a:pt x="6351" y="249"/>
                    <a:pt x="3811" y="1520"/>
                    <a:pt x="2541" y="1520"/>
                  </a:cubicBezTo>
                  <a:lnTo>
                    <a:pt x="1270" y="2790"/>
                  </a:lnTo>
                  <a:cubicBezTo>
                    <a:pt x="1270" y="2790"/>
                    <a:pt x="1270" y="4060"/>
                    <a:pt x="0" y="4060"/>
                  </a:cubicBezTo>
                  <a:cubicBezTo>
                    <a:pt x="0" y="4060"/>
                    <a:pt x="0" y="5330"/>
                    <a:pt x="0" y="5330"/>
                  </a:cubicBez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0" y="12952"/>
                  </a:lnTo>
                  <a:lnTo>
                    <a:pt x="165138" y="2953708"/>
                  </a:lnTo>
                  <a:lnTo>
                    <a:pt x="180382" y="2953708"/>
                  </a:lnTo>
                  <a:lnTo>
                    <a:pt x="15243" y="11682"/>
                  </a:lnTo>
                  <a:lnTo>
                    <a:pt x="1524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8" name="Freeform: Shape 269">
              <a:extLst>
                <a:ext uri="{FF2B5EF4-FFF2-40B4-BE49-F238E27FC236}">
                  <a16:creationId xmlns:a16="http://schemas.microsoft.com/office/drawing/2014/main" id="{591D504F-A00E-1A99-D5B8-0D99A7A80A18}"/>
                </a:ext>
              </a:extLst>
            </p:cNvPr>
            <p:cNvSpPr/>
            <p:nvPr/>
          </p:nvSpPr>
          <p:spPr>
            <a:xfrm>
              <a:off x="3311653" y="335233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9" name="Freeform: Shape 270">
              <a:extLst>
                <a:ext uri="{FF2B5EF4-FFF2-40B4-BE49-F238E27FC236}">
                  <a16:creationId xmlns:a16="http://schemas.microsoft.com/office/drawing/2014/main" id="{DD13D199-F385-1492-70D6-263F7514454B}"/>
                </a:ext>
              </a:extLst>
            </p:cNvPr>
            <p:cNvSpPr/>
            <p:nvPr/>
          </p:nvSpPr>
          <p:spPr>
            <a:xfrm>
              <a:off x="3318005" y="3349794"/>
              <a:ext cx="280734" cy="86380"/>
            </a:xfrm>
            <a:custGeom>
              <a:avLst/>
              <a:gdLst>
                <a:gd name="connsiteX0" fmla="*/ 270572 w 280734"/>
                <a:gd name="connsiteY0" fmla="*/ 81299 h 86380"/>
                <a:gd name="connsiteX1" fmla="*/ 278194 w 280734"/>
                <a:gd name="connsiteY1" fmla="*/ 73678 h 86380"/>
                <a:gd name="connsiteX2" fmla="*/ 278194 w 280734"/>
                <a:gd name="connsiteY2" fmla="*/ 73678 h 86380"/>
                <a:gd name="connsiteX3" fmla="*/ 280734 w 280734"/>
                <a:gd name="connsiteY3" fmla="*/ 73678 h 86380"/>
                <a:gd name="connsiteX4" fmla="*/ 280734 w 280734"/>
                <a:gd name="connsiteY4" fmla="*/ 73678 h 86380"/>
                <a:gd name="connsiteX5" fmla="*/ 276924 w 280734"/>
                <a:gd name="connsiteY5" fmla="*/ 72407 h 86380"/>
                <a:gd name="connsiteX6" fmla="*/ 1270 w 280734"/>
                <a:gd name="connsiteY6" fmla="*/ 0 h 86380"/>
                <a:gd name="connsiteX7" fmla="*/ 0 w 280734"/>
                <a:gd name="connsiteY7" fmla="*/ 0 h 86380"/>
                <a:gd name="connsiteX8" fmla="*/ 6351 w 280734"/>
                <a:gd name="connsiteY8" fmla="*/ 6352 h 86380"/>
                <a:gd name="connsiteX9" fmla="*/ 6351 w 280734"/>
                <a:gd name="connsiteY9" fmla="*/ 16514 h 86380"/>
                <a:gd name="connsiteX10" fmla="*/ 270572 w 280734"/>
                <a:gd name="connsiteY10" fmla="*/ 86381 h 86380"/>
                <a:gd name="connsiteX11" fmla="*/ 270572 w 280734"/>
                <a:gd name="connsiteY11" fmla="*/ 81299 h 86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734" h="86380">
                  <a:moveTo>
                    <a:pt x="270572" y="81299"/>
                  </a:moveTo>
                  <a:cubicBezTo>
                    <a:pt x="270572" y="77488"/>
                    <a:pt x="273113" y="73678"/>
                    <a:pt x="278194" y="73678"/>
                  </a:cubicBezTo>
                  <a:cubicBezTo>
                    <a:pt x="278194" y="73678"/>
                    <a:pt x="278194" y="73678"/>
                    <a:pt x="278194" y="73678"/>
                  </a:cubicBezTo>
                  <a:cubicBezTo>
                    <a:pt x="279464" y="73678"/>
                    <a:pt x="279464" y="73678"/>
                    <a:pt x="280734" y="73678"/>
                  </a:cubicBezTo>
                  <a:lnTo>
                    <a:pt x="280734" y="73678"/>
                  </a:lnTo>
                  <a:lnTo>
                    <a:pt x="276924" y="72407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3811" y="0"/>
                    <a:pt x="6351" y="3811"/>
                    <a:pt x="6351" y="6352"/>
                  </a:cubicBezTo>
                  <a:lnTo>
                    <a:pt x="6351" y="16514"/>
                  </a:lnTo>
                  <a:lnTo>
                    <a:pt x="270572" y="86381"/>
                  </a:lnTo>
                  <a:lnTo>
                    <a:pt x="270572" y="8129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0" name="Freeform: Shape 271">
              <a:extLst>
                <a:ext uri="{FF2B5EF4-FFF2-40B4-BE49-F238E27FC236}">
                  <a16:creationId xmlns:a16="http://schemas.microsoft.com/office/drawing/2014/main" id="{73FD96B2-E7C2-3207-067E-9976A426CC41}"/>
                </a:ext>
              </a:extLst>
            </p:cNvPr>
            <p:cNvSpPr/>
            <p:nvPr/>
          </p:nvSpPr>
          <p:spPr>
            <a:xfrm>
              <a:off x="3314194" y="3351064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1" name="Freeform: Shape 272">
              <a:extLst>
                <a:ext uri="{FF2B5EF4-FFF2-40B4-BE49-F238E27FC236}">
                  <a16:creationId xmlns:a16="http://schemas.microsoft.com/office/drawing/2014/main" id="{AA199823-9487-DBF4-681B-06BCF5D1E5BD}"/>
                </a:ext>
              </a:extLst>
            </p:cNvPr>
            <p:cNvSpPr/>
            <p:nvPr/>
          </p:nvSpPr>
          <p:spPr>
            <a:xfrm>
              <a:off x="3309113" y="3356145"/>
              <a:ext cx="12702" cy="1269"/>
            </a:xfrm>
            <a:custGeom>
              <a:avLst/>
              <a:gdLst>
                <a:gd name="connsiteX0" fmla="*/ 0 w 12702"/>
                <a:gd name="connsiteY0" fmla="*/ 1270 h 1269"/>
                <a:gd name="connsiteX1" fmla="*/ 0 w 12702"/>
                <a:gd name="connsiteY1" fmla="*/ 0 h 1269"/>
                <a:gd name="connsiteX2" fmla="*/ 0 w 12702"/>
                <a:gd name="connsiteY2" fmla="*/ 0 h 1269"/>
                <a:gd name="connsiteX3" fmla="*/ 0 w 12702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69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2" name="Freeform: Shape 273">
              <a:extLst>
                <a:ext uri="{FF2B5EF4-FFF2-40B4-BE49-F238E27FC236}">
                  <a16:creationId xmlns:a16="http://schemas.microsoft.com/office/drawing/2014/main" id="{E8FEE4EA-E6EA-3CE6-A47C-F2CF96CD8148}"/>
                </a:ext>
              </a:extLst>
            </p:cNvPr>
            <p:cNvSpPr/>
            <p:nvPr/>
          </p:nvSpPr>
          <p:spPr>
            <a:xfrm>
              <a:off x="3309113" y="3351064"/>
              <a:ext cx="118137" cy="2809914"/>
            </a:xfrm>
            <a:custGeom>
              <a:avLst/>
              <a:gdLst>
                <a:gd name="connsiteX0" fmla="*/ 104164 w 118137"/>
                <a:gd name="connsiteY0" fmla="*/ 2809915 h 2809914"/>
                <a:gd name="connsiteX1" fmla="*/ 104164 w 118137"/>
                <a:gd name="connsiteY1" fmla="*/ 2807374 h 2809914"/>
                <a:gd name="connsiteX2" fmla="*/ 113056 w 118137"/>
                <a:gd name="connsiteY2" fmla="*/ 2802293 h 2809914"/>
                <a:gd name="connsiteX3" fmla="*/ 113056 w 118137"/>
                <a:gd name="connsiteY3" fmla="*/ 2802293 h 2809914"/>
                <a:gd name="connsiteX4" fmla="*/ 118137 w 118137"/>
                <a:gd name="connsiteY4" fmla="*/ 2803563 h 2809914"/>
                <a:gd name="connsiteX5" fmla="*/ 15244 w 118137"/>
                <a:gd name="connsiteY5" fmla="*/ 16514 h 2809914"/>
                <a:gd name="connsiteX6" fmla="*/ 15244 w 118137"/>
                <a:gd name="connsiteY6" fmla="*/ 6352 h 2809914"/>
                <a:gd name="connsiteX7" fmla="*/ 8892 w 118137"/>
                <a:gd name="connsiteY7" fmla="*/ 0 h 2809914"/>
                <a:gd name="connsiteX8" fmla="*/ 6351 w 118137"/>
                <a:gd name="connsiteY8" fmla="*/ 0 h 2809914"/>
                <a:gd name="connsiteX9" fmla="*/ 5081 w 118137"/>
                <a:gd name="connsiteY9" fmla="*/ 0 h 2809914"/>
                <a:gd name="connsiteX10" fmla="*/ 5081 w 118137"/>
                <a:gd name="connsiteY10" fmla="*/ 0 h 2809914"/>
                <a:gd name="connsiteX11" fmla="*/ 3811 w 118137"/>
                <a:gd name="connsiteY11" fmla="*/ 0 h 2809914"/>
                <a:gd name="connsiteX12" fmla="*/ 2541 w 118137"/>
                <a:gd name="connsiteY12" fmla="*/ 1270 h 2809914"/>
                <a:gd name="connsiteX13" fmla="*/ 1270 w 118137"/>
                <a:gd name="connsiteY13" fmla="*/ 2541 h 2809914"/>
                <a:gd name="connsiteX14" fmla="*/ 1270 w 118137"/>
                <a:gd name="connsiteY14" fmla="*/ 3811 h 2809914"/>
                <a:gd name="connsiteX15" fmla="*/ 0 w 118137"/>
                <a:gd name="connsiteY15" fmla="*/ 5082 h 2809914"/>
                <a:gd name="connsiteX16" fmla="*/ 0 w 118137"/>
                <a:gd name="connsiteY16" fmla="*/ 6352 h 2809914"/>
                <a:gd name="connsiteX17" fmla="*/ 0 w 118137"/>
                <a:gd name="connsiteY17" fmla="*/ 7622 h 2809914"/>
                <a:gd name="connsiteX18" fmla="*/ 0 w 118137"/>
                <a:gd name="connsiteY18" fmla="*/ 21595 h 2809914"/>
                <a:gd name="connsiteX19" fmla="*/ 102894 w 118137"/>
                <a:gd name="connsiteY19" fmla="*/ 2807374 h 2809914"/>
                <a:gd name="connsiteX20" fmla="*/ 104164 w 118137"/>
                <a:gd name="connsiteY20" fmla="*/ 2809915 h 2809914"/>
                <a:gd name="connsiteX21" fmla="*/ 104164 w 118137"/>
                <a:gd name="connsiteY21" fmla="*/ 2809915 h 280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8137" h="2809914">
                  <a:moveTo>
                    <a:pt x="104164" y="2809915"/>
                  </a:moveTo>
                  <a:cubicBezTo>
                    <a:pt x="104164" y="2808644"/>
                    <a:pt x="104164" y="2808644"/>
                    <a:pt x="104164" y="2807374"/>
                  </a:cubicBezTo>
                  <a:cubicBezTo>
                    <a:pt x="105434" y="2803563"/>
                    <a:pt x="109245" y="2801022"/>
                    <a:pt x="113056" y="2802293"/>
                  </a:cubicBezTo>
                  <a:cubicBezTo>
                    <a:pt x="113056" y="2802293"/>
                    <a:pt x="113056" y="2802293"/>
                    <a:pt x="113056" y="2802293"/>
                  </a:cubicBezTo>
                  <a:lnTo>
                    <a:pt x="118137" y="2803563"/>
                  </a:lnTo>
                  <a:lnTo>
                    <a:pt x="15244" y="16514"/>
                  </a:lnTo>
                  <a:lnTo>
                    <a:pt x="15244" y="6352"/>
                  </a:lnTo>
                  <a:cubicBezTo>
                    <a:pt x="15244" y="2541"/>
                    <a:pt x="12703" y="0"/>
                    <a:pt x="889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1270"/>
                  </a:lnTo>
                  <a:lnTo>
                    <a:pt x="1270" y="2541"/>
                  </a:lnTo>
                  <a:lnTo>
                    <a:pt x="1270" y="3811"/>
                  </a:lnTo>
                  <a:lnTo>
                    <a:pt x="0" y="5082"/>
                  </a:lnTo>
                  <a:cubicBezTo>
                    <a:pt x="0" y="5082"/>
                    <a:pt x="0" y="6352"/>
                    <a:pt x="0" y="6352"/>
                  </a:cubicBezTo>
                  <a:cubicBezTo>
                    <a:pt x="0" y="6352"/>
                    <a:pt x="0" y="7622"/>
                    <a:pt x="0" y="7622"/>
                  </a:cubicBezTo>
                  <a:lnTo>
                    <a:pt x="0" y="21595"/>
                  </a:lnTo>
                  <a:lnTo>
                    <a:pt x="102894" y="2807374"/>
                  </a:lnTo>
                  <a:lnTo>
                    <a:pt x="104164" y="2809915"/>
                  </a:lnTo>
                  <a:lnTo>
                    <a:pt x="104164" y="28099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3" name="Freeform: Shape 274">
              <a:extLst>
                <a:ext uri="{FF2B5EF4-FFF2-40B4-BE49-F238E27FC236}">
                  <a16:creationId xmlns:a16="http://schemas.microsoft.com/office/drawing/2014/main" id="{7D82839E-EBC9-E8E3-8958-6748EE8D88DA}"/>
                </a:ext>
              </a:extLst>
            </p:cNvPr>
            <p:cNvSpPr/>
            <p:nvPr/>
          </p:nvSpPr>
          <p:spPr>
            <a:xfrm>
              <a:off x="3690201" y="625244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4" name="Freeform: Shape 275">
              <a:extLst>
                <a:ext uri="{FF2B5EF4-FFF2-40B4-BE49-F238E27FC236}">
                  <a16:creationId xmlns:a16="http://schemas.microsoft.com/office/drawing/2014/main" id="{AA9257E3-CAFA-615A-CE20-C3DBFD703658}"/>
                </a:ext>
              </a:extLst>
            </p:cNvPr>
            <p:cNvSpPr/>
            <p:nvPr/>
          </p:nvSpPr>
          <p:spPr>
            <a:xfrm>
              <a:off x="3687660" y="62549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5" name="Freeform: Shape 276">
              <a:extLst>
                <a:ext uri="{FF2B5EF4-FFF2-40B4-BE49-F238E27FC236}">
                  <a16:creationId xmlns:a16="http://schemas.microsoft.com/office/drawing/2014/main" id="{C20764D2-2FCA-8133-B9DC-2DCBB3B0BE20}"/>
                </a:ext>
              </a:extLst>
            </p:cNvPr>
            <p:cNvSpPr/>
            <p:nvPr/>
          </p:nvSpPr>
          <p:spPr>
            <a:xfrm>
              <a:off x="3588577" y="3424742"/>
              <a:ext cx="99082" cy="2825157"/>
            </a:xfrm>
            <a:custGeom>
              <a:avLst/>
              <a:gdLst>
                <a:gd name="connsiteX0" fmla="*/ 0 w 99082"/>
                <a:gd name="connsiteY0" fmla="*/ 6352 h 2825157"/>
                <a:gd name="connsiteX1" fmla="*/ 0 w 99082"/>
                <a:gd name="connsiteY1" fmla="*/ 11433 h 2825157"/>
                <a:gd name="connsiteX2" fmla="*/ 86380 w 99082"/>
                <a:gd name="connsiteY2" fmla="*/ 2813725 h 2825157"/>
                <a:gd name="connsiteX3" fmla="*/ 96542 w 99082"/>
                <a:gd name="connsiteY3" fmla="*/ 2817536 h 2825157"/>
                <a:gd name="connsiteX4" fmla="*/ 96542 w 99082"/>
                <a:gd name="connsiteY4" fmla="*/ 2817536 h 2825157"/>
                <a:gd name="connsiteX5" fmla="*/ 97813 w 99082"/>
                <a:gd name="connsiteY5" fmla="*/ 2818807 h 2825157"/>
                <a:gd name="connsiteX6" fmla="*/ 99083 w 99082"/>
                <a:gd name="connsiteY6" fmla="*/ 2820077 h 2825157"/>
                <a:gd name="connsiteX7" fmla="*/ 99083 w 99082"/>
                <a:gd name="connsiteY7" fmla="*/ 2820077 h 2825157"/>
                <a:gd name="connsiteX8" fmla="*/ 99083 w 99082"/>
                <a:gd name="connsiteY8" fmla="*/ 2821347 h 2825157"/>
                <a:gd name="connsiteX9" fmla="*/ 99083 w 99082"/>
                <a:gd name="connsiteY9" fmla="*/ 2822617 h 2825157"/>
                <a:gd name="connsiteX10" fmla="*/ 99083 w 99082"/>
                <a:gd name="connsiteY10" fmla="*/ 2823888 h 2825157"/>
                <a:gd name="connsiteX11" fmla="*/ 99083 w 99082"/>
                <a:gd name="connsiteY11" fmla="*/ 2825158 h 2825157"/>
                <a:gd name="connsiteX12" fmla="*/ 99083 w 99082"/>
                <a:gd name="connsiteY12" fmla="*/ 2825158 h 2825157"/>
                <a:gd name="connsiteX13" fmla="*/ 99083 w 99082"/>
                <a:gd name="connsiteY13" fmla="*/ 2825158 h 2825157"/>
                <a:gd name="connsiteX14" fmla="*/ 99083 w 99082"/>
                <a:gd name="connsiteY14" fmla="*/ 2809914 h 2825157"/>
                <a:gd name="connsiteX15" fmla="*/ 12703 w 99082"/>
                <a:gd name="connsiteY15" fmla="*/ 10162 h 2825157"/>
                <a:gd name="connsiteX16" fmla="*/ 12703 w 99082"/>
                <a:gd name="connsiteY16" fmla="*/ 6352 h 2825157"/>
                <a:gd name="connsiteX17" fmla="*/ 12703 w 99082"/>
                <a:gd name="connsiteY17" fmla="*/ 6352 h 2825157"/>
                <a:gd name="connsiteX18" fmla="*/ 12703 w 99082"/>
                <a:gd name="connsiteY18" fmla="*/ 5081 h 2825157"/>
                <a:gd name="connsiteX19" fmla="*/ 12703 w 99082"/>
                <a:gd name="connsiteY19" fmla="*/ 3811 h 2825157"/>
                <a:gd name="connsiteX20" fmla="*/ 11433 w 99082"/>
                <a:gd name="connsiteY20" fmla="*/ 2540 h 2825157"/>
                <a:gd name="connsiteX21" fmla="*/ 10162 w 99082"/>
                <a:gd name="connsiteY21" fmla="*/ 1270 h 2825157"/>
                <a:gd name="connsiteX22" fmla="*/ 8892 w 99082"/>
                <a:gd name="connsiteY22" fmla="*/ 0 h 2825157"/>
                <a:gd name="connsiteX23" fmla="*/ 7622 w 99082"/>
                <a:gd name="connsiteY23" fmla="*/ 0 h 2825157"/>
                <a:gd name="connsiteX24" fmla="*/ 5081 w 99082"/>
                <a:gd name="connsiteY24" fmla="*/ 0 h 2825157"/>
                <a:gd name="connsiteX25" fmla="*/ 0 w 99082"/>
                <a:gd name="connsiteY25" fmla="*/ 6352 h 28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99082" h="2825157">
                  <a:moveTo>
                    <a:pt x="0" y="6352"/>
                  </a:moveTo>
                  <a:lnTo>
                    <a:pt x="0" y="11433"/>
                  </a:lnTo>
                  <a:lnTo>
                    <a:pt x="86380" y="2813725"/>
                  </a:lnTo>
                  <a:lnTo>
                    <a:pt x="96542" y="2817536"/>
                  </a:lnTo>
                  <a:lnTo>
                    <a:pt x="96542" y="2817536"/>
                  </a:lnTo>
                  <a:cubicBezTo>
                    <a:pt x="96542" y="2817536"/>
                    <a:pt x="97813" y="2817536"/>
                    <a:pt x="97813" y="2818807"/>
                  </a:cubicBezTo>
                  <a:lnTo>
                    <a:pt x="99083" y="2820077"/>
                  </a:lnTo>
                  <a:lnTo>
                    <a:pt x="99083" y="2820077"/>
                  </a:lnTo>
                  <a:lnTo>
                    <a:pt x="99083" y="2821347"/>
                  </a:lnTo>
                  <a:cubicBezTo>
                    <a:pt x="99083" y="2821347"/>
                    <a:pt x="99083" y="2822617"/>
                    <a:pt x="99083" y="2822617"/>
                  </a:cubicBezTo>
                  <a:cubicBezTo>
                    <a:pt x="99083" y="2822617"/>
                    <a:pt x="99083" y="2823888"/>
                    <a:pt x="99083" y="2823888"/>
                  </a:cubicBezTo>
                  <a:cubicBezTo>
                    <a:pt x="99083" y="2823888"/>
                    <a:pt x="99083" y="2825158"/>
                    <a:pt x="99083" y="2825158"/>
                  </a:cubicBezTo>
                  <a:lnTo>
                    <a:pt x="99083" y="2825158"/>
                  </a:lnTo>
                  <a:lnTo>
                    <a:pt x="99083" y="2825158"/>
                  </a:lnTo>
                  <a:lnTo>
                    <a:pt x="99083" y="2809914"/>
                  </a:lnTo>
                  <a:lnTo>
                    <a:pt x="12703" y="10162"/>
                  </a:lnTo>
                  <a:lnTo>
                    <a:pt x="12703" y="6352"/>
                  </a:lnTo>
                  <a:lnTo>
                    <a:pt x="12703" y="6352"/>
                  </a:lnTo>
                  <a:cubicBezTo>
                    <a:pt x="12703" y="6352"/>
                    <a:pt x="12703" y="5081"/>
                    <a:pt x="12703" y="5081"/>
                  </a:cubicBezTo>
                  <a:lnTo>
                    <a:pt x="12703" y="3811"/>
                  </a:lnTo>
                  <a:lnTo>
                    <a:pt x="11433" y="2540"/>
                  </a:lnTo>
                  <a:cubicBezTo>
                    <a:pt x="11433" y="2540"/>
                    <a:pt x="11433" y="1270"/>
                    <a:pt x="10162" y="1270"/>
                  </a:cubicBezTo>
                  <a:cubicBezTo>
                    <a:pt x="10162" y="1270"/>
                    <a:pt x="8892" y="1270"/>
                    <a:pt x="8892" y="0"/>
                  </a:cubicBezTo>
                  <a:lnTo>
                    <a:pt x="7622" y="0"/>
                  </a:lnTo>
                  <a:cubicBezTo>
                    <a:pt x="6351" y="0"/>
                    <a:pt x="6351" y="0"/>
                    <a:pt x="5081" y="0"/>
                  </a:cubicBezTo>
                  <a:cubicBezTo>
                    <a:pt x="2541" y="0"/>
                    <a:pt x="0" y="3811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6" name="Freeform: Shape 277">
              <a:extLst>
                <a:ext uri="{FF2B5EF4-FFF2-40B4-BE49-F238E27FC236}">
                  <a16:creationId xmlns:a16="http://schemas.microsoft.com/office/drawing/2014/main" id="{AD9F5E10-DF40-B3C2-8903-26568275287F}"/>
                </a:ext>
              </a:extLst>
            </p:cNvPr>
            <p:cNvSpPr/>
            <p:nvPr/>
          </p:nvSpPr>
          <p:spPr>
            <a:xfrm>
              <a:off x="3690201" y="6249899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7" name="Freeform: Shape 278">
              <a:extLst>
                <a:ext uri="{FF2B5EF4-FFF2-40B4-BE49-F238E27FC236}">
                  <a16:creationId xmlns:a16="http://schemas.microsoft.com/office/drawing/2014/main" id="{6978F5B9-3CC7-6CB1-AC34-1F481D91F890}"/>
                </a:ext>
              </a:extLst>
            </p:cNvPr>
            <p:cNvSpPr/>
            <p:nvPr/>
          </p:nvSpPr>
          <p:spPr>
            <a:xfrm>
              <a:off x="3687660" y="6244818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cubicBezTo>
                    <a:pt x="1270" y="0"/>
                    <a:pt x="1270" y="127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8" name="Freeform: Shape 279">
              <a:extLst>
                <a:ext uri="{FF2B5EF4-FFF2-40B4-BE49-F238E27FC236}">
                  <a16:creationId xmlns:a16="http://schemas.microsoft.com/office/drawing/2014/main" id="{149EDA0F-335F-91A3-8210-3AE07CF3F795}"/>
                </a:ext>
              </a:extLst>
            </p:cNvPr>
            <p:cNvSpPr/>
            <p:nvPr/>
          </p:nvSpPr>
          <p:spPr>
            <a:xfrm>
              <a:off x="3688930" y="6252440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  <a:gd name="connsiteX3" fmla="*/ 127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lnTo>
                    <a:pt x="0" y="1270"/>
                  </a:lnTo>
                  <a:cubicBezTo>
                    <a:pt x="0" y="1270"/>
                    <a:pt x="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9" name="Freeform: Shape 280">
              <a:extLst>
                <a:ext uri="{FF2B5EF4-FFF2-40B4-BE49-F238E27FC236}">
                  <a16:creationId xmlns:a16="http://schemas.microsoft.com/office/drawing/2014/main" id="{43F2ED49-D97E-8689-6A4B-E2B7D680BA94}"/>
                </a:ext>
              </a:extLst>
            </p:cNvPr>
            <p:cNvSpPr/>
            <p:nvPr/>
          </p:nvSpPr>
          <p:spPr>
            <a:xfrm>
              <a:off x="3180813" y="6252440"/>
              <a:ext cx="506846" cy="415389"/>
            </a:xfrm>
            <a:custGeom>
              <a:avLst/>
              <a:gdLst>
                <a:gd name="connsiteX0" fmla="*/ 506847 w 506846"/>
                <a:gd name="connsiteY0" fmla="*/ 2540 h 415389"/>
                <a:gd name="connsiteX1" fmla="*/ 506847 w 506846"/>
                <a:gd name="connsiteY1" fmla="*/ 2540 h 415389"/>
                <a:gd name="connsiteX2" fmla="*/ 499225 w 506846"/>
                <a:gd name="connsiteY2" fmla="*/ 3811 h 415389"/>
                <a:gd name="connsiteX3" fmla="*/ 486522 w 506846"/>
                <a:gd name="connsiteY3" fmla="*/ 0 h 415389"/>
                <a:gd name="connsiteX4" fmla="*/ 0 w 506846"/>
                <a:gd name="connsiteY4" fmla="*/ 400146 h 415389"/>
                <a:gd name="connsiteX5" fmla="*/ 3811 w 506846"/>
                <a:gd name="connsiteY5" fmla="*/ 401416 h 415389"/>
                <a:gd name="connsiteX6" fmla="*/ 8892 w 506846"/>
                <a:gd name="connsiteY6" fmla="*/ 411578 h 415389"/>
                <a:gd name="connsiteX7" fmla="*/ 8892 w 506846"/>
                <a:gd name="connsiteY7" fmla="*/ 411578 h 415389"/>
                <a:gd name="connsiteX8" fmla="*/ 6351 w 506846"/>
                <a:gd name="connsiteY8" fmla="*/ 415390 h 415389"/>
                <a:gd name="connsiteX9" fmla="*/ 7622 w 506846"/>
                <a:gd name="connsiteY9" fmla="*/ 415390 h 415389"/>
                <a:gd name="connsiteX10" fmla="*/ 17784 w 506846"/>
                <a:gd name="connsiteY10" fmla="*/ 406498 h 415389"/>
                <a:gd name="connsiteX11" fmla="*/ 506847 w 506846"/>
                <a:gd name="connsiteY11" fmla="*/ 2540 h 415389"/>
                <a:gd name="connsiteX12" fmla="*/ 506847 w 506846"/>
                <a:gd name="connsiteY12" fmla="*/ 2540 h 415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6846" h="415389">
                  <a:moveTo>
                    <a:pt x="506847" y="2540"/>
                  </a:moveTo>
                  <a:lnTo>
                    <a:pt x="506847" y="2540"/>
                  </a:lnTo>
                  <a:cubicBezTo>
                    <a:pt x="504306" y="3811"/>
                    <a:pt x="501766" y="5081"/>
                    <a:pt x="499225" y="3811"/>
                  </a:cubicBezTo>
                  <a:lnTo>
                    <a:pt x="486522" y="0"/>
                  </a:lnTo>
                  <a:lnTo>
                    <a:pt x="0" y="400146"/>
                  </a:lnTo>
                  <a:lnTo>
                    <a:pt x="3811" y="401416"/>
                  </a:lnTo>
                  <a:cubicBezTo>
                    <a:pt x="7622" y="402687"/>
                    <a:pt x="10162" y="406498"/>
                    <a:pt x="8892" y="411578"/>
                  </a:cubicBezTo>
                  <a:cubicBezTo>
                    <a:pt x="8892" y="411578"/>
                    <a:pt x="8892" y="411578"/>
                    <a:pt x="8892" y="411578"/>
                  </a:cubicBezTo>
                  <a:cubicBezTo>
                    <a:pt x="8892" y="412849"/>
                    <a:pt x="7622" y="414119"/>
                    <a:pt x="6351" y="415390"/>
                  </a:cubicBezTo>
                  <a:lnTo>
                    <a:pt x="7622" y="415390"/>
                  </a:lnTo>
                  <a:lnTo>
                    <a:pt x="17784" y="406498"/>
                  </a:lnTo>
                  <a:lnTo>
                    <a:pt x="506847" y="2540"/>
                  </a:lnTo>
                  <a:lnTo>
                    <a:pt x="506847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0" name="Freeform: Shape 281">
              <a:extLst>
                <a:ext uri="{FF2B5EF4-FFF2-40B4-BE49-F238E27FC236}">
                  <a16:creationId xmlns:a16="http://schemas.microsoft.com/office/drawing/2014/main" id="{DB1D2197-2289-889F-D790-BBFB854B68DE}"/>
                </a:ext>
              </a:extLst>
            </p:cNvPr>
            <p:cNvSpPr/>
            <p:nvPr/>
          </p:nvSpPr>
          <p:spPr>
            <a:xfrm>
              <a:off x="3356114" y="273369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1" name="Freeform: Shape 282">
              <a:extLst>
                <a:ext uri="{FF2B5EF4-FFF2-40B4-BE49-F238E27FC236}">
                  <a16:creationId xmlns:a16="http://schemas.microsoft.com/office/drawing/2014/main" id="{0B32890B-6224-36D8-6D1B-168D92EB3D08}"/>
                </a:ext>
              </a:extLst>
            </p:cNvPr>
            <p:cNvSpPr/>
            <p:nvPr/>
          </p:nvSpPr>
          <p:spPr>
            <a:xfrm>
              <a:off x="3343411" y="2738777"/>
              <a:ext cx="33027" cy="514473"/>
            </a:xfrm>
            <a:custGeom>
              <a:avLst/>
              <a:gdLst>
                <a:gd name="connsiteX0" fmla="*/ 15243 w 33027"/>
                <a:gd name="connsiteY0" fmla="*/ 1270 h 514473"/>
                <a:gd name="connsiteX1" fmla="*/ 15243 w 33027"/>
                <a:gd name="connsiteY1" fmla="*/ 1270 h 514473"/>
                <a:gd name="connsiteX2" fmla="*/ 15243 w 33027"/>
                <a:gd name="connsiteY2" fmla="*/ 1270 h 514473"/>
                <a:gd name="connsiteX3" fmla="*/ 13973 w 33027"/>
                <a:gd name="connsiteY3" fmla="*/ 3811 h 514473"/>
                <a:gd name="connsiteX4" fmla="*/ 12703 w 33027"/>
                <a:gd name="connsiteY4" fmla="*/ 5081 h 514473"/>
                <a:gd name="connsiteX5" fmla="*/ 11433 w 33027"/>
                <a:gd name="connsiteY5" fmla="*/ 6352 h 514473"/>
                <a:gd name="connsiteX6" fmla="*/ 0 w 33027"/>
                <a:gd name="connsiteY6" fmla="*/ 13973 h 514473"/>
                <a:gd name="connsiteX7" fmla="*/ 17784 w 33027"/>
                <a:gd name="connsiteY7" fmla="*/ 510663 h 514473"/>
                <a:gd name="connsiteX8" fmla="*/ 27946 w 33027"/>
                <a:gd name="connsiteY8" fmla="*/ 513203 h 514473"/>
                <a:gd name="connsiteX9" fmla="*/ 33027 w 33027"/>
                <a:gd name="connsiteY9" fmla="*/ 514473 h 514473"/>
                <a:gd name="connsiteX10" fmla="*/ 13973 w 33027"/>
                <a:gd name="connsiteY10" fmla="*/ 0 h 514473"/>
                <a:gd name="connsiteX11" fmla="*/ 13973 w 33027"/>
                <a:gd name="connsiteY11" fmla="*/ 0 h 514473"/>
                <a:gd name="connsiteX12" fmla="*/ 13973 w 33027"/>
                <a:gd name="connsiteY12" fmla="*/ 0 h 514473"/>
                <a:gd name="connsiteX13" fmla="*/ 15243 w 33027"/>
                <a:gd name="connsiteY13" fmla="*/ 1270 h 51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027" h="514473">
                  <a:moveTo>
                    <a:pt x="15243" y="1270"/>
                  </a:moveTo>
                  <a:lnTo>
                    <a:pt x="15243" y="1270"/>
                  </a:lnTo>
                  <a:lnTo>
                    <a:pt x="15243" y="1270"/>
                  </a:lnTo>
                  <a:cubicBezTo>
                    <a:pt x="15243" y="2541"/>
                    <a:pt x="15243" y="3811"/>
                    <a:pt x="13973" y="3811"/>
                  </a:cubicBezTo>
                  <a:cubicBezTo>
                    <a:pt x="13973" y="3811"/>
                    <a:pt x="13973" y="5081"/>
                    <a:pt x="12703" y="5081"/>
                  </a:cubicBezTo>
                  <a:lnTo>
                    <a:pt x="11433" y="6352"/>
                  </a:lnTo>
                  <a:lnTo>
                    <a:pt x="0" y="13973"/>
                  </a:lnTo>
                  <a:lnTo>
                    <a:pt x="17784" y="510663"/>
                  </a:lnTo>
                  <a:lnTo>
                    <a:pt x="27946" y="513203"/>
                  </a:lnTo>
                  <a:lnTo>
                    <a:pt x="33027" y="514473"/>
                  </a:lnTo>
                  <a:lnTo>
                    <a:pt x="13973" y="0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5243" y="0"/>
                    <a:pt x="15243" y="1270"/>
                    <a:pt x="15243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2" name="Freeform: Shape 283">
              <a:extLst>
                <a:ext uri="{FF2B5EF4-FFF2-40B4-BE49-F238E27FC236}">
                  <a16:creationId xmlns:a16="http://schemas.microsoft.com/office/drawing/2014/main" id="{941EA755-5691-285F-8F98-DA9C49E103E7}"/>
                </a:ext>
              </a:extLst>
            </p:cNvPr>
            <p:cNvSpPr/>
            <p:nvPr/>
          </p:nvSpPr>
          <p:spPr>
            <a:xfrm>
              <a:off x="3353573" y="2732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3" name="Freeform: Shape 284">
              <a:extLst>
                <a:ext uri="{FF2B5EF4-FFF2-40B4-BE49-F238E27FC236}">
                  <a16:creationId xmlns:a16="http://schemas.microsoft.com/office/drawing/2014/main" id="{129716B5-E527-FED3-0402-DE563528C36C}"/>
                </a:ext>
              </a:extLst>
            </p:cNvPr>
            <p:cNvSpPr/>
            <p:nvPr/>
          </p:nvSpPr>
          <p:spPr>
            <a:xfrm>
              <a:off x="2774319" y="3110976"/>
              <a:ext cx="952" cy="12703"/>
            </a:xfrm>
            <a:custGeom>
              <a:avLst/>
              <a:gdLst>
                <a:gd name="connsiteX0" fmla="*/ 0 w 952"/>
                <a:gd name="connsiteY0" fmla="*/ 0 h 12703"/>
                <a:gd name="connsiteX1" fmla="*/ 0 w 952"/>
                <a:gd name="connsiteY1" fmla="*/ 0 h 12703"/>
                <a:gd name="connsiteX2" fmla="*/ 0 w 952"/>
                <a:gd name="connsiteY2" fmla="*/ 0 h 12703"/>
                <a:gd name="connsiteX3" fmla="*/ 0 w 95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12703">
                  <a:moveTo>
                    <a:pt x="0" y="0"/>
                  </a:moveTo>
                  <a:cubicBezTo>
                    <a:pt x="1270" y="0"/>
                    <a:pt x="1270" y="0"/>
                    <a:pt x="0" y="0"/>
                  </a:cubicBezTo>
                  <a:cubicBezTo>
                    <a:pt x="1270" y="0"/>
                    <a:pt x="127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4" name="Freeform: Shape 285">
              <a:extLst>
                <a:ext uri="{FF2B5EF4-FFF2-40B4-BE49-F238E27FC236}">
                  <a16:creationId xmlns:a16="http://schemas.microsoft.com/office/drawing/2014/main" id="{0AFB8B00-3536-019F-7915-DC483F345722}"/>
                </a:ext>
              </a:extLst>
            </p:cNvPr>
            <p:cNvSpPr/>
            <p:nvPr/>
          </p:nvSpPr>
          <p:spPr>
            <a:xfrm>
              <a:off x="2776860" y="2741317"/>
              <a:ext cx="579253" cy="362036"/>
            </a:xfrm>
            <a:custGeom>
              <a:avLst/>
              <a:gdLst>
                <a:gd name="connsiteX0" fmla="*/ 0 w 579253"/>
                <a:gd name="connsiteY0" fmla="*/ 359496 h 362036"/>
                <a:gd name="connsiteX1" fmla="*/ 6351 w 579253"/>
                <a:gd name="connsiteY1" fmla="*/ 358226 h 362036"/>
                <a:gd name="connsiteX2" fmla="*/ 22865 w 579253"/>
                <a:gd name="connsiteY2" fmla="*/ 362037 h 362036"/>
                <a:gd name="connsiteX3" fmla="*/ 566551 w 579253"/>
                <a:gd name="connsiteY3" fmla="*/ 11433 h 362036"/>
                <a:gd name="connsiteX4" fmla="*/ 577983 w 579253"/>
                <a:gd name="connsiteY4" fmla="*/ 3811 h 362036"/>
                <a:gd name="connsiteX5" fmla="*/ 579254 w 579253"/>
                <a:gd name="connsiteY5" fmla="*/ 2541 h 362036"/>
                <a:gd name="connsiteX6" fmla="*/ 572902 w 579253"/>
                <a:gd name="connsiteY6" fmla="*/ 3811 h 362036"/>
                <a:gd name="connsiteX7" fmla="*/ 556388 w 579253"/>
                <a:gd name="connsiteY7" fmla="*/ 0 h 362036"/>
                <a:gd name="connsiteX8" fmla="*/ 0 w 579253"/>
                <a:gd name="connsiteY8" fmla="*/ 359496 h 362036"/>
                <a:gd name="connsiteX9" fmla="*/ 0 w 579253"/>
                <a:gd name="connsiteY9" fmla="*/ 359496 h 3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9253" h="362036">
                  <a:moveTo>
                    <a:pt x="0" y="359496"/>
                  </a:moveTo>
                  <a:cubicBezTo>
                    <a:pt x="1270" y="358226"/>
                    <a:pt x="3811" y="356956"/>
                    <a:pt x="6351" y="358226"/>
                  </a:cubicBezTo>
                  <a:lnTo>
                    <a:pt x="22865" y="362037"/>
                  </a:lnTo>
                  <a:lnTo>
                    <a:pt x="566551" y="11433"/>
                  </a:lnTo>
                  <a:lnTo>
                    <a:pt x="577983" y="3811"/>
                  </a:lnTo>
                  <a:lnTo>
                    <a:pt x="579254" y="2541"/>
                  </a:lnTo>
                  <a:cubicBezTo>
                    <a:pt x="577983" y="3811"/>
                    <a:pt x="575443" y="5081"/>
                    <a:pt x="572902" y="3811"/>
                  </a:cubicBezTo>
                  <a:lnTo>
                    <a:pt x="556388" y="0"/>
                  </a:lnTo>
                  <a:lnTo>
                    <a:pt x="0" y="359496"/>
                  </a:lnTo>
                  <a:lnTo>
                    <a:pt x="0" y="35949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5" name="Freeform: Shape 286">
              <a:extLst>
                <a:ext uri="{FF2B5EF4-FFF2-40B4-BE49-F238E27FC236}">
                  <a16:creationId xmlns:a16="http://schemas.microsoft.com/office/drawing/2014/main" id="{A866BFC4-0995-C500-35F2-7C9EAE68C4F4}"/>
                </a:ext>
              </a:extLst>
            </p:cNvPr>
            <p:cNvSpPr/>
            <p:nvPr/>
          </p:nvSpPr>
          <p:spPr>
            <a:xfrm>
              <a:off x="3353573" y="273242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1270" y="0"/>
                  </a:lnTo>
                  <a:lnTo>
                    <a:pt x="0" y="0"/>
                  </a:lnTo>
                  <a:cubicBezTo>
                    <a:pt x="0" y="0"/>
                    <a:pt x="127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6" name="Freeform: Shape 287">
              <a:extLst>
                <a:ext uri="{FF2B5EF4-FFF2-40B4-BE49-F238E27FC236}">
                  <a16:creationId xmlns:a16="http://schemas.microsoft.com/office/drawing/2014/main" id="{7D05524C-5189-2003-0965-8EF980C5D55D}"/>
                </a:ext>
              </a:extLst>
            </p:cNvPr>
            <p:cNvSpPr/>
            <p:nvPr/>
          </p:nvSpPr>
          <p:spPr>
            <a:xfrm>
              <a:off x="3357384" y="273496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7" name="Freeform: Shape 288">
              <a:extLst>
                <a:ext uri="{FF2B5EF4-FFF2-40B4-BE49-F238E27FC236}">
                  <a16:creationId xmlns:a16="http://schemas.microsoft.com/office/drawing/2014/main" id="{69235DE1-E63C-6C93-4F0A-5D42DCED58F2}"/>
                </a:ext>
              </a:extLst>
            </p:cNvPr>
            <p:cNvSpPr/>
            <p:nvPr/>
          </p:nvSpPr>
          <p:spPr>
            <a:xfrm>
              <a:off x="3785473" y="5549961"/>
              <a:ext cx="30963" cy="22071"/>
            </a:xfrm>
            <a:custGeom>
              <a:avLst/>
              <a:gdLst>
                <a:gd name="connsiteX0" fmla="*/ 0 w 30963"/>
                <a:gd name="connsiteY0" fmla="*/ 3811 h 22071"/>
                <a:gd name="connsiteX1" fmla="*/ 0 w 30963"/>
                <a:gd name="connsiteY1" fmla="*/ 3811 h 22071"/>
                <a:gd name="connsiteX2" fmla="*/ 0 w 30963"/>
                <a:gd name="connsiteY2" fmla="*/ 13973 h 22071"/>
                <a:gd name="connsiteX3" fmla="*/ 6351 w 30963"/>
                <a:gd name="connsiteY3" fmla="*/ 16514 h 22071"/>
                <a:gd name="connsiteX4" fmla="*/ 16514 w 30963"/>
                <a:gd name="connsiteY4" fmla="*/ 20325 h 22071"/>
                <a:gd name="connsiteX5" fmla="*/ 20325 w 30963"/>
                <a:gd name="connsiteY5" fmla="*/ 21595 h 22071"/>
                <a:gd name="connsiteX6" fmla="*/ 20325 w 30963"/>
                <a:gd name="connsiteY6" fmla="*/ 21595 h 22071"/>
                <a:gd name="connsiteX7" fmla="*/ 30487 w 30963"/>
                <a:gd name="connsiteY7" fmla="*/ 17784 h 22071"/>
                <a:gd name="connsiteX8" fmla="*/ 26676 w 30963"/>
                <a:gd name="connsiteY8" fmla="*/ 7622 h 22071"/>
                <a:gd name="connsiteX9" fmla="*/ 25406 w 30963"/>
                <a:gd name="connsiteY9" fmla="*/ 7622 h 22071"/>
                <a:gd name="connsiteX10" fmla="*/ 25406 w 30963"/>
                <a:gd name="connsiteY10" fmla="*/ 7622 h 22071"/>
                <a:gd name="connsiteX11" fmla="*/ 21595 w 30963"/>
                <a:gd name="connsiteY11" fmla="*/ 6352 h 22071"/>
                <a:gd name="connsiteX12" fmla="*/ 0 w 30963"/>
                <a:gd name="connsiteY12" fmla="*/ 0 h 22071"/>
                <a:gd name="connsiteX13" fmla="*/ 0 w 30963"/>
                <a:gd name="connsiteY13" fmla="*/ 3811 h 2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963" h="22071">
                  <a:moveTo>
                    <a:pt x="0" y="3811"/>
                  </a:moveTo>
                  <a:lnTo>
                    <a:pt x="0" y="3811"/>
                  </a:lnTo>
                  <a:lnTo>
                    <a:pt x="0" y="13973"/>
                  </a:lnTo>
                  <a:lnTo>
                    <a:pt x="6351" y="16514"/>
                  </a:lnTo>
                  <a:lnTo>
                    <a:pt x="16514" y="20325"/>
                  </a:lnTo>
                  <a:lnTo>
                    <a:pt x="20325" y="21595"/>
                  </a:lnTo>
                  <a:lnTo>
                    <a:pt x="20325" y="21595"/>
                  </a:lnTo>
                  <a:cubicBezTo>
                    <a:pt x="24135" y="22866"/>
                    <a:pt x="27947" y="21595"/>
                    <a:pt x="30487" y="17784"/>
                  </a:cubicBezTo>
                  <a:cubicBezTo>
                    <a:pt x="31757" y="13973"/>
                    <a:pt x="30487" y="10163"/>
                    <a:pt x="26676" y="7622"/>
                  </a:cubicBezTo>
                  <a:cubicBezTo>
                    <a:pt x="26676" y="7622"/>
                    <a:pt x="25406" y="7622"/>
                    <a:pt x="25406" y="7622"/>
                  </a:cubicBezTo>
                  <a:lnTo>
                    <a:pt x="25406" y="7622"/>
                  </a:lnTo>
                  <a:lnTo>
                    <a:pt x="21595" y="6352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8" name="Freeform: Shape 289">
              <a:extLst>
                <a:ext uri="{FF2B5EF4-FFF2-40B4-BE49-F238E27FC236}">
                  <a16:creationId xmlns:a16="http://schemas.microsoft.com/office/drawing/2014/main" id="{62586736-1B37-389F-32AD-97453AD510F4}"/>
                </a:ext>
              </a:extLst>
            </p:cNvPr>
            <p:cNvSpPr/>
            <p:nvPr/>
          </p:nvSpPr>
          <p:spPr>
            <a:xfrm>
              <a:off x="3413277" y="6154296"/>
              <a:ext cx="275653" cy="103751"/>
            </a:xfrm>
            <a:custGeom>
              <a:avLst/>
              <a:gdLst>
                <a:gd name="connsiteX0" fmla="*/ 266762 w 275653"/>
                <a:gd name="connsiteY0" fmla="*/ 103225 h 103751"/>
                <a:gd name="connsiteX1" fmla="*/ 274383 w 275653"/>
                <a:gd name="connsiteY1" fmla="*/ 101955 h 103751"/>
                <a:gd name="connsiteX2" fmla="*/ 274383 w 275653"/>
                <a:gd name="connsiteY2" fmla="*/ 101955 h 103751"/>
                <a:gd name="connsiteX3" fmla="*/ 274383 w 275653"/>
                <a:gd name="connsiteY3" fmla="*/ 100684 h 103751"/>
                <a:gd name="connsiteX4" fmla="*/ 275653 w 275653"/>
                <a:gd name="connsiteY4" fmla="*/ 99414 h 103751"/>
                <a:gd name="connsiteX5" fmla="*/ 275653 w 275653"/>
                <a:gd name="connsiteY5" fmla="*/ 99414 h 103751"/>
                <a:gd name="connsiteX6" fmla="*/ 275653 w 275653"/>
                <a:gd name="connsiteY6" fmla="*/ 99414 h 103751"/>
                <a:gd name="connsiteX7" fmla="*/ 275653 w 275653"/>
                <a:gd name="connsiteY7" fmla="*/ 98144 h 103751"/>
                <a:gd name="connsiteX8" fmla="*/ 275653 w 275653"/>
                <a:gd name="connsiteY8" fmla="*/ 96874 h 103751"/>
                <a:gd name="connsiteX9" fmla="*/ 275653 w 275653"/>
                <a:gd name="connsiteY9" fmla="*/ 95603 h 103751"/>
                <a:gd name="connsiteX10" fmla="*/ 275653 w 275653"/>
                <a:gd name="connsiteY10" fmla="*/ 94333 h 103751"/>
                <a:gd name="connsiteX11" fmla="*/ 275653 w 275653"/>
                <a:gd name="connsiteY11" fmla="*/ 93063 h 103751"/>
                <a:gd name="connsiteX12" fmla="*/ 274383 w 275653"/>
                <a:gd name="connsiteY12" fmla="*/ 91793 h 103751"/>
                <a:gd name="connsiteX13" fmla="*/ 273113 w 275653"/>
                <a:gd name="connsiteY13" fmla="*/ 90522 h 103751"/>
                <a:gd name="connsiteX14" fmla="*/ 271843 w 275653"/>
                <a:gd name="connsiteY14" fmla="*/ 89252 h 103751"/>
                <a:gd name="connsiteX15" fmla="*/ 271843 w 275653"/>
                <a:gd name="connsiteY15" fmla="*/ 89252 h 103751"/>
                <a:gd name="connsiteX16" fmla="*/ 261680 w 275653"/>
                <a:gd name="connsiteY16" fmla="*/ 85441 h 103751"/>
                <a:gd name="connsiteX17" fmla="*/ 13973 w 275653"/>
                <a:gd name="connsiteY17" fmla="*/ 1601 h 103751"/>
                <a:gd name="connsiteX18" fmla="*/ 8892 w 275653"/>
                <a:gd name="connsiteY18" fmla="*/ 330 h 103751"/>
                <a:gd name="connsiteX19" fmla="*/ 0 w 275653"/>
                <a:gd name="connsiteY19" fmla="*/ 5412 h 103751"/>
                <a:gd name="connsiteX20" fmla="*/ 0 w 275653"/>
                <a:gd name="connsiteY20" fmla="*/ 5412 h 103751"/>
                <a:gd name="connsiteX21" fmla="*/ 0 w 275653"/>
                <a:gd name="connsiteY21" fmla="*/ 7952 h 103751"/>
                <a:gd name="connsiteX22" fmla="*/ 0 w 275653"/>
                <a:gd name="connsiteY22" fmla="*/ 9223 h 103751"/>
                <a:gd name="connsiteX23" fmla="*/ 0 w 275653"/>
                <a:gd name="connsiteY23" fmla="*/ 10493 h 103751"/>
                <a:gd name="connsiteX24" fmla="*/ 1270 w 275653"/>
                <a:gd name="connsiteY24" fmla="*/ 11763 h 103751"/>
                <a:gd name="connsiteX25" fmla="*/ 2540 w 275653"/>
                <a:gd name="connsiteY25" fmla="*/ 13034 h 103751"/>
                <a:gd name="connsiteX26" fmla="*/ 3811 w 275653"/>
                <a:gd name="connsiteY26" fmla="*/ 13034 h 103751"/>
                <a:gd name="connsiteX27" fmla="*/ 5081 w 275653"/>
                <a:gd name="connsiteY27" fmla="*/ 14304 h 103751"/>
                <a:gd name="connsiteX28" fmla="*/ 5081 w 275653"/>
                <a:gd name="connsiteY28" fmla="*/ 14304 h 103751"/>
                <a:gd name="connsiteX29" fmla="*/ 8892 w 275653"/>
                <a:gd name="connsiteY29" fmla="*/ 15574 h 103751"/>
                <a:gd name="connsiteX30" fmla="*/ 255329 w 275653"/>
                <a:gd name="connsiteY30" fmla="*/ 99414 h 103751"/>
                <a:gd name="connsiteX31" fmla="*/ 266762 w 275653"/>
                <a:gd name="connsiteY31" fmla="*/ 103225 h 103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75653" h="103751">
                  <a:moveTo>
                    <a:pt x="266762" y="103225"/>
                  </a:moveTo>
                  <a:cubicBezTo>
                    <a:pt x="269302" y="104496"/>
                    <a:pt x="271843" y="103225"/>
                    <a:pt x="274383" y="101955"/>
                  </a:cubicBezTo>
                  <a:lnTo>
                    <a:pt x="274383" y="101955"/>
                  </a:lnTo>
                  <a:lnTo>
                    <a:pt x="274383" y="100684"/>
                  </a:lnTo>
                  <a:lnTo>
                    <a:pt x="275653" y="99414"/>
                  </a:lnTo>
                  <a:lnTo>
                    <a:pt x="275653" y="99414"/>
                  </a:lnTo>
                  <a:lnTo>
                    <a:pt x="275653" y="99414"/>
                  </a:lnTo>
                  <a:cubicBezTo>
                    <a:pt x="275653" y="99414"/>
                    <a:pt x="275653" y="99414"/>
                    <a:pt x="275653" y="98144"/>
                  </a:cubicBezTo>
                  <a:cubicBezTo>
                    <a:pt x="275653" y="98144"/>
                    <a:pt x="275653" y="96874"/>
                    <a:pt x="275653" y="96874"/>
                  </a:cubicBezTo>
                  <a:cubicBezTo>
                    <a:pt x="275653" y="96874"/>
                    <a:pt x="275653" y="95603"/>
                    <a:pt x="275653" y="95603"/>
                  </a:cubicBezTo>
                  <a:cubicBezTo>
                    <a:pt x="275653" y="95603"/>
                    <a:pt x="275653" y="94333"/>
                    <a:pt x="275653" y="94333"/>
                  </a:cubicBezTo>
                  <a:cubicBezTo>
                    <a:pt x="275653" y="94333"/>
                    <a:pt x="275653" y="93063"/>
                    <a:pt x="275653" y="93063"/>
                  </a:cubicBezTo>
                  <a:cubicBezTo>
                    <a:pt x="275653" y="93063"/>
                    <a:pt x="275653" y="91793"/>
                    <a:pt x="274383" y="91793"/>
                  </a:cubicBezTo>
                  <a:lnTo>
                    <a:pt x="273113" y="90522"/>
                  </a:lnTo>
                  <a:cubicBezTo>
                    <a:pt x="273113" y="90522"/>
                    <a:pt x="271843" y="90522"/>
                    <a:pt x="271843" y="89252"/>
                  </a:cubicBezTo>
                  <a:lnTo>
                    <a:pt x="271843" y="89252"/>
                  </a:lnTo>
                  <a:lnTo>
                    <a:pt x="261680" y="85441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9223"/>
                    <a:pt x="0" y="10493"/>
                  </a:cubicBezTo>
                  <a:cubicBezTo>
                    <a:pt x="0" y="10493"/>
                    <a:pt x="1270" y="11763"/>
                    <a:pt x="1270" y="11763"/>
                  </a:cubicBezTo>
                  <a:cubicBezTo>
                    <a:pt x="1270" y="11763"/>
                    <a:pt x="1270" y="11763"/>
                    <a:pt x="2540" y="13034"/>
                  </a:cubicBez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255329" y="99414"/>
                  </a:lnTo>
                  <a:lnTo>
                    <a:pt x="266762" y="1032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9" name="Freeform: Shape 290">
              <a:extLst>
                <a:ext uri="{FF2B5EF4-FFF2-40B4-BE49-F238E27FC236}">
                  <a16:creationId xmlns:a16="http://schemas.microsoft.com/office/drawing/2014/main" id="{09D4E022-4CBF-8F84-624B-80DADC4FEE40}"/>
                </a:ext>
              </a:extLst>
            </p:cNvPr>
            <p:cNvSpPr/>
            <p:nvPr/>
          </p:nvSpPr>
          <p:spPr>
            <a:xfrm>
              <a:off x="2910241" y="656493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0" name="Freeform: Shape 291">
              <a:extLst>
                <a:ext uri="{FF2B5EF4-FFF2-40B4-BE49-F238E27FC236}">
                  <a16:creationId xmlns:a16="http://schemas.microsoft.com/office/drawing/2014/main" id="{0D26E301-CB97-065E-A493-02BBC05D9152}"/>
                </a:ext>
              </a:extLst>
            </p:cNvPr>
            <p:cNvSpPr/>
            <p:nvPr/>
          </p:nvSpPr>
          <p:spPr>
            <a:xfrm>
              <a:off x="2912781" y="656112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1" name="Freeform: Shape 292">
              <a:extLst>
                <a:ext uri="{FF2B5EF4-FFF2-40B4-BE49-F238E27FC236}">
                  <a16:creationId xmlns:a16="http://schemas.microsoft.com/office/drawing/2014/main" id="{5A87D651-EEA8-27A6-8278-37E2F9751988}"/>
                </a:ext>
              </a:extLst>
            </p:cNvPr>
            <p:cNvSpPr/>
            <p:nvPr/>
          </p:nvSpPr>
          <p:spPr>
            <a:xfrm>
              <a:off x="2916592" y="6559854"/>
              <a:ext cx="273571" cy="109245"/>
            </a:xfrm>
            <a:custGeom>
              <a:avLst/>
              <a:gdLst>
                <a:gd name="connsiteX0" fmla="*/ 266762 w 273571"/>
                <a:gd name="connsiteY0" fmla="*/ 109246 h 109245"/>
                <a:gd name="connsiteX1" fmla="*/ 268032 w 273571"/>
                <a:gd name="connsiteY1" fmla="*/ 109246 h 109245"/>
                <a:gd name="connsiteX2" fmla="*/ 269302 w 273571"/>
                <a:gd name="connsiteY2" fmla="*/ 109246 h 109245"/>
                <a:gd name="connsiteX3" fmla="*/ 270572 w 273571"/>
                <a:gd name="connsiteY3" fmla="*/ 107976 h 109245"/>
                <a:gd name="connsiteX4" fmla="*/ 273113 w 273571"/>
                <a:gd name="connsiteY4" fmla="*/ 104164 h 109245"/>
                <a:gd name="connsiteX5" fmla="*/ 268032 w 273571"/>
                <a:gd name="connsiteY5" fmla="*/ 94002 h 109245"/>
                <a:gd name="connsiteX6" fmla="*/ 268032 w 273571"/>
                <a:gd name="connsiteY6" fmla="*/ 94002 h 109245"/>
                <a:gd name="connsiteX7" fmla="*/ 264221 w 273571"/>
                <a:gd name="connsiteY7" fmla="*/ 92732 h 109245"/>
                <a:gd name="connsiteX8" fmla="*/ 15243 w 273571"/>
                <a:gd name="connsiteY8" fmla="*/ 3811 h 109245"/>
                <a:gd name="connsiteX9" fmla="*/ 2541 w 273571"/>
                <a:gd name="connsiteY9" fmla="*/ 0 h 109245"/>
                <a:gd name="connsiteX10" fmla="*/ 0 w 273571"/>
                <a:gd name="connsiteY10" fmla="*/ 0 h 109245"/>
                <a:gd name="connsiteX11" fmla="*/ 7622 w 273571"/>
                <a:gd name="connsiteY11" fmla="*/ 6352 h 109245"/>
                <a:gd name="connsiteX12" fmla="*/ 8892 w 273571"/>
                <a:gd name="connsiteY12" fmla="*/ 17784 h 109245"/>
                <a:gd name="connsiteX13" fmla="*/ 262951 w 273571"/>
                <a:gd name="connsiteY13" fmla="*/ 107976 h 109245"/>
                <a:gd name="connsiteX14" fmla="*/ 264221 w 273571"/>
                <a:gd name="connsiteY14" fmla="*/ 107976 h 109245"/>
                <a:gd name="connsiteX15" fmla="*/ 266762 w 273571"/>
                <a:gd name="connsiteY15" fmla="*/ 109246 h 10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3571" h="109245">
                  <a:moveTo>
                    <a:pt x="266762" y="109246"/>
                  </a:moveTo>
                  <a:lnTo>
                    <a:pt x="268032" y="109246"/>
                  </a:lnTo>
                  <a:cubicBezTo>
                    <a:pt x="268032" y="109246"/>
                    <a:pt x="269302" y="109246"/>
                    <a:pt x="269302" y="109246"/>
                  </a:cubicBezTo>
                  <a:cubicBezTo>
                    <a:pt x="269302" y="109246"/>
                    <a:pt x="270572" y="109246"/>
                    <a:pt x="270572" y="107976"/>
                  </a:cubicBezTo>
                  <a:cubicBezTo>
                    <a:pt x="271843" y="106705"/>
                    <a:pt x="273113" y="105435"/>
                    <a:pt x="273113" y="104164"/>
                  </a:cubicBezTo>
                  <a:cubicBezTo>
                    <a:pt x="274383" y="100354"/>
                    <a:pt x="273113" y="96543"/>
                    <a:pt x="268032" y="94002"/>
                  </a:cubicBezTo>
                  <a:cubicBezTo>
                    <a:pt x="268032" y="94002"/>
                    <a:pt x="268032" y="94002"/>
                    <a:pt x="268032" y="94002"/>
                  </a:cubicBezTo>
                  <a:lnTo>
                    <a:pt x="264221" y="92732"/>
                  </a:lnTo>
                  <a:lnTo>
                    <a:pt x="15243" y="3811"/>
                  </a:lnTo>
                  <a:lnTo>
                    <a:pt x="2541" y="0"/>
                  </a:lnTo>
                  <a:cubicBezTo>
                    <a:pt x="1270" y="0"/>
                    <a:pt x="1270" y="0"/>
                    <a:pt x="0" y="0"/>
                  </a:cubicBezTo>
                  <a:cubicBezTo>
                    <a:pt x="3811" y="0"/>
                    <a:pt x="6351" y="3811"/>
                    <a:pt x="7622" y="6352"/>
                  </a:cubicBezTo>
                  <a:lnTo>
                    <a:pt x="8892" y="17784"/>
                  </a:lnTo>
                  <a:lnTo>
                    <a:pt x="262951" y="107976"/>
                  </a:lnTo>
                  <a:lnTo>
                    <a:pt x="264221" y="107976"/>
                  </a:lnTo>
                  <a:lnTo>
                    <a:pt x="266762" y="10924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2" name="Freeform: Shape 293">
              <a:extLst>
                <a:ext uri="{FF2B5EF4-FFF2-40B4-BE49-F238E27FC236}">
                  <a16:creationId xmlns:a16="http://schemas.microsoft.com/office/drawing/2014/main" id="{FB5D07C4-0B48-45EC-DB55-310AF0759CF0}"/>
                </a:ext>
              </a:extLst>
            </p:cNvPr>
            <p:cNvSpPr/>
            <p:nvPr/>
          </p:nvSpPr>
          <p:spPr>
            <a:xfrm>
              <a:off x="0" y="3478094"/>
              <a:ext cx="62244" cy="555123"/>
            </a:xfrm>
            <a:custGeom>
              <a:avLst/>
              <a:gdLst>
                <a:gd name="connsiteX0" fmla="*/ 57163 w 62244"/>
                <a:gd name="connsiteY0" fmla="*/ 553853 h 555123"/>
                <a:gd name="connsiteX1" fmla="*/ 62244 w 62244"/>
                <a:gd name="connsiteY1" fmla="*/ 555123 h 555123"/>
                <a:gd name="connsiteX2" fmla="*/ 0 w 62244"/>
                <a:gd name="connsiteY2" fmla="*/ 0 h 555123"/>
                <a:gd name="connsiteX3" fmla="*/ 0 w 62244"/>
                <a:gd name="connsiteY3" fmla="*/ 135923 h 555123"/>
                <a:gd name="connsiteX4" fmla="*/ 45731 w 62244"/>
                <a:gd name="connsiteY4" fmla="*/ 550042 h 5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44" h="555123">
                  <a:moveTo>
                    <a:pt x="57163" y="553853"/>
                  </a:moveTo>
                  <a:lnTo>
                    <a:pt x="62244" y="555123"/>
                  </a:lnTo>
                  <a:lnTo>
                    <a:pt x="0" y="0"/>
                  </a:lnTo>
                  <a:lnTo>
                    <a:pt x="0" y="135923"/>
                  </a:lnTo>
                  <a:lnTo>
                    <a:pt x="45731" y="55004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3" name="Freeform: Shape 294">
              <a:extLst>
                <a:ext uri="{FF2B5EF4-FFF2-40B4-BE49-F238E27FC236}">
                  <a16:creationId xmlns:a16="http://schemas.microsoft.com/office/drawing/2014/main" id="{C5930ADF-8189-9D1C-1C97-A3B655BB8EAA}"/>
                </a:ext>
              </a:extLst>
            </p:cNvPr>
            <p:cNvSpPr/>
            <p:nvPr/>
          </p:nvSpPr>
          <p:spPr>
            <a:xfrm>
              <a:off x="1754274" y="6459500"/>
              <a:ext cx="664363" cy="250250"/>
            </a:xfrm>
            <a:custGeom>
              <a:avLst/>
              <a:gdLst>
                <a:gd name="connsiteX0" fmla="*/ 5081 w 664363"/>
                <a:gd name="connsiteY0" fmla="*/ 12703 h 250250"/>
                <a:gd name="connsiteX1" fmla="*/ 0 w 664363"/>
                <a:gd name="connsiteY1" fmla="*/ 11433 h 250250"/>
                <a:gd name="connsiteX2" fmla="*/ 1270 w 664363"/>
                <a:gd name="connsiteY2" fmla="*/ 12703 h 250250"/>
                <a:gd name="connsiteX3" fmla="*/ 5081 w 664363"/>
                <a:gd name="connsiteY3" fmla="*/ 12703 h 250250"/>
                <a:gd name="connsiteX4" fmla="*/ 644039 w 664363"/>
                <a:gd name="connsiteY4" fmla="*/ 247709 h 250250"/>
                <a:gd name="connsiteX5" fmla="*/ 651660 w 664363"/>
                <a:gd name="connsiteY5" fmla="*/ 250250 h 250250"/>
                <a:gd name="connsiteX6" fmla="*/ 651660 w 664363"/>
                <a:gd name="connsiteY6" fmla="*/ 245169 h 250250"/>
                <a:gd name="connsiteX7" fmla="*/ 659282 w 664363"/>
                <a:gd name="connsiteY7" fmla="*/ 237547 h 250250"/>
                <a:gd name="connsiteX8" fmla="*/ 659282 w 664363"/>
                <a:gd name="connsiteY8" fmla="*/ 237547 h 250250"/>
                <a:gd name="connsiteX9" fmla="*/ 664363 w 664363"/>
                <a:gd name="connsiteY9" fmla="*/ 238817 h 250250"/>
                <a:gd name="connsiteX10" fmla="*/ 663093 w 664363"/>
                <a:gd name="connsiteY10" fmla="*/ 238817 h 250250"/>
                <a:gd name="connsiteX11" fmla="*/ 663093 w 664363"/>
                <a:gd name="connsiteY11" fmla="*/ 238817 h 250250"/>
                <a:gd name="connsiteX12" fmla="*/ 11433 w 664363"/>
                <a:gd name="connsiteY12" fmla="*/ 0 h 250250"/>
                <a:gd name="connsiteX13" fmla="*/ 11433 w 664363"/>
                <a:gd name="connsiteY13" fmla="*/ 5081 h 250250"/>
                <a:gd name="connsiteX14" fmla="*/ 5081 w 664363"/>
                <a:gd name="connsiteY14" fmla="*/ 12703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63" h="250250">
                  <a:moveTo>
                    <a:pt x="5081" y="12703"/>
                  </a:moveTo>
                  <a:cubicBezTo>
                    <a:pt x="3811" y="12703"/>
                    <a:pt x="2541" y="12703"/>
                    <a:pt x="0" y="11433"/>
                  </a:cubicBezTo>
                  <a:lnTo>
                    <a:pt x="1270" y="12703"/>
                  </a:lnTo>
                  <a:lnTo>
                    <a:pt x="5081" y="12703"/>
                  </a:lnTo>
                  <a:lnTo>
                    <a:pt x="644039" y="247709"/>
                  </a:lnTo>
                  <a:lnTo>
                    <a:pt x="651660" y="250250"/>
                  </a:lnTo>
                  <a:lnTo>
                    <a:pt x="651660" y="245169"/>
                  </a:lnTo>
                  <a:cubicBezTo>
                    <a:pt x="651660" y="241358"/>
                    <a:pt x="654201" y="237547"/>
                    <a:pt x="659282" y="237547"/>
                  </a:cubicBezTo>
                  <a:cubicBezTo>
                    <a:pt x="659282" y="237547"/>
                    <a:pt x="659282" y="237547"/>
                    <a:pt x="659282" y="237547"/>
                  </a:cubicBezTo>
                  <a:cubicBezTo>
                    <a:pt x="660552" y="237547"/>
                    <a:pt x="661823" y="237547"/>
                    <a:pt x="664363" y="238817"/>
                  </a:cubicBezTo>
                  <a:lnTo>
                    <a:pt x="663093" y="238817"/>
                  </a:lnTo>
                  <a:lnTo>
                    <a:pt x="663093" y="238817"/>
                  </a:lnTo>
                  <a:lnTo>
                    <a:pt x="11433" y="0"/>
                  </a:lnTo>
                  <a:lnTo>
                    <a:pt x="11433" y="5081"/>
                  </a:lnTo>
                  <a:cubicBezTo>
                    <a:pt x="11433" y="8892"/>
                    <a:pt x="8892" y="12703"/>
                    <a:pt x="5081" y="1270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4" name="Freeform: Shape 295">
              <a:extLst>
                <a:ext uri="{FF2B5EF4-FFF2-40B4-BE49-F238E27FC236}">
                  <a16:creationId xmlns:a16="http://schemas.microsoft.com/office/drawing/2014/main" id="{1133898B-DB68-32CE-87D4-907C67E68583}"/>
                </a:ext>
              </a:extLst>
            </p:cNvPr>
            <p:cNvSpPr/>
            <p:nvPr/>
          </p:nvSpPr>
          <p:spPr>
            <a:xfrm>
              <a:off x="2418637" y="6699588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0" y="1270"/>
                    <a:pt x="1270" y="12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5" name="Freeform: Shape 296">
              <a:extLst>
                <a:ext uri="{FF2B5EF4-FFF2-40B4-BE49-F238E27FC236}">
                  <a16:creationId xmlns:a16="http://schemas.microsoft.com/office/drawing/2014/main" id="{1672BD23-982A-DD57-6393-FFB94EBAE2A5}"/>
                </a:ext>
              </a:extLst>
            </p:cNvPr>
            <p:cNvSpPr/>
            <p:nvPr/>
          </p:nvSpPr>
          <p:spPr>
            <a:xfrm>
              <a:off x="2419908" y="67021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6" name="Freeform: Shape 297">
              <a:extLst>
                <a:ext uri="{FF2B5EF4-FFF2-40B4-BE49-F238E27FC236}">
                  <a16:creationId xmlns:a16="http://schemas.microsoft.com/office/drawing/2014/main" id="{14A686A4-07AB-D639-46DB-8F6FF63EA2A3}"/>
                </a:ext>
              </a:extLst>
            </p:cNvPr>
            <p:cNvSpPr/>
            <p:nvPr/>
          </p:nvSpPr>
          <p:spPr>
            <a:xfrm>
              <a:off x="2910241" y="6559854"/>
              <a:ext cx="29216" cy="297250"/>
            </a:xfrm>
            <a:custGeom>
              <a:avLst/>
              <a:gdLst>
                <a:gd name="connsiteX0" fmla="*/ 15243 w 29216"/>
                <a:gd name="connsiteY0" fmla="*/ 6352 h 297250"/>
                <a:gd name="connsiteX1" fmla="*/ 7622 w 29216"/>
                <a:gd name="connsiteY1" fmla="*/ 0 h 297250"/>
                <a:gd name="connsiteX2" fmla="*/ 6351 w 29216"/>
                <a:gd name="connsiteY2" fmla="*/ 0 h 297250"/>
                <a:gd name="connsiteX3" fmla="*/ 3811 w 29216"/>
                <a:gd name="connsiteY3" fmla="*/ 1270 h 297250"/>
                <a:gd name="connsiteX4" fmla="*/ 2541 w 29216"/>
                <a:gd name="connsiteY4" fmla="*/ 2540 h 297250"/>
                <a:gd name="connsiteX5" fmla="*/ 1270 w 29216"/>
                <a:gd name="connsiteY5" fmla="*/ 3811 h 297250"/>
                <a:gd name="connsiteX6" fmla="*/ 1270 w 29216"/>
                <a:gd name="connsiteY6" fmla="*/ 5081 h 297250"/>
                <a:gd name="connsiteX7" fmla="*/ 0 w 29216"/>
                <a:gd name="connsiteY7" fmla="*/ 6352 h 297250"/>
                <a:gd name="connsiteX8" fmla="*/ 0 w 29216"/>
                <a:gd name="connsiteY8" fmla="*/ 6352 h 297250"/>
                <a:gd name="connsiteX9" fmla="*/ 0 w 29216"/>
                <a:gd name="connsiteY9" fmla="*/ 7622 h 297250"/>
                <a:gd name="connsiteX10" fmla="*/ 0 w 29216"/>
                <a:gd name="connsiteY10" fmla="*/ 7622 h 297250"/>
                <a:gd name="connsiteX11" fmla="*/ 0 w 29216"/>
                <a:gd name="connsiteY11" fmla="*/ 8892 h 297250"/>
                <a:gd name="connsiteX12" fmla="*/ 0 w 29216"/>
                <a:gd name="connsiteY12" fmla="*/ 8892 h 297250"/>
                <a:gd name="connsiteX13" fmla="*/ 13973 w 29216"/>
                <a:gd name="connsiteY13" fmla="*/ 297251 h 297250"/>
                <a:gd name="connsiteX14" fmla="*/ 29217 w 29216"/>
                <a:gd name="connsiteY14" fmla="*/ 297251 h 297250"/>
                <a:gd name="connsiteX15" fmla="*/ 15243 w 29216"/>
                <a:gd name="connsiteY15" fmla="*/ 20325 h 297250"/>
                <a:gd name="connsiteX16" fmla="*/ 15243 w 29216"/>
                <a:gd name="connsiteY16" fmla="*/ 6352 h 29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216" h="297250">
                  <a:moveTo>
                    <a:pt x="15243" y="6352"/>
                  </a:moveTo>
                  <a:cubicBezTo>
                    <a:pt x="15243" y="2540"/>
                    <a:pt x="11433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5081" y="0"/>
                    <a:pt x="3811" y="1270"/>
                  </a:cubicBezTo>
                  <a:lnTo>
                    <a:pt x="2541" y="2540"/>
                  </a:lnTo>
                  <a:cubicBezTo>
                    <a:pt x="2541" y="2540"/>
                    <a:pt x="1270" y="3811"/>
                    <a:pt x="1270" y="3811"/>
                  </a:cubicBezTo>
                  <a:cubicBezTo>
                    <a:pt x="1270" y="3811"/>
                    <a:pt x="1270" y="3811"/>
                    <a:pt x="1270" y="5081"/>
                  </a:cubicBezTo>
                  <a:lnTo>
                    <a:pt x="0" y="6352"/>
                  </a:lnTo>
                  <a:lnTo>
                    <a:pt x="0" y="6352"/>
                  </a:lnTo>
                  <a:cubicBezTo>
                    <a:pt x="0" y="6352"/>
                    <a:pt x="0" y="6352"/>
                    <a:pt x="0" y="7622"/>
                  </a:cubicBezTo>
                  <a:lnTo>
                    <a:pt x="0" y="7622"/>
                  </a:lnTo>
                  <a:cubicBezTo>
                    <a:pt x="0" y="7622"/>
                    <a:pt x="0" y="8892"/>
                    <a:pt x="0" y="8892"/>
                  </a:cubicBezTo>
                  <a:lnTo>
                    <a:pt x="0" y="8892"/>
                  </a:lnTo>
                  <a:lnTo>
                    <a:pt x="13973" y="297251"/>
                  </a:lnTo>
                  <a:lnTo>
                    <a:pt x="29217" y="297251"/>
                  </a:lnTo>
                  <a:lnTo>
                    <a:pt x="15243" y="20325"/>
                  </a:lnTo>
                  <a:lnTo>
                    <a:pt x="1524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7" name="Freeform: Shape 298">
              <a:extLst>
                <a:ext uri="{FF2B5EF4-FFF2-40B4-BE49-F238E27FC236}">
                  <a16:creationId xmlns:a16="http://schemas.microsoft.com/office/drawing/2014/main" id="{22FEEDC1-0865-66FF-605A-D64F731D72A4}"/>
                </a:ext>
              </a:extLst>
            </p:cNvPr>
            <p:cNvSpPr/>
            <p:nvPr/>
          </p:nvSpPr>
          <p:spPr>
            <a:xfrm>
              <a:off x="2405934" y="6697047"/>
              <a:ext cx="24135" cy="158788"/>
            </a:xfrm>
            <a:custGeom>
              <a:avLst/>
              <a:gdLst>
                <a:gd name="connsiteX0" fmla="*/ 15244 w 24135"/>
                <a:gd name="connsiteY0" fmla="*/ 6352 h 158788"/>
                <a:gd name="connsiteX1" fmla="*/ 15244 w 24135"/>
                <a:gd name="connsiteY1" fmla="*/ 6352 h 158788"/>
                <a:gd name="connsiteX2" fmla="*/ 15244 w 24135"/>
                <a:gd name="connsiteY2" fmla="*/ 3811 h 158788"/>
                <a:gd name="connsiteX3" fmla="*/ 15244 w 24135"/>
                <a:gd name="connsiteY3" fmla="*/ 2541 h 158788"/>
                <a:gd name="connsiteX4" fmla="*/ 15244 w 24135"/>
                <a:gd name="connsiteY4" fmla="*/ 2541 h 158788"/>
                <a:gd name="connsiteX5" fmla="*/ 13973 w 24135"/>
                <a:gd name="connsiteY5" fmla="*/ 1270 h 158788"/>
                <a:gd name="connsiteX6" fmla="*/ 12703 w 24135"/>
                <a:gd name="connsiteY6" fmla="*/ 1270 h 158788"/>
                <a:gd name="connsiteX7" fmla="*/ 12703 w 24135"/>
                <a:gd name="connsiteY7" fmla="*/ 1270 h 158788"/>
                <a:gd name="connsiteX8" fmla="*/ 7622 w 24135"/>
                <a:gd name="connsiteY8" fmla="*/ 0 h 158788"/>
                <a:gd name="connsiteX9" fmla="*/ 0 w 24135"/>
                <a:gd name="connsiteY9" fmla="*/ 7622 h 158788"/>
                <a:gd name="connsiteX10" fmla="*/ 0 w 24135"/>
                <a:gd name="connsiteY10" fmla="*/ 7622 h 158788"/>
                <a:gd name="connsiteX11" fmla="*/ 0 w 24135"/>
                <a:gd name="connsiteY11" fmla="*/ 12703 h 158788"/>
                <a:gd name="connsiteX12" fmla="*/ 0 w 24135"/>
                <a:gd name="connsiteY12" fmla="*/ 22865 h 158788"/>
                <a:gd name="connsiteX13" fmla="*/ 8892 w 24135"/>
                <a:gd name="connsiteY13" fmla="*/ 158788 h 158788"/>
                <a:gd name="connsiteX14" fmla="*/ 24136 w 24135"/>
                <a:gd name="connsiteY14" fmla="*/ 158788 h 158788"/>
                <a:gd name="connsiteX15" fmla="*/ 15244 w 24135"/>
                <a:gd name="connsiteY15" fmla="*/ 7622 h 158788"/>
                <a:gd name="connsiteX16" fmla="*/ 15244 w 24135"/>
                <a:gd name="connsiteY16" fmla="*/ 6352 h 158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135" h="158788">
                  <a:moveTo>
                    <a:pt x="15244" y="6352"/>
                  </a:moveTo>
                  <a:lnTo>
                    <a:pt x="15244" y="6352"/>
                  </a:lnTo>
                  <a:cubicBezTo>
                    <a:pt x="15244" y="5081"/>
                    <a:pt x="15244" y="5081"/>
                    <a:pt x="15244" y="3811"/>
                  </a:cubicBezTo>
                  <a:lnTo>
                    <a:pt x="15244" y="2541"/>
                  </a:lnTo>
                  <a:lnTo>
                    <a:pt x="15244" y="2541"/>
                  </a:lnTo>
                  <a:cubicBezTo>
                    <a:pt x="15244" y="2541"/>
                    <a:pt x="13973" y="1270"/>
                    <a:pt x="13973" y="1270"/>
                  </a:cubicBezTo>
                  <a:lnTo>
                    <a:pt x="12703" y="1270"/>
                  </a:lnTo>
                  <a:lnTo>
                    <a:pt x="12703" y="1270"/>
                  </a:lnTo>
                  <a:cubicBezTo>
                    <a:pt x="11433" y="0"/>
                    <a:pt x="10162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0" y="22865"/>
                  </a:lnTo>
                  <a:lnTo>
                    <a:pt x="8892" y="158788"/>
                  </a:lnTo>
                  <a:lnTo>
                    <a:pt x="24136" y="158788"/>
                  </a:lnTo>
                  <a:lnTo>
                    <a:pt x="15244" y="7622"/>
                  </a:lnTo>
                  <a:cubicBezTo>
                    <a:pt x="15244" y="7622"/>
                    <a:pt x="15244" y="6352"/>
                    <a:pt x="15244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8" name="Freeform: Shape 299">
              <a:extLst>
                <a:ext uri="{FF2B5EF4-FFF2-40B4-BE49-F238E27FC236}">
                  <a16:creationId xmlns:a16="http://schemas.microsoft.com/office/drawing/2014/main" id="{830C8E9A-9BDD-DA4C-599F-A8A8CE40BA96}"/>
                </a:ext>
              </a:extLst>
            </p:cNvPr>
            <p:cNvSpPr/>
            <p:nvPr/>
          </p:nvSpPr>
          <p:spPr>
            <a:xfrm>
              <a:off x="5657884" y="6777076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9" name="Freeform: Shape 300">
              <a:extLst>
                <a:ext uri="{FF2B5EF4-FFF2-40B4-BE49-F238E27FC236}">
                  <a16:creationId xmlns:a16="http://schemas.microsoft.com/office/drawing/2014/main" id="{B3A52499-1322-F70B-18C4-23C5217AEF3E}"/>
                </a:ext>
              </a:extLst>
            </p:cNvPr>
            <p:cNvSpPr/>
            <p:nvPr/>
          </p:nvSpPr>
          <p:spPr>
            <a:xfrm>
              <a:off x="5661696" y="6780887"/>
              <a:ext cx="12702" cy="953"/>
            </a:xfrm>
            <a:custGeom>
              <a:avLst/>
              <a:gdLst>
                <a:gd name="connsiteX0" fmla="*/ 0 w 12702"/>
                <a:gd name="connsiteY0" fmla="*/ 0 h 953"/>
                <a:gd name="connsiteX1" fmla="*/ 0 w 12702"/>
                <a:gd name="connsiteY1" fmla="*/ 0 h 953"/>
                <a:gd name="connsiteX2" fmla="*/ 0 w 12702"/>
                <a:gd name="connsiteY2" fmla="*/ 0 h 953"/>
                <a:gd name="connsiteX3" fmla="*/ 0 w 12702"/>
                <a:gd name="connsiteY3" fmla="*/ 0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3">
                  <a:moveTo>
                    <a:pt x="0" y="0"/>
                  </a:moveTo>
                  <a:lnTo>
                    <a:pt x="0" y="0"/>
                  </a:lnTo>
                  <a:cubicBezTo>
                    <a:pt x="0" y="1271"/>
                    <a:pt x="0" y="1271"/>
                    <a:pt x="0" y="0"/>
                  </a:cubicBezTo>
                  <a:cubicBezTo>
                    <a:pt x="0" y="1271"/>
                    <a:pt x="0" y="12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0" name="Freeform: Shape 301">
              <a:extLst>
                <a:ext uri="{FF2B5EF4-FFF2-40B4-BE49-F238E27FC236}">
                  <a16:creationId xmlns:a16="http://schemas.microsoft.com/office/drawing/2014/main" id="{14E15E22-AF50-7D4E-A8CB-3E50D4A58941}"/>
                </a:ext>
              </a:extLst>
            </p:cNvPr>
            <p:cNvSpPr/>
            <p:nvPr/>
          </p:nvSpPr>
          <p:spPr>
            <a:xfrm>
              <a:off x="5660425" y="677961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1" name="Freeform: Shape 302">
              <a:extLst>
                <a:ext uri="{FF2B5EF4-FFF2-40B4-BE49-F238E27FC236}">
                  <a16:creationId xmlns:a16="http://schemas.microsoft.com/office/drawing/2014/main" id="{FC04E146-6DB2-AC2B-8BA8-7E8CB27D33A1}"/>
                </a:ext>
              </a:extLst>
            </p:cNvPr>
            <p:cNvSpPr/>
            <p:nvPr/>
          </p:nvSpPr>
          <p:spPr>
            <a:xfrm>
              <a:off x="5645181" y="6783428"/>
              <a:ext cx="16514" cy="72407"/>
            </a:xfrm>
            <a:custGeom>
              <a:avLst/>
              <a:gdLst>
                <a:gd name="connsiteX0" fmla="*/ 16514 w 16514"/>
                <a:gd name="connsiteY0" fmla="*/ 0 h 72407"/>
                <a:gd name="connsiteX1" fmla="*/ 16514 w 16514"/>
                <a:gd name="connsiteY1" fmla="*/ 0 h 72407"/>
                <a:gd name="connsiteX2" fmla="*/ 16514 w 16514"/>
                <a:gd name="connsiteY2" fmla="*/ 0 h 72407"/>
                <a:gd name="connsiteX3" fmla="*/ 16514 w 16514"/>
                <a:gd name="connsiteY3" fmla="*/ 2541 h 72407"/>
                <a:gd name="connsiteX4" fmla="*/ 6351 w 16514"/>
                <a:gd name="connsiteY4" fmla="*/ 7622 h 72407"/>
                <a:gd name="connsiteX5" fmla="*/ 1270 w 16514"/>
                <a:gd name="connsiteY5" fmla="*/ 6352 h 72407"/>
                <a:gd name="connsiteX6" fmla="*/ 1270 w 16514"/>
                <a:gd name="connsiteY6" fmla="*/ 19055 h 72407"/>
                <a:gd name="connsiteX7" fmla="*/ 0 w 16514"/>
                <a:gd name="connsiteY7" fmla="*/ 72408 h 72407"/>
                <a:gd name="connsiteX8" fmla="*/ 15244 w 16514"/>
                <a:gd name="connsiteY8" fmla="*/ 72408 h 72407"/>
                <a:gd name="connsiteX9" fmla="*/ 16514 w 16514"/>
                <a:gd name="connsiteY9" fmla="*/ 0 h 72407"/>
                <a:gd name="connsiteX10" fmla="*/ 16514 w 16514"/>
                <a:gd name="connsiteY10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514" h="72407">
                  <a:moveTo>
                    <a:pt x="16514" y="0"/>
                  </a:moveTo>
                  <a:lnTo>
                    <a:pt x="16514" y="0"/>
                  </a:lnTo>
                  <a:lnTo>
                    <a:pt x="16514" y="0"/>
                  </a:lnTo>
                  <a:cubicBezTo>
                    <a:pt x="16514" y="1270"/>
                    <a:pt x="16514" y="1270"/>
                    <a:pt x="16514" y="2541"/>
                  </a:cubicBezTo>
                  <a:cubicBezTo>
                    <a:pt x="15244" y="6352"/>
                    <a:pt x="11433" y="8892"/>
                    <a:pt x="6351" y="7622"/>
                  </a:cubicBezTo>
                  <a:lnTo>
                    <a:pt x="1270" y="6352"/>
                  </a:lnTo>
                  <a:lnTo>
                    <a:pt x="1270" y="19055"/>
                  </a:lnTo>
                  <a:lnTo>
                    <a:pt x="0" y="72408"/>
                  </a:lnTo>
                  <a:lnTo>
                    <a:pt x="15244" y="72408"/>
                  </a:lnTo>
                  <a:lnTo>
                    <a:pt x="16514" y="0"/>
                  </a:lnTo>
                  <a:lnTo>
                    <a:pt x="16514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2" name="Freeform: Shape 303">
              <a:extLst>
                <a:ext uri="{FF2B5EF4-FFF2-40B4-BE49-F238E27FC236}">
                  <a16:creationId xmlns:a16="http://schemas.microsoft.com/office/drawing/2014/main" id="{6CCF7900-6D4D-C1E5-9212-D0E2FCD0D247}"/>
                </a:ext>
              </a:extLst>
            </p:cNvPr>
            <p:cNvSpPr/>
            <p:nvPr/>
          </p:nvSpPr>
          <p:spPr>
            <a:xfrm>
              <a:off x="435710" y="6140653"/>
              <a:ext cx="389979" cy="160058"/>
            </a:xfrm>
            <a:custGeom>
              <a:avLst/>
              <a:gdLst>
                <a:gd name="connsiteX0" fmla="*/ 381088 w 389979"/>
                <a:gd name="connsiteY0" fmla="*/ 149896 h 160058"/>
                <a:gd name="connsiteX1" fmla="*/ 389980 w 389979"/>
                <a:gd name="connsiteY1" fmla="*/ 144815 h 160058"/>
                <a:gd name="connsiteX2" fmla="*/ 389980 w 389979"/>
                <a:gd name="connsiteY2" fmla="*/ 144815 h 160058"/>
                <a:gd name="connsiteX3" fmla="*/ 378547 w 389979"/>
                <a:gd name="connsiteY3" fmla="*/ 141004 h 160058"/>
                <a:gd name="connsiteX4" fmla="*/ 0 w 389979"/>
                <a:gd name="connsiteY4" fmla="*/ 0 h 160058"/>
                <a:gd name="connsiteX5" fmla="*/ 0 w 389979"/>
                <a:gd name="connsiteY5" fmla="*/ 5081 h 160058"/>
                <a:gd name="connsiteX6" fmla="*/ 1270 w 389979"/>
                <a:gd name="connsiteY6" fmla="*/ 17784 h 160058"/>
                <a:gd name="connsiteX7" fmla="*/ 384899 w 389979"/>
                <a:gd name="connsiteY7" fmla="*/ 160058 h 160058"/>
                <a:gd name="connsiteX8" fmla="*/ 381088 w 389979"/>
                <a:gd name="connsiteY8" fmla="*/ 149896 h 160058"/>
                <a:gd name="connsiteX9" fmla="*/ 381088 w 389979"/>
                <a:gd name="connsiteY9" fmla="*/ 149896 h 16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979" h="160058">
                  <a:moveTo>
                    <a:pt x="381088" y="149896"/>
                  </a:moveTo>
                  <a:cubicBezTo>
                    <a:pt x="382358" y="146085"/>
                    <a:pt x="386169" y="143545"/>
                    <a:pt x="389980" y="144815"/>
                  </a:cubicBezTo>
                  <a:cubicBezTo>
                    <a:pt x="389980" y="144815"/>
                    <a:pt x="389980" y="144815"/>
                    <a:pt x="389980" y="144815"/>
                  </a:cubicBezTo>
                  <a:lnTo>
                    <a:pt x="378547" y="14100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7784"/>
                  </a:lnTo>
                  <a:lnTo>
                    <a:pt x="384899" y="160058"/>
                  </a:lnTo>
                  <a:cubicBezTo>
                    <a:pt x="381088" y="158788"/>
                    <a:pt x="379818" y="154977"/>
                    <a:pt x="381088" y="149896"/>
                  </a:cubicBezTo>
                  <a:cubicBezTo>
                    <a:pt x="381088" y="149896"/>
                    <a:pt x="381088" y="149896"/>
                    <a:pt x="381088" y="1498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3" name="Freeform: Shape 304">
              <a:extLst>
                <a:ext uri="{FF2B5EF4-FFF2-40B4-BE49-F238E27FC236}">
                  <a16:creationId xmlns:a16="http://schemas.microsoft.com/office/drawing/2014/main" id="{73AC10BD-BECF-4BF3-B05B-30110126293E}"/>
                </a:ext>
              </a:extLst>
            </p:cNvPr>
            <p:cNvSpPr/>
            <p:nvPr/>
          </p:nvSpPr>
          <p:spPr>
            <a:xfrm>
              <a:off x="816322" y="6284198"/>
              <a:ext cx="79234" cy="39855"/>
            </a:xfrm>
            <a:custGeom>
              <a:avLst/>
              <a:gdLst>
                <a:gd name="connsiteX0" fmla="*/ 476 w 79234"/>
                <a:gd name="connsiteY0" fmla="*/ 6352 h 39855"/>
                <a:gd name="connsiteX1" fmla="*/ 4287 w 79234"/>
                <a:gd name="connsiteY1" fmla="*/ 15243 h 39855"/>
                <a:gd name="connsiteX2" fmla="*/ 4287 w 79234"/>
                <a:gd name="connsiteY2" fmla="*/ 15243 h 39855"/>
                <a:gd name="connsiteX3" fmla="*/ 56369 w 79234"/>
                <a:gd name="connsiteY3" fmla="*/ 34298 h 39855"/>
                <a:gd name="connsiteX4" fmla="*/ 65261 w 79234"/>
                <a:gd name="connsiteY4" fmla="*/ 38109 h 39855"/>
                <a:gd name="connsiteX5" fmla="*/ 69072 w 79234"/>
                <a:gd name="connsiteY5" fmla="*/ 39379 h 39855"/>
                <a:gd name="connsiteX6" fmla="*/ 79235 w 79234"/>
                <a:gd name="connsiteY6" fmla="*/ 35568 h 39855"/>
                <a:gd name="connsiteX7" fmla="*/ 79235 w 79234"/>
                <a:gd name="connsiteY7" fmla="*/ 35568 h 39855"/>
                <a:gd name="connsiteX8" fmla="*/ 79235 w 79234"/>
                <a:gd name="connsiteY8" fmla="*/ 30487 h 39855"/>
                <a:gd name="connsiteX9" fmla="*/ 79235 w 79234"/>
                <a:gd name="connsiteY9" fmla="*/ 30487 h 39855"/>
                <a:gd name="connsiteX10" fmla="*/ 79235 w 79234"/>
                <a:gd name="connsiteY10" fmla="*/ 29217 h 39855"/>
                <a:gd name="connsiteX11" fmla="*/ 77964 w 79234"/>
                <a:gd name="connsiteY11" fmla="*/ 27946 h 39855"/>
                <a:gd name="connsiteX12" fmla="*/ 77964 w 79234"/>
                <a:gd name="connsiteY12" fmla="*/ 27946 h 39855"/>
                <a:gd name="connsiteX13" fmla="*/ 76694 w 79234"/>
                <a:gd name="connsiteY13" fmla="*/ 26676 h 39855"/>
                <a:gd name="connsiteX14" fmla="*/ 75424 w 79234"/>
                <a:gd name="connsiteY14" fmla="*/ 25406 h 39855"/>
                <a:gd name="connsiteX15" fmla="*/ 75424 w 79234"/>
                <a:gd name="connsiteY15" fmla="*/ 25406 h 39855"/>
                <a:gd name="connsiteX16" fmla="*/ 75424 w 79234"/>
                <a:gd name="connsiteY16" fmla="*/ 25406 h 39855"/>
                <a:gd name="connsiteX17" fmla="*/ 13179 w 79234"/>
                <a:gd name="connsiteY17" fmla="*/ 1270 h 39855"/>
                <a:gd name="connsiteX18" fmla="*/ 9368 w 79234"/>
                <a:gd name="connsiteY18" fmla="*/ 0 h 39855"/>
                <a:gd name="connsiteX19" fmla="*/ 476 w 79234"/>
                <a:gd name="connsiteY19" fmla="*/ 6352 h 39855"/>
                <a:gd name="connsiteX20" fmla="*/ 476 w 79234"/>
                <a:gd name="connsiteY20" fmla="*/ 6352 h 39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9234" h="39855">
                  <a:moveTo>
                    <a:pt x="476" y="6352"/>
                  </a:moveTo>
                  <a:cubicBezTo>
                    <a:pt x="-794" y="10162"/>
                    <a:pt x="476" y="13973"/>
                    <a:pt x="4287" y="15243"/>
                  </a:cubicBezTo>
                  <a:cubicBezTo>
                    <a:pt x="4287" y="15243"/>
                    <a:pt x="4287" y="15243"/>
                    <a:pt x="4287" y="15243"/>
                  </a:cubicBezTo>
                  <a:lnTo>
                    <a:pt x="56369" y="34298"/>
                  </a:lnTo>
                  <a:lnTo>
                    <a:pt x="65261" y="38109"/>
                  </a:lnTo>
                  <a:lnTo>
                    <a:pt x="69072" y="39379"/>
                  </a:lnTo>
                  <a:cubicBezTo>
                    <a:pt x="72883" y="40650"/>
                    <a:pt x="76694" y="39379"/>
                    <a:pt x="79235" y="35568"/>
                  </a:cubicBezTo>
                  <a:cubicBezTo>
                    <a:pt x="79235" y="35568"/>
                    <a:pt x="79235" y="35568"/>
                    <a:pt x="79235" y="35568"/>
                  </a:cubicBezTo>
                  <a:cubicBezTo>
                    <a:pt x="79235" y="34298"/>
                    <a:pt x="79235" y="33028"/>
                    <a:pt x="79235" y="30487"/>
                  </a:cubicBezTo>
                  <a:lnTo>
                    <a:pt x="79235" y="30487"/>
                  </a:lnTo>
                  <a:cubicBezTo>
                    <a:pt x="79235" y="30487"/>
                    <a:pt x="79235" y="29217"/>
                    <a:pt x="79235" y="29217"/>
                  </a:cubicBezTo>
                  <a:cubicBezTo>
                    <a:pt x="79235" y="29217"/>
                    <a:pt x="79235" y="27946"/>
                    <a:pt x="77964" y="27946"/>
                  </a:cubicBezTo>
                  <a:lnTo>
                    <a:pt x="77964" y="27946"/>
                  </a:lnTo>
                  <a:lnTo>
                    <a:pt x="76694" y="2667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13179" y="1270"/>
                  </a:lnTo>
                  <a:lnTo>
                    <a:pt x="9368" y="0"/>
                  </a:lnTo>
                  <a:cubicBezTo>
                    <a:pt x="6828" y="1270"/>
                    <a:pt x="1747" y="2540"/>
                    <a:pt x="476" y="6352"/>
                  </a:cubicBezTo>
                  <a:cubicBezTo>
                    <a:pt x="476" y="6352"/>
                    <a:pt x="476" y="6352"/>
                    <a:pt x="476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4" name="Freeform: Shape 305">
              <a:extLst>
                <a:ext uri="{FF2B5EF4-FFF2-40B4-BE49-F238E27FC236}">
                  <a16:creationId xmlns:a16="http://schemas.microsoft.com/office/drawing/2014/main" id="{EE9B3E46-3CA8-EAA6-0BDB-FFC8E8BB0EEF}"/>
                </a:ext>
              </a:extLst>
            </p:cNvPr>
            <p:cNvSpPr/>
            <p:nvPr/>
          </p:nvSpPr>
          <p:spPr>
            <a:xfrm>
              <a:off x="4447295" y="5763373"/>
              <a:ext cx="22865" cy="595772"/>
            </a:xfrm>
            <a:custGeom>
              <a:avLst/>
              <a:gdLst>
                <a:gd name="connsiteX0" fmla="*/ 15243 w 22865"/>
                <a:gd name="connsiteY0" fmla="*/ 588151 h 595772"/>
                <a:gd name="connsiteX1" fmla="*/ 22865 w 22865"/>
                <a:gd name="connsiteY1" fmla="*/ 595773 h 595772"/>
                <a:gd name="connsiteX2" fmla="*/ 22865 w 22865"/>
                <a:gd name="connsiteY2" fmla="*/ 595773 h 595772"/>
                <a:gd name="connsiteX3" fmla="*/ 22865 w 22865"/>
                <a:gd name="connsiteY3" fmla="*/ 590692 h 595772"/>
                <a:gd name="connsiteX4" fmla="*/ 15243 w 22865"/>
                <a:gd name="connsiteY4" fmla="*/ 11433 h 595772"/>
                <a:gd name="connsiteX5" fmla="*/ 15243 w 22865"/>
                <a:gd name="connsiteY5" fmla="*/ 7622 h 595772"/>
                <a:gd name="connsiteX6" fmla="*/ 15243 w 22865"/>
                <a:gd name="connsiteY6" fmla="*/ 6352 h 595772"/>
                <a:gd name="connsiteX7" fmla="*/ 15243 w 22865"/>
                <a:gd name="connsiteY7" fmla="*/ 5081 h 595772"/>
                <a:gd name="connsiteX8" fmla="*/ 13973 w 22865"/>
                <a:gd name="connsiteY8" fmla="*/ 3811 h 595772"/>
                <a:gd name="connsiteX9" fmla="*/ 12703 w 22865"/>
                <a:gd name="connsiteY9" fmla="*/ 2540 h 595772"/>
                <a:gd name="connsiteX10" fmla="*/ 11433 w 22865"/>
                <a:gd name="connsiteY10" fmla="*/ 1270 h 595772"/>
                <a:gd name="connsiteX11" fmla="*/ 10162 w 22865"/>
                <a:gd name="connsiteY11" fmla="*/ 0 h 595772"/>
                <a:gd name="connsiteX12" fmla="*/ 8892 w 22865"/>
                <a:gd name="connsiteY12" fmla="*/ 0 h 595772"/>
                <a:gd name="connsiteX13" fmla="*/ 7622 w 22865"/>
                <a:gd name="connsiteY13" fmla="*/ 0 h 595772"/>
                <a:gd name="connsiteX14" fmla="*/ 6351 w 22865"/>
                <a:gd name="connsiteY14" fmla="*/ 0 h 595772"/>
                <a:gd name="connsiteX15" fmla="*/ 5081 w 22865"/>
                <a:gd name="connsiteY15" fmla="*/ 0 h 595772"/>
                <a:gd name="connsiteX16" fmla="*/ 3811 w 22865"/>
                <a:gd name="connsiteY16" fmla="*/ 0 h 595772"/>
                <a:gd name="connsiteX17" fmla="*/ 0 w 22865"/>
                <a:gd name="connsiteY17" fmla="*/ 6352 h 595772"/>
                <a:gd name="connsiteX18" fmla="*/ 0 w 22865"/>
                <a:gd name="connsiteY18" fmla="*/ 21595 h 595772"/>
                <a:gd name="connsiteX19" fmla="*/ 6351 w 22865"/>
                <a:gd name="connsiteY19" fmla="*/ 593232 h 595772"/>
                <a:gd name="connsiteX20" fmla="*/ 15243 w 22865"/>
                <a:gd name="connsiteY20" fmla="*/ 588151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65" h="595772">
                  <a:moveTo>
                    <a:pt x="15243" y="588151"/>
                  </a:moveTo>
                  <a:cubicBezTo>
                    <a:pt x="19054" y="588151"/>
                    <a:pt x="22865" y="591962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lnTo>
                    <a:pt x="22865" y="590692"/>
                  </a:lnTo>
                  <a:lnTo>
                    <a:pt x="15243" y="11433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5081"/>
                    <a:pt x="15243" y="5081"/>
                  </a:cubicBezTo>
                  <a:lnTo>
                    <a:pt x="13973" y="3811"/>
                  </a:lnTo>
                  <a:lnTo>
                    <a:pt x="12703" y="2540"/>
                  </a:lnTo>
                  <a:lnTo>
                    <a:pt x="11433" y="1270"/>
                  </a:lnTo>
                  <a:lnTo>
                    <a:pt x="10162" y="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6351" y="593232"/>
                  </a:lnTo>
                  <a:cubicBezTo>
                    <a:pt x="7622" y="591962"/>
                    <a:pt x="11433" y="588151"/>
                    <a:pt x="15243" y="58815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5" name="Freeform: Shape 306">
              <a:extLst>
                <a:ext uri="{FF2B5EF4-FFF2-40B4-BE49-F238E27FC236}">
                  <a16:creationId xmlns:a16="http://schemas.microsoft.com/office/drawing/2014/main" id="{7DD34BD6-039A-237B-0747-2EE9FACD4B3A}"/>
                </a:ext>
              </a:extLst>
            </p:cNvPr>
            <p:cNvSpPr/>
            <p:nvPr/>
          </p:nvSpPr>
          <p:spPr>
            <a:xfrm>
              <a:off x="4454917" y="6351275"/>
              <a:ext cx="15243" cy="30736"/>
            </a:xfrm>
            <a:custGeom>
              <a:avLst/>
              <a:gdLst>
                <a:gd name="connsiteX0" fmla="*/ 10162 w 15243"/>
                <a:gd name="connsiteY0" fmla="*/ 24385 h 30736"/>
                <a:gd name="connsiteX1" fmla="*/ 15243 w 15243"/>
                <a:gd name="connsiteY1" fmla="*/ 25655 h 30736"/>
                <a:gd name="connsiteX2" fmla="*/ 15243 w 15243"/>
                <a:gd name="connsiteY2" fmla="*/ 6601 h 30736"/>
                <a:gd name="connsiteX3" fmla="*/ 6351 w 15243"/>
                <a:gd name="connsiteY3" fmla="*/ 249 h 30736"/>
                <a:gd name="connsiteX4" fmla="*/ 0 w 15243"/>
                <a:gd name="connsiteY4" fmla="*/ 6601 h 30736"/>
                <a:gd name="connsiteX5" fmla="*/ 0 w 15243"/>
                <a:gd name="connsiteY5" fmla="*/ 26926 h 30736"/>
                <a:gd name="connsiteX6" fmla="*/ 0 w 15243"/>
                <a:gd name="connsiteY6" fmla="*/ 30736 h 30736"/>
                <a:gd name="connsiteX7" fmla="*/ 0 w 15243"/>
                <a:gd name="connsiteY7" fmla="*/ 30736 h 30736"/>
                <a:gd name="connsiteX8" fmla="*/ 0 w 15243"/>
                <a:gd name="connsiteY8" fmla="*/ 28196 h 30736"/>
                <a:gd name="connsiteX9" fmla="*/ 10162 w 15243"/>
                <a:gd name="connsiteY9" fmla="*/ 24385 h 30736"/>
                <a:gd name="connsiteX10" fmla="*/ 10162 w 15243"/>
                <a:gd name="connsiteY10" fmla="*/ 24385 h 30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43" h="30736">
                  <a:moveTo>
                    <a:pt x="10162" y="24385"/>
                  </a:moveTo>
                  <a:lnTo>
                    <a:pt x="15243" y="25655"/>
                  </a:lnTo>
                  <a:lnTo>
                    <a:pt x="15243" y="6601"/>
                  </a:lnTo>
                  <a:cubicBezTo>
                    <a:pt x="15243" y="2790"/>
                    <a:pt x="11433" y="-1021"/>
                    <a:pt x="6351" y="249"/>
                  </a:cubicBezTo>
                  <a:cubicBezTo>
                    <a:pt x="2540" y="249"/>
                    <a:pt x="0" y="2790"/>
                    <a:pt x="0" y="6601"/>
                  </a:cubicBezTo>
                  <a:lnTo>
                    <a:pt x="0" y="26926"/>
                  </a:lnTo>
                  <a:lnTo>
                    <a:pt x="0" y="30736"/>
                  </a:lnTo>
                  <a:lnTo>
                    <a:pt x="0" y="30736"/>
                  </a:lnTo>
                  <a:cubicBezTo>
                    <a:pt x="0" y="29466"/>
                    <a:pt x="0" y="29466"/>
                    <a:pt x="0" y="28196"/>
                  </a:cubicBezTo>
                  <a:cubicBezTo>
                    <a:pt x="1270" y="24385"/>
                    <a:pt x="5081" y="21845"/>
                    <a:pt x="10162" y="24385"/>
                  </a:cubicBezTo>
                  <a:cubicBezTo>
                    <a:pt x="10162" y="24385"/>
                    <a:pt x="10162" y="24385"/>
                    <a:pt x="10162" y="2438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6" name="Freeform: Shape 307">
              <a:extLst>
                <a:ext uri="{FF2B5EF4-FFF2-40B4-BE49-F238E27FC236}">
                  <a16:creationId xmlns:a16="http://schemas.microsoft.com/office/drawing/2014/main" id="{95B28E7A-8383-91E4-682A-EA8E5D433FD2}"/>
                </a:ext>
              </a:extLst>
            </p:cNvPr>
            <p:cNvSpPr/>
            <p:nvPr/>
          </p:nvSpPr>
          <p:spPr>
            <a:xfrm>
              <a:off x="1387159" y="4838591"/>
              <a:ext cx="55892" cy="47001"/>
            </a:xfrm>
            <a:custGeom>
              <a:avLst/>
              <a:gdLst>
                <a:gd name="connsiteX0" fmla="*/ 50812 w 55892"/>
                <a:gd name="connsiteY0" fmla="*/ 6352 h 47001"/>
                <a:gd name="connsiteX1" fmla="*/ 50812 w 55892"/>
                <a:gd name="connsiteY1" fmla="*/ 0 h 47001"/>
                <a:gd name="connsiteX2" fmla="*/ 48271 w 55892"/>
                <a:gd name="connsiteY2" fmla="*/ 1270 h 47001"/>
                <a:gd name="connsiteX3" fmla="*/ 10162 w 55892"/>
                <a:gd name="connsiteY3" fmla="*/ 26676 h 47001"/>
                <a:gd name="connsiteX4" fmla="*/ 0 w 55892"/>
                <a:gd name="connsiteY4" fmla="*/ 34298 h 47001"/>
                <a:gd name="connsiteX5" fmla="*/ 10162 w 55892"/>
                <a:gd name="connsiteY5" fmla="*/ 36839 h 47001"/>
                <a:gd name="connsiteX6" fmla="*/ 7622 w 55892"/>
                <a:gd name="connsiteY6" fmla="*/ 47001 h 47001"/>
                <a:gd name="connsiteX7" fmla="*/ 55893 w 55892"/>
                <a:gd name="connsiteY7" fmla="*/ 13973 h 47001"/>
                <a:gd name="connsiteX8" fmla="*/ 50812 w 55892"/>
                <a:gd name="connsiteY8" fmla="*/ 635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92" h="47001">
                  <a:moveTo>
                    <a:pt x="50812" y="6352"/>
                  </a:moveTo>
                  <a:lnTo>
                    <a:pt x="50812" y="0"/>
                  </a:lnTo>
                  <a:lnTo>
                    <a:pt x="48271" y="1270"/>
                  </a:lnTo>
                  <a:lnTo>
                    <a:pt x="10162" y="26676"/>
                  </a:lnTo>
                  <a:lnTo>
                    <a:pt x="0" y="34298"/>
                  </a:lnTo>
                  <a:cubicBezTo>
                    <a:pt x="3811" y="31758"/>
                    <a:pt x="7622" y="33028"/>
                    <a:pt x="10162" y="36839"/>
                  </a:cubicBezTo>
                  <a:cubicBezTo>
                    <a:pt x="12703" y="40650"/>
                    <a:pt x="11433" y="44461"/>
                    <a:pt x="7622" y="47001"/>
                  </a:cubicBezTo>
                  <a:lnTo>
                    <a:pt x="55893" y="13973"/>
                  </a:lnTo>
                  <a:cubicBezTo>
                    <a:pt x="53352" y="12703"/>
                    <a:pt x="52082" y="10163"/>
                    <a:pt x="50812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7" name="Freeform: Shape 308">
              <a:extLst>
                <a:ext uri="{FF2B5EF4-FFF2-40B4-BE49-F238E27FC236}">
                  <a16:creationId xmlns:a16="http://schemas.microsoft.com/office/drawing/2014/main" id="{88D6079F-E0AD-78B3-85E8-A07CEC378B52}"/>
                </a:ext>
              </a:extLst>
            </p:cNvPr>
            <p:cNvSpPr/>
            <p:nvPr/>
          </p:nvSpPr>
          <p:spPr>
            <a:xfrm>
              <a:off x="1451944" y="4830969"/>
              <a:ext cx="7621" cy="16514"/>
            </a:xfrm>
            <a:custGeom>
              <a:avLst/>
              <a:gdLst>
                <a:gd name="connsiteX0" fmla="*/ 0 w 7621"/>
                <a:gd name="connsiteY0" fmla="*/ 0 h 16514"/>
                <a:gd name="connsiteX1" fmla="*/ 1270 w 7621"/>
                <a:gd name="connsiteY1" fmla="*/ 13973 h 16514"/>
                <a:gd name="connsiteX2" fmla="*/ 1270 w 7621"/>
                <a:gd name="connsiteY2" fmla="*/ 16514 h 16514"/>
                <a:gd name="connsiteX3" fmla="*/ 2541 w 7621"/>
                <a:gd name="connsiteY3" fmla="*/ 16514 h 16514"/>
                <a:gd name="connsiteX4" fmla="*/ 5081 w 7621"/>
                <a:gd name="connsiteY4" fmla="*/ 13973 h 16514"/>
                <a:gd name="connsiteX5" fmla="*/ 5081 w 7621"/>
                <a:gd name="connsiteY5" fmla="*/ 13973 h 16514"/>
                <a:gd name="connsiteX6" fmla="*/ 5081 w 7621"/>
                <a:gd name="connsiteY6" fmla="*/ 13973 h 16514"/>
                <a:gd name="connsiteX7" fmla="*/ 6351 w 7621"/>
                <a:gd name="connsiteY7" fmla="*/ 12703 h 16514"/>
                <a:gd name="connsiteX8" fmla="*/ 7622 w 7621"/>
                <a:gd name="connsiteY8" fmla="*/ 11433 h 16514"/>
                <a:gd name="connsiteX9" fmla="*/ 7622 w 7621"/>
                <a:gd name="connsiteY9" fmla="*/ 8892 h 16514"/>
                <a:gd name="connsiteX10" fmla="*/ 7622 w 7621"/>
                <a:gd name="connsiteY10" fmla="*/ 8892 h 16514"/>
                <a:gd name="connsiteX11" fmla="*/ 7622 w 7621"/>
                <a:gd name="connsiteY11" fmla="*/ 7622 h 16514"/>
                <a:gd name="connsiteX12" fmla="*/ 6351 w 7621"/>
                <a:gd name="connsiteY12" fmla="*/ 2541 h 16514"/>
                <a:gd name="connsiteX13" fmla="*/ 0 w 7621"/>
                <a:gd name="connsiteY13" fmla="*/ 0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621" h="16514">
                  <a:moveTo>
                    <a:pt x="0" y="0"/>
                  </a:moveTo>
                  <a:lnTo>
                    <a:pt x="1270" y="13973"/>
                  </a:lnTo>
                  <a:cubicBezTo>
                    <a:pt x="1270" y="15244"/>
                    <a:pt x="1270" y="15244"/>
                    <a:pt x="1270" y="16514"/>
                  </a:cubicBezTo>
                  <a:lnTo>
                    <a:pt x="2541" y="16514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6351" y="12703"/>
                  </a:lnTo>
                  <a:cubicBezTo>
                    <a:pt x="6351" y="12703"/>
                    <a:pt x="6351" y="11433"/>
                    <a:pt x="7622" y="11433"/>
                  </a:cubicBezTo>
                  <a:lnTo>
                    <a:pt x="7622" y="8892"/>
                  </a:lnTo>
                  <a:lnTo>
                    <a:pt x="7622" y="8892"/>
                  </a:lnTo>
                  <a:cubicBezTo>
                    <a:pt x="7622" y="8892"/>
                    <a:pt x="7622" y="7622"/>
                    <a:pt x="7622" y="7622"/>
                  </a:cubicBezTo>
                  <a:cubicBezTo>
                    <a:pt x="7622" y="6352"/>
                    <a:pt x="7622" y="5082"/>
                    <a:pt x="6351" y="2541"/>
                  </a:cubicBezTo>
                  <a:cubicBezTo>
                    <a:pt x="5081" y="1270"/>
                    <a:pt x="2541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8" name="Freeform: Shape 309">
              <a:extLst>
                <a:ext uri="{FF2B5EF4-FFF2-40B4-BE49-F238E27FC236}">
                  <a16:creationId xmlns:a16="http://schemas.microsoft.com/office/drawing/2014/main" id="{11B1EAED-D36E-C035-73CC-74696ADC73C2}"/>
                </a:ext>
              </a:extLst>
            </p:cNvPr>
            <p:cNvSpPr/>
            <p:nvPr/>
          </p:nvSpPr>
          <p:spPr>
            <a:xfrm>
              <a:off x="1256319" y="4871567"/>
              <a:ext cx="143594" cy="97865"/>
            </a:xfrm>
            <a:custGeom>
              <a:avLst/>
              <a:gdLst>
                <a:gd name="connsiteX0" fmla="*/ 139732 w 143594"/>
                <a:gd name="connsiteY0" fmla="*/ 14025 h 97865"/>
                <a:gd name="connsiteX1" fmla="*/ 142273 w 143594"/>
                <a:gd name="connsiteY1" fmla="*/ 3862 h 97865"/>
                <a:gd name="connsiteX2" fmla="*/ 132110 w 143594"/>
                <a:gd name="connsiteY2" fmla="*/ 1322 h 97865"/>
                <a:gd name="connsiteX3" fmla="*/ 132110 w 143594"/>
                <a:gd name="connsiteY3" fmla="*/ 1322 h 97865"/>
                <a:gd name="connsiteX4" fmla="*/ 128300 w 143594"/>
                <a:gd name="connsiteY4" fmla="*/ 3862 h 97865"/>
                <a:gd name="connsiteX5" fmla="*/ 0 w 143594"/>
                <a:gd name="connsiteY5" fmla="*/ 91514 h 97865"/>
                <a:gd name="connsiteX6" fmla="*/ 3811 w 143594"/>
                <a:gd name="connsiteY6" fmla="*/ 92784 h 97865"/>
                <a:gd name="connsiteX7" fmla="*/ 17784 w 143594"/>
                <a:gd name="connsiteY7" fmla="*/ 97865 h 97865"/>
                <a:gd name="connsiteX8" fmla="*/ 139732 w 143594"/>
                <a:gd name="connsiteY8" fmla="*/ 14025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594" h="97865">
                  <a:moveTo>
                    <a:pt x="139732" y="14025"/>
                  </a:moveTo>
                  <a:cubicBezTo>
                    <a:pt x="143543" y="11484"/>
                    <a:pt x="144813" y="6403"/>
                    <a:pt x="142273" y="3862"/>
                  </a:cubicBezTo>
                  <a:cubicBezTo>
                    <a:pt x="139732" y="51"/>
                    <a:pt x="134651" y="-1219"/>
                    <a:pt x="132110" y="1322"/>
                  </a:cubicBezTo>
                  <a:lnTo>
                    <a:pt x="132110" y="1322"/>
                  </a:lnTo>
                  <a:lnTo>
                    <a:pt x="128300" y="3862"/>
                  </a:lnTo>
                  <a:lnTo>
                    <a:pt x="0" y="91514"/>
                  </a:lnTo>
                  <a:lnTo>
                    <a:pt x="3811" y="92784"/>
                  </a:lnTo>
                  <a:lnTo>
                    <a:pt x="17784" y="97865"/>
                  </a:lnTo>
                  <a:lnTo>
                    <a:pt x="139732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9" name="Freeform: Shape 310">
              <a:extLst>
                <a:ext uri="{FF2B5EF4-FFF2-40B4-BE49-F238E27FC236}">
                  <a16:creationId xmlns:a16="http://schemas.microsoft.com/office/drawing/2014/main" id="{A828574C-22E3-E2F9-9078-9C6020B7D050}"/>
                </a:ext>
              </a:extLst>
            </p:cNvPr>
            <p:cNvSpPr/>
            <p:nvPr/>
          </p:nvSpPr>
          <p:spPr>
            <a:xfrm>
              <a:off x="3838825" y="4883051"/>
              <a:ext cx="30486" cy="636422"/>
            </a:xfrm>
            <a:custGeom>
              <a:avLst/>
              <a:gdLst>
                <a:gd name="connsiteX0" fmla="*/ 7621 w 30486"/>
                <a:gd name="connsiteY0" fmla="*/ 8892 h 636422"/>
                <a:gd name="connsiteX1" fmla="*/ 0 w 30486"/>
                <a:gd name="connsiteY1" fmla="*/ 1270 h 636422"/>
                <a:gd name="connsiteX2" fmla="*/ 0 w 30486"/>
                <a:gd name="connsiteY2" fmla="*/ 1270 h 636422"/>
                <a:gd name="connsiteX3" fmla="*/ 0 w 30486"/>
                <a:gd name="connsiteY3" fmla="*/ 16514 h 636422"/>
                <a:gd name="connsiteX4" fmla="*/ 15243 w 30486"/>
                <a:gd name="connsiteY4" fmla="*/ 619909 h 636422"/>
                <a:gd name="connsiteX5" fmla="*/ 15243 w 30486"/>
                <a:gd name="connsiteY5" fmla="*/ 630071 h 636422"/>
                <a:gd name="connsiteX6" fmla="*/ 15243 w 30486"/>
                <a:gd name="connsiteY6" fmla="*/ 630071 h 636422"/>
                <a:gd name="connsiteX7" fmla="*/ 15243 w 30486"/>
                <a:gd name="connsiteY7" fmla="*/ 631342 h 636422"/>
                <a:gd name="connsiteX8" fmla="*/ 15243 w 30486"/>
                <a:gd name="connsiteY8" fmla="*/ 631342 h 636422"/>
                <a:gd name="connsiteX9" fmla="*/ 22865 w 30486"/>
                <a:gd name="connsiteY9" fmla="*/ 636423 h 636422"/>
                <a:gd name="connsiteX10" fmla="*/ 29217 w 30486"/>
                <a:gd name="connsiteY10" fmla="*/ 632612 h 636422"/>
                <a:gd name="connsiteX11" fmla="*/ 30487 w 30486"/>
                <a:gd name="connsiteY11" fmla="*/ 628801 h 636422"/>
                <a:gd name="connsiteX12" fmla="*/ 30487 w 30486"/>
                <a:gd name="connsiteY12" fmla="*/ 622449 h 636422"/>
                <a:gd name="connsiteX13" fmla="*/ 13973 w 30486"/>
                <a:gd name="connsiteY13" fmla="*/ 0 h 636422"/>
                <a:gd name="connsiteX14" fmla="*/ 7621 w 30486"/>
                <a:gd name="connsiteY14" fmla="*/ 8892 h 63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486" h="636422">
                  <a:moveTo>
                    <a:pt x="7621" y="8892"/>
                  </a:moveTo>
                  <a:cubicBezTo>
                    <a:pt x="3811" y="889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16514"/>
                  </a:lnTo>
                  <a:lnTo>
                    <a:pt x="15243" y="619909"/>
                  </a:lnTo>
                  <a:lnTo>
                    <a:pt x="15243" y="630071"/>
                  </a:lnTo>
                  <a:lnTo>
                    <a:pt x="15243" y="630071"/>
                  </a:lnTo>
                  <a:cubicBezTo>
                    <a:pt x="15243" y="630071"/>
                    <a:pt x="15243" y="631342"/>
                    <a:pt x="15243" y="631342"/>
                  </a:cubicBezTo>
                  <a:lnTo>
                    <a:pt x="15243" y="631342"/>
                  </a:lnTo>
                  <a:cubicBezTo>
                    <a:pt x="16514" y="633882"/>
                    <a:pt x="19054" y="636423"/>
                    <a:pt x="22865" y="636423"/>
                  </a:cubicBezTo>
                  <a:cubicBezTo>
                    <a:pt x="25406" y="636423"/>
                    <a:pt x="27946" y="635152"/>
                    <a:pt x="29217" y="632612"/>
                  </a:cubicBezTo>
                  <a:cubicBezTo>
                    <a:pt x="29217" y="631342"/>
                    <a:pt x="30487" y="630071"/>
                    <a:pt x="30487" y="628801"/>
                  </a:cubicBezTo>
                  <a:lnTo>
                    <a:pt x="30487" y="622449"/>
                  </a:lnTo>
                  <a:lnTo>
                    <a:pt x="13973" y="0"/>
                  </a:lnTo>
                  <a:cubicBezTo>
                    <a:pt x="13973" y="5081"/>
                    <a:pt x="11433" y="8892"/>
                    <a:pt x="7621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0" name="Freeform: Shape 311">
              <a:extLst>
                <a:ext uri="{FF2B5EF4-FFF2-40B4-BE49-F238E27FC236}">
                  <a16:creationId xmlns:a16="http://schemas.microsoft.com/office/drawing/2014/main" id="{5A66B406-F541-F8D6-7C43-E690C0F37E5F}"/>
                </a:ext>
              </a:extLst>
            </p:cNvPr>
            <p:cNvSpPr/>
            <p:nvPr/>
          </p:nvSpPr>
          <p:spPr>
            <a:xfrm>
              <a:off x="3823581" y="4296171"/>
              <a:ext cx="30486" cy="595772"/>
            </a:xfrm>
            <a:custGeom>
              <a:avLst/>
              <a:gdLst>
                <a:gd name="connsiteX0" fmla="*/ 15244 w 30486"/>
                <a:gd name="connsiteY0" fmla="*/ 584340 h 595772"/>
                <a:gd name="connsiteX1" fmla="*/ 15244 w 30486"/>
                <a:gd name="connsiteY1" fmla="*/ 588151 h 595772"/>
                <a:gd name="connsiteX2" fmla="*/ 22865 w 30486"/>
                <a:gd name="connsiteY2" fmla="*/ 595773 h 595772"/>
                <a:gd name="connsiteX3" fmla="*/ 22865 w 30486"/>
                <a:gd name="connsiteY3" fmla="*/ 595773 h 595772"/>
                <a:gd name="connsiteX4" fmla="*/ 30487 w 30486"/>
                <a:gd name="connsiteY4" fmla="*/ 588151 h 595772"/>
                <a:gd name="connsiteX5" fmla="*/ 15244 w 30486"/>
                <a:gd name="connsiteY5" fmla="*/ 7622 h 595772"/>
                <a:gd name="connsiteX6" fmla="*/ 7622 w 30486"/>
                <a:gd name="connsiteY6" fmla="*/ 0 h 595772"/>
                <a:gd name="connsiteX7" fmla="*/ 0 w 30486"/>
                <a:gd name="connsiteY7" fmla="*/ 7622 h 595772"/>
                <a:gd name="connsiteX8" fmla="*/ 0 w 30486"/>
                <a:gd name="connsiteY8" fmla="*/ 7622 h 595772"/>
                <a:gd name="connsiteX9" fmla="*/ 0 w 30486"/>
                <a:gd name="connsiteY9" fmla="*/ 12703 h 595772"/>
                <a:gd name="connsiteX10" fmla="*/ 15244 w 30486"/>
                <a:gd name="connsiteY10" fmla="*/ 584340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95772">
                  <a:moveTo>
                    <a:pt x="15244" y="584340"/>
                  </a:moveTo>
                  <a:lnTo>
                    <a:pt x="15244" y="588151"/>
                  </a:lnTo>
                  <a:cubicBezTo>
                    <a:pt x="15244" y="591962"/>
                    <a:pt x="19054" y="595773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cubicBezTo>
                    <a:pt x="26676" y="595773"/>
                    <a:pt x="30487" y="591962"/>
                    <a:pt x="30487" y="588151"/>
                  </a:cubicBezTo>
                  <a:lnTo>
                    <a:pt x="15244" y="7622"/>
                  </a:lnTo>
                  <a:cubicBezTo>
                    <a:pt x="15244" y="3811"/>
                    <a:pt x="11433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15244" y="5843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1" name="Freeform: Shape 312">
              <a:extLst>
                <a:ext uri="{FF2B5EF4-FFF2-40B4-BE49-F238E27FC236}">
                  <a16:creationId xmlns:a16="http://schemas.microsoft.com/office/drawing/2014/main" id="{63B3F824-2AFE-B40F-85E9-64FAFFB1E8A7}"/>
                </a:ext>
              </a:extLst>
            </p:cNvPr>
            <p:cNvSpPr/>
            <p:nvPr/>
          </p:nvSpPr>
          <p:spPr>
            <a:xfrm>
              <a:off x="6068189" y="5448337"/>
              <a:ext cx="401412" cy="132111"/>
            </a:xfrm>
            <a:custGeom>
              <a:avLst/>
              <a:gdLst>
                <a:gd name="connsiteX0" fmla="*/ 8892 w 401412"/>
                <a:gd name="connsiteY0" fmla="*/ 7622 h 132111"/>
                <a:gd name="connsiteX1" fmla="*/ 0 w 401412"/>
                <a:gd name="connsiteY1" fmla="*/ 12703 h 132111"/>
                <a:gd name="connsiteX2" fmla="*/ 0 w 401412"/>
                <a:gd name="connsiteY2" fmla="*/ 12703 h 132111"/>
                <a:gd name="connsiteX3" fmla="*/ 384899 w 401412"/>
                <a:gd name="connsiteY3" fmla="*/ 128301 h 132111"/>
                <a:gd name="connsiteX4" fmla="*/ 397602 w 401412"/>
                <a:gd name="connsiteY4" fmla="*/ 132112 h 132111"/>
                <a:gd name="connsiteX5" fmla="*/ 392520 w 401412"/>
                <a:gd name="connsiteY5" fmla="*/ 123220 h 132111"/>
                <a:gd name="connsiteX6" fmla="*/ 401412 w 401412"/>
                <a:gd name="connsiteY6" fmla="*/ 118139 h 132111"/>
                <a:gd name="connsiteX7" fmla="*/ 8892 w 401412"/>
                <a:gd name="connsiteY7" fmla="*/ 1270 h 132111"/>
                <a:gd name="connsiteX8" fmla="*/ 3811 w 401412"/>
                <a:gd name="connsiteY8" fmla="*/ 0 h 132111"/>
                <a:gd name="connsiteX9" fmla="*/ 8892 w 401412"/>
                <a:gd name="connsiteY9" fmla="*/ 7622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1412" h="132111">
                  <a:moveTo>
                    <a:pt x="8892" y="7622"/>
                  </a:moveTo>
                  <a:cubicBezTo>
                    <a:pt x="7621" y="11433"/>
                    <a:pt x="3811" y="13973"/>
                    <a:pt x="0" y="12703"/>
                  </a:cubicBezTo>
                  <a:cubicBezTo>
                    <a:pt x="0" y="12703"/>
                    <a:pt x="0" y="12703"/>
                    <a:pt x="0" y="12703"/>
                  </a:cubicBezTo>
                  <a:lnTo>
                    <a:pt x="384899" y="128301"/>
                  </a:lnTo>
                  <a:lnTo>
                    <a:pt x="397602" y="132112"/>
                  </a:lnTo>
                  <a:cubicBezTo>
                    <a:pt x="393791" y="130842"/>
                    <a:pt x="391250" y="127030"/>
                    <a:pt x="392520" y="123220"/>
                  </a:cubicBezTo>
                  <a:cubicBezTo>
                    <a:pt x="393791" y="119409"/>
                    <a:pt x="397602" y="116868"/>
                    <a:pt x="401412" y="118139"/>
                  </a:cubicBezTo>
                  <a:lnTo>
                    <a:pt x="8892" y="1270"/>
                  </a:lnTo>
                  <a:lnTo>
                    <a:pt x="3811" y="0"/>
                  </a:lnTo>
                  <a:cubicBezTo>
                    <a:pt x="7621" y="0"/>
                    <a:pt x="10162" y="3811"/>
                    <a:pt x="889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2" name="Freeform: Shape 313">
              <a:extLst>
                <a:ext uri="{FF2B5EF4-FFF2-40B4-BE49-F238E27FC236}">
                  <a16:creationId xmlns:a16="http://schemas.microsoft.com/office/drawing/2014/main" id="{BBF8DA5A-9686-6116-3533-4551BC4A4D5B}"/>
                </a:ext>
              </a:extLst>
            </p:cNvPr>
            <p:cNvSpPr/>
            <p:nvPr/>
          </p:nvSpPr>
          <p:spPr>
            <a:xfrm>
              <a:off x="934935" y="6808834"/>
              <a:ext cx="123218" cy="44460"/>
            </a:xfrm>
            <a:custGeom>
              <a:avLst/>
              <a:gdLst>
                <a:gd name="connsiteX0" fmla="*/ 5081 w 123218"/>
                <a:gd name="connsiteY0" fmla="*/ 0 h 44460"/>
                <a:gd name="connsiteX1" fmla="*/ 10162 w 123218"/>
                <a:gd name="connsiteY1" fmla="*/ 8892 h 44460"/>
                <a:gd name="connsiteX2" fmla="*/ 1270 w 123218"/>
                <a:gd name="connsiteY2" fmla="*/ 13973 h 44460"/>
                <a:gd name="connsiteX3" fmla="*/ 0 w 123218"/>
                <a:gd name="connsiteY3" fmla="*/ 12703 h 44460"/>
                <a:gd name="connsiteX4" fmla="*/ 81299 w 123218"/>
                <a:gd name="connsiteY4" fmla="*/ 44461 h 44460"/>
                <a:gd name="connsiteX5" fmla="*/ 123218 w 123218"/>
                <a:gd name="connsiteY5" fmla="*/ 44461 h 44460"/>
                <a:gd name="connsiteX6" fmla="*/ 8892 w 123218"/>
                <a:gd name="connsiteY6" fmla="*/ 0 h 44460"/>
                <a:gd name="connsiteX7" fmla="*/ 5081 w 123218"/>
                <a:gd name="connsiteY7" fmla="*/ 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18" h="44460">
                  <a:moveTo>
                    <a:pt x="5081" y="0"/>
                  </a:moveTo>
                  <a:cubicBezTo>
                    <a:pt x="8892" y="1270"/>
                    <a:pt x="11433" y="5082"/>
                    <a:pt x="10162" y="8892"/>
                  </a:cubicBezTo>
                  <a:cubicBezTo>
                    <a:pt x="8892" y="12703"/>
                    <a:pt x="5081" y="15244"/>
                    <a:pt x="1270" y="13973"/>
                  </a:cubicBezTo>
                  <a:cubicBezTo>
                    <a:pt x="1270" y="13973"/>
                    <a:pt x="0" y="13973"/>
                    <a:pt x="0" y="12703"/>
                  </a:cubicBezTo>
                  <a:lnTo>
                    <a:pt x="81299" y="44461"/>
                  </a:lnTo>
                  <a:lnTo>
                    <a:pt x="123218" y="44461"/>
                  </a:lnTo>
                  <a:lnTo>
                    <a:pt x="8892" y="0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3" name="Freeform: Shape 314">
              <a:extLst>
                <a:ext uri="{FF2B5EF4-FFF2-40B4-BE49-F238E27FC236}">
                  <a16:creationId xmlns:a16="http://schemas.microsoft.com/office/drawing/2014/main" id="{36DE9D40-9779-7F17-E964-6BAD1E402DFB}"/>
                </a:ext>
              </a:extLst>
            </p:cNvPr>
            <p:cNvSpPr/>
            <p:nvPr/>
          </p:nvSpPr>
          <p:spPr>
            <a:xfrm>
              <a:off x="490333" y="6636072"/>
              <a:ext cx="453971" cy="188481"/>
            </a:xfrm>
            <a:custGeom>
              <a:avLst/>
              <a:gdLst>
                <a:gd name="connsiteX0" fmla="*/ 0 w 453971"/>
                <a:gd name="connsiteY0" fmla="*/ 0 h 188481"/>
                <a:gd name="connsiteX1" fmla="*/ 0 w 453971"/>
                <a:gd name="connsiteY1" fmla="*/ 5081 h 188481"/>
                <a:gd name="connsiteX2" fmla="*/ 1270 w 453971"/>
                <a:gd name="connsiteY2" fmla="*/ 17784 h 188481"/>
                <a:gd name="connsiteX3" fmla="*/ 443332 w 453971"/>
                <a:gd name="connsiteY3" fmla="*/ 188005 h 188481"/>
                <a:gd name="connsiteX4" fmla="*/ 453495 w 453971"/>
                <a:gd name="connsiteY4" fmla="*/ 184194 h 188481"/>
                <a:gd name="connsiteX5" fmla="*/ 449684 w 453971"/>
                <a:gd name="connsiteY5" fmla="*/ 174031 h 188481"/>
                <a:gd name="connsiteX6" fmla="*/ 438251 w 453971"/>
                <a:gd name="connsiteY6" fmla="*/ 170220 h 188481"/>
                <a:gd name="connsiteX7" fmla="*/ 0 w 453971"/>
                <a:gd name="connsiteY7" fmla="*/ 0 h 18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971" h="188481">
                  <a:moveTo>
                    <a:pt x="0" y="0"/>
                  </a:moveTo>
                  <a:lnTo>
                    <a:pt x="0" y="5081"/>
                  </a:lnTo>
                  <a:lnTo>
                    <a:pt x="1270" y="17784"/>
                  </a:lnTo>
                  <a:lnTo>
                    <a:pt x="443332" y="188005"/>
                  </a:lnTo>
                  <a:cubicBezTo>
                    <a:pt x="447143" y="189275"/>
                    <a:pt x="452224" y="188005"/>
                    <a:pt x="453495" y="184194"/>
                  </a:cubicBezTo>
                  <a:cubicBezTo>
                    <a:pt x="454765" y="180383"/>
                    <a:pt x="453495" y="175302"/>
                    <a:pt x="449684" y="174031"/>
                  </a:cubicBezTo>
                  <a:lnTo>
                    <a:pt x="438251" y="170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4" name="Freeform: Shape 315">
              <a:extLst>
                <a:ext uri="{FF2B5EF4-FFF2-40B4-BE49-F238E27FC236}">
                  <a16:creationId xmlns:a16="http://schemas.microsoft.com/office/drawing/2014/main" id="{71813BD1-E907-0B32-1B7E-2C93B8877E5A}"/>
                </a:ext>
              </a:extLst>
            </p:cNvPr>
            <p:cNvSpPr/>
            <p:nvPr/>
          </p:nvSpPr>
          <p:spPr>
            <a:xfrm>
              <a:off x="214355" y="1322387"/>
              <a:ext cx="148948" cy="47001"/>
            </a:xfrm>
            <a:custGeom>
              <a:avLst/>
              <a:gdLst>
                <a:gd name="connsiteX0" fmla="*/ 324 w 148948"/>
                <a:gd name="connsiteY0" fmla="*/ 7622 h 47001"/>
                <a:gd name="connsiteX1" fmla="*/ 6675 w 148948"/>
                <a:gd name="connsiteY1" fmla="*/ 16514 h 47001"/>
                <a:gd name="connsiteX2" fmla="*/ 9216 w 148948"/>
                <a:gd name="connsiteY2" fmla="*/ 16514 h 47001"/>
                <a:gd name="connsiteX3" fmla="*/ 146407 w 148948"/>
                <a:gd name="connsiteY3" fmla="*/ 47001 h 47001"/>
                <a:gd name="connsiteX4" fmla="*/ 140056 w 148948"/>
                <a:gd name="connsiteY4" fmla="*/ 38109 h 47001"/>
                <a:gd name="connsiteX5" fmla="*/ 148948 w 148948"/>
                <a:gd name="connsiteY5" fmla="*/ 31758 h 47001"/>
                <a:gd name="connsiteX6" fmla="*/ 148948 w 148948"/>
                <a:gd name="connsiteY6" fmla="*/ 31758 h 47001"/>
                <a:gd name="connsiteX7" fmla="*/ 138786 w 148948"/>
                <a:gd name="connsiteY7" fmla="*/ 29217 h 47001"/>
                <a:gd name="connsiteX8" fmla="*/ 9216 w 148948"/>
                <a:gd name="connsiteY8" fmla="*/ 0 h 47001"/>
                <a:gd name="connsiteX9" fmla="*/ 6675 w 148948"/>
                <a:gd name="connsiteY9" fmla="*/ 0 h 47001"/>
                <a:gd name="connsiteX10" fmla="*/ 5405 w 148948"/>
                <a:gd name="connsiteY10" fmla="*/ 0 h 47001"/>
                <a:gd name="connsiteX11" fmla="*/ 324 w 148948"/>
                <a:gd name="connsiteY11" fmla="*/ 762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8948" h="47001">
                  <a:moveTo>
                    <a:pt x="324" y="7622"/>
                  </a:moveTo>
                  <a:cubicBezTo>
                    <a:pt x="-947" y="11433"/>
                    <a:pt x="1594" y="15244"/>
                    <a:pt x="6675" y="16514"/>
                  </a:cubicBezTo>
                  <a:lnTo>
                    <a:pt x="9216" y="16514"/>
                  </a:lnTo>
                  <a:lnTo>
                    <a:pt x="146407" y="47001"/>
                  </a:lnTo>
                  <a:cubicBezTo>
                    <a:pt x="142597" y="45731"/>
                    <a:pt x="140056" y="41920"/>
                    <a:pt x="140056" y="38109"/>
                  </a:cubicBezTo>
                  <a:cubicBezTo>
                    <a:pt x="141326" y="34298"/>
                    <a:pt x="145137" y="31758"/>
                    <a:pt x="148948" y="31758"/>
                  </a:cubicBezTo>
                  <a:cubicBezTo>
                    <a:pt x="148948" y="31758"/>
                    <a:pt x="148948" y="31758"/>
                    <a:pt x="148948" y="31758"/>
                  </a:cubicBezTo>
                  <a:lnTo>
                    <a:pt x="138786" y="29217"/>
                  </a:lnTo>
                  <a:lnTo>
                    <a:pt x="9216" y="0"/>
                  </a:lnTo>
                  <a:lnTo>
                    <a:pt x="6675" y="0"/>
                  </a:lnTo>
                  <a:lnTo>
                    <a:pt x="5405" y="0"/>
                  </a:lnTo>
                  <a:cubicBezTo>
                    <a:pt x="2864" y="2541"/>
                    <a:pt x="1594" y="5081"/>
                    <a:pt x="324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5" name="Freeform: Shape 316">
              <a:extLst>
                <a:ext uri="{FF2B5EF4-FFF2-40B4-BE49-F238E27FC236}">
                  <a16:creationId xmlns:a16="http://schemas.microsoft.com/office/drawing/2014/main" id="{5D449421-6156-30F9-C6E9-F672E3E60F06}"/>
                </a:ext>
              </a:extLst>
            </p:cNvPr>
            <p:cNvSpPr/>
            <p:nvPr/>
          </p:nvSpPr>
          <p:spPr>
            <a:xfrm>
              <a:off x="355351" y="1355084"/>
              <a:ext cx="391580" cy="96873"/>
            </a:xfrm>
            <a:custGeom>
              <a:avLst/>
              <a:gdLst>
                <a:gd name="connsiteX0" fmla="*/ 391581 w 391580"/>
                <a:gd name="connsiteY0" fmla="*/ 86711 h 96873"/>
                <a:gd name="connsiteX1" fmla="*/ 14304 w 391580"/>
                <a:gd name="connsiteY1" fmla="*/ 1601 h 96873"/>
                <a:gd name="connsiteX2" fmla="*/ 9223 w 391580"/>
                <a:gd name="connsiteY2" fmla="*/ 330 h 96873"/>
                <a:gd name="connsiteX3" fmla="*/ 330 w 391580"/>
                <a:gd name="connsiteY3" fmla="*/ 5412 h 96873"/>
                <a:gd name="connsiteX4" fmla="*/ 5412 w 391580"/>
                <a:gd name="connsiteY4" fmla="*/ 14304 h 96873"/>
                <a:gd name="connsiteX5" fmla="*/ 5412 w 391580"/>
                <a:gd name="connsiteY5" fmla="*/ 14304 h 96873"/>
                <a:gd name="connsiteX6" fmla="*/ 371256 w 391580"/>
                <a:gd name="connsiteY6" fmla="*/ 96874 h 96873"/>
                <a:gd name="connsiteX7" fmla="*/ 389040 w 391580"/>
                <a:gd name="connsiteY7" fmla="*/ 86711 h 96873"/>
                <a:gd name="connsiteX8" fmla="*/ 391581 w 391580"/>
                <a:gd name="connsiteY8" fmla="*/ 86711 h 96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580" h="96873">
                  <a:moveTo>
                    <a:pt x="391581" y="86711"/>
                  </a:move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71256" y="96874"/>
                  </a:lnTo>
                  <a:lnTo>
                    <a:pt x="389040" y="86711"/>
                  </a:lnTo>
                  <a:lnTo>
                    <a:pt x="391581" y="867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6" name="Freeform: Shape 317">
              <a:extLst>
                <a:ext uri="{FF2B5EF4-FFF2-40B4-BE49-F238E27FC236}">
                  <a16:creationId xmlns:a16="http://schemas.microsoft.com/office/drawing/2014/main" id="{DB5637E6-ADBA-EDDF-40F5-B7FBEB9E7A0C}"/>
                </a:ext>
              </a:extLst>
            </p:cNvPr>
            <p:cNvSpPr/>
            <p:nvPr/>
          </p:nvSpPr>
          <p:spPr>
            <a:xfrm>
              <a:off x="6460379" y="5564875"/>
              <a:ext cx="105765" cy="43520"/>
            </a:xfrm>
            <a:custGeom>
              <a:avLst/>
              <a:gdLst>
                <a:gd name="connsiteX0" fmla="*/ 330 w 105765"/>
                <a:gd name="connsiteY0" fmla="*/ 5412 h 43520"/>
                <a:gd name="connsiteX1" fmla="*/ 5412 w 105765"/>
                <a:gd name="connsiteY1" fmla="*/ 14304 h 43520"/>
                <a:gd name="connsiteX2" fmla="*/ 9222 w 105765"/>
                <a:gd name="connsiteY2" fmla="*/ 15574 h 43520"/>
                <a:gd name="connsiteX3" fmla="*/ 101954 w 105765"/>
                <a:gd name="connsiteY3" fmla="*/ 43521 h 43520"/>
                <a:gd name="connsiteX4" fmla="*/ 96873 w 105765"/>
                <a:gd name="connsiteY4" fmla="*/ 34628 h 43520"/>
                <a:gd name="connsiteX5" fmla="*/ 96873 w 105765"/>
                <a:gd name="connsiteY5" fmla="*/ 34628 h 43520"/>
                <a:gd name="connsiteX6" fmla="*/ 105765 w 105765"/>
                <a:gd name="connsiteY6" fmla="*/ 29547 h 43520"/>
                <a:gd name="connsiteX7" fmla="*/ 105765 w 105765"/>
                <a:gd name="connsiteY7" fmla="*/ 29547 h 43520"/>
                <a:gd name="connsiteX8" fmla="*/ 9222 w 105765"/>
                <a:gd name="connsiteY8" fmla="*/ 330 h 43520"/>
                <a:gd name="connsiteX9" fmla="*/ 330 w 105765"/>
                <a:gd name="connsiteY9" fmla="*/ 5412 h 4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5765" h="43520">
                  <a:moveTo>
                    <a:pt x="330" y="5412"/>
                  </a:moveTo>
                  <a:cubicBezTo>
                    <a:pt x="-940" y="9222"/>
                    <a:pt x="1601" y="13034"/>
                    <a:pt x="5412" y="14304"/>
                  </a:cubicBezTo>
                  <a:lnTo>
                    <a:pt x="9222" y="15574"/>
                  </a:lnTo>
                  <a:lnTo>
                    <a:pt x="101954" y="43521"/>
                  </a:lnTo>
                  <a:cubicBezTo>
                    <a:pt x="98143" y="42250"/>
                    <a:pt x="95602" y="38440"/>
                    <a:pt x="96873" y="34628"/>
                  </a:cubicBezTo>
                  <a:cubicBezTo>
                    <a:pt x="96873" y="34628"/>
                    <a:pt x="96873" y="34628"/>
                    <a:pt x="96873" y="34628"/>
                  </a:cubicBezTo>
                  <a:cubicBezTo>
                    <a:pt x="98143" y="30818"/>
                    <a:pt x="101954" y="28277"/>
                    <a:pt x="105765" y="29547"/>
                  </a:cubicBezTo>
                  <a:cubicBezTo>
                    <a:pt x="105765" y="29547"/>
                    <a:pt x="105765" y="29547"/>
                    <a:pt x="105765" y="29547"/>
                  </a:cubicBez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7" name="Freeform: Shape 318">
              <a:extLst>
                <a:ext uri="{FF2B5EF4-FFF2-40B4-BE49-F238E27FC236}">
                  <a16:creationId xmlns:a16="http://schemas.microsoft.com/office/drawing/2014/main" id="{B73E2045-77EE-1242-707A-3B1B3A81EAF4}"/>
                </a:ext>
              </a:extLst>
            </p:cNvPr>
            <p:cNvSpPr/>
            <p:nvPr/>
          </p:nvSpPr>
          <p:spPr>
            <a:xfrm>
              <a:off x="1410025" y="4246629"/>
              <a:ext cx="171489" cy="124490"/>
            </a:xfrm>
            <a:custGeom>
              <a:avLst/>
              <a:gdLst>
                <a:gd name="connsiteX0" fmla="*/ 10162 w 171489"/>
                <a:gd name="connsiteY0" fmla="*/ 114327 h 124490"/>
                <a:gd name="connsiteX1" fmla="*/ 7622 w 171489"/>
                <a:gd name="connsiteY1" fmla="*/ 124490 h 124490"/>
                <a:gd name="connsiteX2" fmla="*/ 11433 w 171489"/>
                <a:gd name="connsiteY2" fmla="*/ 121949 h 124490"/>
                <a:gd name="connsiteX3" fmla="*/ 171490 w 171489"/>
                <a:gd name="connsiteY3" fmla="*/ 16514 h 124490"/>
                <a:gd name="connsiteX4" fmla="*/ 170219 w 171489"/>
                <a:gd name="connsiteY4" fmla="*/ 3811 h 124490"/>
                <a:gd name="connsiteX5" fmla="*/ 170219 w 171489"/>
                <a:gd name="connsiteY5" fmla="*/ 0 h 124490"/>
                <a:gd name="connsiteX6" fmla="*/ 0 w 171489"/>
                <a:gd name="connsiteY6" fmla="*/ 113057 h 124490"/>
                <a:gd name="connsiteX7" fmla="*/ 10162 w 171489"/>
                <a:gd name="connsiteY7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1489" h="124490">
                  <a:moveTo>
                    <a:pt x="10162" y="114327"/>
                  </a:moveTo>
                  <a:cubicBezTo>
                    <a:pt x="12703" y="118139"/>
                    <a:pt x="11433" y="121949"/>
                    <a:pt x="7622" y="124490"/>
                  </a:cubicBezTo>
                  <a:lnTo>
                    <a:pt x="11433" y="121949"/>
                  </a:lnTo>
                  <a:lnTo>
                    <a:pt x="171490" y="16514"/>
                  </a:lnTo>
                  <a:lnTo>
                    <a:pt x="170219" y="3811"/>
                  </a:lnTo>
                  <a:lnTo>
                    <a:pt x="170219" y="0"/>
                  </a:lnTo>
                  <a:lnTo>
                    <a:pt x="0" y="113057"/>
                  </a:lnTo>
                  <a:cubicBezTo>
                    <a:pt x="3811" y="109246"/>
                    <a:pt x="7622" y="110517"/>
                    <a:pt x="10162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8" name="Freeform: Shape 319">
              <a:extLst>
                <a:ext uri="{FF2B5EF4-FFF2-40B4-BE49-F238E27FC236}">
                  <a16:creationId xmlns:a16="http://schemas.microsoft.com/office/drawing/2014/main" id="{0D32611B-FA97-85A5-0533-52327F936B1C}"/>
                </a:ext>
              </a:extLst>
            </p:cNvPr>
            <p:cNvSpPr/>
            <p:nvPr/>
          </p:nvSpPr>
          <p:spPr>
            <a:xfrm>
              <a:off x="1387159" y="4357094"/>
              <a:ext cx="34349" cy="30538"/>
            </a:xfrm>
            <a:custGeom>
              <a:avLst/>
              <a:gdLst>
                <a:gd name="connsiteX0" fmla="*/ 13973 w 34349"/>
                <a:gd name="connsiteY0" fmla="*/ 25458 h 30538"/>
                <a:gd name="connsiteX1" fmla="*/ 12703 w 34349"/>
                <a:gd name="connsiteY1" fmla="*/ 12755 h 30538"/>
                <a:gd name="connsiteX2" fmla="*/ 19054 w 34349"/>
                <a:gd name="connsiteY2" fmla="*/ 5133 h 30538"/>
                <a:gd name="connsiteX3" fmla="*/ 26676 w 34349"/>
                <a:gd name="connsiteY3" fmla="*/ 11484 h 30538"/>
                <a:gd name="connsiteX4" fmla="*/ 26676 w 34349"/>
                <a:gd name="connsiteY4" fmla="*/ 16565 h 30538"/>
                <a:gd name="connsiteX5" fmla="*/ 30487 w 34349"/>
                <a:gd name="connsiteY5" fmla="*/ 14025 h 30538"/>
                <a:gd name="connsiteX6" fmla="*/ 33028 w 34349"/>
                <a:gd name="connsiteY6" fmla="*/ 3862 h 30538"/>
                <a:gd name="connsiteX7" fmla="*/ 22865 w 34349"/>
                <a:gd name="connsiteY7" fmla="*/ 1322 h 30538"/>
                <a:gd name="connsiteX8" fmla="*/ 7622 w 34349"/>
                <a:gd name="connsiteY8" fmla="*/ 11484 h 30538"/>
                <a:gd name="connsiteX9" fmla="*/ 0 w 34349"/>
                <a:gd name="connsiteY9" fmla="*/ 16565 h 30538"/>
                <a:gd name="connsiteX10" fmla="*/ 3811 w 34349"/>
                <a:gd name="connsiteY10" fmla="*/ 17836 h 30538"/>
                <a:gd name="connsiteX11" fmla="*/ 8892 w 34349"/>
                <a:gd name="connsiteY11" fmla="*/ 26728 h 30538"/>
                <a:gd name="connsiteX12" fmla="*/ 8892 w 34349"/>
                <a:gd name="connsiteY12" fmla="*/ 26728 h 30538"/>
                <a:gd name="connsiteX13" fmla="*/ 5081 w 34349"/>
                <a:gd name="connsiteY13" fmla="*/ 30539 h 30538"/>
                <a:gd name="connsiteX14" fmla="*/ 5081 w 34349"/>
                <a:gd name="connsiteY14" fmla="*/ 30539 h 30538"/>
                <a:gd name="connsiteX15" fmla="*/ 13973 w 34349"/>
                <a:gd name="connsiteY15" fmla="*/ 25458 h 3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349" h="30538">
                  <a:moveTo>
                    <a:pt x="13973" y="25458"/>
                  </a:moveTo>
                  <a:lnTo>
                    <a:pt x="12703" y="12755"/>
                  </a:lnTo>
                  <a:cubicBezTo>
                    <a:pt x="12703" y="8944"/>
                    <a:pt x="15244" y="5133"/>
                    <a:pt x="19054" y="5133"/>
                  </a:cubicBezTo>
                  <a:cubicBezTo>
                    <a:pt x="22865" y="5133"/>
                    <a:pt x="26676" y="7673"/>
                    <a:pt x="26676" y="11484"/>
                  </a:cubicBezTo>
                  <a:lnTo>
                    <a:pt x="26676" y="16565"/>
                  </a:lnTo>
                  <a:lnTo>
                    <a:pt x="30487" y="14025"/>
                  </a:lnTo>
                  <a:cubicBezTo>
                    <a:pt x="34298" y="11484"/>
                    <a:pt x="35568" y="7673"/>
                    <a:pt x="33028" y="3862"/>
                  </a:cubicBezTo>
                  <a:cubicBezTo>
                    <a:pt x="30487" y="51"/>
                    <a:pt x="26676" y="-1219"/>
                    <a:pt x="22865" y="1322"/>
                  </a:cubicBezTo>
                  <a:lnTo>
                    <a:pt x="7622" y="11484"/>
                  </a:lnTo>
                  <a:lnTo>
                    <a:pt x="0" y="16565"/>
                  </a:lnTo>
                  <a:lnTo>
                    <a:pt x="3811" y="17836"/>
                  </a:lnTo>
                  <a:cubicBezTo>
                    <a:pt x="7622" y="19106"/>
                    <a:pt x="10162" y="22917"/>
                    <a:pt x="8892" y="26728"/>
                  </a:cubicBezTo>
                  <a:cubicBezTo>
                    <a:pt x="8892" y="26728"/>
                    <a:pt x="8892" y="26728"/>
                    <a:pt x="8892" y="26728"/>
                  </a:cubicBezTo>
                  <a:cubicBezTo>
                    <a:pt x="8892" y="27998"/>
                    <a:pt x="7622" y="30539"/>
                    <a:pt x="5081" y="30539"/>
                  </a:cubicBezTo>
                  <a:lnTo>
                    <a:pt x="5081" y="30539"/>
                  </a:lnTo>
                  <a:lnTo>
                    <a:pt x="13973" y="254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9" name="Freeform: Shape 320">
              <a:extLst>
                <a:ext uri="{FF2B5EF4-FFF2-40B4-BE49-F238E27FC236}">
                  <a16:creationId xmlns:a16="http://schemas.microsoft.com/office/drawing/2014/main" id="{5466E0A1-B6C4-EA0D-2105-D4B0C2126E25}"/>
                </a:ext>
              </a:extLst>
            </p:cNvPr>
            <p:cNvSpPr/>
            <p:nvPr/>
          </p:nvSpPr>
          <p:spPr>
            <a:xfrm>
              <a:off x="1387159" y="4388903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0" name="Freeform: Shape 321">
              <a:extLst>
                <a:ext uri="{FF2B5EF4-FFF2-40B4-BE49-F238E27FC236}">
                  <a16:creationId xmlns:a16="http://schemas.microsoft.com/office/drawing/2014/main" id="{E2489F63-4CBF-9F5F-6B95-1BBF300255A3}"/>
                </a:ext>
              </a:extLst>
            </p:cNvPr>
            <p:cNvSpPr/>
            <p:nvPr/>
          </p:nvSpPr>
          <p:spPr>
            <a:xfrm>
              <a:off x="721526" y="1443066"/>
              <a:ext cx="29216" cy="25088"/>
            </a:xfrm>
            <a:custGeom>
              <a:avLst/>
              <a:gdLst>
                <a:gd name="connsiteX0" fmla="*/ 0 w 29216"/>
                <a:gd name="connsiteY0" fmla="*/ 19055 h 25088"/>
                <a:gd name="connsiteX1" fmla="*/ 0 w 29216"/>
                <a:gd name="connsiteY1" fmla="*/ 19055 h 25088"/>
                <a:gd name="connsiteX2" fmla="*/ 0 w 29216"/>
                <a:gd name="connsiteY2" fmla="*/ 19055 h 25088"/>
                <a:gd name="connsiteX3" fmla="*/ 1270 w 29216"/>
                <a:gd name="connsiteY3" fmla="*/ 21595 h 25088"/>
                <a:gd name="connsiteX4" fmla="*/ 2541 w 29216"/>
                <a:gd name="connsiteY4" fmla="*/ 22866 h 25088"/>
                <a:gd name="connsiteX5" fmla="*/ 3811 w 29216"/>
                <a:gd name="connsiteY5" fmla="*/ 24136 h 25088"/>
                <a:gd name="connsiteX6" fmla="*/ 5081 w 29216"/>
                <a:gd name="connsiteY6" fmla="*/ 24136 h 25088"/>
                <a:gd name="connsiteX7" fmla="*/ 10162 w 29216"/>
                <a:gd name="connsiteY7" fmla="*/ 24136 h 25088"/>
                <a:gd name="connsiteX8" fmla="*/ 27946 w 29216"/>
                <a:gd name="connsiteY8" fmla="*/ 13973 h 25088"/>
                <a:gd name="connsiteX9" fmla="*/ 29217 w 29216"/>
                <a:gd name="connsiteY9" fmla="*/ 13973 h 25088"/>
                <a:gd name="connsiteX10" fmla="*/ 19054 w 29216"/>
                <a:gd name="connsiteY10" fmla="*/ 10162 h 25088"/>
                <a:gd name="connsiteX11" fmla="*/ 22865 w 29216"/>
                <a:gd name="connsiteY11" fmla="*/ 0 h 25088"/>
                <a:gd name="connsiteX12" fmla="*/ 22865 w 29216"/>
                <a:gd name="connsiteY12" fmla="*/ 0 h 25088"/>
                <a:gd name="connsiteX13" fmla="*/ 5081 w 29216"/>
                <a:gd name="connsiteY13" fmla="*/ 10162 h 25088"/>
                <a:gd name="connsiteX14" fmla="*/ 2541 w 29216"/>
                <a:gd name="connsiteY14" fmla="*/ 10162 h 25088"/>
                <a:gd name="connsiteX15" fmla="*/ 2541 w 29216"/>
                <a:gd name="connsiteY15" fmla="*/ 10162 h 25088"/>
                <a:gd name="connsiteX16" fmla="*/ 2541 w 29216"/>
                <a:gd name="connsiteY16" fmla="*/ 10162 h 25088"/>
                <a:gd name="connsiteX17" fmla="*/ 1270 w 29216"/>
                <a:gd name="connsiteY17" fmla="*/ 11433 h 25088"/>
                <a:gd name="connsiteX18" fmla="*/ 0 w 29216"/>
                <a:gd name="connsiteY18" fmla="*/ 12703 h 25088"/>
                <a:gd name="connsiteX19" fmla="*/ 0 w 29216"/>
                <a:gd name="connsiteY19" fmla="*/ 12703 h 25088"/>
                <a:gd name="connsiteX20" fmla="*/ 0 w 29216"/>
                <a:gd name="connsiteY20" fmla="*/ 13973 h 25088"/>
                <a:gd name="connsiteX21" fmla="*/ 0 w 29216"/>
                <a:gd name="connsiteY21" fmla="*/ 15244 h 25088"/>
                <a:gd name="connsiteX22" fmla="*/ 0 w 29216"/>
                <a:gd name="connsiteY22" fmla="*/ 15244 h 25088"/>
                <a:gd name="connsiteX23" fmla="*/ 0 w 29216"/>
                <a:gd name="connsiteY23" fmla="*/ 16514 h 25088"/>
                <a:gd name="connsiteX24" fmla="*/ 0 w 29216"/>
                <a:gd name="connsiteY24" fmla="*/ 17784 h 25088"/>
                <a:gd name="connsiteX25" fmla="*/ 0 w 29216"/>
                <a:gd name="connsiteY25" fmla="*/ 17784 h 25088"/>
                <a:gd name="connsiteX26" fmla="*/ 0 w 29216"/>
                <a:gd name="connsiteY26" fmla="*/ 19055 h 2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9216" h="25088">
                  <a:moveTo>
                    <a:pt x="0" y="19055"/>
                  </a:moveTo>
                  <a:cubicBezTo>
                    <a:pt x="0" y="19055"/>
                    <a:pt x="0" y="20325"/>
                    <a:pt x="0" y="19055"/>
                  </a:cubicBezTo>
                  <a:lnTo>
                    <a:pt x="0" y="19055"/>
                  </a:lnTo>
                  <a:lnTo>
                    <a:pt x="1270" y="21595"/>
                  </a:lnTo>
                  <a:cubicBezTo>
                    <a:pt x="1270" y="21595"/>
                    <a:pt x="2541" y="22866"/>
                    <a:pt x="2541" y="22866"/>
                  </a:cubicBezTo>
                  <a:cubicBezTo>
                    <a:pt x="2541" y="22866"/>
                    <a:pt x="3811" y="22866"/>
                    <a:pt x="3811" y="24136"/>
                  </a:cubicBezTo>
                  <a:lnTo>
                    <a:pt x="5081" y="24136"/>
                  </a:lnTo>
                  <a:cubicBezTo>
                    <a:pt x="6351" y="25406"/>
                    <a:pt x="8892" y="25406"/>
                    <a:pt x="10162" y="24136"/>
                  </a:cubicBezTo>
                  <a:lnTo>
                    <a:pt x="27946" y="13973"/>
                  </a:lnTo>
                  <a:lnTo>
                    <a:pt x="29217" y="13973"/>
                  </a:lnTo>
                  <a:cubicBezTo>
                    <a:pt x="25406" y="16514"/>
                    <a:pt x="21595" y="13973"/>
                    <a:pt x="19054" y="10162"/>
                  </a:cubicBezTo>
                  <a:cubicBezTo>
                    <a:pt x="16514" y="6352"/>
                    <a:pt x="19054" y="2541"/>
                    <a:pt x="22865" y="0"/>
                  </a:cubicBezTo>
                  <a:lnTo>
                    <a:pt x="22865" y="0"/>
                  </a:lnTo>
                  <a:lnTo>
                    <a:pt x="508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1270" y="11433"/>
                  </a:lnTo>
                  <a:cubicBezTo>
                    <a:pt x="1270" y="11433"/>
                    <a:pt x="1270" y="11433"/>
                    <a:pt x="0" y="12703"/>
                  </a:cubicBezTo>
                  <a:lnTo>
                    <a:pt x="0" y="12703"/>
                  </a:lnTo>
                  <a:cubicBezTo>
                    <a:pt x="0" y="12703"/>
                    <a:pt x="0" y="12703"/>
                    <a:pt x="0" y="13973"/>
                  </a:cubicBezTo>
                  <a:cubicBezTo>
                    <a:pt x="0" y="13973"/>
                    <a:pt x="0" y="15244"/>
                    <a:pt x="0" y="15244"/>
                  </a:cubicBezTo>
                  <a:lnTo>
                    <a:pt x="0" y="15244"/>
                  </a:lnTo>
                  <a:cubicBezTo>
                    <a:pt x="0" y="15244"/>
                    <a:pt x="0" y="16514"/>
                    <a:pt x="0" y="16514"/>
                  </a:cubicBezTo>
                  <a:cubicBezTo>
                    <a:pt x="0" y="1651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1" name="Freeform: Shape 322">
              <a:extLst>
                <a:ext uri="{FF2B5EF4-FFF2-40B4-BE49-F238E27FC236}">
                  <a16:creationId xmlns:a16="http://schemas.microsoft.com/office/drawing/2014/main" id="{C2823C5B-7057-26AE-4F09-500191E3EC11}"/>
                </a:ext>
              </a:extLst>
            </p:cNvPr>
            <p:cNvSpPr/>
            <p:nvPr/>
          </p:nvSpPr>
          <p:spPr>
            <a:xfrm>
              <a:off x="4143695" y="2707019"/>
              <a:ext cx="39378" cy="1352874"/>
            </a:xfrm>
            <a:custGeom>
              <a:avLst/>
              <a:gdLst>
                <a:gd name="connsiteX0" fmla="*/ 39379 w 39378"/>
                <a:gd name="connsiteY0" fmla="*/ 1345253 h 1352874"/>
                <a:gd name="connsiteX1" fmla="*/ 39379 w 39378"/>
                <a:gd name="connsiteY1" fmla="*/ 1331279 h 1352874"/>
                <a:gd name="connsiteX2" fmla="*/ 15243 w 39378"/>
                <a:gd name="connsiteY2" fmla="*/ 10162 h 1352874"/>
                <a:gd name="connsiteX3" fmla="*/ 15243 w 39378"/>
                <a:gd name="connsiteY3" fmla="*/ 0 h 1352874"/>
                <a:gd name="connsiteX4" fmla="*/ 7621 w 39378"/>
                <a:gd name="connsiteY4" fmla="*/ 7622 h 1352874"/>
                <a:gd name="connsiteX5" fmla="*/ 7621 w 39378"/>
                <a:gd name="connsiteY5" fmla="*/ 7622 h 1352874"/>
                <a:gd name="connsiteX6" fmla="*/ 0 w 39378"/>
                <a:gd name="connsiteY6" fmla="*/ 0 h 1352874"/>
                <a:gd name="connsiteX7" fmla="*/ 0 w 39378"/>
                <a:gd name="connsiteY7" fmla="*/ 0 h 1352874"/>
                <a:gd name="connsiteX8" fmla="*/ 24135 w 39378"/>
                <a:gd name="connsiteY8" fmla="*/ 1345253 h 1352874"/>
                <a:gd name="connsiteX9" fmla="*/ 24135 w 39378"/>
                <a:gd name="connsiteY9" fmla="*/ 1346523 h 1352874"/>
                <a:gd name="connsiteX10" fmla="*/ 24135 w 39378"/>
                <a:gd name="connsiteY10" fmla="*/ 1347794 h 1352874"/>
                <a:gd name="connsiteX11" fmla="*/ 25406 w 39378"/>
                <a:gd name="connsiteY11" fmla="*/ 1349064 h 1352874"/>
                <a:gd name="connsiteX12" fmla="*/ 26676 w 39378"/>
                <a:gd name="connsiteY12" fmla="*/ 1351604 h 1352874"/>
                <a:gd name="connsiteX13" fmla="*/ 27946 w 39378"/>
                <a:gd name="connsiteY13" fmla="*/ 1352875 h 1352874"/>
                <a:gd name="connsiteX14" fmla="*/ 29217 w 39378"/>
                <a:gd name="connsiteY14" fmla="*/ 1352875 h 1352874"/>
                <a:gd name="connsiteX15" fmla="*/ 30487 w 39378"/>
                <a:gd name="connsiteY15" fmla="*/ 1352875 h 1352874"/>
                <a:gd name="connsiteX16" fmla="*/ 30487 w 39378"/>
                <a:gd name="connsiteY16" fmla="*/ 1352875 h 1352874"/>
                <a:gd name="connsiteX17" fmla="*/ 31757 w 39378"/>
                <a:gd name="connsiteY17" fmla="*/ 1352875 h 1352874"/>
                <a:gd name="connsiteX18" fmla="*/ 33027 w 39378"/>
                <a:gd name="connsiteY18" fmla="*/ 1352875 h 1352874"/>
                <a:gd name="connsiteX19" fmla="*/ 34298 w 39378"/>
                <a:gd name="connsiteY19" fmla="*/ 1352875 h 1352874"/>
                <a:gd name="connsiteX20" fmla="*/ 39379 w 39378"/>
                <a:gd name="connsiteY20" fmla="*/ 1345253 h 135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9378" h="1352874">
                  <a:moveTo>
                    <a:pt x="39379" y="1345253"/>
                  </a:moveTo>
                  <a:lnTo>
                    <a:pt x="39379" y="1331279"/>
                  </a:lnTo>
                  <a:lnTo>
                    <a:pt x="15243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1" y="7622"/>
                  </a:cubicBezTo>
                  <a:cubicBezTo>
                    <a:pt x="7621" y="7622"/>
                    <a:pt x="7621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4135" y="1345253"/>
                  </a:lnTo>
                  <a:cubicBezTo>
                    <a:pt x="24135" y="1345253"/>
                    <a:pt x="24135" y="1345253"/>
                    <a:pt x="24135" y="1346523"/>
                  </a:cubicBezTo>
                  <a:cubicBezTo>
                    <a:pt x="24135" y="1346523"/>
                    <a:pt x="24135" y="1347794"/>
                    <a:pt x="24135" y="1347794"/>
                  </a:cubicBezTo>
                  <a:cubicBezTo>
                    <a:pt x="24135" y="1347794"/>
                    <a:pt x="24135" y="1349064"/>
                    <a:pt x="25406" y="1349064"/>
                  </a:cubicBezTo>
                  <a:cubicBezTo>
                    <a:pt x="25406" y="1350334"/>
                    <a:pt x="26676" y="1350334"/>
                    <a:pt x="26676" y="1351604"/>
                  </a:cubicBezTo>
                  <a:lnTo>
                    <a:pt x="27946" y="1352875"/>
                  </a:lnTo>
                  <a:lnTo>
                    <a:pt x="29217" y="1352875"/>
                  </a:lnTo>
                  <a:lnTo>
                    <a:pt x="30487" y="1352875"/>
                  </a:lnTo>
                  <a:lnTo>
                    <a:pt x="30487" y="1352875"/>
                  </a:lnTo>
                  <a:lnTo>
                    <a:pt x="31757" y="1352875"/>
                  </a:lnTo>
                  <a:lnTo>
                    <a:pt x="33027" y="1352875"/>
                  </a:lnTo>
                  <a:lnTo>
                    <a:pt x="34298" y="1352875"/>
                  </a:lnTo>
                  <a:cubicBezTo>
                    <a:pt x="36838" y="1350334"/>
                    <a:pt x="38109" y="1347794"/>
                    <a:pt x="39379" y="13452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2" name="Freeform: Shape 323">
              <a:extLst>
                <a:ext uri="{FF2B5EF4-FFF2-40B4-BE49-F238E27FC236}">
                  <a16:creationId xmlns:a16="http://schemas.microsoft.com/office/drawing/2014/main" id="{F96E6D9A-5209-4753-AE2A-05DC0AD61E86}"/>
                </a:ext>
              </a:extLst>
            </p:cNvPr>
            <p:cNvSpPr/>
            <p:nvPr/>
          </p:nvSpPr>
          <p:spPr>
            <a:xfrm>
              <a:off x="4092884" y="0"/>
              <a:ext cx="64784" cy="2714641"/>
            </a:xfrm>
            <a:custGeom>
              <a:avLst/>
              <a:gdLst>
                <a:gd name="connsiteX0" fmla="*/ 57163 w 64784"/>
                <a:gd name="connsiteY0" fmla="*/ 2714642 h 2714641"/>
                <a:gd name="connsiteX1" fmla="*/ 64785 w 64784"/>
                <a:gd name="connsiteY1" fmla="*/ 2707020 h 2714641"/>
                <a:gd name="connsiteX2" fmla="*/ 64785 w 64784"/>
                <a:gd name="connsiteY2" fmla="*/ 2707020 h 2714641"/>
                <a:gd name="connsiteX3" fmla="*/ 64785 w 64784"/>
                <a:gd name="connsiteY3" fmla="*/ 2700668 h 2714641"/>
                <a:gd name="connsiteX4" fmla="*/ 15243 w 64784"/>
                <a:gd name="connsiteY4" fmla="*/ 0 h 2714641"/>
                <a:gd name="connsiteX5" fmla="*/ 0 w 64784"/>
                <a:gd name="connsiteY5" fmla="*/ 0 h 2714641"/>
                <a:gd name="connsiteX6" fmla="*/ 49541 w 64784"/>
                <a:gd name="connsiteY6" fmla="*/ 2707020 h 2714641"/>
                <a:gd name="connsiteX7" fmla="*/ 57163 w 64784"/>
                <a:gd name="connsiteY7" fmla="*/ 2714642 h 2714641"/>
                <a:gd name="connsiteX8" fmla="*/ 57163 w 64784"/>
                <a:gd name="connsiteY8" fmla="*/ 2714642 h 271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784" h="2714641">
                  <a:moveTo>
                    <a:pt x="57163" y="2714642"/>
                  </a:moveTo>
                  <a:cubicBezTo>
                    <a:pt x="60974" y="2714642"/>
                    <a:pt x="64785" y="2710831"/>
                    <a:pt x="64785" y="2707020"/>
                  </a:cubicBezTo>
                  <a:cubicBezTo>
                    <a:pt x="64785" y="2707020"/>
                    <a:pt x="64785" y="2707020"/>
                    <a:pt x="64785" y="2707020"/>
                  </a:cubicBezTo>
                  <a:lnTo>
                    <a:pt x="64785" y="2700668"/>
                  </a:lnTo>
                  <a:lnTo>
                    <a:pt x="15243" y="0"/>
                  </a:lnTo>
                  <a:lnTo>
                    <a:pt x="0" y="0"/>
                  </a:lnTo>
                  <a:lnTo>
                    <a:pt x="49541" y="2707020"/>
                  </a:lnTo>
                  <a:cubicBezTo>
                    <a:pt x="49541" y="2710831"/>
                    <a:pt x="53352" y="2714642"/>
                    <a:pt x="57163" y="2714642"/>
                  </a:cubicBezTo>
                  <a:cubicBezTo>
                    <a:pt x="57163" y="2714642"/>
                    <a:pt x="57163" y="2714642"/>
                    <a:pt x="57163" y="271464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3" name="Freeform: Shape 324">
              <a:extLst>
                <a:ext uri="{FF2B5EF4-FFF2-40B4-BE49-F238E27FC236}">
                  <a16:creationId xmlns:a16="http://schemas.microsoft.com/office/drawing/2014/main" id="{EE484A8A-6298-6EFE-7EB6-8EE4BA376733}"/>
                </a:ext>
              </a:extLst>
            </p:cNvPr>
            <p:cNvSpPr/>
            <p:nvPr/>
          </p:nvSpPr>
          <p:spPr>
            <a:xfrm>
              <a:off x="3095703" y="1106435"/>
              <a:ext cx="77487" cy="1581529"/>
            </a:xfrm>
            <a:custGeom>
              <a:avLst/>
              <a:gdLst>
                <a:gd name="connsiteX0" fmla="*/ 7622 w 77487"/>
                <a:gd name="connsiteY0" fmla="*/ 7622 h 1581529"/>
                <a:gd name="connsiteX1" fmla="*/ 0 w 77487"/>
                <a:gd name="connsiteY1" fmla="*/ 0 h 1581529"/>
                <a:gd name="connsiteX2" fmla="*/ 0 w 77487"/>
                <a:gd name="connsiteY2" fmla="*/ 12703 h 1581529"/>
                <a:gd name="connsiteX3" fmla="*/ 62244 w 77487"/>
                <a:gd name="connsiteY3" fmla="*/ 1577719 h 1581529"/>
                <a:gd name="connsiteX4" fmla="*/ 72407 w 77487"/>
                <a:gd name="connsiteY4" fmla="*/ 1580259 h 1581529"/>
                <a:gd name="connsiteX5" fmla="*/ 77488 w 77487"/>
                <a:gd name="connsiteY5" fmla="*/ 1581530 h 1581529"/>
                <a:gd name="connsiteX6" fmla="*/ 13973 w 77487"/>
                <a:gd name="connsiteY6" fmla="*/ 0 h 1581529"/>
                <a:gd name="connsiteX7" fmla="*/ 7622 w 77487"/>
                <a:gd name="connsiteY7" fmla="*/ 7622 h 1581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487" h="1581529">
                  <a:moveTo>
                    <a:pt x="7622" y="7622"/>
                  </a:moveTo>
                  <a:cubicBezTo>
                    <a:pt x="3811" y="7622"/>
                    <a:pt x="0" y="5081"/>
                    <a:pt x="0" y="0"/>
                  </a:cubicBezTo>
                  <a:lnTo>
                    <a:pt x="0" y="12703"/>
                  </a:lnTo>
                  <a:lnTo>
                    <a:pt x="62244" y="1577719"/>
                  </a:lnTo>
                  <a:lnTo>
                    <a:pt x="72407" y="1580259"/>
                  </a:lnTo>
                  <a:lnTo>
                    <a:pt x="77488" y="1581530"/>
                  </a:lnTo>
                  <a:lnTo>
                    <a:pt x="13973" y="0"/>
                  </a:lnTo>
                  <a:cubicBezTo>
                    <a:pt x="12703" y="3811"/>
                    <a:pt x="10162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4" name="Freeform: Shape 325">
              <a:extLst>
                <a:ext uri="{FF2B5EF4-FFF2-40B4-BE49-F238E27FC236}">
                  <a16:creationId xmlns:a16="http://schemas.microsoft.com/office/drawing/2014/main" id="{926F4531-DD1F-1B66-8812-3A1C5D9E3EDE}"/>
                </a:ext>
              </a:extLst>
            </p:cNvPr>
            <p:cNvSpPr/>
            <p:nvPr/>
          </p:nvSpPr>
          <p:spPr>
            <a:xfrm>
              <a:off x="5820482" y="3103354"/>
              <a:ext cx="22865" cy="403956"/>
            </a:xfrm>
            <a:custGeom>
              <a:avLst/>
              <a:gdLst>
                <a:gd name="connsiteX0" fmla="*/ 7621 w 22865"/>
                <a:gd name="connsiteY0" fmla="*/ 5081 h 403956"/>
                <a:gd name="connsiteX1" fmla="*/ 7621 w 22865"/>
                <a:gd name="connsiteY1" fmla="*/ 11433 h 403956"/>
                <a:gd name="connsiteX2" fmla="*/ 0 w 22865"/>
                <a:gd name="connsiteY2" fmla="*/ 392524 h 403956"/>
                <a:gd name="connsiteX3" fmla="*/ 0 w 22865"/>
                <a:gd name="connsiteY3" fmla="*/ 396335 h 403956"/>
                <a:gd name="connsiteX4" fmla="*/ 7621 w 22865"/>
                <a:gd name="connsiteY4" fmla="*/ 403957 h 403956"/>
                <a:gd name="connsiteX5" fmla="*/ 7621 w 22865"/>
                <a:gd name="connsiteY5" fmla="*/ 403957 h 403956"/>
                <a:gd name="connsiteX6" fmla="*/ 12703 w 22865"/>
                <a:gd name="connsiteY6" fmla="*/ 402687 h 403956"/>
                <a:gd name="connsiteX7" fmla="*/ 13973 w 22865"/>
                <a:gd name="connsiteY7" fmla="*/ 401416 h 403956"/>
                <a:gd name="connsiteX8" fmla="*/ 15243 w 22865"/>
                <a:gd name="connsiteY8" fmla="*/ 400146 h 403956"/>
                <a:gd name="connsiteX9" fmla="*/ 15243 w 22865"/>
                <a:gd name="connsiteY9" fmla="*/ 398876 h 403956"/>
                <a:gd name="connsiteX10" fmla="*/ 15243 w 22865"/>
                <a:gd name="connsiteY10" fmla="*/ 397605 h 403956"/>
                <a:gd name="connsiteX11" fmla="*/ 15243 w 22865"/>
                <a:gd name="connsiteY11" fmla="*/ 397605 h 403956"/>
                <a:gd name="connsiteX12" fmla="*/ 22865 w 22865"/>
                <a:gd name="connsiteY12" fmla="*/ 7622 h 403956"/>
                <a:gd name="connsiteX13" fmla="*/ 22865 w 22865"/>
                <a:gd name="connsiteY13" fmla="*/ 6352 h 403956"/>
                <a:gd name="connsiteX14" fmla="*/ 22865 w 22865"/>
                <a:gd name="connsiteY14" fmla="*/ 5081 h 403956"/>
                <a:gd name="connsiteX15" fmla="*/ 22865 w 22865"/>
                <a:gd name="connsiteY15" fmla="*/ 3811 h 403956"/>
                <a:gd name="connsiteX16" fmla="*/ 21595 w 22865"/>
                <a:gd name="connsiteY16" fmla="*/ 2541 h 403956"/>
                <a:gd name="connsiteX17" fmla="*/ 20324 w 22865"/>
                <a:gd name="connsiteY17" fmla="*/ 1270 h 403956"/>
                <a:gd name="connsiteX18" fmla="*/ 19054 w 22865"/>
                <a:gd name="connsiteY18" fmla="*/ 0 h 403956"/>
                <a:gd name="connsiteX19" fmla="*/ 17784 w 22865"/>
                <a:gd name="connsiteY19" fmla="*/ 0 h 403956"/>
                <a:gd name="connsiteX20" fmla="*/ 15243 w 22865"/>
                <a:gd name="connsiteY20" fmla="*/ 0 h 403956"/>
                <a:gd name="connsiteX21" fmla="*/ 7621 w 22865"/>
                <a:gd name="connsiteY21" fmla="*/ 5081 h 40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865" h="403956">
                  <a:moveTo>
                    <a:pt x="7621" y="5081"/>
                  </a:moveTo>
                  <a:lnTo>
                    <a:pt x="7621" y="11433"/>
                  </a:lnTo>
                  <a:lnTo>
                    <a:pt x="0" y="392524"/>
                  </a:lnTo>
                  <a:lnTo>
                    <a:pt x="0" y="396335"/>
                  </a:lnTo>
                  <a:cubicBezTo>
                    <a:pt x="0" y="400146"/>
                    <a:pt x="2540" y="403957"/>
                    <a:pt x="7621" y="403957"/>
                  </a:cubicBezTo>
                  <a:cubicBezTo>
                    <a:pt x="7621" y="403957"/>
                    <a:pt x="7621" y="403957"/>
                    <a:pt x="7621" y="403957"/>
                  </a:cubicBezTo>
                  <a:cubicBezTo>
                    <a:pt x="8892" y="403957"/>
                    <a:pt x="11433" y="402687"/>
                    <a:pt x="12703" y="402687"/>
                  </a:cubicBezTo>
                  <a:cubicBezTo>
                    <a:pt x="12703" y="402687"/>
                    <a:pt x="13973" y="401416"/>
                    <a:pt x="13973" y="401416"/>
                  </a:cubicBezTo>
                  <a:lnTo>
                    <a:pt x="15243" y="400146"/>
                  </a:lnTo>
                  <a:cubicBezTo>
                    <a:pt x="15243" y="400146"/>
                    <a:pt x="15243" y="398876"/>
                    <a:pt x="15243" y="398876"/>
                  </a:cubicBezTo>
                  <a:cubicBezTo>
                    <a:pt x="15243" y="398876"/>
                    <a:pt x="15243" y="397605"/>
                    <a:pt x="15243" y="397605"/>
                  </a:cubicBezTo>
                  <a:lnTo>
                    <a:pt x="15243" y="397605"/>
                  </a:lnTo>
                  <a:lnTo>
                    <a:pt x="22865" y="7622"/>
                  </a:lnTo>
                  <a:cubicBezTo>
                    <a:pt x="22865" y="7622"/>
                    <a:pt x="22865" y="7622"/>
                    <a:pt x="22865" y="6352"/>
                  </a:cubicBezTo>
                  <a:cubicBezTo>
                    <a:pt x="22865" y="6352"/>
                    <a:pt x="22865" y="5081"/>
                    <a:pt x="22865" y="5081"/>
                  </a:cubicBezTo>
                  <a:cubicBezTo>
                    <a:pt x="22865" y="5081"/>
                    <a:pt x="22865" y="3811"/>
                    <a:pt x="22865" y="3811"/>
                  </a:cubicBezTo>
                  <a:cubicBezTo>
                    <a:pt x="22865" y="3811"/>
                    <a:pt x="22865" y="2541"/>
                    <a:pt x="21595" y="2541"/>
                  </a:cubicBezTo>
                  <a:cubicBezTo>
                    <a:pt x="21595" y="2541"/>
                    <a:pt x="21595" y="1270"/>
                    <a:pt x="20324" y="1270"/>
                  </a:cubicBezTo>
                  <a:lnTo>
                    <a:pt x="19054" y="0"/>
                  </a:lnTo>
                  <a:lnTo>
                    <a:pt x="17784" y="0"/>
                  </a:lnTo>
                  <a:cubicBezTo>
                    <a:pt x="16514" y="0"/>
                    <a:pt x="16514" y="0"/>
                    <a:pt x="15243" y="0"/>
                  </a:cubicBezTo>
                  <a:cubicBezTo>
                    <a:pt x="11433" y="0"/>
                    <a:pt x="7621" y="1270"/>
                    <a:pt x="762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5" name="Freeform: Shape 326">
              <a:extLst>
                <a:ext uri="{FF2B5EF4-FFF2-40B4-BE49-F238E27FC236}">
                  <a16:creationId xmlns:a16="http://schemas.microsoft.com/office/drawing/2014/main" id="{45CAF648-3573-1498-5571-F0C11A2B70AE}"/>
                </a:ext>
              </a:extLst>
            </p:cNvPr>
            <p:cNvSpPr/>
            <p:nvPr/>
          </p:nvSpPr>
          <p:spPr>
            <a:xfrm>
              <a:off x="473819" y="6641153"/>
              <a:ext cx="28195" cy="127030"/>
            </a:xfrm>
            <a:custGeom>
              <a:avLst/>
              <a:gdLst>
                <a:gd name="connsiteX0" fmla="*/ 15244 w 28195"/>
                <a:gd name="connsiteY0" fmla="*/ 121950 h 127030"/>
                <a:gd name="connsiteX1" fmla="*/ 15244 w 28195"/>
                <a:gd name="connsiteY1" fmla="*/ 121950 h 127030"/>
                <a:gd name="connsiteX2" fmla="*/ 16514 w 28195"/>
                <a:gd name="connsiteY2" fmla="*/ 124490 h 127030"/>
                <a:gd name="connsiteX3" fmla="*/ 17784 w 28195"/>
                <a:gd name="connsiteY3" fmla="*/ 125760 h 127030"/>
                <a:gd name="connsiteX4" fmla="*/ 21595 w 28195"/>
                <a:gd name="connsiteY4" fmla="*/ 127030 h 127030"/>
                <a:gd name="connsiteX5" fmla="*/ 27946 w 28195"/>
                <a:gd name="connsiteY5" fmla="*/ 119409 h 127030"/>
                <a:gd name="connsiteX6" fmla="*/ 27946 w 28195"/>
                <a:gd name="connsiteY6" fmla="*/ 119409 h 127030"/>
                <a:gd name="connsiteX7" fmla="*/ 27946 w 28195"/>
                <a:gd name="connsiteY7" fmla="*/ 114327 h 127030"/>
                <a:gd name="connsiteX8" fmla="*/ 16514 w 28195"/>
                <a:gd name="connsiteY8" fmla="*/ 12703 h 127030"/>
                <a:gd name="connsiteX9" fmla="*/ 15244 w 28195"/>
                <a:gd name="connsiteY9" fmla="*/ 0 h 127030"/>
                <a:gd name="connsiteX10" fmla="*/ 8892 w 28195"/>
                <a:gd name="connsiteY10" fmla="*/ 7622 h 127030"/>
                <a:gd name="connsiteX11" fmla="*/ 8892 w 28195"/>
                <a:gd name="connsiteY11" fmla="*/ 7622 h 127030"/>
                <a:gd name="connsiteX12" fmla="*/ 0 w 28195"/>
                <a:gd name="connsiteY12" fmla="*/ 1271 h 127030"/>
                <a:gd name="connsiteX13" fmla="*/ 12703 w 28195"/>
                <a:gd name="connsiteY13" fmla="*/ 120679 h 127030"/>
                <a:gd name="connsiteX14" fmla="*/ 12703 w 28195"/>
                <a:gd name="connsiteY14" fmla="*/ 121950 h 127030"/>
                <a:gd name="connsiteX15" fmla="*/ 15244 w 28195"/>
                <a:gd name="connsiteY15" fmla="*/ 121950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95" h="127030">
                  <a:moveTo>
                    <a:pt x="15244" y="121950"/>
                  </a:moveTo>
                  <a:cubicBezTo>
                    <a:pt x="15244" y="123220"/>
                    <a:pt x="16514" y="123220"/>
                    <a:pt x="15244" y="121950"/>
                  </a:cubicBezTo>
                  <a:cubicBezTo>
                    <a:pt x="16514" y="123220"/>
                    <a:pt x="16514" y="124490"/>
                    <a:pt x="16514" y="124490"/>
                  </a:cubicBezTo>
                  <a:cubicBezTo>
                    <a:pt x="16514" y="124490"/>
                    <a:pt x="17784" y="125760"/>
                    <a:pt x="17784" y="125760"/>
                  </a:cubicBezTo>
                  <a:cubicBezTo>
                    <a:pt x="19054" y="127030"/>
                    <a:pt x="20325" y="127030"/>
                    <a:pt x="21595" y="127030"/>
                  </a:cubicBezTo>
                  <a:cubicBezTo>
                    <a:pt x="25406" y="127030"/>
                    <a:pt x="29217" y="123220"/>
                    <a:pt x="27946" y="119409"/>
                  </a:cubicBezTo>
                  <a:cubicBezTo>
                    <a:pt x="27946" y="119409"/>
                    <a:pt x="27946" y="119409"/>
                    <a:pt x="27946" y="119409"/>
                  </a:cubicBezTo>
                  <a:lnTo>
                    <a:pt x="27946" y="114327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7622"/>
                  </a:cubicBezTo>
                  <a:cubicBezTo>
                    <a:pt x="8892" y="7622"/>
                    <a:pt x="8892" y="7622"/>
                    <a:pt x="8892" y="7622"/>
                  </a:cubicBezTo>
                  <a:cubicBezTo>
                    <a:pt x="5081" y="7622"/>
                    <a:pt x="1270" y="5082"/>
                    <a:pt x="0" y="1271"/>
                  </a:cubicBezTo>
                  <a:lnTo>
                    <a:pt x="12703" y="120679"/>
                  </a:lnTo>
                  <a:cubicBezTo>
                    <a:pt x="12703" y="120679"/>
                    <a:pt x="12703" y="120679"/>
                    <a:pt x="12703" y="121950"/>
                  </a:cubicBezTo>
                  <a:cubicBezTo>
                    <a:pt x="15244" y="120679"/>
                    <a:pt x="15244" y="121950"/>
                    <a:pt x="15244" y="1219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6" name="Freeform: Shape 327">
              <a:extLst>
                <a:ext uri="{FF2B5EF4-FFF2-40B4-BE49-F238E27FC236}">
                  <a16:creationId xmlns:a16="http://schemas.microsoft.com/office/drawing/2014/main" id="{AF092115-CBFA-D271-9A20-101B5FD86B2F}"/>
                </a:ext>
              </a:extLst>
            </p:cNvPr>
            <p:cNvSpPr/>
            <p:nvPr/>
          </p:nvSpPr>
          <p:spPr>
            <a:xfrm>
              <a:off x="3164299" y="2685424"/>
              <a:ext cx="193084" cy="59704"/>
            </a:xfrm>
            <a:custGeom>
              <a:avLst/>
              <a:gdLst>
                <a:gd name="connsiteX0" fmla="*/ 8892 w 193084"/>
                <a:gd name="connsiteY0" fmla="*/ 10162 h 59704"/>
                <a:gd name="connsiteX1" fmla="*/ 0 w 193084"/>
                <a:gd name="connsiteY1" fmla="*/ 15244 h 59704"/>
                <a:gd name="connsiteX2" fmla="*/ 167678 w 193084"/>
                <a:gd name="connsiteY2" fmla="*/ 55894 h 59704"/>
                <a:gd name="connsiteX3" fmla="*/ 184192 w 193084"/>
                <a:gd name="connsiteY3" fmla="*/ 59704 h 59704"/>
                <a:gd name="connsiteX4" fmla="*/ 190544 w 193084"/>
                <a:gd name="connsiteY4" fmla="*/ 58434 h 59704"/>
                <a:gd name="connsiteX5" fmla="*/ 191814 w 193084"/>
                <a:gd name="connsiteY5" fmla="*/ 57164 h 59704"/>
                <a:gd name="connsiteX6" fmla="*/ 193084 w 193084"/>
                <a:gd name="connsiteY6" fmla="*/ 55894 h 59704"/>
                <a:gd name="connsiteX7" fmla="*/ 193084 w 193084"/>
                <a:gd name="connsiteY7" fmla="*/ 54623 h 59704"/>
                <a:gd name="connsiteX8" fmla="*/ 193084 w 193084"/>
                <a:gd name="connsiteY8" fmla="*/ 54623 h 59704"/>
                <a:gd name="connsiteX9" fmla="*/ 193084 w 193084"/>
                <a:gd name="connsiteY9" fmla="*/ 53353 h 59704"/>
                <a:gd name="connsiteX10" fmla="*/ 193084 w 193084"/>
                <a:gd name="connsiteY10" fmla="*/ 52083 h 59704"/>
                <a:gd name="connsiteX11" fmla="*/ 193084 w 193084"/>
                <a:gd name="connsiteY11" fmla="*/ 50812 h 59704"/>
                <a:gd name="connsiteX12" fmla="*/ 193084 w 193084"/>
                <a:gd name="connsiteY12" fmla="*/ 50812 h 59704"/>
                <a:gd name="connsiteX13" fmla="*/ 193084 w 193084"/>
                <a:gd name="connsiteY13" fmla="*/ 49542 h 59704"/>
                <a:gd name="connsiteX14" fmla="*/ 193084 w 193084"/>
                <a:gd name="connsiteY14" fmla="*/ 49542 h 59704"/>
                <a:gd name="connsiteX15" fmla="*/ 191814 w 193084"/>
                <a:gd name="connsiteY15" fmla="*/ 48272 h 59704"/>
                <a:gd name="connsiteX16" fmla="*/ 190544 w 193084"/>
                <a:gd name="connsiteY16" fmla="*/ 47001 h 59704"/>
                <a:gd name="connsiteX17" fmla="*/ 190544 w 193084"/>
                <a:gd name="connsiteY17" fmla="*/ 47001 h 59704"/>
                <a:gd name="connsiteX18" fmla="*/ 189274 w 193084"/>
                <a:gd name="connsiteY18" fmla="*/ 45731 h 59704"/>
                <a:gd name="connsiteX19" fmla="*/ 189274 w 193084"/>
                <a:gd name="connsiteY19" fmla="*/ 45731 h 59704"/>
                <a:gd name="connsiteX20" fmla="*/ 189274 w 193084"/>
                <a:gd name="connsiteY20" fmla="*/ 45731 h 59704"/>
                <a:gd name="connsiteX21" fmla="*/ 10162 w 193084"/>
                <a:gd name="connsiteY21" fmla="*/ 1270 h 59704"/>
                <a:gd name="connsiteX22" fmla="*/ 5081 w 193084"/>
                <a:gd name="connsiteY22" fmla="*/ 0 h 59704"/>
                <a:gd name="connsiteX23" fmla="*/ 8892 w 193084"/>
                <a:gd name="connsiteY23" fmla="*/ 10162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3084" h="59704">
                  <a:moveTo>
                    <a:pt x="8892" y="10162"/>
                  </a:moveTo>
                  <a:cubicBezTo>
                    <a:pt x="7622" y="13973"/>
                    <a:pt x="3811" y="16514"/>
                    <a:pt x="0" y="15244"/>
                  </a:cubicBezTo>
                  <a:lnTo>
                    <a:pt x="167678" y="55894"/>
                  </a:lnTo>
                  <a:lnTo>
                    <a:pt x="184192" y="59704"/>
                  </a:lnTo>
                  <a:cubicBezTo>
                    <a:pt x="186733" y="59704"/>
                    <a:pt x="189274" y="59704"/>
                    <a:pt x="190544" y="58434"/>
                  </a:cubicBezTo>
                  <a:cubicBezTo>
                    <a:pt x="190544" y="58434"/>
                    <a:pt x="191814" y="58434"/>
                    <a:pt x="191814" y="57164"/>
                  </a:cubicBezTo>
                  <a:cubicBezTo>
                    <a:pt x="191814" y="57164"/>
                    <a:pt x="193084" y="55894"/>
                    <a:pt x="193084" y="55894"/>
                  </a:cubicBezTo>
                  <a:lnTo>
                    <a:pt x="193084" y="54623"/>
                  </a:lnTo>
                  <a:lnTo>
                    <a:pt x="193084" y="54623"/>
                  </a:lnTo>
                  <a:cubicBezTo>
                    <a:pt x="193084" y="54623"/>
                    <a:pt x="193084" y="53353"/>
                    <a:pt x="193084" y="53353"/>
                  </a:cubicBezTo>
                  <a:lnTo>
                    <a:pt x="193084" y="52083"/>
                  </a:lnTo>
                  <a:lnTo>
                    <a:pt x="193084" y="50812"/>
                  </a:lnTo>
                  <a:lnTo>
                    <a:pt x="193084" y="50812"/>
                  </a:lnTo>
                  <a:cubicBezTo>
                    <a:pt x="193084" y="50812"/>
                    <a:pt x="193084" y="49542"/>
                    <a:pt x="193084" y="49542"/>
                  </a:cubicBezTo>
                  <a:lnTo>
                    <a:pt x="193084" y="49542"/>
                  </a:lnTo>
                  <a:lnTo>
                    <a:pt x="191814" y="48272"/>
                  </a:lnTo>
                  <a:lnTo>
                    <a:pt x="190544" y="47001"/>
                  </a:lnTo>
                  <a:lnTo>
                    <a:pt x="190544" y="47001"/>
                  </a:lnTo>
                  <a:cubicBezTo>
                    <a:pt x="190544" y="47001"/>
                    <a:pt x="189274" y="47001"/>
                    <a:pt x="189274" y="45731"/>
                  </a:cubicBezTo>
                  <a:lnTo>
                    <a:pt x="189274" y="45731"/>
                  </a:lnTo>
                  <a:lnTo>
                    <a:pt x="189274" y="45731"/>
                  </a:lnTo>
                  <a:lnTo>
                    <a:pt x="10162" y="1270"/>
                  </a:lnTo>
                  <a:lnTo>
                    <a:pt x="5081" y="0"/>
                  </a:lnTo>
                  <a:cubicBezTo>
                    <a:pt x="7622" y="3811"/>
                    <a:pt x="8892" y="6352"/>
                    <a:pt x="8892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7" name="Freeform: Shape 328">
              <a:extLst>
                <a:ext uri="{FF2B5EF4-FFF2-40B4-BE49-F238E27FC236}">
                  <a16:creationId xmlns:a16="http://schemas.microsoft.com/office/drawing/2014/main" id="{9C44B6F5-AE42-F872-55D5-5A24AB3D1E52}"/>
                </a:ext>
              </a:extLst>
            </p:cNvPr>
            <p:cNvSpPr/>
            <p:nvPr/>
          </p:nvSpPr>
          <p:spPr>
            <a:xfrm>
              <a:off x="2774319" y="3099017"/>
              <a:ext cx="598308" cy="166936"/>
            </a:xfrm>
            <a:custGeom>
              <a:avLst/>
              <a:gdLst>
                <a:gd name="connsiteX0" fmla="*/ 8892 w 598308"/>
                <a:gd name="connsiteY0" fmla="*/ 526 h 166936"/>
                <a:gd name="connsiteX1" fmla="*/ 2541 w 598308"/>
                <a:gd name="connsiteY1" fmla="*/ 1797 h 166936"/>
                <a:gd name="connsiteX2" fmla="*/ 1270 w 598308"/>
                <a:gd name="connsiteY2" fmla="*/ 3067 h 166936"/>
                <a:gd name="connsiteX3" fmla="*/ 0 w 598308"/>
                <a:gd name="connsiteY3" fmla="*/ 4337 h 166936"/>
                <a:gd name="connsiteX4" fmla="*/ 0 w 598308"/>
                <a:gd name="connsiteY4" fmla="*/ 5607 h 166936"/>
                <a:gd name="connsiteX5" fmla="*/ 0 w 598308"/>
                <a:gd name="connsiteY5" fmla="*/ 5607 h 166936"/>
                <a:gd name="connsiteX6" fmla="*/ 0 w 598308"/>
                <a:gd name="connsiteY6" fmla="*/ 6878 h 166936"/>
                <a:gd name="connsiteX7" fmla="*/ 0 w 598308"/>
                <a:gd name="connsiteY7" fmla="*/ 8148 h 166936"/>
                <a:gd name="connsiteX8" fmla="*/ 0 w 598308"/>
                <a:gd name="connsiteY8" fmla="*/ 9418 h 166936"/>
                <a:gd name="connsiteX9" fmla="*/ 1270 w 598308"/>
                <a:gd name="connsiteY9" fmla="*/ 10689 h 166936"/>
                <a:gd name="connsiteX10" fmla="*/ 2541 w 598308"/>
                <a:gd name="connsiteY10" fmla="*/ 11959 h 166936"/>
                <a:gd name="connsiteX11" fmla="*/ 3811 w 598308"/>
                <a:gd name="connsiteY11" fmla="*/ 13229 h 166936"/>
                <a:gd name="connsiteX12" fmla="*/ 5081 w 598308"/>
                <a:gd name="connsiteY12" fmla="*/ 14500 h 166936"/>
                <a:gd name="connsiteX13" fmla="*/ 6351 w 598308"/>
                <a:gd name="connsiteY13" fmla="*/ 14500 h 166936"/>
                <a:gd name="connsiteX14" fmla="*/ 6351 w 598308"/>
                <a:gd name="connsiteY14" fmla="*/ 14500 h 166936"/>
                <a:gd name="connsiteX15" fmla="*/ 594497 w 598308"/>
                <a:gd name="connsiteY15" fmla="*/ 166936 h 166936"/>
                <a:gd name="connsiteX16" fmla="*/ 589416 w 598308"/>
                <a:gd name="connsiteY16" fmla="*/ 158044 h 166936"/>
                <a:gd name="connsiteX17" fmla="*/ 589416 w 598308"/>
                <a:gd name="connsiteY17" fmla="*/ 158044 h 166936"/>
                <a:gd name="connsiteX18" fmla="*/ 598308 w 598308"/>
                <a:gd name="connsiteY18" fmla="*/ 152963 h 166936"/>
                <a:gd name="connsiteX19" fmla="*/ 588146 w 598308"/>
                <a:gd name="connsiteY19" fmla="*/ 150422 h 166936"/>
                <a:gd name="connsiteX20" fmla="*/ 25406 w 598308"/>
                <a:gd name="connsiteY20" fmla="*/ 4337 h 166936"/>
                <a:gd name="connsiteX21" fmla="*/ 8892 w 598308"/>
                <a:gd name="connsiteY21" fmla="*/ 526 h 166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8308" h="166936">
                  <a:moveTo>
                    <a:pt x="8892" y="526"/>
                  </a:moveTo>
                  <a:cubicBezTo>
                    <a:pt x="6351" y="-744"/>
                    <a:pt x="3811" y="526"/>
                    <a:pt x="2541" y="1797"/>
                  </a:cubicBezTo>
                  <a:lnTo>
                    <a:pt x="1270" y="3067"/>
                  </a:lnTo>
                  <a:lnTo>
                    <a:pt x="0" y="4337"/>
                  </a:lnTo>
                  <a:cubicBezTo>
                    <a:pt x="0" y="4337"/>
                    <a:pt x="0" y="4337"/>
                    <a:pt x="0" y="5607"/>
                  </a:cubicBezTo>
                  <a:lnTo>
                    <a:pt x="0" y="5607"/>
                  </a:lnTo>
                  <a:cubicBezTo>
                    <a:pt x="0" y="5607"/>
                    <a:pt x="0" y="6878"/>
                    <a:pt x="0" y="6878"/>
                  </a:cubicBezTo>
                  <a:cubicBezTo>
                    <a:pt x="0" y="6878"/>
                    <a:pt x="0" y="8148"/>
                    <a:pt x="0" y="8148"/>
                  </a:cubicBezTo>
                  <a:cubicBezTo>
                    <a:pt x="0" y="8148"/>
                    <a:pt x="0" y="9418"/>
                    <a:pt x="0" y="9418"/>
                  </a:cubicBezTo>
                  <a:cubicBezTo>
                    <a:pt x="0" y="9418"/>
                    <a:pt x="0" y="10689"/>
                    <a:pt x="1270" y="10689"/>
                  </a:cubicBezTo>
                  <a:cubicBezTo>
                    <a:pt x="1270" y="10689"/>
                    <a:pt x="1270" y="11959"/>
                    <a:pt x="2541" y="11959"/>
                  </a:cubicBezTo>
                  <a:cubicBezTo>
                    <a:pt x="2541" y="11959"/>
                    <a:pt x="2541" y="13229"/>
                    <a:pt x="3811" y="13229"/>
                  </a:cubicBezTo>
                  <a:lnTo>
                    <a:pt x="5081" y="14500"/>
                  </a:lnTo>
                  <a:lnTo>
                    <a:pt x="6351" y="14500"/>
                  </a:lnTo>
                  <a:lnTo>
                    <a:pt x="6351" y="14500"/>
                  </a:lnTo>
                  <a:lnTo>
                    <a:pt x="594497" y="166936"/>
                  </a:lnTo>
                  <a:cubicBezTo>
                    <a:pt x="590686" y="165666"/>
                    <a:pt x="588146" y="161855"/>
                    <a:pt x="589416" y="158044"/>
                  </a:cubicBezTo>
                  <a:cubicBezTo>
                    <a:pt x="589416" y="158044"/>
                    <a:pt x="589416" y="158044"/>
                    <a:pt x="589416" y="158044"/>
                  </a:cubicBezTo>
                  <a:cubicBezTo>
                    <a:pt x="590686" y="154233"/>
                    <a:pt x="594497" y="151692"/>
                    <a:pt x="598308" y="152963"/>
                  </a:cubicBezTo>
                  <a:lnTo>
                    <a:pt x="588146" y="150422"/>
                  </a:lnTo>
                  <a:lnTo>
                    <a:pt x="25406" y="4337"/>
                  </a:lnTo>
                  <a:lnTo>
                    <a:pt x="8892" y="5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8" name="Freeform: Shape 329">
              <a:extLst>
                <a:ext uri="{FF2B5EF4-FFF2-40B4-BE49-F238E27FC236}">
                  <a16:creationId xmlns:a16="http://schemas.microsoft.com/office/drawing/2014/main" id="{AA21D83E-CB80-E5D9-69F7-33FAF623B949}"/>
                </a:ext>
              </a:extLst>
            </p:cNvPr>
            <p:cNvSpPr/>
            <p:nvPr/>
          </p:nvSpPr>
          <p:spPr>
            <a:xfrm>
              <a:off x="3720688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9" name="Freeform: Shape 330">
              <a:extLst>
                <a:ext uri="{FF2B5EF4-FFF2-40B4-BE49-F238E27FC236}">
                  <a16:creationId xmlns:a16="http://schemas.microsoft.com/office/drawing/2014/main" id="{7ADF1D3B-432F-A818-3A7C-4D2098FCDF29}"/>
                </a:ext>
              </a:extLst>
            </p:cNvPr>
            <p:cNvSpPr/>
            <p:nvPr/>
          </p:nvSpPr>
          <p:spPr>
            <a:xfrm>
              <a:off x="3723228" y="3347959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0" name="Freeform: Shape 331">
              <a:extLst>
                <a:ext uri="{FF2B5EF4-FFF2-40B4-BE49-F238E27FC236}">
                  <a16:creationId xmlns:a16="http://schemas.microsoft.com/office/drawing/2014/main" id="{1D3FDE06-07DF-2C7B-4753-951E6434D64F}"/>
                </a:ext>
              </a:extLst>
            </p:cNvPr>
            <p:cNvSpPr/>
            <p:nvPr/>
          </p:nvSpPr>
          <p:spPr>
            <a:xfrm>
              <a:off x="3721958" y="334598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1" name="Freeform: Shape 332">
              <a:extLst>
                <a:ext uri="{FF2B5EF4-FFF2-40B4-BE49-F238E27FC236}">
                  <a16:creationId xmlns:a16="http://schemas.microsoft.com/office/drawing/2014/main" id="{1557CA0A-39EF-D903-D345-4566DAA26943}"/>
                </a:ext>
              </a:extLst>
            </p:cNvPr>
            <p:cNvSpPr/>
            <p:nvPr/>
          </p:nvSpPr>
          <p:spPr>
            <a:xfrm>
              <a:off x="3362135" y="3250983"/>
              <a:ext cx="356012" cy="103891"/>
            </a:xfrm>
            <a:custGeom>
              <a:avLst/>
              <a:gdLst>
                <a:gd name="connsiteX0" fmla="*/ 330 w 356012"/>
                <a:gd name="connsiteY0" fmla="*/ 6078 h 103891"/>
                <a:gd name="connsiteX1" fmla="*/ 5412 w 356012"/>
                <a:gd name="connsiteY1" fmla="*/ 14970 h 103891"/>
                <a:gd name="connsiteX2" fmla="*/ 5412 w 356012"/>
                <a:gd name="connsiteY2" fmla="*/ 14970 h 103891"/>
                <a:gd name="connsiteX3" fmla="*/ 335688 w 356012"/>
                <a:gd name="connsiteY3" fmla="*/ 101351 h 103891"/>
                <a:gd name="connsiteX4" fmla="*/ 345850 w 356012"/>
                <a:gd name="connsiteY4" fmla="*/ 103891 h 103891"/>
                <a:gd name="connsiteX5" fmla="*/ 345850 w 356012"/>
                <a:gd name="connsiteY5" fmla="*/ 98810 h 103891"/>
                <a:gd name="connsiteX6" fmla="*/ 353472 w 356012"/>
                <a:gd name="connsiteY6" fmla="*/ 91188 h 103891"/>
                <a:gd name="connsiteX7" fmla="*/ 353472 w 356012"/>
                <a:gd name="connsiteY7" fmla="*/ 91188 h 103891"/>
                <a:gd name="connsiteX8" fmla="*/ 356013 w 356012"/>
                <a:gd name="connsiteY8" fmla="*/ 91188 h 103891"/>
                <a:gd name="connsiteX9" fmla="*/ 356013 w 356012"/>
                <a:gd name="connsiteY9" fmla="*/ 91188 h 103891"/>
                <a:gd name="connsiteX10" fmla="*/ 15574 w 356012"/>
                <a:gd name="connsiteY10" fmla="*/ 2267 h 103891"/>
                <a:gd name="connsiteX11" fmla="*/ 10493 w 356012"/>
                <a:gd name="connsiteY11" fmla="*/ 997 h 103891"/>
                <a:gd name="connsiteX12" fmla="*/ 330 w 356012"/>
                <a:gd name="connsiteY12" fmla="*/ 6078 h 103891"/>
                <a:gd name="connsiteX13" fmla="*/ 330 w 356012"/>
                <a:gd name="connsiteY13" fmla="*/ 6078 h 1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6012" h="103891">
                  <a:moveTo>
                    <a:pt x="330" y="6078"/>
                  </a:moveTo>
                  <a:cubicBezTo>
                    <a:pt x="-940" y="9889"/>
                    <a:pt x="1600" y="13700"/>
                    <a:pt x="5412" y="14970"/>
                  </a:cubicBezTo>
                  <a:cubicBezTo>
                    <a:pt x="5412" y="14970"/>
                    <a:pt x="5412" y="14970"/>
                    <a:pt x="5412" y="14970"/>
                  </a:cubicBezTo>
                  <a:lnTo>
                    <a:pt x="335688" y="101351"/>
                  </a:lnTo>
                  <a:lnTo>
                    <a:pt x="345850" y="103891"/>
                  </a:lnTo>
                  <a:lnTo>
                    <a:pt x="345850" y="98810"/>
                  </a:lnTo>
                  <a:cubicBezTo>
                    <a:pt x="345850" y="94999"/>
                    <a:pt x="348391" y="91188"/>
                    <a:pt x="353472" y="91188"/>
                  </a:cubicBezTo>
                  <a:cubicBezTo>
                    <a:pt x="353472" y="91188"/>
                    <a:pt x="353472" y="91188"/>
                    <a:pt x="353472" y="91188"/>
                  </a:cubicBezTo>
                  <a:cubicBezTo>
                    <a:pt x="354742" y="91188"/>
                    <a:pt x="354742" y="91188"/>
                    <a:pt x="356013" y="91188"/>
                  </a:cubicBezTo>
                  <a:lnTo>
                    <a:pt x="356013" y="91188"/>
                  </a:lnTo>
                  <a:lnTo>
                    <a:pt x="15574" y="2267"/>
                  </a:lnTo>
                  <a:lnTo>
                    <a:pt x="10493" y="997"/>
                  </a:lnTo>
                  <a:cubicBezTo>
                    <a:pt x="5412" y="-1544"/>
                    <a:pt x="1600" y="997"/>
                    <a:pt x="330" y="6078"/>
                  </a:cubicBezTo>
                  <a:cubicBezTo>
                    <a:pt x="330" y="6078"/>
                    <a:pt x="330" y="6078"/>
                    <a:pt x="330" y="607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2" name="Freeform: Shape 333">
              <a:extLst>
                <a:ext uri="{FF2B5EF4-FFF2-40B4-BE49-F238E27FC236}">
                  <a16:creationId xmlns:a16="http://schemas.microsoft.com/office/drawing/2014/main" id="{F27DF57E-E368-C1DD-37EA-C7B784EF7686}"/>
                </a:ext>
              </a:extLst>
            </p:cNvPr>
            <p:cNvSpPr/>
            <p:nvPr/>
          </p:nvSpPr>
          <p:spPr>
            <a:xfrm>
              <a:off x="1355402" y="35568"/>
              <a:ext cx="880789" cy="443336"/>
            </a:xfrm>
            <a:custGeom>
              <a:avLst/>
              <a:gdLst>
                <a:gd name="connsiteX0" fmla="*/ 10162 w 880789"/>
                <a:gd name="connsiteY0" fmla="*/ 433174 h 443336"/>
                <a:gd name="connsiteX1" fmla="*/ 6351 w 880789"/>
                <a:gd name="connsiteY1" fmla="*/ 443336 h 443336"/>
                <a:gd name="connsiteX2" fmla="*/ 6351 w 880789"/>
                <a:gd name="connsiteY2" fmla="*/ 443336 h 443336"/>
                <a:gd name="connsiteX3" fmla="*/ 873962 w 880789"/>
                <a:gd name="connsiteY3" fmla="*/ 15244 h 443336"/>
                <a:gd name="connsiteX4" fmla="*/ 876502 w 880789"/>
                <a:gd name="connsiteY4" fmla="*/ 13973 h 443336"/>
                <a:gd name="connsiteX5" fmla="*/ 880313 w 880789"/>
                <a:gd name="connsiteY5" fmla="*/ 3811 h 443336"/>
                <a:gd name="connsiteX6" fmla="*/ 880313 w 880789"/>
                <a:gd name="connsiteY6" fmla="*/ 3811 h 443336"/>
                <a:gd name="connsiteX7" fmla="*/ 873962 w 880789"/>
                <a:gd name="connsiteY7" fmla="*/ 0 h 443336"/>
                <a:gd name="connsiteX8" fmla="*/ 872691 w 880789"/>
                <a:gd name="connsiteY8" fmla="*/ 0 h 443336"/>
                <a:gd name="connsiteX9" fmla="*/ 871421 w 880789"/>
                <a:gd name="connsiteY9" fmla="*/ 0 h 443336"/>
                <a:gd name="connsiteX10" fmla="*/ 870151 w 880789"/>
                <a:gd name="connsiteY10" fmla="*/ 0 h 443336"/>
                <a:gd name="connsiteX11" fmla="*/ 10162 w 880789"/>
                <a:gd name="connsiteY11" fmla="*/ 425552 h 443336"/>
                <a:gd name="connsiteX12" fmla="*/ 0 w 880789"/>
                <a:gd name="connsiteY12" fmla="*/ 430633 h 443336"/>
                <a:gd name="connsiteX13" fmla="*/ 10162 w 880789"/>
                <a:gd name="connsiteY13" fmla="*/ 433174 h 443336"/>
                <a:gd name="connsiteX14" fmla="*/ 10162 w 880789"/>
                <a:gd name="connsiteY14" fmla="*/ 433174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80789" h="443336">
                  <a:moveTo>
                    <a:pt x="10162" y="433174"/>
                  </a:moveTo>
                  <a:cubicBezTo>
                    <a:pt x="11433" y="436985"/>
                    <a:pt x="10162" y="440796"/>
                    <a:pt x="6351" y="443336"/>
                  </a:cubicBezTo>
                  <a:lnTo>
                    <a:pt x="6351" y="443336"/>
                  </a:lnTo>
                  <a:lnTo>
                    <a:pt x="873962" y="15244"/>
                  </a:lnTo>
                  <a:lnTo>
                    <a:pt x="876502" y="13973"/>
                  </a:lnTo>
                  <a:cubicBezTo>
                    <a:pt x="880313" y="12703"/>
                    <a:pt x="881583" y="7622"/>
                    <a:pt x="880313" y="3811"/>
                  </a:cubicBezTo>
                  <a:cubicBezTo>
                    <a:pt x="880313" y="3811"/>
                    <a:pt x="880313" y="3811"/>
                    <a:pt x="880313" y="3811"/>
                  </a:cubicBezTo>
                  <a:cubicBezTo>
                    <a:pt x="879043" y="1270"/>
                    <a:pt x="876502" y="0"/>
                    <a:pt x="873962" y="0"/>
                  </a:cubicBezTo>
                  <a:lnTo>
                    <a:pt x="872691" y="0"/>
                  </a:lnTo>
                  <a:cubicBezTo>
                    <a:pt x="872691" y="0"/>
                    <a:pt x="871421" y="0"/>
                    <a:pt x="871421" y="0"/>
                  </a:cubicBezTo>
                  <a:lnTo>
                    <a:pt x="870151" y="0"/>
                  </a:lnTo>
                  <a:lnTo>
                    <a:pt x="10162" y="425552"/>
                  </a:lnTo>
                  <a:lnTo>
                    <a:pt x="0" y="430633"/>
                  </a:lnTo>
                  <a:cubicBezTo>
                    <a:pt x="3811" y="428093"/>
                    <a:pt x="8892" y="429363"/>
                    <a:pt x="10162" y="433174"/>
                  </a:cubicBezTo>
                  <a:cubicBezTo>
                    <a:pt x="10162" y="433174"/>
                    <a:pt x="10162" y="433174"/>
                    <a:pt x="10162" y="43317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3" name="Freeform: Shape 334">
              <a:extLst>
                <a:ext uri="{FF2B5EF4-FFF2-40B4-BE49-F238E27FC236}">
                  <a16:creationId xmlns:a16="http://schemas.microsoft.com/office/drawing/2014/main" id="{106FFE4C-D095-A594-B461-F0C0BC6CD3D5}"/>
                </a:ext>
              </a:extLst>
            </p:cNvPr>
            <p:cNvSpPr/>
            <p:nvPr/>
          </p:nvSpPr>
          <p:spPr>
            <a:xfrm>
              <a:off x="1105154" y="464455"/>
              <a:ext cx="260886" cy="136398"/>
            </a:xfrm>
            <a:custGeom>
              <a:avLst/>
              <a:gdLst>
                <a:gd name="connsiteX0" fmla="*/ 10162 w 260886"/>
                <a:gd name="connsiteY0" fmla="*/ 131318 h 136398"/>
                <a:gd name="connsiteX1" fmla="*/ 10162 w 260886"/>
                <a:gd name="connsiteY1" fmla="*/ 136399 h 136398"/>
                <a:gd name="connsiteX2" fmla="*/ 25406 w 260886"/>
                <a:gd name="connsiteY2" fmla="*/ 128777 h 136398"/>
                <a:gd name="connsiteX3" fmla="*/ 256599 w 260886"/>
                <a:gd name="connsiteY3" fmla="*/ 14450 h 136398"/>
                <a:gd name="connsiteX4" fmla="*/ 260410 w 260886"/>
                <a:gd name="connsiteY4" fmla="*/ 4287 h 136398"/>
                <a:gd name="connsiteX5" fmla="*/ 250248 w 260886"/>
                <a:gd name="connsiteY5" fmla="*/ 476 h 136398"/>
                <a:gd name="connsiteX6" fmla="*/ 250248 w 260886"/>
                <a:gd name="connsiteY6" fmla="*/ 476 h 136398"/>
                <a:gd name="connsiteX7" fmla="*/ 245167 w 260886"/>
                <a:gd name="connsiteY7" fmla="*/ 3017 h 136398"/>
                <a:gd name="connsiteX8" fmla="*/ 0 w 260886"/>
                <a:gd name="connsiteY8" fmla="*/ 124966 h 136398"/>
                <a:gd name="connsiteX9" fmla="*/ 0 w 260886"/>
                <a:gd name="connsiteY9" fmla="*/ 124966 h 136398"/>
                <a:gd name="connsiteX10" fmla="*/ 2541 w 260886"/>
                <a:gd name="connsiteY10" fmla="*/ 123696 h 136398"/>
                <a:gd name="connsiteX11" fmla="*/ 10162 w 260886"/>
                <a:gd name="connsiteY11" fmla="*/ 131318 h 136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0886" h="136398">
                  <a:moveTo>
                    <a:pt x="10162" y="131318"/>
                  </a:moveTo>
                  <a:lnTo>
                    <a:pt x="10162" y="136399"/>
                  </a:lnTo>
                  <a:lnTo>
                    <a:pt x="25406" y="128777"/>
                  </a:lnTo>
                  <a:lnTo>
                    <a:pt x="256599" y="14450"/>
                  </a:lnTo>
                  <a:cubicBezTo>
                    <a:pt x="260410" y="13179"/>
                    <a:pt x="261680" y="8098"/>
                    <a:pt x="260410" y="4287"/>
                  </a:cubicBezTo>
                  <a:cubicBezTo>
                    <a:pt x="259140" y="476"/>
                    <a:pt x="254059" y="-794"/>
                    <a:pt x="250248" y="476"/>
                  </a:cubicBezTo>
                  <a:cubicBezTo>
                    <a:pt x="250248" y="476"/>
                    <a:pt x="250248" y="476"/>
                    <a:pt x="250248" y="476"/>
                  </a:cubicBezTo>
                  <a:lnTo>
                    <a:pt x="245167" y="3017"/>
                  </a:lnTo>
                  <a:lnTo>
                    <a:pt x="0" y="124966"/>
                  </a:lnTo>
                  <a:lnTo>
                    <a:pt x="0" y="124966"/>
                  </a:lnTo>
                  <a:cubicBezTo>
                    <a:pt x="1270" y="124966"/>
                    <a:pt x="1270" y="123696"/>
                    <a:pt x="2541" y="123696"/>
                  </a:cubicBezTo>
                  <a:cubicBezTo>
                    <a:pt x="6351" y="123696"/>
                    <a:pt x="10162" y="127507"/>
                    <a:pt x="10162" y="1313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4" name="Freeform: Shape 335">
              <a:extLst>
                <a:ext uri="{FF2B5EF4-FFF2-40B4-BE49-F238E27FC236}">
                  <a16:creationId xmlns:a16="http://schemas.microsoft.com/office/drawing/2014/main" id="{C6DBADB0-C79A-43C6-910D-A52C3B712C80}"/>
                </a:ext>
              </a:extLst>
            </p:cNvPr>
            <p:cNvSpPr/>
            <p:nvPr/>
          </p:nvSpPr>
          <p:spPr>
            <a:xfrm>
              <a:off x="1101343" y="590691"/>
              <a:ext cx="1270" cy="3810"/>
            </a:xfrm>
            <a:custGeom>
              <a:avLst/>
              <a:gdLst>
                <a:gd name="connsiteX0" fmla="*/ 1270 w 1270"/>
                <a:gd name="connsiteY0" fmla="*/ 0 h 3810"/>
                <a:gd name="connsiteX1" fmla="*/ 1270 w 1270"/>
                <a:gd name="connsiteY1" fmla="*/ 0 h 3810"/>
                <a:gd name="connsiteX2" fmla="*/ 0 w 1270"/>
                <a:gd name="connsiteY2" fmla="*/ 2541 h 3810"/>
                <a:gd name="connsiteX3" fmla="*/ 0 w 1270"/>
                <a:gd name="connsiteY3" fmla="*/ 3811 h 3810"/>
                <a:gd name="connsiteX4" fmla="*/ 1270 w 1270"/>
                <a:gd name="connsiteY4" fmla="*/ 0 h 3810"/>
                <a:gd name="connsiteX5" fmla="*/ 1270 w 1270"/>
                <a:gd name="connsiteY5" fmla="*/ 0 h 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0" h="3810">
                  <a:moveTo>
                    <a:pt x="1270" y="0"/>
                  </a:moveTo>
                  <a:lnTo>
                    <a:pt x="1270" y="0"/>
                  </a:lnTo>
                  <a:cubicBezTo>
                    <a:pt x="0" y="1270"/>
                    <a:pt x="0" y="1270"/>
                    <a:pt x="0" y="2541"/>
                  </a:cubicBezTo>
                  <a:cubicBezTo>
                    <a:pt x="0" y="2541"/>
                    <a:pt x="0" y="3811"/>
                    <a:pt x="0" y="3811"/>
                  </a:cubicBezTo>
                  <a:cubicBezTo>
                    <a:pt x="1270" y="1270"/>
                    <a:pt x="127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5" name="Freeform: Shape 336">
              <a:extLst>
                <a:ext uri="{FF2B5EF4-FFF2-40B4-BE49-F238E27FC236}">
                  <a16:creationId xmlns:a16="http://schemas.microsoft.com/office/drawing/2014/main" id="{4FD723FD-B669-5F7C-5F42-B889AB59F228}"/>
                </a:ext>
              </a:extLst>
            </p:cNvPr>
            <p:cNvSpPr/>
            <p:nvPr/>
          </p:nvSpPr>
          <p:spPr>
            <a:xfrm>
              <a:off x="1100391" y="594502"/>
              <a:ext cx="952" cy="2540"/>
            </a:xfrm>
            <a:custGeom>
              <a:avLst/>
              <a:gdLst>
                <a:gd name="connsiteX0" fmla="*/ 953 w 952"/>
                <a:gd name="connsiteY0" fmla="*/ 0 h 2540"/>
                <a:gd name="connsiteX1" fmla="*/ 953 w 952"/>
                <a:gd name="connsiteY1" fmla="*/ 0 h 2540"/>
                <a:gd name="connsiteX2" fmla="*/ 953 w 952"/>
                <a:gd name="connsiteY2" fmla="*/ 2541 h 2540"/>
                <a:gd name="connsiteX3" fmla="*/ 953 w 952"/>
                <a:gd name="connsiteY3" fmla="*/ 0 h 2540"/>
                <a:gd name="connsiteX4" fmla="*/ 953 w 952"/>
                <a:gd name="connsiteY4" fmla="*/ 0 h 2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" h="2540">
                  <a:moveTo>
                    <a:pt x="953" y="0"/>
                  </a:moveTo>
                  <a:cubicBezTo>
                    <a:pt x="953" y="0"/>
                    <a:pt x="953" y="1270"/>
                    <a:pt x="953" y="0"/>
                  </a:cubicBezTo>
                  <a:cubicBezTo>
                    <a:pt x="953" y="1270"/>
                    <a:pt x="953" y="2541"/>
                    <a:pt x="953" y="2541"/>
                  </a:cubicBezTo>
                  <a:cubicBezTo>
                    <a:pt x="-318" y="1270"/>
                    <a:pt x="-318" y="0"/>
                    <a:pt x="953" y="0"/>
                  </a:cubicBezTo>
                  <a:lnTo>
                    <a:pt x="95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6" name="Freeform: Shape 337">
              <a:extLst>
                <a:ext uri="{FF2B5EF4-FFF2-40B4-BE49-F238E27FC236}">
                  <a16:creationId xmlns:a16="http://schemas.microsoft.com/office/drawing/2014/main" id="{2C717EE4-35D8-71AA-28F5-BE9F389D24A3}"/>
                </a:ext>
              </a:extLst>
            </p:cNvPr>
            <p:cNvSpPr/>
            <p:nvPr/>
          </p:nvSpPr>
          <p:spPr>
            <a:xfrm>
              <a:off x="2851807" y="786318"/>
              <a:ext cx="16513" cy="44460"/>
            </a:xfrm>
            <a:custGeom>
              <a:avLst/>
              <a:gdLst>
                <a:gd name="connsiteX0" fmla="*/ 2541 w 16513"/>
                <a:gd name="connsiteY0" fmla="*/ 40650 h 44460"/>
                <a:gd name="connsiteX1" fmla="*/ 8892 w 16513"/>
                <a:gd name="connsiteY1" fmla="*/ 44461 h 44460"/>
                <a:gd name="connsiteX2" fmla="*/ 16514 w 16513"/>
                <a:gd name="connsiteY2" fmla="*/ 36839 h 44460"/>
                <a:gd name="connsiteX3" fmla="*/ 15243 w 16513"/>
                <a:gd name="connsiteY3" fmla="*/ 8892 h 44460"/>
                <a:gd name="connsiteX4" fmla="*/ 15243 w 16513"/>
                <a:gd name="connsiteY4" fmla="*/ 0 h 44460"/>
                <a:gd name="connsiteX5" fmla="*/ 7622 w 16513"/>
                <a:gd name="connsiteY5" fmla="*/ 7622 h 44460"/>
                <a:gd name="connsiteX6" fmla="*/ 0 w 16513"/>
                <a:gd name="connsiteY6" fmla="*/ 0 h 44460"/>
                <a:gd name="connsiteX7" fmla="*/ 1270 w 16513"/>
                <a:gd name="connsiteY7" fmla="*/ 36839 h 44460"/>
                <a:gd name="connsiteX8" fmla="*/ 2541 w 16513"/>
                <a:gd name="connsiteY8" fmla="*/ 4065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3" h="44460">
                  <a:moveTo>
                    <a:pt x="2541" y="40650"/>
                  </a:moveTo>
                  <a:cubicBezTo>
                    <a:pt x="3811" y="43190"/>
                    <a:pt x="6351" y="44461"/>
                    <a:pt x="8892" y="44461"/>
                  </a:cubicBezTo>
                  <a:cubicBezTo>
                    <a:pt x="12703" y="44461"/>
                    <a:pt x="16514" y="40650"/>
                    <a:pt x="16514" y="36839"/>
                  </a:cubicBezTo>
                  <a:lnTo>
                    <a:pt x="15243" y="8892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270" y="36839"/>
                  </a:lnTo>
                  <a:cubicBezTo>
                    <a:pt x="1270" y="38109"/>
                    <a:pt x="2541" y="39379"/>
                    <a:pt x="2541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7" name="Freeform: Shape 338">
              <a:extLst>
                <a:ext uri="{FF2B5EF4-FFF2-40B4-BE49-F238E27FC236}">
                  <a16:creationId xmlns:a16="http://schemas.microsoft.com/office/drawing/2014/main" id="{5211C953-032A-8A8B-BA6B-3D45284C4B22}"/>
                </a:ext>
              </a:extLst>
            </p:cNvPr>
            <p:cNvSpPr/>
            <p:nvPr/>
          </p:nvSpPr>
          <p:spPr>
            <a:xfrm>
              <a:off x="2823861" y="139733"/>
              <a:ext cx="43189" cy="652936"/>
            </a:xfrm>
            <a:custGeom>
              <a:avLst/>
              <a:gdLst>
                <a:gd name="connsiteX0" fmla="*/ 6351 w 43189"/>
                <a:gd name="connsiteY0" fmla="*/ 1270 h 652936"/>
                <a:gd name="connsiteX1" fmla="*/ 6351 w 43189"/>
                <a:gd name="connsiteY1" fmla="*/ 1270 h 652936"/>
                <a:gd name="connsiteX2" fmla="*/ 5081 w 43189"/>
                <a:gd name="connsiteY2" fmla="*/ 1270 h 652936"/>
                <a:gd name="connsiteX3" fmla="*/ 3811 w 43189"/>
                <a:gd name="connsiteY3" fmla="*/ 1270 h 652936"/>
                <a:gd name="connsiteX4" fmla="*/ 0 w 43189"/>
                <a:gd name="connsiteY4" fmla="*/ 8892 h 652936"/>
                <a:gd name="connsiteX5" fmla="*/ 0 w 43189"/>
                <a:gd name="connsiteY5" fmla="*/ 20325 h 652936"/>
                <a:gd name="connsiteX6" fmla="*/ 27946 w 43189"/>
                <a:gd name="connsiteY6" fmla="*/ 645315 h 652936"/>
                <a:gd name="connsiteX7" fmla="*/ 27946 w 43189"/>
                <a:gd name="connsiteY7" fmla="*/ 645315 h 652936"/>
                <a:gd name="connsiteX8" fmla="*/ 35568 w 43189"/>
                <a:gd name="connsiteY8" fmla="*/ 652937 h 652936"/>
                <a:gd name="connsiteX9" fmla="*/ 43190 w 43189"/>
                <a:gd name="connsiteY9" fmla="*/ 645315 h 652936"/>
                <a:gd name="connsiteX10" fmla="*/ 43190 w 43189"/>
                <a:gd name="connsiteY10" fmla="*/ 638963 h 652936"/>
                <a:gd name="connsiteX11" fmla="*/ 15243 w 43189"/>
                <a:gd name="connsiteY11" fmla="*/ 7622 h 652936"/>
                <a:gd name="connsiteX12" fmla="*/ 15243 w 43189"/>
                <a:gd name="connsiteY12" fmla="*/ 7622 h 652936"/>
                <a:gd name="connsiteX13" fmla="*/ 15243 w 43189"/>
                <a:gd name="connsiteY13" fmla="*/ 6352 h 652936"/>
                <a:gd name="connsiteX14" fmla="*/ 15243 w 43189"/>
                <a:gd name="connsiteY14" fmla="*/ 5081 h 652936"/>
                <a:gd name="connsiteX15" fmla="*/ 15243 w 43189"/>
                <a:gd name="connsiteY15" fmla="*/ 3811 h 652936"/>
                <a:gd name="connsiteX16" fmla="*/ 13973 w 43189"/>
                <a:gd name="connsiteY16" fmla="*/ 2541 h 652936"/>
                <a:gd name="connsiteX17" fmla="*/ 13973 w 43189"/>
                <a:gd name="connsiteY17" fmla="*/ 2541 h 652936"/>
                <a:gd name="connsiteX18" fmla="*/ 13973 w 43189"/>
                <a:gd name="connsiteY18" fmla="*/ 1270 h 652936"/>
                <a:gd name="connsiteX19" fmla="*/ 12703 w 43189"/>
                <a:gd name="connsiteY19" fmla="*/ 0 h 652936"/>
                <a:gd name="connsiteX20" fmla="*/ 12703 w 43189"/>
                <a:gd name="connsiteY20" fmla="*/ 0 h 652936"/>
                <a:gd name="connsiteX21" fmla="*/ 11433 w 43189"/>
                <a:gd name="connsiteY21" fmla="*/ 0 h 652936"/>
                <a:gd name="connsiteX22" fmla="*/ 10162 w 43189"/>
                <a:gd name="connsiteY22" fmla="*/ 0 h 652936"/>
                <a:gd name="connsiteX23" fmla="*/ 6351 w 43189"/>
                <a:gd name="connsiteY23" fmla="*/ 1270 h 652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189" h="652936">
                  <a:moveTo>
                    <a:pt x="6351" y="1270"/>
                  </a:moveTo>
                  <a:lnTo>
                    <a:pt x="6351" y="1270"/>
                  </a:lnTo>
                  <a:lnTo>
                    <a:pt x="5081" y="1270"/>
                  </a:lnTo>
                  <a:lnTo>
                    <a:pt x="3811" y="1270"/>
                  </a:lnTo>
                  <a:cubicBezTo>
                    <a:pt x="1270" y="2541"/>
                    <a:pt x="0" y="5081"/>
                    <a:pt x="0" y="8892"/>
                  </a:cubicBezTo>
                  <a:lnTo>
                    <a:pt x="0" y="20325"/>
                  </a:lnTo>
                  <a:lnTo>
                    <a:pt x="27946" y="645315"/>
                  </a:lnTo>
                  <a:lnTo>
                    <a:pt x="27946" y="645315"/>
                  </a:lnTo>
                  <a:cubicBezTo>
                    <a:pt x="27946" y="649126"/>
                    <a:pt x="31757" y="652937"/>
                    <a:pt x="35568" y="652937"/>
                  </a:cubicBezTo>
                  <a:cubicBezTo>
                    <a:pt x="39379" y="652937"/>
                    <a:pt x="43190" y="649126"/>
                    <a:pt x="43190" y="645315"/>
                  </a:cubicBezTo>
                  <a:lnTo>
                    <a:pt x="43190" y="638963"/>
                  </a:lnTo>
                  <a:lnTo>
                    <a:pt x="15243" y="7622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6352"/>
                    <a:pt x="15243" y="5081"/>
                  </a:cubicBezTo>
                  <a:cubicBezTo>
                    <a:pt x="15243" y="5081"/>
                    <a:pt x="15243" y="5081"/>
                    <a:pt x="15243" y="3811"/>
                  </a:cubicBezTo>
                  <a:lnTo>
                    <a:pt x="13973" y="2541"/>
                  </a:lnTo>
                  <a:lnTo>
                    <a:pt x="13973" y="2541"/>
                  </a:lnTo>
                  <a:lnTo>
                    <a:pt x="13973" y="1270"/>
                  </a:lnTo>
                  <a:cubicBezTo>
                    <a:pt x="13973" y="1270"/>
                    <a:pt x="12703" y="1270"/>
                    <a:pt x="12703" y="0"/>
                  </a:cubicBezTo>
                  <a:lnTo>
                    <a:pt x="12703" y="0"/>
                  </a:lnTo>
                  <a:lnTo>
                    <a:pt x="11433" y="0"/>
                  </a:lnTo>
                  <a:cubicBezTo>
                    <a:pt x="11433" y="0"/>
                    <a:pt x="10162" y="0"/>
                    <a:pt x="10162" y="0"/>
                  </a:cubicBezTo>
                  <a:lnTo>
                    <a:pt x="635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8" name="Freeform: Shape 339">
              <a:extLst>
                <a:ext uri="{FF2B5EF4-FFF2-40B4-BE49-F238E27FC236}">
                  <a16:creationId xmlns:a16="http://schemas.microsoft.com/office/drawing/2014/main" id="{89411561-3218-AB4B-36E1-B7A2D4DAF7F1}"/>
                </a:ext>
              </a:extLst>
            </p:cNvPr>
            <p:cNvSpPr/>
            <p:nvPr/>
          </p:nvSpPr>
          <p:spPr>
            <a:xfrm>
              <a:off x="1152155" y="1233466"/>
              <a:ext cx="19054" cy="59704"/>
            </a:xfrm>
            <a:custGeom>
              <a:avLst/>
              <a:gdLst>
                <a:gd name="connsiteX0" fmla="*/ 12703 w 19054"/>
                <a:gd name="connsiteY0" fmla="*/ 59704 h 59704"/>
                <a:gd name="connsiteX1" fmla="*/ 19054 w 19054"/>
                <a:gd name="connsiteY1" fmla="*/ 53353 h 59704"/>
                <a:gd name="connsiteX2" fmla="*/ 19054 w 19054"/>
                <a:gd name="connsiteY2" fmla="*/ 50812 h 59704"/>
                <a:gd name="connsiteX3" fmla="*/ 15244 w 19054"/>
                <a:gd name="connsiteY3" fmla="*/ 0 h 59704"/>
                <a:gd name="connsiteX4" fmla="*/ 7622 w 19054"/>
                <a:gd name="connsiteY4" fmla="*/ 7622 h 59704"/>
                <a:gd name="connsiteX5" fmla="*/ 0 w 19054"/>
                <a:gd name="connsiteY5" fmla="*/ 1270 h 59704"/>
                <a:gd name="connsiteX6" fmla="*/ 1270 w 19054"/>
                <a:gd name="connsiteY6" fmla="*/ 12703 h 59704"/>
                <a:gd name="connsiteX7" fmla="*/ 5081 w 19054"/>
                <a:gd name="connsiteY7" fmla="*/ 52082 h 59704"/>
                <a:gd name="connsiteX8" fmla="*/ 12703 w 19054"/>
                <a:gd name="connsiteY8" fmla="*/ 59704 h 59704"/>
                <a:gd name="connsiteX9" fmla="*/ 12703 w 19054"/>
                <a:gd name="connsiteY9" fmla="*/ 59704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4" h="59704">
                  <a:moveTo>
                    <a:pt x="12703" y="59704"/>
                  </a:moveTo>
                  <a:cubicBezTo>
                    <a:pt x="16514" y="59704"/>
                    <a:pt x="19054" y="57164"/>
                    <a:pt x="19054" y="53353"/>
                  </a:cubicBezTo>
                  <a:cubicBezTo>
                    <a:pt x="19054" y="52082"/>
                    <a:pt x="19054" y="52082"/>
                    <a:pt x="19054" y="50812"/>
                  </a:cubicBez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1270" y="5081"/>
                    <a:pt x="0" y="1270"/>
                  </a:cubicBezTo>
                  <a:lnTo>
                    <a:pt x="1270" y="12703"/>
                  </a:lnTo>
                  <a:lnTo>
                    <a:pt x="5081" y="52082"/>
                  </a:lnTo>
                  <a:cubicBezTo>
                    <a:pt x="3811" y="55893"/>
                    <a:pt x="7622" y="59704"/>
                    <a:pt x="12703" y="59704"/>
                  </a:cubicBezTo>
                  <a:cubicBezTo>
                    <a:pt x="11433" y="59704"/>
                    <a:pt x="11433" y="59704"/>
                    <a:pt x="12703" y="597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9" name="Freeform: Shape 340">
              <a:extLst>
                <a:ext uri="{FF2B5EF4-FFF2-40B4-BE49-F238E27FC236}">
                  <a16:creationId xmlns:a16="http://schemas.microsoft.com/office/drawing/2014/main" id="{33F4A43A-1200-8A1B-FA73-81BBF777EC6F}"/>
                </a:ext>
              </a:extLst>
            </p:cNvPr>
            <p:cNvSpPr/>
            <p:nvPr/>
          </p:nvSpPr>
          <p:spPr>
            <a:xfrm>
              <a:off x="1102614" y="589172"/>
              <a:ext cx="63763" cy="653185"/>
            </a:xfrm>
            <a:custGeom>
              <a:avLst/>
              <a:gdLst>
                <a:gd name="connsiteX0" fmla="*/ 57163 w 63763"/>
                <a:gd name="connsiteY0" fmla="*/ 653186 h 653185"/>
                <a:gd name="connsiteX1" fmla="*/ 63515 w 63763"/>
                <a:gd name="connsiteY1" fmla="*/ 645564 h 653185"/>
                <a:gd name="connsiteX2" fmla="*/ 63515 w 63763"/>
                <a:gd name="connsiteY2" fmla="*/ 645564 h 653185"/>
                <a:gd name="connsiteX3" fmla="*/ 12703 w 63763"/>
                <a:gd name="connsiteY3" fmla="*/ 16763 h 653185"/>
                <a:gd name="connsiteX4" fmla="*/ 12703 w 63763"/>
                <a:gd name="connsiteY4" fmla="*/ 11682 h 653185"/>
                <a:gd name="connsiteX5" fmla="*/ 12703 w 63763"/>
                <a:gd name="connsiteY5" fmla="*/ 6601 h 653185"/>
                <a:gd name="connsiteX6" fmla="*/ 5081 w 63763"/>
                <a:gd name="connsiteY6" fmla="*/ 249 h 653185"/>
                <a:gd name="connsiteX7" fmla="*/ 5081 w 63763"/>
                <a:gd name="connsiteY7" fmla="*/ 249 h 653185"/>
                <a:gd name="connsiteX8" fmla="*/ 2541 w 63763"/>
                <a:gd name="connsiteY8" fmla="*/ 1519 h 653185"/>
                <a:gd name="connsiteX9" fmla="*/ 2541 w 63763"/>
                <a:gd name="connsiteY9" fmla="*/ 1519 h 653185"/>
                <a:gd name="connsiteX10" fmla="*/ 2541 w 63763"/>
                <a:gd name="connsiteY10" fmla="*/ 1519 h 653185"/>
                <a:gd name="connsiteX11" fmla="*/ 0 w 63763"/>
                <a:gd name="connsiteY11" fmla="*/ 5330 h 653185"/>
                <a:gd name="connsiteX12" fmla="*/ 0 w 63763"/>
                <a:gd name="connsiteY12" fmla="*/ 5330 h 653185"/>
                <a:gd name="connsiteX13" fmla="*/ 0 w 63763"/>
                <a:gd name="connsiteY13" fmla="*/ 7871 h 653185"/>
                <a:gd name="connsiteX14" fmla="*/ 0 w 63763"/>
                <a:gd name="connsiteY14" fmla="*/ 7871 h 653185"/>
                <a:gd name="connsiteX15" fmla="*/ 50812 w 63763"/>
                <a:gd name="connsiteY15" fmla="*/ 641753 h 653185"/>
                <a:gd name="connsiteX16" fmla="*/ 50812 w 63763"/>
                <a:gd name="connsiteY16" fmla="*/ 646834 h 653185"/>
                <a:gd name="connsiteX17" fmla="*/ 57163 w 63763"/>
                <a:gd name="connsiteY17" fmla="*/ 653186 h 65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763" h="653185">
                  <a:moveTo>
                    <a:pt x="57163" y="653186"/>
                  </a:moveTo>
                  <a:cubicBezTo>
                    <a:pt x="60974" y="653186"/>
                    <a:pt x="64785" y="649375"/>
                    <a:pt x="63515" y="645564"/>
                  </a:cubicBezTo>
                  <a:cubicBezTo>
                    <a:pt x="63515" y="645564"/>
                    <a:pt x="63515" y="645564"/>
                    <a:pt x="63515" y="645564"/>
                  </a:cubicBezTo>
                  <a:lnTo>
                    <a:pt x="12703" y="16763"/>
                  </a:lnTo>
                  <a:lnTo>
                    <a:pt x="12703" y="11682"/>
                  </a:lnTo>
                  <a:lnTo>
                    <a:pt x="12703" y="6601"/>
                  </a:lnTo>
                  <a:cubicBezTo>
                    <a:pt x="12703" y="2790"/>
                    <a:pt x="8892" y="-1021"/>
                    <a:pt x="5081" y="249"/>
                  </a:cubicBezTo>
                  <a:cubicBezTo>
                    <a:pt x="5081" y="249"/>
                    <a:pt x="5081" y="249"/>
                    <a:pt x="5081" y="249"/>
                  </a:cubicBezTo>
                  <a:cubicBezTo>
                    <a:pt x="3811" y="249"/>
                    <a:pt x="2541" y="249"/>
                    <a:pt x="2541" y="1519"/>
                  </a:cubicBezTo>
                  <a:lnTo>
                    <a:pt x="2541" y="1519"/>
                  </a:lnTo>
                  <a:lnTo>
                    <a:pt x="2541" y="1519"/>
                  </a:lnTo>
                  <a:cubicBezTo>
                    <a:pt x="1270" y="2790"/>
                    <a:pt x="1270" y="4060"/>
                    <a:pt x="0" y="533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50812" y="641753"/>
                  </a:lnTo>
                  <a:lnTo>
                    <a:pt x="50812" y="646834"/>
                  </a:lnTo>
                  <a:cubicBezTo>
                    <a:pt x="50812" y="649375"/>
                    <a:pt x="53352" y="653186"/>
                    <a:pt x="57163" y="65318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0" name="Freeform: Shape 341">
              <a:extLst>
                <a:ext uri="{FF2B5EF4-FFF2-40B4-BE49-F238E27FC236}">
                  <a16:creationId xmlns:a16="http://schemas.microsoft.com/office/drawing/2014/main" id="{3CF90F8B-C89B-6F03-BDDD-D34999287362}"/>
                </a:ext>
              </a:extLst>
            </p:cNvPr>
            <p:cNvSpPr/>
            <p:nvPr/>
          </p:nvSpPr>
          <p:spPr>
            <a:xfrm>
              <a:off x="4456187" y="6375329"/>
              <a:ext cx="63514" cy="32088"/>
            </a:xfrm>
            <a:custGeom>
              <a:avLst/>
              <a:gdLst>
                <a:gd name="connsiteX0" fmla="*/ 53352 w 63514"/>
                <a:gd name="connsiteY0" fmla="*/ 23196 h 32088"/>
                <a:gd name="connsiteX1" fmla="*/ 63515 w 63514"/>
                <a:gd name="connsiteY1" fmla="*/ 18115 h 32088"/>
                <a:gd name="connsiteX2" fmla="*/ 53352 w 63514"/>
                <a:gd name="connsiteY2" fmla="*/ 14304 h 32088"/>
                <a:gd name="connsiteX3" fmla="*/ 13973 w 63514"/>
                <a:gd name="connsiteY3" fmla="*/ 1601 h 32088"/>
                <a:gd name="connsiteX4" fmla="*/ 8892 w 63514"/>
                <a:gd name="connsiteY4" fmla="*/ 330 h 32088"/>
                <a:gd name="connsiteX5" fmla="*/ 0 w 63514"/>
                <a:gd name="connsiteY5" fmla="*/ 5412 h 32088"/>
                <a:gd name="connsiteX6" fmla="*/ 0 w 63514"/>
                <a:gd name="connsiteY6" fmla="*/ 5412 h 32088"/>
                <a:gd name="connsiteX7" fmla="*/ 0 w 63514"/>
                <a:gd name="connsiteY7" fmla="*/ 7952 h 32088"/>
                <a:gd name="connsiteX8" fmla="*/ 0 w 63514"/>
                <a:gd name="connsiteY8" fmla="*/ 9223 h 32088"/>
                <a:gd name="connsiteX9" fmla="*/ 0 w 63514"/>
                <a:gd name="connsiteY9" fmla="*/ 10493 h 32088"/>
                <a:gd name="connsiteX10" fmla="*/ 1270 w 63514"/>
                <a:gd name="connsiteY10" fmla="*/ 11763 h 32088"/>
                <a:gd name="connsiteX11" fmla="*/ 2541 w 63514"/>
                <a:gd name="connsiteY11" fmla="*/ 13034 h 32088"/>
                <a:gd name="connsiteX12" fmla="*/ 3811 w 63514"/>
                <a:gd name="connsiteY12" fmla="*/ 13034 h 32088"/>
                <a:gd name="connsiteX13" fmla="*/ 5081 w 63514"/>
                <a:gd name="connsiteY13" fmla="*/ 14304 h 32088"/>
                <a:gd name="connsiteX14" fmla="*/ 5081 w 63514"/>
                <a:gd name="connsiteY14" fmla="*/ 14304 h 32088"/>
                <a:gd name="connsiteX15" fmla="*/ 8892 w 63514"/>
                <a:gd name="connsiteY15" fmla="*/ 15574 h 32088"/>
                <a:gd name="connsiteX16" fmla="*/ 59704 w 63514"/>
                <a:gd name="connsiteY16" fmla="*/ 32088 h 32088"/>
                <a:gd name="connsiteX17" fmla="*/ 53352 w 63514"/>
                <a:gd name="connsiteY17" fmla="*/ 23196 h 3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514" h="32088">
                  <a:moveTo>
                    <a:pt x="53352" y="23196"/>
                  </a:moveTo>
                  <a:cubicBezTo>
                    <a:pt x="54623" y="19385"/>
                    <a:pt x="58434" y="16845"/>
                    <a:pt x="63515" y="18115"/>
                  </a:cubicBezTo>
                  <a:lnTo>
                    <a:pt x="53352" y="14304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1" y="13034"/>
                  </a:ln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59704" y="32088"/>
                  </a:lnTo>
                  <a:cubicBezTo>
                    <a:pt x="54623" y="30818"/>
                    <a:pt x="52082" y="27007"/>
                    <a:pt x="53352" y="231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1" name="Freeform: Shape 342">
              <a:extLst>
                <a:ext uri="{FF2B5EF4-FFF2-40B4-BE49-F238E27FC236}">
                  <a16:creationId xmlns:a16="http://schemas.microsoft.com/office/drawing/2014/main" id="{5F2835ED-316B-7007-2D3C-752191B178F3}"/>
                </a:ext>
              </a:extLst>
            </p:cNvPr>
            <p:cNvSpPr/>
            <p:nvPr/>
          </p:nvSpPr>
          <p:spPr>
            <a:xfrm>
              <a:off x="4509209" y="6393692"/>
              <a:ext cx="1152486" cy="397688"/>
            </a:xfrm>
            <a:custGeom>
              <a:avLst/>
              <a:gdLst>
                <a:gd name="connsiteX0" fmla="*/ 330 w 1152486"/>
                <a:gd name="connsiteY0" fmla="*/ 4834 h 397688"/>
                <a:gd name="connsiteX1" fmla="*/ 5412 w 1152486"/>
                <a:gd name="connsiteY1" fmla="*/ 14996 h 397688"/>
                <a:gd name="connsiteX2" fmla="*/ 1130891 w 1152486"/>
                <a:gd name="connsiteY2" fmla="*/ 393547 h 397688"/>
                <a:gd name="connsiteX3" fmla="*/ 1137243 w 1152486"/>
                <a:gd name="connsiteY3" fmla="*/ 396087 h 397688"/>
                <a:gd name="connsiteX4" fmla="*/ 1142324 w 1152486"/>
                <a:gd name="connsiteY4" fmla="*/ 397357 h 397688"/>
                <a:gd name="connsiteX5" fmla="*/ 1152486 w 1152486"/>
                <a:gd name="connsiteY5" fmla="*/ 392277 h 397688"/>
                <a:gd name="connsiteX6" fmla="*/ 1152486 w 1152486"/>
                <a:gd name="connsiteY6" fmla="*/ 389736 h 397688"/>
                <a:gd name="connsiteX7" fmla="*/ 1152486 w 1152486"/>
                <a:gd name="connsiteY7" fmla="*/ 388466 h 397688"/>
                <a:gd name="connsiteX8" fmla="*/ 1152486 w 1152486"/>
                <a:gd name="connsiteY8" fmla="*/ 388466 h 397688"/>
                <a:gd name="connsiteX9" fmla="*/ 1152486 w 1152486"/>
                <a:gd name="connsiteY9" fmla="*/ 387195 h 397688"/>
                <a:gd name="connsiteX10" fmla="*/ 1151216 w 1152486"/>
                <a:gd name="connsiteY10" fmla="*/ 385925 h 397688"/>
                <a:gd name="connsiteX11" fmla="*/ 1149946 w 1152486"/>
                <a:gd name="connsiteY11" fmla="*/ 384654 h 397688"/>
                <a:gd name="connsiteX12" fmla="*/ 1148675 w 1152486"/>
                <a:gd name="connsiteY12" fmla="*/ 384654 h 397688"/>
                <a:gd name="connsiteX13" fmla="*/ 1147405 w 1152486"/>
                <a:gd name="connsiteY13" fmla="*/ 383384 h 397688"/>
                <a:gd name="connsiteX14" fmla="*/ 1147405 w 1152486"/>
                <a:gd name="connsiteY14" fmla="*/ 383384 h 397688"/>
                <a:gd name="connsiteX15" fmla="*/ 14304 w 1152486"/>
                <a:gd name="connsiteY15" fmla="*/ 2293 h 397688"/>
                <a:gd name="connsiteX16" fmla="*/ 9223 w 1152486"/>
                <a:gd name="connsiteY16" fmla="*/ 1023 h 397688"/>
                <a:gd name="connsiteX17" fmla="*/ 330 w 1152486"/>
                <a:gd name="connsiteY17" fmla="*/ 4834 h 397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486" h="397688">
                  <a:moveTo>
                    <a:pt x="330" y="4834"/>
                  </a:moveTo>
                  <a:cubicBezTo>
                    <a:pt x="-940" y="8644"/>
                    <a:pt x="1601" y="12455"/>
                    <a:pt x="5412" y="14996"/>
                  </a:cubicBezTo>
                  <a:lnTo>
                    <a:pt x="1130891" y="393547"/>
                  </a:lnTo>
                  <a:lnTo>
                    <a:pt x="1137243" y="396087"/>
                  </a:lnTo>
                  <a:lnTo>
                    <a:pt x="1142324" y="397357"/>
                  </a:lnTo>
                  <a:cubicBezTo>
                    <a:pt x="1146135" y="398628"/>
                    <a:pt x="1149946" y="396087"/>
                    <a:pt x="1152486" y="392277"/>
                  </a:cubicBezTo>
                  <a:cubicBezTo>
                    <a:pt x="1152486" y="391006"/>
                    <a:pt x="1152486" y="391006"/>
                    <a:pt x="1152486" y="389736"/>
                  </a:cubicBezTo>
                  <a:cubicBezTo>
                    <a:pt x="1152486" y="389736"/>
                    <a:pt x="1152486" y="388466"/>
                    <a:pt x="1152486" y="388466"/>
                  </a:cubicBezTo>
                  <a:lnTo>
                    <a:pt x="1152486" y="388466"/>
                  </a:lnTo>
                  <a:cubicBezTo>
                    <a:pt x="1152486" y="388466"/>
                    <a:pt x="1152486" y="387195"/>
                    <a:pt x="1152486" y="387195"/>
                  </a:cubicBezTo>
                  <a:lnTo>
                    <a:pt x="1151216" y="385925"/>
                  </a:lnTo>
                  <a:lnTo>
                    <a:pt x="1149946" y="384654"/>
                  </a:lnTo>
                  <a:lnTo>
                    <a:pt x="1148675" y="384654"/>
                  </a:lnTo>
                  <a:lnTo>
                    <a:pt x="1147405" y="383384"/>
                  </a:lnTo>
                  <a:lnTo>
                    <a:pt x="1147405" y="383384"/>
                  </a:lnTo>
                  <a:lnTo>
                    <a:pt x="14304" y="2293"/>
                  </a:lnTo>
                  <a:lnTo>
                    <a:pt x="9223" y="1023"/>
                  </a:lnTo>
                  <a:cubicBezTo>
                    <a:pt x="6682" y="-1518"/>
                    <a:pt x="1601" y="1023"/>
                    <a:pt x="330" y="483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2" name="Freeform: Shape 343">
              <a:extLst>
                <a:ext uri="{FF2B5EF4-FFF2-40B4-BE49-F238E27FC236}">
                  <a16:creationId xmlns:a16="http://schemas.microsoft.com/office/drawing/2014/main" id="{605AB52F-E64E-3835-F3EA-EE82CF36DAC2}"/>
                </a:ext>
              </a:extLst>
            </p:cNvPr>
            <p:cNvSpPr/>
            <p:nvPr/>
          </p:nvSpPr>
          <p:spPr>
            <a:xfrm>
              <a:off x="275653" y="4642964"/>
              <a:ext cx="778689" cy="268034"/>
            </a:xfrm>
            <a:custGeom>
              <a:avLst/>
              <a:gdLst>
                <a:gd name="connsiteX0" fmla="*/ 1270 w 778689"/>
                <a:gd name="connsiteY0" fmla="*/ 15244 h 268034"/>
                <a:gd name="connsiteX1" fmla="*/ 773608 w 778689"/>
                <a:gd name="connsiteY1" fmla="*/ 268034 h 268034"/>
                <a:gd name="connsiteX2" fmla="*/ 768527 w 778689"/>
                <a:gd name="connsiteY2" fmla="*/ 259142 h 268034"/>
                <a:gd name="connsiteX3" fmla="*/ 778690 w 778689"/>
                <a:gd name="connsiteY3" fmla="*/ 254061 h 268034"/>
                <a:gd name="connsiteX4" fmla="*/ 774879 w 778689"/>
                <a:gd name="connsiteY4" fmla="*/ 252791 h 268034"/>
                <a:gd name="connsiteX5" fmla="*/ 0 w 778689"/>
                <a:gd name="connsiteY5" fmla="*/ 0 h 268034"/>
                <a:gd name="connsiteX6" fmla="*/ 0 w 778689"/>
                <a:gd name="connsiteY6" fmla="*/ 5081 h 268034"/>
                <a:gd name="connsiteX7" fmla="*/ 1270 w 778689"/>
                <a:gd name="connsiteY7" fmla="*/ 15244 h 26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689" h="268034">
                  <a:moveTo>
                    <a:pt x="1270" y="15244"/>
                  </a:moveTo>
                  <a:lnTo>
                    <a:pt x="773608" y="268034"/>
                  </a:lnTo>
                  <a:cubicBezTo>
                    <a:pt x="769798" y="266764"/>
                    <a:pt x="767257" y="262953"/>
                    <a:pt x="768527" y="259142"/>
                  </a:cubicBezTo>
                  <a:cubicBezTo>
                    <a:pt x="769798" y="255331"/>
                    <a:pt x="773608" y="252791"/>
                    <a:pt x="778690" y="254061"/>
                  </a:cubicBezTo>
                  <a:lnTo>
                    <a:pt x="774879" y="252791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3" name="Freeform: Shape 344">
              <a:extLst>
                <a:ext uri="{FF2B5EF4-FFF2-40B4-BE49-F238E27FC236}">
                  <a16:creationId xmlns:a16="http://schemas.microsoft.com/office/drawing/2014/main" id="{DF6562A4-2A4D-3A97-9044-43D95BA57C2D}"/>
                </a:ext>
              </a:extLst>
            </p:cNvPr>
            <p:cNvSpPr/>
            <p:nvPr/>
          </p:nvSpPr>
          <p:spPr>
            <a:xfrm>
              <a:off x="5558471" y="5296840"/>
              <a:ext cx="272173" cy="93062"/>
            </a:xfrm>
            <a:custGeom>
              <a:avLst/>
              <a:gdLst>
                <a:gd name="connsiteX0" fmla="*/ 263281 w 272173"/>
                <a:gd name="connsiteY0" fmla="*/ 82900 h 93062"/>
                <a:gd name="connsiteX1" fmla="*/ 272173 w 272173"/>
                <a:gd name="connsiteY1" fmla="*/ 77819 h 93062"/>
                <a:gd name="connsiteX2" fmla="*/ 272173 w 272173"/>
                <a:gd name="connsiteY2" fmla="*/ 77819 h 93062"/>
                <a:gd name="connsiteX3" fmla="*/ 263281 w 272173"/>
                <a:gd name="connsiteY3" fmla="*/ 75278 h 93062"/>
                <a:gd name="connsiteX4" fmla="*/ 21925 w 272173"/>
                <a:gd name="connsiteY4" fmla="*/ 4141 h 93062"/>
                <a:gd name="connsiteX5" fmla="*/ 9222 w 272173"/>
                <a:gd name="connsiteY5" fmla="*/ 330 h 93062"/>
                <a:gd name="connsiteX6" fmla="*/ 330 w 272173"/>
                <a:gd name="connsiteY6" fmla="*/ 5412 h 93062"/>
                <a:gd name="connsiteX7" fmla="*/ 330 w 272173"/>
                <a:gd name="connsiteY7" fmla="*/ 5412 h 93062"/>
                <a:gd name="connsiteX8" fmla="*/ 5412 w 272173"/>
                <a:gd name="connsiteY8" fmla="*/ 14304 h 93062"/>
                <a:gd name="connsiteX9" fmla="*/ 5412 w 272173"/>
                <a:gd name="connsiteY9" fmla="*/ 14304 h 93062"/>
                <a:gd name="connsiteX10" fmla="*/ 268362 w 272173"/>
                <a:gd name="connsiteY10" fmla="*/ 93063 h 93062"/>
                <a:gd name="connsiteX11" fmla="*/ 263281 w 272173"/>
                <a:gd name="connsiteY11" fmla="*/ 82900 h 93062"/>
                <a:gd name="connsiteX12" fmla="*/ 263281 w 272173"/>
                <a:gd name="connsiteY12" fmla="*/ 82900 h 9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173" h="93062">
                  <a:moveTo>
                    <a:pt x="263281" y="82900"/>
                  </a:moveTo>
                  <a:cubicBezTo>
                    <a:pt x="264551" y="79090"/>
                    <a:pt x="268362" y="76549"/>
                    <a:pt x="272173" y="77819"/>
                  </a:cubicBezTo>
                  <a:cubicBezTo>
                    <a:pt x="272173" y="77819"/>
                    <a:pt x="272173" y="77819"/>
                    <a:pt x="272173" y="77819"/>
                  </a:cubicBezTo>
                  <a:lnTo>
                    <a:pt x="263281" y="75278"/>
                  </a:lnTo>
                  <a:lnTo>
                    <a:pt x="21925" y="414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268362" y="93063"/>
                  </a:lnTo>
                  <a:cubicBezTo>
                    <a:pt x="264551" y="91793"/>
                    <a:pt x="262011" y="87981"/>
                    <a:pt x="263281" y="82900"/>
                  </a:cubicBezTo>
                  <a:cubicBezTo>
                    <a:pt x="263281" y="82900"/>
                    <a:pt x="263281" y="82900"/>
                    <a:pt x="263281" y="8290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4" name="Freeform: Shape 345">
              <a:extLst>
                <a:ext uri="{FF2B5EF4-FFF2-40B4-BE49-F238E27FC236}">
                  <a16:creationId xmlns:a16="http://schemas.microsoft.com/office/drawing/2014/main" id="{7F3FF6D0-5943-FEF7-6737-A48BDADFE325}"/>
                </a:ext>
              </a:extLst>
            </p:cNvPr>
            <p:cNvSpPr/>
            <p:nvPr/>
          </p:nvSpPr>
          <p:spPr>
            <a:xfrm>
              <a:off x="5821422" y="5374329"/>
              <a:ext cx="255989" cy="85771"/>
            </a:xfrm>
            <a:custGeom>
              <a:avLst/>
              <a:gdLst>
                <a:gd name="connsiteX0" fmla="*/ 9223 w 255989"/>
                <a:gd name="connsiteY0" fmla="*/ 330 h 85771"/>
                <a:gd name="connsiteX1" fmla="*/ 330 w 255989"/>
                <a:gd name="connsiteY1" fmla="*/ 5412 h 85771"/>
                <a:gd name="connsiteX2" fmla="*/ 5412 w 255989"/>
                <a:gd name="connsiteY2" fmla="*/ 14304 h 85771"/>
                <a:gd name="connsiteX3" fmla="*/ 246767 w 255989"/>
                <a:gd name="connsiteY3" fmla="*/ 85441 h 85771"/>
                <a:gd name="connsiteX4" fmla="*/ 255659 w 255989"/>
                <a:gd name="connsiteY4" fmla="*/ 80360 h 85771"/>
                <a:gd name="connsiteX5" fmla="*/ 250578 w 255989"/>
                <a:gd name="connsiteY5" fmla="*/ 71468 h 85771"/>
                <a:gd name="connsiteX6" fmla="*/ 250578 w 255989"/>
                <a:gd name="connsiteY6" fmla="*/ 71468 h 85771"/>
                <a:gd name="connsiteX7" fmla="*/ 241686 w 255989"/>
                <a:gd name="connsiteY7" fmla="*/ 68927 h 85771"/>
                <a:gd name="connsiteX8" fmla="*/ 15574 w 255989"/>
                <a:gd name="connsiteY8" fmla="*/ 1601 h 85771"/>
                <a:gd name="connsiteX9" fmla="*/ 9223 w 255989"/>
                <a:gd name="connsiteY9" fmla="*/ 330 h 85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989" h="85771">
                  <a:moveTo>
                    <a:pt x="9223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lnTo>
                    <a:pt x="246767" y="85441"/>
                  </a:lnTo>
                  <a:cubicBezTo>
                    <a:pt x="250578" y="86711"/>
                    <a:pt x="254389" y="84171"/>
                    <a:pt x="255659" y="80360"/>
                  </a:cubicBezTo>
                  <a:cubicBezTo>
                    <a:pt x="256930" y="76549"/>
                    <a:pt x="254389" y="72738"/>
                    <a:pt x="250578" y="71468"/>
                  </a:cubicBezTo>
                  <a:lnTo>
                    <a:pt x="250578" y="71468"/>
                  </a:lnTo>
                  <a:lnTo>
                    <a:pt x="241686" y="68927"/>
                  </a:lnTo>
                  <a:lnTo>
                    <a:pt x="15574" y="1601"/>
                  </a:lnTo>
                  <a:lnTo>
                    <a:pt x="9223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5" name="Freeform: Shape 346">
              <a:extLst>
                <a:ext uri="{FF2B5EF4-FFF2-40B4-BE49-F238E27FC236}">
                  <a16:creationId xmlns:a16="http://schemas.microsoft.com/office/drawing/2014/main" id="{DEAA1308-E955-1DE3-22C9-3B70A2CFAAFE}"/>
                </a:ext>
              </a:extLst>
            </p:cNvPr>
            <p:cNvSpPr/>
            <p:nvPr/>
          </p:nvSpPr>
          <p:spPr>
            <a:xfrm>
              <a:off x="6556921" y="5594092"/>
              <a:ext cx="150225" cy="56223"/>
            </a:xfrm>
            <a:custGeom>
              <a:avLst/>
              <a:gdLst>
                <a:gd name="connsiteX0" fmla="*/ 331 w 150225"/>
                <a:gd name="connsiteY0" fmla="*/ 5412 h 56223"/>
                <a:gd name="connsiteX1" fmla="*/ 5411 w 150225"/>
                <a:gd name="connsiteY1" fmla="*/ 14304 h 56223"/>
                <a:gd name="connsiteX2" fmla="*/ 5411 w 150225"/>
                <a:gd name="connsiteY2" fmla="*/ 14304 h 56223"/>
                <a:gd name="connsiteX3" fmla="*/ 146414 w 150225"/>
                <a:gd name="connsiteY3" fmla="*/ 56224 h 56223"/>
                <a:gd name="connsiteX4" fmla="*/ 141333 w 150225"/>
                <a:gd name="connsiteY4" fmla="*/ 47332 h 56223"/>
                <a:gd name="connsiteX5" fmla="*/ 150225 w 150225"/>
                <a:gd name="connsiteY5" fmla="*/ 42251 h 56223"/>
                <a:gd name="connsiteX6" fmla="*/ 150225 w 150225"/>
                <a:gd name="connsiteY6" fmla="*/ 42251 h 56223"/>
                <a:gd name="connsiteX7" fmla="*/ 9223 w 150225"/>
                <a:gd name="connsiteY7" fmla="*/ 330 h 56223"/>
                <a:gd name="connsiteX8" fmla="*/ 331 w 150225"/>
                <a:gd name="connsiteY8" fmla="*/ 5412 h 56223"/>
                <a:gd name="connsiteX9" fmla="*/ 331 w 150225"/>
                <a:gd name="connsiteY9" fmla="*/ 5412 h 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225" h="56223">
                  <a:moveTo>
                    <a:pt x="331" y="5412"/>
                  </a:moveTo>
                  <a:cubicBezTo>
                    <a:pt x="-940" y="9223"/>
                    <a:pt x="1601" y="13034"/>
                    <a:pt x="5411" y="14304"/>
                  </a:cubicBezTo>
                  <a:cubicBezTo>
                    <a:pt x="5411" y="14304"/>
                    <a:pt x="5411" y="14304"/>
                    <a:pt x="5411" y="14304"/>
                  </a:cubicBezTo>
                  <a:lnTo>
                    <a:pt x="146414" y="56224"/>
                  </a:lnTo>
                  <a:cubicBezTo>
                    <a:pt x="142604" y="54954"/>
                    <a:pt x="140063" y="51143"/>
                    <a:pt x="141333" y="47332"/>
                  </a:cubicBezTo>
                  <a:cubicBezTo>
                    <a:pt x="142604" y="43521"/>
                    <a:pt x="146414" y="40980"/>
                    <a:pt x="150225" y="42251"/>
                  </a:cubicBezTo>
                  <a:lnTo>
                    <a:pt x="150225" y="42251"/>
                  </a:lnTo>
                  <a:lnTo>
                    <a:pt x="9223" y="330"/>
                  </a:lnTo>
                  <a:cubicBezTo>
                    <a:pt x="5411" y="-940"/>
                    <a:pt x="1601" y="1601"/>
                    <a:pt x="331" y="5412"/>
                  </a:cubicBezTo>
                  <a:cubicBezTo>
                    <a:pt x="331" y="5412"/>
                    <a:pt x="331" y="5412"/>
                    <a:pt x="331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6" name="Freeform: Shape 347">
              <a:extLst>
                <a:ext uri="{FF2B5EF4-FFF2-40B4-BE49-F238E27FC236}">
                  <a16:creationId xmlns:a16="http://schemas.microsoft.com/office/drawing/2014/main" id="{F1664120-C46E-429B-A5A7-B85D8E1D3632}"/>
                </a:ext>
              </a:extLst>
            </p:cNvPr>
            <p:cNvSpPr/>
            <p:nvPr/>
          </p:nvSpPr>
          <p:spPr>
            <a:xfrm>
              <a:off x="6697924" y="5636342"/>
              <a:ext cx="185793" cy="65283"/>
            </a:xfrm>
            <a:custGeom>
              <a:avLst/>
              <a:gdLst>
                <a:gd name="connsiteX0" fmla="*/ 330 w 185793"/>
                <a:gd name="connsiteY0" fmla="*/ 5081 h 65283"/>
                <a:gd name="connsiteX1" fmla="*/ 5412 w 185793"/>
                <a:gd name="connsiteY1" fmla="*/ 13973 h 65283"/>
                <a:gd name="connsiteX2" fmla="*/ 164198 w 185793"/>
                <a:gd name="connsiteY2" fmla="*/ 60974 h 65283"/>
                <a:gd name="connsiteX3" fmla="*/ 176901 w 185793"/>
                <a:gd name="connsiteY3" fmla="*/ 64785 h 65283"/>
                <a:gd name="connsiteX4" fmla="*/ 184523 w 185793"/>
                <a:gd name="connsiteY4" fmla="*/ 62245 h 65283"/>
                <a:gd name="connsiteX5" fmla="*/ 185794 w 185793"/>
                <a:gd name="connsiteY5" fmla="*/ 60974 h 65283"/>
                <a:gd name="connsiteX6" fmla="*/ 185794 w 185793"/>
                <a:gd name="connsiteY6" fmla="*/ 59704 h 65283"/>
                <a:gd name="connsiteX7" fmla="*/ 185794 w 185793"/>
                <a:gd name="connsiteY7" fmla="*/ 59704 h 65283"/>
                <a:gd name="connsiteX8" fmla="*/ 185794 w 185793"/>
                <a:gd name="connsiteY8" fmla="*/ 58434 h 65283"/>
                <a:gd name="connsiteX9" fmla="*/ 185794 w 185793"/>
                <a:gd name="connsiteY9" fmla="*/ 57164 h 65283"/>
                <a:gd name="connsiteX10" fmla="*/ 185794 w 185793"/>
                <a:gd name="connsiteY10" fmla="*/ 55893 h 65283"/>
                <a:gd name="connsiteX11" fmla="*/ 185794 w 185793"/>
                <a:gd name="connsiteY11" fmla="*/ 54623 h 65283"/>
                <a:gd name="connsiteX12" fmla="*/ 185794 w 185793"/>
                <a:gd name="connsiteY12" fmla="*/ 54623 h 65283"/>
                <a:gd name="connsiteX13" fmla="*/ 184523 w 185793"/>
                <a:gd name="connsiteY13" fmla="*/ 53353 h 65283"/>
                <a:gd name="connsiteX14" fmla="*/ 184523 w 185793"/>
                <a:gd name="connsiteY14" fmla="*/ 53353 h 65283"/>
                <a:gd name="connsiteX15" fmla="*/ 183253 w 185793"/>
                <a:gd name="connsiteY15" fmla="*/ 52082 h 65283"/>
                <a:gd name="connsiteX16" fmla="*/ 181982 w 185793"/>
                <a:gd name="connsiteY16" fmla="*/ 50812 h 65283"/>
                <a:gd name="connsiteX17" fmla="*/ 181982 w 185793"/>
                <a:gd name="connsiteY17" fmla="*/ 50812 h 65283"/>
                <a:gd name="connsiteX18" fmla="*/ 180712 w 185793"/>
                <a:gd name="connsiteY18" fmla="*/ 50812 h 65283"/>
                <a:gd name="connsiteX19" fmla="*/ 180712 w 185793"/>
                <a:gd name="connsiteY19" fmla="*/ 50812 h 65283"/>
                <a:gd name="connsiteX20" fmla="*/ 9222 w 185793"/>
                <a:gd name="connsiteY20" fmla="*/ 0 h 65283"/>
                <a:gd name="connsiteX21" fmla="*/ 330 w 185793"/>
                <a:gd name="connsiteY21" fmla="*/ 5081 h 65283"/>
                <a:gd name="connsiteX22" fmla="*/ 330 w 185793"/>
                <a:gd name="connsiteY22" fmla="*/ 5081 h 65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5793" h="65283">
                  <a:moveTo>
                    <a:pt x="330" y="5081"/>
                  </a:moveTo>
                  <a:cubicBezTo>
                    <a:pt x="-940" y="8892"/>
                    <a:pt x="1601" y="12703"/>
                    <a:pt x="5412" y="13973"/>
                  </a:cubicBezTo>
                  <a:lnTo>
                    <a:pt x="164198" y="60974"/>
                  </a:lnTo>
                  <a:lnTo>
                    <a:pt x="176901" y="64785"/>
                  </a:lnTo>
                  <a:cubicBezTo>
                    <a:pt x="179442" y="66056"/>
                    <a:pt x="181982" y="64785"/>
                    <a:pt x="184523" y="62245"/>
                  </a:cubicBezTo>
                  <a:cubicBezTo>
                    <a:pt x="184523" y="62245"/>
                    <a:pt x="185794" y="60974"/>
                    <a:pt x="185794" y="60974"/>
                  </a:cubicBezTo>
                  <a:cubicBezTo>
                    <a:pt x="185794" y="60974"/>
                    <a:pt x="185794" y="59704"/>
                    <a:pt x="185794" y="59704"/>
                  </a:cubicBezTo>
                  <a:lnTo>
                    <a:pt x="185794" y="59704"/>
                  </a:lnTo>
                  <a:cubicBezTo>
                    <a:pt x="185794" y="59704"/>
                    <a:pt x="185794" y="59704"/>
                    <a:pt x="185794" y="58434"/>
                  </a:cubicBezTo>
                  <a:cubicBezTo>
                    <a:pt x="185794" y="57164"/>
                    <a:pt x="185794" y="57164"/>
                    <a:pt x="185794" y="57164"/>
                  </a:cubicBezTo>
                  <a:cubicBezTo>
                    <a:pt x="185794" y="57164"/>
                    <a:pt x="185794" y="55893"/>
                    <a:pt x="185794" y="55893"/>
                  </a:cubicBezTo>
                  <a:lnTo>
                    <a:pt x="185794" y="54623"/>
                  </a:lnTo>
                  <a:lnTo>
                    <a:pt x="185794" y="54623"/>
                  </a:lnTo>
                  <a:lnTo>
                    <a:pt x="184523" y="53353"/>
                  </a:lnTo>
                  <a:lnTo>
                    <a:pt x="184523" y="53353"/>
                  </a:lnTo>
                  <a:lnTo>
                    <a:pt x="183253" y="52082"/>
                  </a:lnTo>
                  <a:lnTo>
                    <a:pt x="181982" y="50812"/>
                  </a:lnTo>
                  <a:lnTo>
                    <a:pt x="181982" y="50812"/>
                  </a:lnTo>
                  <a:lnTo>
                    <a:pt x="180712" y="50812"/>
                  </a:lnTo>
                  <a:lnTo>
                    <a:pt x="180712" y="50812"/>
                  </a:lnTo>
                  <a:lnTo>
                    <a:pt x="9222" y="0"/>
                  </a:lnTo>
                  <a:cubicBezTo>
                    <a:pt x="6682" y="0"/>
                    <a:pt x="2871" y="1270"/>
                    <a:pt x="330" y="5081"/>
                  </a:cubicBezTo>
                  <a:cubicBezTo>
                    <a:pt x="330" y="5081"/>
                    <a:pt x="330" y="5081"/>
                    <a:pt x="330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7" name="Freeform: Shape 348">
              <a:extLst>
                <a:ext uri="{FF2B5EF4-FFF2-40B4-BE49-F238E27FC236}">
                  <a16:creationId xmlns:a16="http://schemas.microsoft.com/office/drawing/2014/main" id="{E89739EF-7E3E-B029-6A64-28296217CD2E}"/>
                </a:ext>
              </a:extLst>
            </p:cNvPr>
            <p:cNvSpPr/>
            <p:nvPr/>
          </p:nvSpPr>
          <p:spPr>
            <a:xfrm>
              <a:off x="1092451" y="4283468"/>
              <a:ext cx="259139" cy="92732"/>
            </a:xfrm>
            <a:custGeom>
              <a:avLst/>
              <a:gdLst>
                <a:gd name="connsiteX0" fmla="*/ 255329 w 259139"/>
                <a:gd name="connsiteY0" fmla="*/ 92732 h 92732"/>
                <a:gd name="connsiteX1" fmla="*/ 250248 w 259139"/>
                <a:gd name="connsiteY1" fmla="*/ 83840 h 92732"/>
                <a:gd name="connsiteX2" fmla="*/ 259140 w 259139"/>
                <a:gd name="connsiteY2" fmla="*/ 78759 h 92732"/>
                <a:gd name="connsiteX3" fmla="*/ 259140 w 259139"/>
                <a:gd name="connsiteY3" fmla="*/ 78759 h 92732"/>
                <a:gd name="connsiteX4" fmla="*/ 3811 w 259139"/>
                <a:gd name="connsiteY4" fmla="*/ 0 h 92732"/>
                <a:gd name="connsiteX5" fmla="*/ 3811 w 259139"/>
                <a:gd name="connsiteY5" fmla="*/ 0 h 92732"/>
                <a:gd name="connsiteX6" fmla="*/ 8892 w 259139"/>
                <a:gd name="connsiteY6" fmla="*/ 8892 h 92732"/>
                <a:gd name="connsiteX7" fmla="*/ 8892 w 259139"/>
                <a:gd name="connsiteY7" fmla="*/ 8892 h 92732"/>
                <a:gd name="connsiteX8" fmla="*/ 0 w 259139"/>
                <a:gd name="connsiteY8" fmla="*/ 13973 h 92732"/>
                <a:gd name="connsiteX9" fmla="*/ 0 w 259139"/>
                <a:gd name="connsiteY9" fmla="*/ 13973 h 92732"/>
                <a:gd name="connsiteX10" fmla="*/ 10162 w 259139"/>
                <a:gd name="connsiteY10" fmla="*/ 17784 h 92732"/>
                <a:gd name="connsiteX11" fmla="*/ 250248 w 259139"/>
                <a:gd name="connsiteY11" fmla="*/ 91462 h 92732"/>
                <a:gd name="connsiteX12" fmla="*/ 255329 w 259139"/>
                <a:gd name="connsiteY12" fmla="*/ 92732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9139" h="92732">
                  <a:moveTo>
                    <a:pt x="255329" y="92732"/>
                  </a:moveTo>
                  <a:cubicBezTo>
                    <a:pt x="251518" y="91462"/>
                    <a:pt x="248977" y="87651"/>
                    <a:pt x="250248" y="83840"/>
                  </a:cubicBezTo>
                  <a:cubicBezTo>
                    <a:pt x="251518" y="80029"/>
                    <a:pt x="255329" y="77488"/>
                    <a:pt x="259140" y="78759"/>
                  </a:cubicBezTo>
                  <a:lnTo>
                    <a:pt x="259140" y="78759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7622" y="1270"/>
                    <a:pt x="10162" y="5081"/>
                    <a:pt x="8892" y="8892"/>
                  </a:cubicBezTo>
                  <a:cubicBezTo>
                    <a:pt x="8892" y="8892"/>
                    <a:pt x="8892" y="8892"/>
                    <a:pt x="8892" y="8892"/>
                  </a:cubicBezTo>
                  <a:cubicBezTo>
                    <a:pt x="7622" y="12703"/>
                    <a:pt x="3811" y="15243"/>
                    <a:pt x="0" y="13973"/>
                  </a:cubicBezTo>
                  <a:cubicBezTo>
                    <a:pt x="0" y="13973"/>
                    <a:pt x="0" y="13973"/>
                    <a:pt x="0" y="13973"/>
                  </a:cubicBezTo>
                  <a:lnTo>
                    <a:pt x="10162" y="17784"/>
                  </a:lnTo>
                  <a:lnTo>
                    <a:pt x="250248" y="91462"/>
                  </a:lnTo>
                  <a:lnTo>
                    <a:pt x="255329" y="9273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8" name="Freeform: Shape 349">
              <a:extLst>
                <a:ext uri="{FF2B5EF4-FFF2-40B4-BE49-F238E27FC236}">
                  <a16:creationId xmlns:a16="http://schemas.microsoft.com/office/drawing/2014/main" id="{B8B884B8-69BB-4519-76D4-B59567CB4352}"/>
                </a:ext>
              </a:extLst>
            </p:cNvPr>
            <p:cNvSpPr/>
            <p:nvPr/>
          </p:nvSpPr>
          <p:spPr>
            <a:xfrm>
              <a:off x="1342369" y="4363020"/>
              <a:ext cx="54013" cy="25882"/>
            </a:xfrm>
            <a:custGeom>
              <a:avLst/>
              <a:gdLst>
                <a:gd name="connsiteX0" fmla="*/ 330 w 54013"/>
                <a:gd name="connsiteY0" fmla="*/ 4287 h 25882"/>
                <a:gd name="connsiteX1" fmla="*/ 5412 w 54013"/>
                <a:gd name="connsiteY1" fmla="*/ 13179 h 25882"/>
                <a:gd name="connsiteX2" fmla="*/ 5412 w 54013"/>
                <a:gd name="connsiteY2" fmla="*/ 13179 h 25882"/>
                <a:gd name="connsiteX3" fmla="*/ 15574 w 54013"/>
                <a:gd name="connsiteY3" fmla="*/ 16990 h 25882"/>
                <a:gd name="connsiteX4" fmla="*/ 44791 w 54013"/>
                <a:gd name="connsiteY4" fmla="*/ 25882 h 25882"/>
                <a:gd name="connsiteX5" fmla="*/ 44791 w 54013"/>
                <a:gd name="connsiteY5" fmla="*/ 25882 h 25882"/>
                <a:gd name="connsiteX6" fmla="*/ 46061 w 54013"/>
                <a:gd name="connsiteY6" fmla="*/ 25882 h 25882"/>
                <a:gd name="connsiteX7" fmla="*/ 47331 w 54013"/>
                <a:gd name="connsiteY7" fmla="*/ 25882 h 25882"/>
                <a:gd name="connsiteX8" fmla="*/ 48602 w 54013"/>
                <a:gd name="connsiteY8" fmla="*/ 25882 h 25882"/>
                <a:gd name="connsiteX9" fmla="*/ 48602 w 54013"/>
                <a:gd name="connsiteY9" fmla="*/ 25882 h 25882"/>
                <a:gd name="connsiteX10" fmla="*/ 49872 w 54013"/>
                <a:gd name="connsiteY10" fmla="*/ 25882 h 25882"/>
                <a:gd name="connsiteX11" fmla="*/ 49872 w 54013"/>
                <a:gd name="connsiteY11" fmla="*/ 25882 h 25882"/>
                <a:gd name="connsiteX12" fmla="*/ 53683 w 54013"/>
                <a:gd name="connsiteY12" fmla="*/ 22072 h 25882"/>
                <a:gd name="connsiteX13" fmla="*/ 48602 w 54013"/>
                <a:gd name="connsiteY13" fmla="*/ 13179 h 25882"/>
                <a:gd name="connsiteX14" fmla="*/ 48602 w 54013"/>
                <a:gd name="connsiteY14" fmla="*/ 13179 h 25882"/>
                <a:gd name="connsiteX15" fmla="*/ 44791 w 54013"/>
                <a:gd name="connsiteY15" fmla="*/ 11909 h 25882"/>
                <a:gd name="connsiteX16" fmla="*/ 37169 w 54013"/>
                <a:gd name="connsiteY16" fmla="*/ 9369 h 25882"/>
                <a:gd name="connsiteX17" fmla="*/ 7952 w 54013"/>
                <a:gd name="connsiteY17" fmla="*/ 476 h 25882"/>
                <a:gd name="connsiteX18" fmla="*/ 7952 w 54013"/>
                <a:gd name="connsiteY18" fmla="*/ 476 h 25882"/>
                <a:gd name="connsiteX19" fmla="*/ 330 w 54013"/>
                <a:gd name="connsiteY19" fmla="*/ 4287 h 2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013" h="25882">
                  <a:moveTo>
                    <a:pt x="330" y="4287"/>
                  </a:moveTo>
                  <a:cubicBezTo>
                    <a:pt x="-940" y="8098"/>
                    <a:pt x="1601" y="11909"/>
                    <a:pt x="5412" y="13179"/>
                  </a:cubicBezTo>
                  <a:cubicBezTo>
                    <a:pt x="5412" y="13179"/>
                    <a:pt x="5412" y="13179"/>
                    <a:pt x="5412" y="13179"/>
                  </a:cubicBezTo>
                  <a:lnTo>
                    <a:pt x="15574" y="16990"/>
                  </a:lnTo>
                  <a:lnTo>
                    <a:pt x="44791" y="25882"/>
                  </a:lnTo>
                  <a:lnTo>
                    <a:pt x="44791" y="25882"/>
                  </a:lnTo>
                  <a:lnTo>
                    <a:pt x="46061" y="25882"/>
                  </a:lnTo>
                  <a:lnTo>
                    <a:pt x="47331" y="25882"/>
                  </a:lnTo>
                  <a:lnTo>
                    <a:pt x="48602" y="25882"/>
                  </a:lnTo>
                  <a:lnTo>
                    <a:pt x="48602" y="25882"/>
                  </a:lnTo>
                  <a:lnTo>
                    <a:pt x="49872" y="25882"/>
                  </a:lnTo>
                  <a:lnTo>
                    <a:pt x="49872" y="25882"/>
                  </a:lnTo>
                  <a:cubicBezTo>
                    <a:pt x="51142" y="24612"/>
                    <a:pt x="52413" y="23342"/>
                    <a:pt x="53683" y="22072"/>
                  </a:cubicBezTo>
                  <a:cubicBezTo>
                    <a:pt x="54953" y="18261"/>
                    <a:pt x="52413" y="14450"/>
                    <a:pt x="48602" y="13179"/>
                  </a:cubicBezTo>
                  <a:cubicBezTo>
                    <a:pt x="48602" y="13179"/>
                    <a:pt x="48602" y="13179"/>
                    <a:pt x="48602" y="13179"/>
                  </a:cubicBezTo>
                  <a:lnTo>
                    <a:pt x="44791" y="11909"/>
                  </a:lnTo>
                  <a:lnTo>
                    <a:pt x="37169" y="9369"/>
                  </a:lnTo>
                  <a:lnTo>
                    <a:pt x="7952" y="476"/>
                  </a:lnTo>
                  <a:lnTo>
                    <a:pt x="7952" y="476"/>
                  </a:lnTo>
                  <a:cubicBezTo>
                    <a:pt x="4141" y="-794"/>
                    <a:pt x="1601" y="476"/>
                    <a:pt x="330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9" name="Freeform: Shape 350">
              <a:extLst>
                <a:ext uri="{FF2B5EF4-FFF2-40B4-BE49-F238E27FC236}">
                  <a16:creationId xmlns:a16="http://schemas.microsoft.com/office/drawing/2014/main" id="{BBB5660C-A2DC-370C-0769-95964FF5B540}"/>
                </a:ext>
              </a:extLst>
            </p:cNvPr>
            <p:cNvSpPr/>
            <p:nvPr/>
          </p:nvSpPr>
          <p:spPr>
            <a:xfrm>
              <a:off x="3084271" y="829509"/>
              <a:ext cx="25405" cy="284548"/>
            </a:xfrm>
            <a:custGeom>
              <a:avLst/>
              <a:gdLst>
                <a:gd name="connsiteX0" fmla="*/ 10162 w 25405"/>
                <a:gd name="connsiteY0" fmla="*/ 276926 h 284548"/>
                <a:gd name="connsiteX1" fmla="*/ 17784 w 25405"/>
                <a:gd name="connsiteY1" fmla="*/ 284548 h 284548"/>
                <a:gd name="connsiteX2" fmla="*/ 25406 w 25405"/>
                <a:gd name="connsiteY2" fmla="*/ 276926 h 284548"/>
                <a:gd name="connsiteX3" fmla="*/ 25406 w 25405"/>
                <a:gd name="connsiteY3" fmla="*/ 276926 h 284548"/>
                <a:gd name="connsiteX4" fmla="*/ 15243 w 25405"/>
                <a:gd name="connsiteY4" fmla="*/ 0 h 284548"/>
                <a:gd name="connsiteX5" fmla="*/ 7622 w 25405"/>
                <a:gd name="connsiteY5" fmla="*/ 7622 h 284548"/>
                <a:gd name="connsiteX6" fmla="*/ 0 w 25405"/>
                <a:gd name="connsiteY6" fmla="*/ 0 h 284548"/>
                <a:gd name="connsiteX7" fmla="*/ 0 w 25405"/>
                <a:gd name="connsiteY7" fmla="*/ 6352 h 284548"/>
                <a:gd name="connsiteX8" fmla="*/ 10162 w 25405"/>
                <a:gd name="connsiteY8" fmla="*/ 271845 h 284548"/>
                <a:gd name="connsiteX9" fmla="*/ 10162 w 25405"/>
                <a:gd name="connsiteY9" fmla="*/ 276926 h 28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5" h="284548">
                  <a:moveTo>
                    <a:pt x="10162" y="276926"/>
                  </a:moveTo>
                  <a:cubicBezTo>
                    <a:pt x="10162" y="280737"/>
                    <a:pt x="13973" y="284548"/>
                    <a:pt x="17784" y="284548"/>
                  </a:cubicBezTo>
                  <a:cubicBezTo>
                    <a:pt x="21595" y="284548"/>
                    <a:pt x="25406" y="280737"/>
                    <a:pt x="25406" y="276926"/>
                  </a:cubicBezTo>
                  <a:cubicBezTo>
                    <a:pt x="25406" y="276926"/>
                    <a:pt x="25406" y="276926"/>
                    <a:pt x="25406" y="276926"/>
                  </a:cubicBez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0" y="6352"/>
                  </a:lnTo>
                  <a:lnTo>
                    <a:pt x="10162" y="271845"/>
                  </a:lnTo>
                  <a:lnTo>
                    <a:pt x="10162" y="2769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0" name="Freeform: Shape 351">
              <a:extLst>
                <a:ext uri="{FF2B5EF4-FFF2-40B4-BE49-F238E27FC236}">
                  <a16:creationId xmlns:a16="http://schemas.microsoft.com/office/drawing/2014/main" id="{A017B95E-B78A-D6BA-3240-75C47D7C4196}"/>
                </a:ext>
              </a:extLst>
            </p:cNvPr>
            <p:cNvSpPr/>
            <p:nvPr/>
          </p:nvSpPr>
          <p:spPr>
            <a:xfrm>
              <a:off x="3051243" y="0"/>
              <a:ext cx="48271" cy="838401"/>
            </a:xfrm>
            <a:custGeom>
              <a:avLst/>
              <a:gdLst>
                <a:gd name="connsiteX0" fmla="*/ 40649 w 48271"/>
                <a:gd name="connsiteY0" fmla="*/ 838401 h 838401"/>
                <a:gd name="connsiteX1" fmla="*/ 48271 w 48271"/>
                <a:gd name="connsiteY1" fmla="*/ 830779 h 838401"/>
                <a:gd name="connsiteX2" fmla="*/ 48271 w 48271"/>
                <a:gd name="connsiteY2" fmla="*/ 830779 h 838401"/>
                <a:gd name="connsiteX3" fmla="*/ 15243 w 48271"/>
                <a:gd name="connsiteY3" fmla="*/ 0 h 838401"/>
                <a:gd name="connsiteX4" fmla="*/ 0 w 48271"/>
                <a:gd name="connsiteY4" fmla="*/ 0 h 838401"/>
                <a:gd name="connsiteX5" fmla="*/ 33028 w 48271"/>
                <a:gd name="connsiteY5" fmla="*/ 821887 h 838401"/>
                <a:gd name="connsiteX6" fmla="*/ 33028 w 48271"/>
                <a:gd name="connsiteY6" fmla="*/ 830779 h 838401"/>
                <a:gd name="connsiteX7" fmla="*/ 40649 w 48271"/>
                <a:gd name="connsiteY7" fmla="*/ 838401 h 838401"/>
                <a:gd name="connsiteX8" fmla="*/ 40649 w 48271"/>
                <a:gd name="connsiteY8" fmla="*/ 838401 h 838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838401">
                  <a:moveTo>
                    <a:pt x="40649" y="838401"/>
                  </a:moveTo>
                  <a:cubicBezTo>
                    <a:pt x="44460" y="838401"/>
                    <a:pt x="48271" y="834590"/>
                    <a:pt x="48271" y="830779"/>
                  </a:cubicBezTo>
                  <a:cubicBezTo>
                    <a:pt x="48271" y="830779"/>
                    <a:pt x="48271" y="830779"/>
                    <a:pt x="48271" y="830779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33028" y="821887"/>
                  </a:lnTo>
                  <a:lnTo>
                    <a:pt x="33028" y="830779"/>
                  </a:lnTo>
                  <a:cubicBezTo>
                    <a:pt x="31757" y="834590"/>
                    <a:pt x="35568" y="838401"/>
                    <a:pt x="40649" y="838401"/>
                  </a:cubicBezTo>
                  <a:cubicBezTo>
                    <a:pt x="39379" y="838401"/>
                    <a:pt x="40649" y="838401"/>
                    <a:pt x="40649" y="83840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1" name="Freeform: Shape 352">
              <a:extLst>
                <a:ext uri="{FF2B5EF4-FFF2-40B4-BE49-F238E27FC236}">
                  <a16:creationId xmlns:a16="http://schemas.microsoft.com/office/drawing/2014/main" id="{7BECAE0E-AF41-0974-E24B-46172435BBAC}"/>
                </a:ext>
              </a:extLst>
            </p:cNvPr>
            <p:cNvSpPr/>
            <p:nvPr/>
          </p:nvSpPr>
          <p:spPr>
            <a:xfrm>
              <a:off x="472549" y="6614477"/>
              <a:ext cx="18033" cy="34298"/>
            </a:xfrm>
            <a:custGeom>
              <a:avLst/>
              <a:gdLst>
                <a:gd name="connsiteX0" fmla="*/ 11433 w 18033"/>
                <a:gd name="connsiteY0" fmla="*/ 34298 h 34298"/>
                <a:gd name="connsiteX1" fmla="*/ 17784 w 18033"/>
                <a:gd name="connsiteY1" fmla="*/ 26676 h 34298"/>
                <a:gd name="connsiteX2" fmla="*/ 17784 w 18033"/>
                <a:gd name="connsiteY2" fmla="*/ 26676 h 34298"/>
                <a:gd name="connsiteX3" fmla="*/ 17784 w 18033"/>
                <a:gd name="connsiteY3" fmla="*/ 21595 h 34298"/>
                <a:gd name="connsiteX4" fmla="*/ 15244 w 18033"/>
                <a:gd name="connsiteY4" fmla="*/ 3811 h 34298"/>
                <a:gd name="connsiteX5" fmla="*/ 15244 w 18033"/>
                <a:gd name="connsiteY5" fmla="*/ 0 h 34298"/>
                <a:gd name="connsiteX6" fmla="*/ 8892 w 18033"/>
                <a:gd name="connsiteY6" fmla="*/ 8892 h 34298"/>
                <a:gd name="connsiteX7" fmla="*/ 0 w 18033"/>
                <a:gd name="connsiteY7" fmla="*/ 2541 h 34298"/>
                <a:gd name="connsiteX8" fmla="*/ 0 w 18033"/>
                <a:gd name="connsiteY8" fmla="*/ 1270 h 34298"/>
                <a:gd name="connsiteX9" fmla="*/ 2541 w 18033"/>
                <a:gd name="connsiteY9" fmla="*/ 26676 h 34298"/>
                <a:gd name="connsiteX10" fmla="*/ 11433 w 18033"/>
                <a:gd name="connsiteY10" fmla="*/ 34298 h 34298"/>
                <a:gd name="connsiteX11" fmla="*/ 11433 w 18033"/>
                <a:gd name="connsiteY11" fmla="*/ 34298 h 3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33" h="34298">
                  <a:moveTo>
                    <a:pt x="11433" y="34298"/>
                  </a:moveTo>
                  <a:cubicBezTo>
                    <a:pt x="15244" y="34298"/>
                    <a:pt x="19054" y="30487"/>
                    <a:pt x="17784" y="26676"/>
                  </a:cubicBezTo>
                  <a:cubicBezTo>
                    <a:pt x="17784" y="26676"/>
                    <a:pt x="17784" y="26676"/>
                    <a:pt x="17784" y="26676"/>
                  </a:cubicBezTo>
                  <a:lnTo>
                    <a:pt x="17784" y="21595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2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2541" y="26676"/>
                  </a:lnTo>
                  <a:cubicBezTo>
                    <a:pt x="3811" y="30487"/>
                    <a:pt x="6351" y="34298"/>
                    <a:pt x="11433" y="34298"/>
                  </a:cubicBezTo>
                  <a:cubicBezTo>
                    <a:pt x="11433" y="34298"/>
                    <a:pt x="11433" y="34298"/>
                    <a:pt x="11433" y="3429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2" name="Freeform: Shape 353">
              <a:extLst>
                <a:ext uri="{FF2B5EF4-FFF2-40B4-BE49-F238E27FC236}">
                  <a16:creationId xmlns:a16="http://schemas.microsoft.com/office/drawing/2014/main" id="{FA2E488B-255C-6EAF-74E4-67A0BAFA2007}"/>
                </a:ext>
              </a:extLst>
            </p:cNvPr>
            <p:cNvSpPr/>
            <p:nvPr/>
          </p:nvSpPr>
          <p:spPr>
            <a:xfrm>
              <a:off x="1075938" y="6210520"/>
              <a:ext cx="72406" cy="642774"/>
            </a:xfrm>
            <a:custGeom>
              <a:avLst/>
              <a:gdLst>
                <a:gd name="connsiteX0" fmla="*/ 13973 w 72406"/>
                <a:gd name="connsiteY0" fmla="*/ 6352 h 642774"/>
                <a:gd name="connsiteX1" fmla="*/ 8892 w 72406"/>
                <a:gd name="connsiteY1" fmla="*/ 0 h 642774"/>
                <a:gd name="connsiteX2" fmla="*/ 7622 w 72406"/>
                <a:gd name="connsiteY2" fmla="*/ 0 h 642774"/>
                <a:gd name="connsiteX3" fmla="*/ 6351 w 72406"/>
                <a:gd name="connsiteY3" fmla="*/ 0 h 642774"/>
                <a:gd name="connsiteX4" fmla="*/ 5081 w 72406"/>
                <a:gd name="connsiteY4" fmla="*/ 0 h 642774"/>
                <a:gd name="connsiteX5" fmla="*/ 3811 w 72406"/>
                <a:gd name="connsiteY5" fmla="*/ 0 h 642774"/>
                <a:gd name="connsiteX6" fmla="*/ 2541 w 72406"/>
                <a:gd name="connsiteY6" fmla="*/ 0 h 642774"/>
                <a:gd name="connsiteX7" fmla="*/ 1270 w 72406"/>
                <a:gd name="connsiteY7" fmla="*/ 1270 h 642774"/>
                <a:gd name="connsiteX8" fmla="*/ 1270 w 72406"/>
                <a:gd name="connsiteY8" fmla="*/ 2541 h 642774"/>
                <a:gd name="connsiteX9" fmla="*/ 0 w 72406"/>
                <a:gd name="connsiteY9" fmla="*/ 3811 h 642774"/>
                <a:gd name="connsiteX10" fmla="*/ 0 w 72406"/>
                <a:gd name="connsiteY10" fmla="*/ 5081 h 642774"/>
                <a:gd name="connsiteX11" fmla="*/ 0 w 72406"/>
                <a:gd name="connsiteY11" fmla="*/ 6352 h 642774"/>
                <a:gd name="connsiteX12" fmla="*/ 0 w 72406"/>
                <a:gd name="connsiteY12" fmla="*/ 6352 h 642774"/>
                <a:gd name="connsiteX13" fmla="*/ 58434 w 72406"/>
                <a:gd name="connsiteY13" fmla="*/ 642774 h 642774"/>
                <a:gd name="connsiteX14" fmla="*/ 72407 w 72406"/>
                <a:gd name="connsiteY14" fmla="*/ 642774 h 642774"/>
                <a:gd name="connsiteX15" fmla="*/ 13973 w 72406"/>
                <a:gd name="connsiteY15" fmla="*/ 16514 h 642774"/>
                <a:gd name="connsiteX16" fmla="*/ 13973 w 72406"/>
                <a:gd name="connsiteY16" fmla="*/ 6352 h 64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406" h="642774">
                  <a:moveTo>
                    <a:pt x="13973" y="6352"/>
                  </a:moveTo>
                  <a:cubicBezTo>
                    <a:pt x="13973" y="3811"/>
                    <a:pt x="11433" y="1270"/>
                    <a:pt x="8892" y="0"/>
                  </a:cubicBez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0"/>
                  </a:lnTo>
                  <a:lnTo>
                    <a:pt x="1270" y="1270"/>
                  </a:lnTo>
                  <a:cubicBezTo>
                    <a:pt x="1270" y="1270"/>
                    <a:pt x="1270" y="2541"/>
                    <a:pt x="1270" y="2541"/>
                  </a:cubicBezTo>
                  <a:cubicBezTo>
                    <a:pt x="1270" y="2541"/>
                    <a:pt x="1270" y="3811"/>
                    <a:pt x="0" y="3811"/>
                  </a:cubicBezTo>
                  <a:cubicBezTo>
                    <a:pt x="0" y="3811"/>
                    <a:pt x="0" y="5081"/>
                    <a:pt x="0" y="5081"/>
                  </a:cubicBezTo>
                  <a:cubicBezTo>
                    <a:pt x="0" y="5081"/>
                    <a:pt x="0" y="6352"/>
                    <a:pt x="0" y="6352"/>
                  </a:cubicBezTo>
                  <a:lnTo>
                    <a:pt x="0" y="6352"/>
                  </a:lnTo>
                  <a:lnTo>
                    <a:pt x="58434" y="642774"/>
                  </a:lnTo>
                  <a:lnTo>
                    <a:pt x="72407" y="642774"/>
                  </a:lnTo>
                  <a:lnTo>
                    <a:pt x="13973" y="16514"/>
                  </a:lnTo>
                  <a:lnTo>
                    <a:pt x="1397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3" name="Freeform: Shape 354">
              <a:extLst>
                <a:ext uri="{FF2B5EF4-FFF2-40B4-BE49-F238E27FC236}">
                  <a16:creationId xmlns:a16="http://schemas.microsoft.com/office/drawing/2014/main" id="{9A5F3AB2-C3C2-2CEA-4FC3-A481FC03814F}"/>
                </a:ext>
              </a:extLst>
            </p:cNvPr>
            <p:cNvSpPr/>
            <p:nvPr/>
          </p:nvSpPr>
          <p:spPr>
            <a:xfrm>
              <a:off x="1678057" y="3399335"/>
              <a:ext cx="229922" cy="153706"/>
            </a:xfrm>
            <a:custGeom>
              <a:avLst/>
              <a:gdLst>
                <a:gd name="connsiteX0" fmla="*/ 219761 w 229922"/>
                <a:gd name="connsiteY0" fmla="*/ 10162 h 153706"/>
                <a:gd name="connsiteX1" fmla="*/ 222301 w 229922"/>
                <a:gd name="connsiteY1" fmla="*/ 0 h 153706"/>
                <a:gd name="connsiteX2" fmla="*/ 218490 w 229922"/>
                <a:gd name="connsiteY2" fmla="*/ 2540 h 153706"/>
                <a:gd name="connsiteX3" fmla="*/ 8892 w 229922"/>
                <a:gd name="connsiteY3" fmla="*/ 134652 h 153706"/>
                <a:gd name="connsiteX4" fmla="*/ 0 w 229922"/>
                <a:gd name="connsiteY4" fmla="*/ 141004 h 153706"/>
                <a:gd name="connsiteX5" fmla="*/ 0 w 229922"/>
                <a:gd name="connsiteY5" fmla="*/ 141004 h 153706"/>
                <a:gd name="connsiteX6" fmla="*/ 8892 w 229922"/>
                <a:gd name="connsiteY6" fmla="*/ 146085 h 153706"/>
                <a:gd name="connsiteX7" fmla="*/ 6351 w 229922"/>
                <a:gd name="connsiteY7" fmla="*/ 153707 h 153706"/>
                <a:gd name="connsiteX8" fmla="*/ 6351 w 229922"/>
                <a:gd name="connsiteY8" fmla="*/ 153707 h 153706"/>
                <a:gd name="connsiteX9" fmla="*/ 229923 w 229922"/>
                <a:gd name="connsiteY9" fmla="*/ 12703 h 153706"/>
                <a:gd name="connsiteX10" fmla="*/ 219761 w 229922"/>
                <a:gd name="connsiteY10" fmla="*/ 10162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9922" h="153706">
                  <a:moveTo>
                    <a:pt x="219761" y="10162"/>
                  </a:moveTo>
                  <a:cubicBezTo>
                    <a:pt x="217220" y="6352"/>
                    <a:pt x="218490" y="2540"/>
                    <a:pt x="222301" y="0"/>
                  </a:cubicBezTo>
                  <a:lnTo>
                    <a:pt x="218490" y="2540"/>
                  </a:lnTo>
                  <a:lnTo>
                    <a:pt x="8892" y="134652"/>
                  </a:lnTo>
                  <a:lnTo>
                    <a:pt x="0" y="141004"/>
                  </a:lnTo>
                  <a:lnTo>
                    <a:pt x="0" y="141004"/>
                  </a:lnTo>
                  <a:cubicBezTo>
                    <a:pt x="3811" y="139734"/>
                    <a:pt x="7622" y="142274"/>
                    <a:pt x="8892" y="146085"/>
                  </a:cubicBezTo>
                  <a:cubicBezTo>
                    <a:pt x="10162" y="148625"/>
                    <a:pt x="8892" y="152437"/>
                    <a:pt x="6351" y="153707"/>
                  </a:cubicBezTo>
                  <a:lnTo>
                    <a:pt x="6351" y="153707"/>
                  </a:lnTo>
                  <a:lnTo>
                    <a:pt x="229923" y="12703"/>
                  </a:lnTo>
                  <a:cubicBezTo>
                    <a:pt x="227382" y="13973"/>
                    <a:pt x="222301" y="12703"/>
                    <a:pt x="219761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4" name="Freeform: Shape 355">
              <a:extLst>
                <a:ext uri="{FF2B5EF4-FFF2-40B4-BE49-F238E27FC236}">
                  <a16:creationId xmlns:a16="http://schemas.microsoft.com/office/drawing/2014/main" id="{474A2A5A-8045-C3CB-9FF1-4533D2458BB9}"/>
                </a:ext>
              </a:extLst>
            </p:cNvPr>
            <p:cNvSpPr/>
            <p:nvPr/>
          </p:nvSpPr>
          <p:spPr>
            <a:xfrm>
              <a:off x="1676786" y="3539841"/>
              <a:ext cx="12754" cy="19552"/>
            </a:xfrm>
            <a:custGeom>
              <a:avLst/>
              <a:gdLst>
                <a:gd name="connsiteX0" fmla="*/ 1270 w 12754"/>
                <a:gd name="connsiteY0" fmla="*/ 18283 h 19552"/>
                <a:gd name="connsiteX1" fmla="*/ 1270 w 12754"/>
                <a:gd name="connsiteY1" fmla="*/ 18283 h 19552"/>
                <a:gd name="connsiteX2" fmla="*/ 0 w 12754"/>
                <a:gd name="connsiteY2" fmla="*/ 19553 h 19552"/>
                <a:gd name="connsiteX3" fmla="*/ 8892 w 12754"/>
                <a:gd name="connsiteY3" fmla="*/ 13201 h 19552"/>
                <a:gd name="connsiteX4" fmla="*/ 8892 w 12754"/>
                <a:gd name="connsiteY4" fmla="*/ 13201 h 19552"/>
                <a:gd name="connsiteX5" fmla="*/ 11433 w 12754"/>
                <a:gd name="connsiteY5" fmla="*/ 3039 h 19552"/>
                <a:gd name="connsiteX6" fmla="*/ 11433 w 12754"/>
                <a:gd name="connsiteY6" fmla="*/ 3039 h 19552"/>
                <a:gd name="connsiteX7" fmla="*/ 2541 w 12754"/>
                <a:gd name="connsiteY7" fmla="*/ 498 h 19552"/>
                <a:gd name="connsiteX8" fmla="*/ 3811 w 12754"/>
                <a:gd name="connsiteY8" fmla="*/ 13201 h 19552"/>
                <a:gd name="connsiteX9" fmla="*/ 3811 w 12754"/>
                <a:gd name="connsiteY9" fmla="*/ 14471 h 19552"/>
                <a:gd name="connsiteX10" fmla="*/ 3811 w 12754"/>
                <a:gd name="connsiteY10" fmla="*/ 15742 h 1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4" h="19552">
                  <a:moveTo>
                    <a:pt x="1270" y="18283"/>
                  </a:moveTo>
                  <a:lnTo>
                    <a:pt x="1270" y="18283"/>
                  </a:lnTo>
                  <a:cubicBezTo>
                    <a:pt x="0" y="19553"/>
                    <a:pt x="0" y="19553"/>
                    <a:pt x="0" y="19553"/>
                  </a:cubicBezTo>
                  <a:lnTo>
                    <a:pt x="8892" y="13201"/>
                  </a:lnTo>
                  <a:lnTo>
                    <a:pt x="8892" y="13201"/>
                  </a:lnTo>
                  <a:cubicBezTo>
                    <a:pt x="12703" y="10661"/>
                    <a:pt x="13973" y="6850"/>
                    <a:pt x="11433" y="3039"/>
                  </a:cubicBezTo>
                  <a:cubicBezTo>
                    <a:pt x="11433" y="3039"/>
                    <a:pt x="11433" y="3039"/>
                    <a:pt x="11433" y="3039"/>
                  </a:cubicBezTo>
                  <a:cubicBezTo>
                    <a:pt x="8892" y="498"/>
                    <a:pt x="5081" y="-772"/>
                    <a:pt x="2541" y="498"/>
                  </a:cubicBezTo>
                  <a:lnTo>
                    <a:pt x="3811" y="13201"/>
                  </a:lnTo>
                  <a:cubicBezTo>
                    <a:pt x="3811" y="13201"/>
                    <a:pt x="3811" y="13201"/>
                    <a:pt x="3811" y="14471"/>
                  </a:cubicBezTo>
                  <a:cubicBezTo>
                    <a:pt x="3811" y="15742"/>
                    <a:pt x="3811" y="15742"/>
                    <a:pt x="3811" y="15742"/>
                  </a:cubicBezTo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5" name="Freeform: Shape 356">
              <a:extLst>
                <a:ext uri="{FF2B5EF4-FFF2-40B4-BE49-F238E27FC236}">
                  <a16:creationId xmlns:a16="http://schemas.microsoft.com/office/drawing/2014/main" id="{0CBBA887-13A8-167B-2B54-0AA6D4229DAF}"/>
                </a:ext>
              </a:extLst>
            </p:cNvPr>
            <p:cNvSpPr/>
            <p:nvPr/>
          </p:nvSpPr>
          <p:spPr>
            <a:xfrm>
              <a:off x="1533243" y="3634342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6" name="Freeform: Shape 357">
              <a:extLst>
                <a:ext uri="{FF2B5EF4-FFF2-40B4-BE49-F238E27FC236}">
                  <a16:creationId xmlns:a16="http://schemas.microsoft.com/office/drawing/2014/main" id="{61853CF0-B70F-29CA-A286-DB64DC709EFC}"/>
                </a:ext>
              </a:extLst>
            </p:cNvPr>
            <p:cNvSpPr/>
            <p:nvPr/>
          </p:nvSpPr>
          <p:spPr>
            <a:xfrm>
              <a:off x="1534513" y="3631801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1270 w 1270"/>
                <a:gd name="connsiteY1" fmla="*/ 0 h 1270"/>
                <a:gd name="connsiteX2" fmla="*/ 1270 w 1270"/>
                <a:gd name="connsiteY2" fmla="*/ 0 h 1270"/>
                <a:gd name="connsiteX3" fmla="*/ 0 w 1270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lnTo>
                    <a:pt x="127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7" name="Freeform: Shape 358">
              <a:extLst>
                <a:ext uri="{FF2B5EF4-FFF2-40B4-BE49-F238E27FC236}">
                  <a16:creationId xmlns:a16="http://schemas.microsoft.com/office/drawing/2014/main" id="{5040B943-CB4D-8F06-F0E5-49856BA201C3}"/>
                </a:ext>
              </a:extLst>
            </p:cNvPr>
            <p:cNvSpPr/>
            <p:nvPr/>
          </p:nvSpPr>
          <p:spPr>
            <a:xfrm>
              <a:off x="1535784" y="3549231"/>
              <a:ext cx="140684" cy="92732"/>
            </a:xfrm>
            <a:custGeom>
              <a:avLst/>
              <a:gdLst>
                <a:gd name="connsiteX0" fmla="*/ 139732 w 140684"/>
                <a:gd name="connsiteY0" fmla="*/ 10163 h 92732"/>
                <a:gd name="connsiteX1" fmla="*/ 139732 w 140684"/>
                <a:gd name="connsiteY1" fmla="*/ 10163 h 92732"/>
                <a:gd name="connsiteX2" fmla="*/ 135921 w 140684"/>
                <a:gd name="connsiteY2" fmla="*/ 11433 h 92732"/>
                <a:gd name="connsiteX3" fmla="*/ 128300 w 140684"/>
                <a:gd name="connsiteY3" fmla="*/ 5081 h 92732"/>
                <a:gd name="connsiteX4" fmla="*/ 128300 w 140684"/>
                <a:gd name="connsiteY4" fmla="*/ 5081 h 92732"/>
                <a:gd name="connsiteX5" fmla="*/ 128300 w 140684"/>
                <a:gd name="connsiteY5" fmla="*/ 0 h 92732"/>
                <a:gd name="connsiteX6" fmla="*/ 1270 w 140684"/>
                <a:gd name="connsiteY6" fmla="*/ 81299 h 92732"/>
                <a:gd name="connsiteX7" fmla="*/ 0 w 140684"/>
                <a:gd name="connsiteY7" fmla="*/ 82570 h 92732"/>
                <a:gd name="connsiteX8" fmla="*/ 3811 w 140684"/>
                <a:gd name="connsiteY8" fmla="*/ 81299 h 92732"/>
                <a:gd name="connsiteX9" fmla="*/ 11433 w 140684"/>
                <a:gd name="connsiteY9" fmla="*/ 87651 h 92732"/>
                <a:gd name="connsiteX10" fmla="*/ 11433 w 140684"/>
                <a:gd name="connsiteY10" fmla="*/ 87651 h 92732"/>
                <a:gd name="connsiteX11" fmla="*/ 11433 w 140684"/>
                <a:gd name="connsiteY11" fmla="*/ 92732 h 92732"/>
                <a:gd name="connsiteX12" fmla="*/ 21595 w 140684"/>
                <a:gd name="connsiteY12" fmla="*/ 86381 h 92732"/>
                <a:gd name="connsiteX13" fmla="*/ 139732 w 140684"/>
                <a:gd name="connsiteY13" fmla="*/ 10163 h 92732"/>
                <a:gd name="connsiteX14" fmla="*/ 139732 w 140684"/>
                <a:gd name="connsiteY14" fmla="*/ 10163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684" h="92732">
                  <a:moveTo>
                    <a:pt x="139732" y="10163"/>
                  </a:moveTo>
                  <a:cubicBezTo>
                    <a:pt x="141003" y="10163"/>
                    <a:pt x="141003" y="8892"/>
                    <a:pt x="139732" y="10163"/>
                  </a:cubicBezTo>
                  <a:cubicBezTo>
                    <a:pt x="139732" y="10163"/>
                    <a:pt x="138462" y="11433"/>
                    <a:pt x="135921" y="11433"/>
                  </a:cubicBezTo>
                  <a:cubicBezTo>
                    <a:pt x="132110" y="11433"/>
                    <a:pt x="128300" y="8892"/>
                    <a:pt x="128300" y="5081"/>
                  </a:cubicBezTo>
                  <a:cubicBezTo>
                    <a:pt x="128300" y="5081"/>
                    <a:pt x="128300" y="5081"/>
                    <a:pt x="128300" y="5081"/>
                  </a:cubicBezTo>
                  <a:lnTo>
                    <a:pt x="128300" y="0"/>
                  </a:lnTo>
                  <a:lnTo>
                    <a:pt x="1270" y="81299"/>
                  </a:lnTo>
                  <a:lnTo>
                    <a:pt x="0" y="82570"/>
                  </a:lnTo>
                  <a:cubicBezTo>
                    <a:pt x="1270" y="81299"/>
                    <a:pt x="2541" y="81299"/>
                    <a:pt x="3811" y="81299"/>
                  </a:cubicBezTo>
                  <a:cubicBezTo>
                    <a:pt x="7622" y="81299"/>
                    <a:pt x="11433" y="83840"/>
                    <a:pt x="11433" y="87651"/>
                  </a:cubicBezTo>
                  <a:cubicBezTo>
                    <a:pt x="11433" y="87651"/>
                    <a:pt x="11433" y="87651"/>
                    <a:pt x="11433" y="87651"/>
                  </a:cubicBezTo>
                  <a:lnTo>
                    <a:pt x="11433" y="92732"/>
                  </a:lnTo>
                  <a:lnTo>
                    <a:pt x="21595" y="86381"/>
                  </a:lnTo>
                  <a:lnTo>
                    <a:pt x="139732" y="10163"/>
                  </a:lnTo>
                  <a:lnTo>
                    <a:pt x="139732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8" name="Freeform: Shape 359">
              <a:extLst>
                <a:ext uri="{FF2B5EF4-FFF2-40B4-BE49-F238E27FC236}">
                  <a16:creationId xmlns:a16="http://schemas.microsoft.com/office/drawing/2014/main" id="{62278F36-866C-B850-3507-FC000831A6BC}"/>
                </a:ext>
              </a:extLst>
            </p:cNvPr>
            <p:cNvSpPr/>
            <p:nvPr/>
          </p:nvSpPr>
          <p:spPr>
            <a:xfrm>
              <a:off x="1695841" y="5736696"/>
              <a:ext cx="64785" cy="670720"/>
            </a:xfrm>
            <a:custGeom>
              <a:avLst/>
              <a:gdLst>
                <a:gd name="connsiteX0" fmla="*/ 7622 w 64785"/>
                <a:gd name="connsiteY0" fmla="*/ 8892 h 670720"/>
                <a:gd name="connsiteX1" fmla="*/ 0 w 64785"/>
                <a:gd name="connsiteY1" fmla="*/ 2540 h 670720"/>
                <a:gd name="connsiteX2" fmla="*/ 0 w 64785"/>
                <a:gd name="connsiteY2" fmla="*/ 2540 h 670720"/>
                <a:gd name="connsiteX3" fmla="*/ 1270 w 64785"/>
                <a:gd name="connsiteY3" fmla="*/ 15243 h 670720"/>
                <a:gd name="connsiteX4" fmla="*/ 50812 w 64785"/>
                <a:gd name="connsiteY4" fmla="*/ 666910 h 670720"/>
                <a:gd name="connsiteX5" fmla="*/ 50812 w 64785"/>
                <a:gd name="connsiteY5" fmla="*/ 670721 h 670720"/>
                <a:gd name="connsiteX6" fmla="*/ 57163 w 64785"/>
                <a:gd name="connsiteY6" fmla="*/ 663099 h 670720"/>
                <a:gd name="connsiteX7" fmla="*/ 64785 w 64785"/>
                <a:gd name="connsiteY7" fmla="*/ 669450 h 670720"/>
                <a:gd name="connsiteX8" fmla="*/ 12703 w 64785"/>
                <a:gd name="connsiteY8" fmla="*/ 0 h 670720"/>
                <a:gd name="connsiteX9" fmla="*/ 7622 w 64785"/>
                <a:gd name="connsiteY9" fmla="*/ 8892 h 670720"/>
                <a:gd name="connsiteX10" fmla="*/ 7622 w 64785"/>
                <a:gd name="connsiteY10" fmla="*/ 8892 h 67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785" h="670720">
                  <a:moveTo>
                    <a:pt x="7622" y="8892"/>
                  </a:moveTo>
                  <a:cubicBezTo>
                    <a:pt x="3811" y="8892"/>
                    <a:pt x="0" y="6352"/>
                    <a:pt x="0" y="2540"/>
                  </a:cubicBezTo>
                  <a:cubicBezTo>
                    <a:pt x="0" y="2540"/>
                    <a:pt x="0" y="2540"/>
                    <a:pt x="0" y="2540"/>
                  </a:cubicBezTo>
                  <a:lnTo>
                    <a:pt x="1270" y="15243"/>
                  </a:lnTo>
                  <a:lnTo>
                    <a:pt x="50812" y="666910"/>
                  </a:lnTo>
                  <a:lnTo>
                    <a:pt x="50812" y="670721"/>
                  </a:lnTo>
                  <a:cubicBezTo>
                    <a:pt x="50812" y="666910"/>
                    <a:pt x="53352" y="663099"/>
                    <a:pt x="57163" y="663099"/>
                  </a:cubicBezTo>
                  <a:cubicBezTo>
                    <a:pt x="60974" y="663099"/>
                    <a:pt x="64785" y="665640"/>
                    <a:pt x="64785" y="669450"/>
                  </a:cubicBezTo>
                  <a:lnTo>
                    <a:pt x="12703" y="0"/>
                  </a:lnTo>
                  <a:cubicBezTo>
                    <a:pt x="15243" y="5081"/>
                    <a:pt x="1270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9" name="Freeform: Shape 360">
              <a:extLst>
                <a:ext uri="{FF2B5EF4-FFF2-40B4-BE49-F238E27FC236}">
                  <a16:creationId xmlns:a16="http://schemas.microsoft.com/office/drawing/2014/main" id="{3E86BCB0-2607-69C4-469C-0AAB7CE81704}"/>
                </a:ext>
              </a:extLst>
            </p:cNvPr>
            <p:cNvSpPr/>
            <p:nvPr/>
          </p:nvSpPr>
          <p:spPr>
            <a:xfrm>
              <a:off x="3772770" y="5598233"/>
              <a:ext cx="30486" cy="566555"/>
            </a:xfrm>
            <a:custGeom>
              <a:avLst/>
              <a:gdLst>
                <a:gd name="connsiteX0" fmla="*/ 15244 w 30486"/>
                <a:gd name="connsiteY0" fmla="*/ 560204 h 566555"/>
                <a:gd name="connsiteX1" fmla="*/ 15244 w 30486"/>
                <a:gd name="connsiteY1" fmla="*/ 561475 h 566555"/>
                <a:gd name="connsiteX2" fmla="*/ 15244 w 30486"/>
                <a:gd name="connsiteY2" fmla="*/ 562745 h 566555"/>
                <a:gd name="connsiteX3" fmla="*/ 16514 w 30486"/>
                <a:gd name="connsiteY3" fmla="*/ 564015 h 566555"/>
                <a:gd name="connsiteX4" fmla="*/ 17784 w 30486"/>
                <a:gd name="connsiteY4" fmla="*/ 565286 h 566555"/>
                <a:gd name="connsiteX5" fmla="*/ 19054 w 30486"/>
                <a:gd name="connsiteY5" fmla="*/ 565286 h 566555"/>
                <a:gd name="connsiteX6" fmla="*/ 20325 w 30486"/>
                <a:gd name="connsiteY6" fmla="*/ 566556 h 566555"/>
                <a:gd name="connsiteX7" fmla="*/ 22865 w 30486"/>
                <a:gd name="connsiteY7" fmla="*/ 566556 h 566555"/>
                <a:gd name="connsiteX8" fmla="*/ 30487 w 30486"/>
                <a:gd name="connsiteY8" fmla="*/ 558934 h 566555"/>
                <a:gd name="connsiteX9" fmla="*/ 30487 w 30486"/>
                <a:gd name="connsiteY9" fmla="*/ 558934 h 566555"/>
                <a:gd name="connsiteX10" fmla="*/ 30487 w 30486"/>
                <a:gd name="connsiteY10" fmla="*/ 553853 h 566555"/>
                <a:gd name="connsiteX11" fmla="*/ 15244 w 30486"/>
                <a:gd name="connsiteY11" fmla="*/ 3811 h 566555"/>
                <a:gd name="connsiteX12" fmla="*/ 15244 w 30486"/>
                <a:gd name="connsiteY12" fmla="*/ 0 h 566555"/>
                <a:gd name="connsiteX13" fmla="*/ 7622 w 30486"/>
                <a:gd name="connsiteY13" fmla="*/ 7622 h 566555"/>
                <a:gd name="connsiteX14" fmla="*/ 0 w 30486"/>
                <a:gd name="connsiteY14" fmla="*/ 0 h 566555"/>
                <a:gd name="connsiteX15" fmla="*/ 0 w 30486"/>
                <a:gd name="connsiteY15" fmla="*/ 0 h 566555"/>
                <a:gd name="connsiteX16" fmla="*/ 15244 w 30486"/>
                <a:gd name="connsiteY16" fmla="*/ 556393 h 566555"/>
                <a:gd name="connsiteX17" fmla="*/ 15244 w 30486"/>
                <a:gd name="connsiteY17" fmla="*/ 560204 h 566555"/>
                <a:gd name="connsiteX18" fmla="*/ 15244 w 30486"/>
                <a:gd name="connsiteY18" fmla="*/ 560204 h 56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6" h="566555">
                  <a:moveTo>
                    <a:pt x="15244" y="560204"/>
                  </a:moveTo>
                  <a:cubicBezTo>
                    <a:pt x="15244" y="560204"/>
                    <a:pt x="15244" y="561475"/>
                    <a:pt x="15244" y="561475"/>
                  </a:cubicBezTo>
                  <a:cubicBezTo>
                    <a:pt x="15244" y="561475"/>
                    <a:pt x="15244" y="562745"/>
                    <a:pt x="15244" y="562745"/>
                  </a:cubicBezTo>
                  <a:lnTo>
                    <a:pt x="16514" y="564015"/>
                  </a:lnTo>
                  <a:lnTo>
                    <a:pt x="17784" y="565286"/>
                  </a:lnTo>
                  <a:lnTo>
                    <a:pt x="19054" y="565286"/>
                  </a:lnTo>
                  <a:lnTo>
                    <a:pt x="20325" y="566556"/>
                  </a:lnTo>
                  <a:cubicBezTo>
                    <a:pt x="21595" y="566556"/>
                    <a:pt x="21595" y="566556"/>
                    <a:pt x="22865" y="566556"/>
                  </a:cubicBezTo>
                  <a:cubicBezTo>
                    <a:pt x="26676" y="566556"/>
                    <a:pt x="30487" y="562745"/>
                    <a:pt x="30487" y="558934"/>
                  </a:cubicBezTo>
                  <a:cubicBezTo>
                    <a:pt x="30487" y="558934"/>
                    <a:pt x="30487" y="558934"/>
                    <a:pt x="30487" y="558934"/>
                  </a:cubicBezTo>
                  <a:lnTo>
                    <a:pt x="30487" y="553853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56393"/>
                  </a:lnTo>
                  <a:lnTo>
                    <a:pt x="15244" y="560204"/>
                  </a:lnTo>
                  <a:lnTo>
                    <a:pt x="15244" y="5602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0" name="Freeform: Shape 361">
              <a:extLst>
                <a:ext uri="{FF2B5EF4-FFF2-40B4-BE49-F238E27FC236}">
                  <a16:creationId xmlns:a16="http://schemas.microsoft.com/office/drawing/2014/main" id="{AE7DD3F6-7744-3109-AC91-3E1E0113B34F}"/>
                </a:ext>
              </a:extLst>
            </p:cNvPr>
            <p:cNvSpPr/>
            <p:nvPr/>
          </p:nvSpPr>
          <p:spPr>
            <a:xfrm>
              <a:off x="3771499" y="5586800"/>
              <a:ext cx="15243" cy="19054"/>
            </a:xfrm>
            <a:custGeom>
              <a:avLst/>
              <a:gdLst>
                <a:gd name="connsiteX0" fmla="*/ 7622 w 15243"/>
                <a:gd name="connsiteY0" fmla="*/ 19055 h 19054"/>
                <a:gd name="connsiteX1" fmla="*/ 15244 w 15243"/>
                <a:gd name="connsiteY1" fmla="*/ 11433 h 19054"/>
                <a:gd name="connsiteX2" fmla="*/ 15244 w 15243"/>
                <a:gd name="connsiteY2" fmla="*/ 0 h 19054"/>
                <a:gd name="connsiteX3" fmla="*/ 8892 w 15243"/>
                <a:gd name="connsiteY3" fmla="*/ 8892 h 19054"/>
                <a:gd name="connsiteX4" fmla="*/ 0 w 15243"/>
                <a:gd name="connsiteY4" fmla="*/ 2541 h 19054"/>
                <a:gd name="connsiteX5" fmla="*/ 0 w 15243"/>
                <a:gd name="connsiteY5" fmla="*/ 0 h 19054"/>
                <a:gd name="connsiteX6" fmla="*/ 0 w 15243"/>
                <a:gd name="connsiteY6" fmla="*/ 0 h 19054"/>
                <a:gd name="connsiteX7" fmla="*/ 0 w 15243"/>
                <a:gd name="connsiteY7" fmla="*/ 11433 h 19054"/>
                <a:gd name="connsiteX8" fmla="*/ 7622 w 15243"/>
                <a:gd name="connsiteY8" fmla="*/ 19055 h 19054"/>
                <a:gd name="connsiteX9" fmla="*/ 7622 w 15243"/>
                <a:gd name="connsiteY9" fmla="*/ 19055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243" h="19054">
                  <a:moveTo>
                    <a:pt x="7622" y="19055"/>
                  </a:moveTo>
                  <a:cubicBezTo>
                    <a:pt x="11433" y="19055"/>
                    <a:pt x="15244" y="15244"/>
                    <a:pt x="15244" y="11433"/>
                  </a:cubicBez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8892"/>
                    <a:pt x="1270" y="6352"/>
                    <a:pt x="0" y="2541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lnTo>
                    <a:pt x="0" y="11433"/>
                  </a:lnTo>
                  <a:cubicBezTo>
                    <a:pt x="0" y="15244"/>
                    <a:pt x="3811" y="19055"/>
                    <a:pt x="7622" y="19055"/>
                  </a:cubicBezTo>
                  <a:cubicBezTo>
                    <a:pt x="7622" y="19055"/>
                    <a:pt x="7622" y="19055"/>
                    <a:pt x="7622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1" name="Freeform: Shape 362">
              <a:extLst>
                <a:ext uri="{FF2B5EF4-FFF2-40B4-BE49-F238E27FC236}">
                  <a16:creationId xmlns:a16="http://schemas.microsoft.com/office/drawing/2014/main" id="{289598B2-9B7E-5A32-DB88-D5D245C7912E}"/>
                </a:ext>
              </a:extLst>
            </p:cNvPr>
            <p:cNvSpPr/>
            <p:nvPr/>
          </p:nvSpPr>
          <p:spPr>
            <a:xfrm>
              <a:off x="3771499" y="5553773"/>
              <a:ext cx="15243" cy="40649"/>
            </a:xfrm>
            <a:custGeom>
              <a:avLst/>
              <a:gdLst>
                <a:gd name="connsiteX0" fmla="*/ 7622 w 15243"/>
                <a:gd name="connsiteY0" fmla="*/ 40650 h 40649"/>
                <a:gd name="connsiteX1" fmla="*/ 15244 w 15243"/>
                <a:gd name="connsiteY1" fmla="*/ 33028 h 40649"/>
                <a:gd name="connsiteX2" fmla="*/ 15244 w 15243"/>
                <a:gd name="connsiteY2" fmla="*/ 33028 h 40649"/>
                <a:gd name="connsiteX3" fmla="*/ 15244 w 15243"/>
                <a:gd name="connsiteY3" fmla="*/ 33028 h 40649"/>
                <a:gd name="connsiteX4" fmla="*/ 15244 w 15243"/>
                <a:gd name="connsiteY4" fmla="*/ 29217 h 40649"/>
                <a:gd name="connsiteX5" fmla="*/ 15244 w 15243"/>
                <a:gd name="connsiteY5" fmla="*/ 17784 h 40649"/>
                <a:gd name="connsiteX6" fmla="*/ 15244 w 15243"/>
                <a:gd name="connsiteY6" fmla="*/ 10162 h 40649"/>
                <a:gd name="connsiteX7" fmla="*/ 15244 w 15243"/>
                <a:gd name="connsiteY7" fmla="*/ 0 h 40649"/>
                <a:gd name="connsiteX8" fmla="*/ 15244 w 15243"/>
                <a:gd name="connsiteY8" fmla="*/ 0 h 40649"/>
                <a:gd name="connsiteX9" fmla="*/ 7622 w 15243"/>
                <a:gd name="connsiteY9" fmla="*/ 7622 h 40649"/>
                <a:gd name="connsiteX10" fmla="*/ 7622 w 15243"/>
                <a:gd name="connsiteY10" fmla="*/ 7622 h 40649"/>
                <a:gd name="connsiteX11" fmla="*/ 0 w 15243"/>
                <a:gd name="connsiteY11" fmla="*/ 0 h 40649"/>
                <a:gd name="connsiteX12" fmla="*/ 0 w 15243"/>
                <a:gd name="connsiteY12" fmla="*/ 0 h 40649"/>
                <a:gd name="connsiteX13" fmla="*/ 1270 w 15243"/>
                <a:gd name="connsiteY13" fmla="*/ 33028 h 40649"/>
                <a:gd name="connsiteX14" fmla="*/ 1270 w 15243"/>
                <a:gd name="connsiteY14" fmla="*/ 33028 h 40649"/>
                <a:gd name="connsiteX15" fmla="*/ 7622 w 15243"/>
                <a:gd name="connsiteY15" fmla="*/ 40650 h 40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243" h="40649">
                  <a:moveTo>
                    <a:pt x="7622" y="40650"/>
                  </a:moveTo>
                  <a:cubicBezTo>
                    <a:pt x="11433" y="40650"/>
                    <a:pt x="15244" y="36839"/>
                    <a:pt x="15244" y="33028"/>
                  </a:cubicBezTo>
                  <a:cubicBezTo>
                    <a:pt x="15244" y="33028"/>
                    <a:pt x="15244" y="33028"/>
                    <a:pt x="15244" y="33028"/>
                  </a:cubicBezTo>
                  <a:lnTo>
                    <a:pt x="15244" y="33028"/>
                  </a:lnTo>
                  <a:lnTo>
                    <a:pt x="15244" y="29217"/>
                  </a:lnTo>
                  <a:lnTo>
                    <a:pt x="15244" y="17784"/>
                  </a:lnTo>
                  <a:lnTo>
                    <a:pt x="15244" y="10162"/>
                  </a:lnTo>
                  <a:lnTo>
                    <a:pt x="15244" y="0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7622" y="7622"/>
                  </a:cubicBezTo>
                  <a:cubicBezTo>
                    <a:pt x="7622" y="7622"/>
                    <a:pt x="7622" y="7622"/>
                    <a:pt x="7622" y="7622"/>
                  </a:cubicBezTo>
                  <a:cubicBezTo>
                    <a:pt x="3811" y="7622"/>
                    <a:pt x="0" y="508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33028"/>
                  </a:lnTo>
                  <a:lnTo>
                    <a:pt x="1270" y="33028"/>
                  </a:lnTo>
                  <a:cubicBezTo>
                    <a:pt x="0" y="36839"/>
                    <a:pt x="3811" y="40650"/>
                    <a:pt x="7622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2" name="Freeform: Shape 363">
              <a:extLst>
                <a:ext uri="{FF2B5EF4-FFF2-40B4-BE49-F238E27FC236}">
                  <a16:creationId xmlns:a16="http://schemas.microsoft.com/office/drawing/2014/main" id="{670B7477-6CA2-8974-0C47-91608D3BFDA2}"/>
                </a:ext>
              </a:extLst>
            </p:cNvPr>
            <p:cNvSpPr/>
            <p:nvPr/>
          </p:nvSpPr>
          <p:spPr>
            <a:xfrm>
              <a:off x="1042580" y="4895424"/>
              <a:ext cx="216280" cy="81629"/>
            </a:xfrm>
            <a:custGeom>
              <a:avLst/>
              <a:gdLst>
                <a:gd name="connsiteX0" fmla="*/ 207388 w 216280"/>
                <a:gd name="connsiteY0" fmla="*/ 72738 h 81629"/>
                <a:gd name="connsiteX1" fmla="*/ 216280 w 216280"/>
                <a:gd name="connsiteY1" fmla="*/ 67657 h 81629"/>
                <a:gd name="connsiteX2" fmla="*/ 212469 w 216280"/>
                <a:gd name="connsiteY2" fmla="*/ 66386 h 81629"/>
                <a:gd name="connsiteX3" fmla="*/ 24466 w 216280"/>
                <a:gd name="connsiteY3" fmla="*/ 5412 h 81629"/>
                <a:gd name="connsiteX4" fmla="*/ 10493 w 216280"/>
                <a:gd name="connsiteY4" fmla="*/ 330 h 81629"/>
                <a:gd name="connsiteX5" fmla="*/ 330 w 216280"/>
                <a:gd name="connsiteY5" fmla="*/ 5412 h 81629"/>
                <a:gd name="connsiteX6" fmla="*/ 5412 w 216280"/>
                <a:gd name="connsiteY6" fmla="*/ 14304 h 81629"/>
                <a:gd name="connsiteX7" fmla="*/ 212469 w 216280"/>
                <a:gd name="connsiteY7" fmla="*/ 81630 h 81629"/>
                <a:gd name="connsiteX8" fmla="*/ 207388 w 216280"/>
                <a:gd name="connsiteY8" fmla="*/ 72738 h 8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6280" h="81629">
                  <a:moveTo>
                    <a:pt x="207388" y="72738"/>
                  </a:moveTo>
                  <a:cubicBezTo>
                    <a:pt x="208659" y="68927"/>
                    <a:pt x="212469" y="66386"/>
                    <a:pt x="216280" y="67657"/>
                  </a:cubicBezTo>
                  <a:lnTo>
                    <a:pt x="212469" y="66386"/>
                  </a:lnTo>
                  <a:lnTo>
                    <a:pt x="24466" y="5412"/>
                  </a:lnTo>
                  <a:lnTo>
                    <a:pt x="10493" y="330"/>
                  </a:lnTo>
                  <a:cubicBezTo>
                    <a:pt x="6682" y="-940"/>
                    <a:pt x="2871" y="1601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lnTo>
                    <a:pt x="212469" y="81630"/>
                  </a:lnTo>
                  <a:cubicBezTo>
                    <a:pt x="208659" y="81630"/>
                    <a:pt x="206118" y="77819"/>
                    <a:pt x="207388" y="7273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3" name="Freeform: Shape 364">
              <a:extLst>
                <a:ext uri="{FF2B5EF4-FFF2-40B4-BE49-F238E27FC236}">
                  <a16:creationId xmlns:a16="http://schemas.microsoft.com/office/drawing/2014/main" id="{46413B85-48D1-954F-C655-9F3D31C8B127}"/>
                </a:ext>
              </a:extLst>
            </p:cNvPr>
            <p:cNvSpPr/>
            <p:nvPr/>
          </p:nvSpPr>
          <p:spPr>
            <a:xfrm>
              <a:off x="1250908" y="4964020"/>
              <a:ext cx="396661" cy="143875"/>
            </a:xfrm>
            <a:custGeom>
              <a:avLst/>
              <a:gdLst>
                <a:gd name="connsiteX0" fmla="*/ 9222 w 396661"/>
                <a:gd name="connsiteY0" fmla="*/ 330 h 143875"/>
                <a:gd name="connsiteX1" fmla="*/ 330 w 396661"/>
                <a:gd name="connsiteY1" fmla="*/ 5412 h 143875"/>
                <a:gd name="connsiteX2" fmla="*/ 5412 w 396661"/>
                <a:gd name="connsiteY2" fmla="*/ 15574 h 143875"/>
                <a:gd name="connsiteX3" fmla="*/ 396662 w 396661"/>
                <a:gd name="connsiteY3" fmla="*/ 143875 h 143875"/>
                <a:gd name="connsiteX4" fmla="*/ 396662 w 396661"/>
                <a:gd name="connsiteY4" fmla="*/ 138794 h 143875"/>
                <a:gd name="connsiteX5" fmla="*/ 395392 w 396661"/>
                <a:gd name="connsiteY5" fmla="*/ 127361 h 143875"/>
                <a:gd name="connsiteX6" fmla="*/ 23196 w 396661"/>
                <a:gd name="connsiteY6" fmla="*/ 6682 h 143875"/>
                <a:gd name="connsiteX7" fmla="*/ 9222 w 396661"/>
                <a:gd name="connsiteY7" fmla="*/ 330 h 14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661" h="143875">
                  <a:moveTo>
                    <a:pt x="9222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5574"/>
                  </a:cubicBezTo>
                  <a:lnTo>
                    <a:pt x="396662" y="143875"/>
                  </a:lnTo>
                  <a:lnTo>
                    <a:pt x="396662" y="138794"/>
                  </a:lnTo>
                  <a:lnTo>
                    <a:pt x="395392" y="127361"/>
                  </a:lnTo>
                  <a:lnTo>
                    <a:pt x="23196" y="6682"/>
                  </a:lnTo>
                  <a:lnTo>
                    <a:pt x="9222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4" name="Freeform: Shape 365">
              <a:extLst>
                <a:ext uri="{FF2B5EF4-FFF2-40B4-BE49-F238E27FC236}">
                  <a16:creationId xmlns:a16="http://schemas.microsoft.com/office/drawing/2014/main" id="{B38B7A3B-C6D0-9AA1-7DA7-FA395BAA4868}"/>
                </a:ext>
              </a:extLst>
            </p:cNvPr>
            <p:cNvSpPr/>
            <p:nvPr/>
          </p:nvSpPr>
          <p:spPr>
            <a:xfrm>
              <a:off x="0" y="4014163"/>
              <a:ext cx="57163" cy="31757"/>
            </a:xfrm>
            <a:custGeom>
              <a:avLst/>
              <a:gdLst>
                <a:gd name="connsiteX0" fmla="*/ 48271 w 57163"/>
                <a:gd name="connsiteY0" fmla="*/ 22865 h 31757"/>
                <a:gd name="connsiteX1" fmla="*/ 57163 w 57163"/>
                <a:gd name="connsiteY1" fmla="*/ 17784 h 31757"/>
                <a:gd name="connsiteX2" fmla="*/ 57163 w 57163"/>
                <a:gd name="connsiteY2" fmla="*/ 17784 h 31757"/>
                <a:gd name="connsiteX3" fmla="*/ 45731 w 57163"/>
                <a:gd name="connsiteY3" fmla="*/ 13973 h 31757"/>
                <a:gd name="connsiteX4" fmla="*/ 0 w 57163"/>
                <a:gd name="connsiteY4" fmla="*/ 0 h 31757"/>
                <a:gd name="connsiteX5" fmla="*/ 0 w 57163"/>
                <a:gd name="connsiteY5" fmla="*/ 15244 h 31757"/>
                <a:gd name="connsiteX6" fmla="*/ 52082 w 57163"/>
                <a:gd name="connsiteY6" fmla="*/ 31758 h 31757"/>
                <a:gd name="connsiteX7" fmla="*/ 48271 w 57163"/>
                <a:gd name="connsiteY7" fmla="*/ 22865 h 31757"/>
                <a:gd name="connsiteX8" fmla="*/ 48271 w 57163"/>
                <a:gd name="connsiteY8" fmla="*/ 22865 h 3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163" h="31757">
                  <a:moveTo>
                    <a:pt x="48271" y="22865"/>
                  </a:moveTo>
                  <a:cubicBezTo>
                    <a:pt x="49541" y="19055"/>
                    <a:pt x="53352" y="16514"/>
                    <a:pt x="57163" y="17784"/>
                  </a:cubicBezTo>
                  <a:cubicBezTo>
                    <a:pt x="57163" y="17784"/>
                    <a:pt x="57163" y="17784"/>
                    <a:pt x="57163" y="17784"/>
                  </a:cubicBezTo>
                  <a:lnTo>
                    <a:pt x="45731" y="13973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52082" y="31758"/>
                  </a:lnTo>
                  <a:cubicBezTo>
                    <a:pt x="48271" y="30487"/>
                    <a:pt x="45731" y="26676"/>
                    <a:pt x="48271" y="22865"/>
                  </a:cubicBezTo>
                  <a:cubicBezTo>
                    <a:pt x="47001" y="22865"/>
                    <a:pt x="47001" y="22865"/>
                    <a:pt x="48271" y="228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5" name="Freeform: Shape 366">
              <a:extLst>
                <a:ext uri="{FF2B5EF4-FFF2-40B4-BE49-F238E27FC236}">
                  <a16:creationId xmlns:a16="http://schemas.microsoft.com/office/drawing/2014/main" id="{D3EDD3D5-CDF6-D7F6-66FF-B45F12A60749}"/>
                </a:ext>
              </a:extLst>
            </p:cNvPr>
            <p:cNvSpPr/>
            <p:nvPr/>
          </p:nvSpPr>
          <p:spPr>
            <a:xfrm>
              <a:off x="47940" y="4031617"/>
              <a:ext cx="162927" cy="60034"/>
            </a:xfrm>
            <a:custGeom>
              <a:avLst/>
              <a:gdLst>
                <a:gd name="connsiteX0" fmla="*/ 159117 w 162927"/>
                <a:gd name="connsiteY0" fmla="*/ 46062 h 60034"/>
                <a:gd name="connsiteX1" fmla="*/ 162928 w 162927"/>
                <a:gd name="connsiteY1" fmla="*/ 47332 h 60034"/>
                <a:gd name="connsiteX2" fmla="*/ 161658 w 162927"/>
                <a:gd name="connsiteY2" fmla="*/ 47332 h 60034"/>
                <a:gd name="connsiteX3" fmla="*/ 14304 w 162927"/>
                <a:gd name="connsiteY3" fmla="*/ 1601 h 60034"/>
                <a:gd name="connsiteX4" fmla="*/ 9222 w 162927"/>
                <a:gd name="connsiteY4" fmla="*/ 330 h 60034"/>
                <a:gd name="connsiteX5" fmla="*/ 330 w 162927"/>
                <a:gd name="connsiteY5" fmla="*/ 5412 h 60034"/>
                <a:gd name="connsiteX6" fmla="*/ 330 w 162927"/>
                <a:gd name="connsiteY6" fmla="*/ 5412 h 60034"/>
                <a:gd name="connsiteX7" fmla="*/ 5412 w 162927"/>
                <a:gd name="connsiteY7" fmla="*/ 14304 h 60034"/>
                <a:gd name="connsiteX8" fmla="*/ 5412 w 162927"/>
                <a:gd name="connsiteY8" fmla="*/ 14304 h 60034"/>
                <a:gd name="connsiteX9" fmla="*/ 5412 w 162927"/>
                <a:gd name="connsiteY9" fmla="*/ 14304 h 60034"/>
                <a:gd name="connsiteX10" fmla="*/ 142603 w 162927"/>
                <a:gd name="connsiteY10" fmla="*/ 56224 h 60034"/>
                <a:gd name="connsiteX11" fmla="*/ 154036 w 162927"/>
                <a:gd name="connsiteY11" fmla="*/ 60035 h 60034"/>
                <a:gd name="connsiteX12" fmla="*/ 154036 w 162927"/>
                <a:gd name="connsiteY12" fmla="*/ 54954 h 60034"/>
                <a:gd name="connsiteX13" fmla="*/ 159117 w 162927"/>
                <a:gd name="connsiteY13" fmla="*/ 46062 h 6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2927" h="60034">
                  <a:moveTo>
                    <a:pt x="159117" y="46062"/>
                  </a:moveTo>
                  <a:cubicBezTo>
                    <a:pt x="160387" y="46062"/>
                    <a:pt x="161658" y="46062"/>
                    <a:pt x="162928" y="47332"/>
                  </a:cubicBezTo>
                  <a:lnTo>
                    <a:pt x="161658" y="47332"/>
                  </a:lnTo>
                  <a:lnTo>
                    <a:pt x="14304" y="160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5412" y="14304"/>
                  </a:lnTo>
                  <a:lnTo>
                    <a:pt x="142603" y="56224"/>
                  </a:lnTo>
                  <a:lnTo>
                    <a:pt x="154036" y="60035"/>
                  </a:lnTo>
                  <a:lnTo>
                    <a:pt x="154036" y="54954"/>
                  </a:lnTo>
                  <a:cubicBezTo>
                    <a:pt x="151495" y="51143"/>
                    <a:pt x="154036" y="47332"/>
                    <a:pt x="159117" y="460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6" name="Freeform: Shape 367">
              <a:extLst>
                <a:ext uri="{FF2B5EF4-FFF2-40B4-BE49-F238E27FC236}">
                  <a16:creationId xmlns:a16="http://schemas.microsoft.com/office/drawing/2014/main" id="{069F2747-FED0-95BC-3875-23DB016B284D}"/>
                </a:ext>
              </a:extLst>
            </p:cNvPr>
            <p:cNvSpPr/>
            <p:nvPr/>
          </p:nvSpPr>
          <p:spPr>
            <a:xfrm>
              <a:off x="212456" y="4080536"/>
              <a:ext cx="952" cy="952"/>
            </a:xfrm>
            <a:custGeom>
              <a:avLst/>
              <a:gdLst>
                <a:gd name="connsiteX0" fmla="*/ 953 w 952"/>
                <a:gd name="connsiteY0" fmla="*/ 952 h 952"/>
                <a:gd name="connsiteX1" fmla="*/ 953 w 952"/>
                <a:gd name="connsiteY1" fmla="*/ 952 h 952"/>
                <a:gd name="connsiteX2" fmla="*/ 953 w 952"/>
                <a:gd name="connsiteY2" fmla="*/ 952 h 952"/>
                <a:gd name="connsiteX3" fmla="*/ 953 w 952"/>
                <a:gd name="connsiteY3" fmla="*/ 952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952">
                  <a:moveTo>
                    <a:pt x="953" y="952"/>
                  </a:moveTo>
                  <a:cubicBezTo>
                    <a:pt x="953" y="952"/>
                    <a:pt x="953" y="-317"/>
                    <a:pt x="953" y="952"/>
                  </a:cubicBezTo>
                  <a:cubicBezTo>
                    <a:pt x="-318" y="-317"/>
                    <a:pt x="-318" y="-317"/>
                    <a:pt x="953" y="952"/>
                  </a:cubicBezTo>
                  <a:lnTo>
                    <a:pt x="953" y="9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7" name="Freeform: Shape 368">
              <a:extLst>
                <a:ext uri="{FF2B5EF4-FFF2-40B4-BE49-F238E27FC236}">
                  <a16:creationId xmlns:a16="http://schemas.microsoft.com/office/drawing/2014/main" id="{2F14EA37-0F03-48E0-5442-A1E04362D73B}"/>
                </a:ext>
              </a:extLst>
            </p:cNvPr>
            <p:cNvSpPr/>
            <p:nvPr/>
          </p:nvSpPr>
          <p:spPr>
            <a:xfrm>
              <a:off x="214679" y="408275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8" name="Freeform: Shape 369">
              <a:extLst>
                <a:ext uri="{FF2B5EF4-FFF2-40B4-BE49-F238E27FC236}">
                  <a16:creationId xmlns:a16="http://schemas.microsoft.com/office/drawing/2014/main" id="{725B0075-8CC3-EC5C-608E-0607A05701D4}"/>
                </a:ext>
              </a:extLst>
            </p:cNvPr>
            <p:cNvSpPr/>
            <p:nvPr/>
          </p:nvSpPr>
          <p:spPr>
            <a:xfrm>
              <a:off x="421737" y="6145734"/>
              <a:ext cx="66304" cy="476613"/>
            </a:xfrm>
            <a:custGeom>
              <a:avLst/>
              <a:gdLst>
                <a:gd name="connsiteX0" fmla="*/ 59704 w 66304"/>
                <a:gd name="connsiteY0" fmla="*/ 476364 h 476613"/>
                <a:gd name="connsiteX1" fmla="*/ 66055 w 66304"/>
                <a:gd name="connsiteY1" fmla="*/ 468743 h 476613"/>
                <a:gd name="connsiteX2" fmla="*/ 66055 w 66304"/>
                <a:gd name="connsiteY2" fmla="*/ 468743 h 476613"/>
                <a:gd name="connsiteX3" fmla="*/ 64785 w 66304"/>
                <a:gd name="connsiteY3" fmla="*/ 456040 h 476613"/>
                <a:gd name="connsiteX4" fmla="*/ 16514 w 66304"/>
                <a:gd name="connsiteY4" fmla="*/ 12703 h 476613"/>
                <a:gd name="connsiteX5" fmla="*/ 15244 w 66304"/>
                <a:gd name="connsiteY5" fmla="*/ 0 h 476613"/>
                <a:gd name="connsiteX6" fmla="*/ 8892 w 66304"/>
                <a:gd name="connsiteY6" fmla="*/ 8892 h 476613"/>
                <a:gd name="connsiteX7" fmla="*/ 0 w 66304"/>
                <a:gd name="connsiteY7" fmla="*/ 2541 h 476613"/>
                <a:gd name="connsiteX8" fmla="*/ 0 w 66304"/>
                <a:gd name="connsiteY8" fmla="*/ 2541 h 476613"/>
                <a:gd name="connsiteX9" fmla="*/ 50812 w 66304"/>
                <a:gd name="connsiteY9" fmla="*/ 470013 h 476613"/>
                <a:gd name="connsiteX10" fmla="*/ 59704 w 66304"/>
                <a:gd name="connsiteY10" fmla="*/ 476364 h 476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304" h="476613">
                  <a:moveTo>
                    <a:pt x="59704" y="476364"/>
                  </a:moveTo>
                  <a:cubicBezTo>
                    <a:pt x="63515" y="476364"/>
                    <a:pt x="67326" y="472554"/>
                    <a:pt x="66055" y="468743"/>
                  </a:cubicBezTo>
                  <a:cubicBezTo>
                    <a:pt x="66055" y="468743"/>
                    <a:pt x="66055" y="468743"/>
                    <a:pt x="66055" y="468743"/>
                  </a:cubicBezTo>
                  <a:lnTo>
                    <a:pt x="64785" y="456040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0" y="2541"/>
                  </a:lnTo>
                  <a:lnTo>
                    <a:pt x="50812" y="470013"/>
                  </a:lnTo>
                  <a:cubicBezTo>
                    <a:pt x="52082" y="473824"/>
                    <a:pt x="55893" y="477635"/>
                    <a:pt x="59704" y="4763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9" name="Freeform: Shape 370">
              <a:extLst>
                <a:ext uri="{FF2B5EF4-FFF2-40B4-BE49-F238E27FC236}">
                  <a16:creationId xmlns:a16="http://schemas.microsoft.com/office/drawing/2014/main" id="{EAC80FF7-4CA2-CB5B-B83B-E7B1E88FECD8}"/>
                </a:ext>
              </a:extLst>
            </p:cNvPr>
            <p:cNvSpPr/>
            <p:nvPr/>
          </p:nvSpPr>
          <p:spPr>
            <a:xfrm>
              <a:off x="2417367" y="2661288"/>
              <a:ext cx="650389" cy="423011"/>
            </a:xfrm>
            <a:custGeom>
              <a:avLst/>
              <a:gdLst>
                <a:gd name="connsiteX0" fmla="*/ 10162 w 650389"/>
                <a:gd name="connsiteY0" fmla="*/ 412849 h 423011"/>
                <a:gd name="connsiteX1" fmla="*/ 7622 w 650389"/>
                <a:gd name="connsiteY1" fmla="*/ 423012 h 423011"/>
                <a:gd name="connsiteX2" fmla="*/ 7622 w 650389"/>
                <a:gd name="connsiteY2" fmla="*/ 423012 h 423011"/>
                <a:gd name="connsiteX3" fmla="*/ 650390 w 650389"/>
                <a:gd name="connsiteY3" fmla="*/ 15244 h 423011"/>
                <a:gd name="connsiteX4" fmla="*/ 647849 w 650389"/>
                <a:gd name="connsiteY4" fmla="*/ 13973 h 423011"/>
                <a:gd name="connsiteX5" fmla="*/ 642768 w 650389"/>
                <a:gd name="connsiteY5" fmla="*/ 5081 h 423011"/>
                <a:gd name="connsiteX6" fmla="*/ 646579 w 650389"/>
                <a:gd name="connsiteY6" fmla="*/ 0 h 423011"/>
                <a:gd name="connsiteX7" fmla="*/ 646579 w 650389"/>
                <a:gd name="connsiteY7" fmla="*/ 0 h 423011"/>
                <a:gd name="connsiteX8" fmla="*/ 11433 w 650389"/>
                <a:gd name="connsiteY8" fmla="*/ 402687 h 423011"/>
                <a:gd name="connsiteX9" fmla="*/ 0 w 650389"/>
                <a:gd name="connsiteY9" fmla="*/ 409038 h 423011"/>
                <a:gd name="connsiteX10" fmla="*/ 10162 w 650389"/>
                <a:gd name="connsiteY10" fmla="*/ 412849 h 423011"/>
                <a:gd name="connsiteX11" fmla="*/ 10162 w 650389"/>
                <a:gd name="connsiteY11" fmla="*/ 412849 h 42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0389" h="423011">
                  <a:moveTo>
                    <a:pt x="10162" y="412849"/>
                  </a:moveTo>
                  <a:cubicBezTo>
                    <a:pt x="12703" y="416660"/>
                    <a:pt x="11433" y="420471"/>
                    <a:pt x="7622" y="423012"/>
                  </a:cubicBezTo>
                  <a:cubicBezTo>
                    <a:pt x="7622" y="423012"/>
                    <a:pt x="7622" y="423012"/>
                    <a:pt x="7622" y="423012"/>
                  </a:cubicBezTo>
                  <a:lnTo>
                    <a:pt x="650390" y="15244"/>
                  </a:lnTo>
                  <a:lnTo>
                    <a:pt x="647849" y="13973"/>
                  </a:lnTo>
                  <a:cubicBezTo>
                    <a:pt x="644039" y="12703"/>
                    <a:pt x="641498" y="8892"/>
                    <a:pt x="642768" y="5081"/>
                  </a:cubicBezTo>
                  <a:cubicBezTo>
                    <a:pt x="642768" y="2541"/>
                    <a:pt x="644039" y="1270"/>
                    <a:pt x="646579" y="0"/>
                  </a:cubicBezTo>
                  <a:lnTo>
                    <a:pt x="646579" y="0"/>
                  </a:lnTo>
                  <a:lnTo>
                    <a:pt x="11433" y="402687"/>
                  </a:lnTo>
                  <a:lnTo>
                    <a:pt x="0" y="409038"/>
                  </a:lnTo>
                  <a:cubicBezTo>
                    <a:pt x="2541" y="407768"/>
                    <a:pt x="6351" y="409038"/>
                    <a:pt x="10162" y="412849"/>
                  </a:cubicBezTo>
                  <a:cubicBezTo>
                    <a:pt x="8892" y="412849"/>
                    <a:pt x="8892" y="412849"/>
                    <a:pt x="10162" y="41284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0" name="Freeform: Shape 371">
              <a:extLst>
                <a:ext uri="{FF2B5EF4-FFF2-40B4-BE49-F238E27FC236}">
                  <a16:creationId xmlns:a16="http://schemas.microsoft.com/office/drawing/2014/main" id="{8049E653-32ED-0C24-6AF5-48A83C720133}"/>
                </a:ext>
              </a:extLst>
            </p:cNvPr>
            <p:cNvSpPr/>
            <p:nvPr/>
          </p:nvSpPr>
          <p:spPr>
            <a:xfrm>
              <a:off x="1897766" y="3070275"/>
              <a:ext cx="530523" cy="341814"/>
            </a:xfrm>
            <a:custGeom>
              <a:avLst/>
              <a:gdLst>
                <a:gd name="connsiteX0" fmla="*/ 529764 w 530523"/>
                <a:gd name="connsiteY0" fmla="*/ 3862 h 341814"/>
                <a:gd name="connsiteX1" fmla="*/ 519601 w 530523"/>
                <a:gd name="connsiteY1" fmla="*/ 1322 h 341814"/>
                <a:gd name="connsiteX2" fmla="*/ 519601 w 530523"/>
                <a:gd name="connsiteY2" fmla="*/ 1322 h 341814"/>
                <a:gd name="connsiteX3" fmla="*/ 515790 w 530523"/>
                <a:gd name="connsiteY3" fmla="*/ 3862 h 341814"/>
                <a:gd name="connsiteX4" fmla="*/ 14025 w 530523"/>
                <a:gd name="connsiteY4" fmla="*/ 321439 h 341814"/>
                <a:gd name="connsiteX5" fmla="*/ 3862 w 530523"/>
                <a:gd name="connsiteY5" fmla="*/ 327790 h 341814"/>
                <a:gd name="connsiteX6" fmla="*/ 1322 w 530523"/>
                <a:gd name="connsiteY6" fmla="*/ 337952 h 341814"/>
                <a:gd name="connsiteX7" fmla="*/ 11484 w 530523"/>
                <a:gd name="connsiteY7" fmla="*/ 340493 h 341814"/>
                <a:gd name="connsiteX8" fmla="*/ 527223 w 530523"/>
                <a:gd name="connsiteY8" fmla="*/ 14025 h 341814"/>
                <a:gd name="connsiteX9" fmla="*/ 529764 w 530523"/>
                <a:gd name="connsiteY9" fmla="*/ 3862 h 3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0523" h="341814">
                  <a:moveTo>
                    <a:pt x="529764" y="3862"/>
                  </a:moveTo>
                  <a:cubicBezTo>
                    <a:pt x="527223" y="51"/>
                    <a:pt x="523412" y="-1219"/>
                    <a:pt x="519601" y="1322"/>
                  </a:cubicBezTo>
                  <a:cubicBezTo>
                    <a:pt x="519601" y="1322"/>
                    <a:pt x="519601" y="1322"/>
                    <a:pt x="519601" y="1322"/>
                  </a:cubicBezTo>
                  <a:lnTo>
                    <a:pt x="515790" y="3862"/>
                  </a:lnTo>
                  <a:lnTo>
                    <a:pt x="14025" y="321439"/>
                  </a:lnTo>
                  <a:lnTo>
                    <a:pt x="3862" y="327790"/>
                  </a:lnTo>
                  <a:cubicBezTo>
                    <a:pt x="51" y="330331"/>
                    <a:pt x="-1219" y="334142"/>
                    <a:pt x="1322" y="337952"/>
                  </a:cubicBezTo>
                  <a:cubicBezTo>
                    <a:pt x="3862" y="341764"/>
                    <a:pt x="7673" y="343034"/>
                    <a:pt x="11484" y="340493"/>
                  </a:cubicBezTo>
                  <a:lnTo>
                    <a:pt x="527223" y="14025"/>
                  </a:lnTo>
                  <a:cubicBezTo>
                    <a:pt x="531034" y="11484"/>
                    <a:pt x="531034" y="7673"/>
                    <a:pt x="529764" y="38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1" name="Freeform: Shape 372">
              <a:extLst>
                <a:ext uri="{FF2B5EF4-FFF2-40B4-BE49-F238E27FC236}">
                  <a16:creationId xmlns:a16="http://schemas.microsoft.com/office/drawing/2014/main" id="{242A3A35-15D2-C307-8A78-33CC5F3E7F90}"/>
                </a:ext>
              </a:extLst>
            </p:cNvPr>
            <p:cNvSpPr/>
            <p:nvPr/>
          </p:nvSpPr>
          <p:spPr>
            <a:xfrm>
              <a:off x="1656461" y="5224763"/>
              <a:ext cx="53601" cy="519804"/>
            </a:xfrm>
            <a:custGeom>
              <a:avLst/>
              <a:gdLst>
                <a:gd name="connsiteX0" fmla="*/ 7622 w 53601"/>
                <a:gd name="connsiteY0" fmla="*/ 8892 h 519804"/>
                <a:gd name="connsiteX1" fmla="*/ 0 w 53601"/>
                <a:gd name="connsiteY1" fmla="*/ 2541 h 519804"/>
                <a:gd name="connsiteX2" fmla="*/ 1270 w 53601"/>
                <a:gd name="connsiteY2" fmla="*/ 15244 h 519804"/>
                <a:gd name="connsiteX3" fmla="*/ 39379 w 53601"/>
                <a:gd name="connsiteY3" fmla="*/ 509392 h 519804"/>
                <a:gd name="connsiteX4" fmla="*/ 39379 w 53601"/>
                <a:gd name="connsiteY4" fmla="*/ 513203 h 519804"/>
                <a:gd name="connsiteX5" fmla="*/ 47001 w 53601"/>
                <a:gd name="connsiteY5" fmla="*/ 519555 h 519804"/>
                <a:gd name="connsiteX6" fmla="*/ 47001 w 53601"/>
                <a:gd name="connsiteY6" fmla="*/ 519555 h 519804"/>
                <a:gd name="connsiteX7" fmla="*/ 53352 w 53601"/>
                <a:gd name="connsiteY7" fmla="*/ 511933 h 519804"/>
                <a:gd name="connsiteX8" fmla="*/ 53352 w 53601"/>
                <a:gd name="connsiteY8" fmla="*/ 511933 h 519804"/>
                <a:gd name="connsiteX9" fmla="*/ 13973 w 53601"/>
                <a:gd name="connsiteY9" fmla="*/ 0 h 519804"/>
                <a:gd name="connsiteX10" fmla="*/ 7622 w 53601"/>
                <a:gd name="connsiteY10" fmla="*/ 8892 h 519804"/>
                <a:gd name="connsiteX11" fmla="*/ 7622 w 53601"/>
                <a:gd name="connsiteY11" fmla="*/ 8892 h 51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601" h="519804">
                  <a:moveTo>
                    <a:pt x="7622" y="8892"/>
                  </a:moveTo>
                  <a:cubicBezTo>
                    <a:pt x="3811" y="8892"/>
                    <a:pt x="0" y="6352"/>
                    <a:pt x="0" y="2541"/>
                  </a:cubicBezTo>
                  <a:lnTo>
                    <a:pt x="1270" y="15244"/>
                  </a:lnTo>
                  <a:lnTo>
                    <a:pt x="39379" y="509392"/>
                  </a:lnTo>
                  <a:lnTo>
                    <a:pt x="39379" y="513203"/>
                  </a:lnTo>
                  <a:cubicBezTo>
                    <a:pt x="39379" y="517014"/>
                    <a:pt x="43190" y="520825"/>
                    <a:pt x="47001" y="519555"/>
                  </a:cubicBezTo>
                  <a:cubicBezTo>
                    <a:pt x="47001" y="519555"/>
                    <a:pt x="47001" y="519555"/>
                    <a:pt x="47001" y="519555"/>
                  </a:cubicBezTo>
                  <a:cubicBezTo>
                    <a:pt x="50812" y="519555"/>
                    <a:pt x="54623" y="515744"/>
                    <a:pt x="53352" y="511933"/>
                  </a:cubicBezTo>
                  <a:cubicBezTo>
                    <a:pt x="53352" y="511933"/>
                    <a:pt x="53352" y="511933"/>
                    <a:pt x="53352" y="511933"/>
                  </a:cubicBezTo>
                  <a:lnTo>
                    <a:pt x="13973" y="0"/>
                  </a:lnTo>
                  <a:cubicBezTo>
                    <a:pt x="15244" y="5082"/>
                    <a:pt x="1143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2" name="Freeform: Shape 373">
              <a:extLst>
                <a:ext uri="{FF2B5EF4-FFF2-40B4-BE49-F238E27FC236}">
                  <a16:creationId xmlns:a16="http://schemas.microsoft.com/office/drawing/2014/main" id="{9C10413C-91C5-020D-EF61-AD6CA2C9A9F2}"/>
                </a:ext>
              </a:extLst>
            </p:cNvPr>
            <p:cNvSpPr/>
            <p:nvPr/>
          </p:nvSpPr>
          <p:spPr>
            <a:xfrm>
              <a:off x="374736" y="5707479"/>
              <a:ext cx="62244" cy="447147"/>
            </a:xfrm>
            <a:custGeom>
              <a:avLst/>
              <a:gdLst>
                <a:gd name="connsiteX0" fmla="*/ 55893 w 62244"/>
                <a:gd name="connsiteY0" fmla="*/ 447147 h 447147"/>
                <a:gd name="connsiteX1" fmla="*/ 62244 w 62244"/>
                <a:gd name="connsiteY1" fmla="*/ 439526 h 447147"/>
                <a:gd name="connsiteX2" fmla="*/ 62244 w 62244"/>
                <a:gd name="connsiteY2" fmla="*/ 434444 h 447147"/>
                <a:gd name="connsiteX3" fmla="*/ 16514 w 62244"/>
                <a:gd name="connsiteY3" fmla="*/ 11433 h 447147"/>
                <a:gd name="connsiteX4" fmla="*/ 15244 w 62244"/>
                <a:gd name="connsiteY4" fmla="*/ 0 h 447147"/>
                <a:gd name="connsiteX5" fmla="*/ 8892 w 62244"/>
                <a:gd name="connsiteY5" fmla="*/ 8892 h 447147"/>
                <a:gd name="connsiteX6" fmla="*/ 0 w 62244"/>
                <a:gd name="connsiteY6" fmla="*/ 2541 h 447147"/>
                <a:gd name="connsiteX7" fmla="*/ 0 w 62244"/>
                <a:gd name="connsiteY7" fmla="*/ 1270 h 447147"/>
                <a:gd name="connsiteX8" fmla="*/ 47001 w 62244"/>
                <a:gd name="connsiteY8" fmla="*/ 439526 h 447147"/>
                <a:gd name="connsiteX9" fmla="*/ 55893 w 62244"/>
                <a:gd name="connsiteY9" fmla="*/ 447147 h 447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244" h="447147">
                  <a:moveTo>
                    <a:pt x="55893" y="447147"/>
                  </a:moveTo>
                  <a:cubicBezTo>
                    <a:pt x="59704" y="447147"/>
                    <a:pt x="62244" y="443337"/>
                    <a:pt x="62244" y="439526"/>
                  </a:cubicBezTo>
                  <a:lnTo>
                    <a:pt x="62244" y="434444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47001" y="439526"/>
                  </a:lnTo>
                  <a:cubicBezTo>
                    <a:pt x="48271" y="444607"/>
                    <a:pt x="52082" y="447147"/>
                    <a:pt x="55893" y="44714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3" name="Freeform: Shape 374">
              <a:extLst>
                <a:ext uri="{FF2B5EF4-FFF2-40B4-BE49-F238E27FC236}">
                  <a16:creationId xmlns:a16="http://schemas.microsoft.com/office/drawing/2014/main" id="{89196C67-BFD9-3599-E914-FC020D22D9C0}"/>
                </a:ext>
              </a:extLst>
            </p:cNvPr>
            <p:cNvSpPr/>
            <p:nvPr/>
          </p:nvSpPr>
          <p:spPr>
            <a:xfrm>
              <a:off x="3768959" y="5486446"/>
              <a:ext cx="16513" cy="74947"/>
            </a:xfrm>
            <a:custGeom>
              <a:avLst/>
              <a:gdLst>
                <a:gd name="connsiteX0" fmla="*/ 8892 w 16513"/>
                <a:gd name="connsiteY0" fmla="*/ 74948 h 74947"/>
                <a:gd name="connsiteX1" fmla="*/ 16514 w 16513"/>
                <a:gd name="connsiteY1" fmla="*/ 67326 h 74947"/>
                <a:gd name="connsiteX2" fmla="*/ 16514 w 16513"/>
                <a:gd name="connsiteY2" fmla="*/ 67326 h 74947"/>
                <a:gd name="connsiteX3" fmla="*/ 16514 w 16513"/>
                <a:gd name="connsiteY3" fmla="*/ 67326 h 74947"/>
                <a:gd name="connsiteX4" fmla="*/ 16514 w 16513"/>
                <a:gd name="connsiteY4" fmla="*/ 62245 h 74947"/>
                <a:gd name="connsiteX5" fmla="*/ 15243 w 16513"/>
                <a:gd name="connsiteY5" fmla="*/ 10163 h 74947"/>
                <a:gd name="connsiteX6" fmla="*/ 15243 w 16513"/>
                <a:gd name="connsiteY6" fmla="*/ 0 h 74947"/>
                <a:gd name="connsiteX7" fmla="*/ 7621 w 16513"/>
                <a:gd name="connsiteY7" fmla="*/ 7622 h 74947"/>
                <a:gd name="connsiteX8" fmla="*/ 0 w 16513"/>
                <a:gd name="connsiteY8" fmla="*/ 0 h 74947"/>
                <a:gd name="connsiteX9" fmla="*/ 0 w 16513"/>
                <a:gd name="connsiteY9" fmla="*/ 0 h 74947"/>
                <a:gd name="connsiteX10" fmla="*/ 1270 w 16513"/>
                <a:gd name="connsiteY10" fmla="*/ 68596 h 74947"/>
                <a:gd name="connsiteX11" fmla="*/ 1270 w 16513"/>
                <a:gd name="connsiteY11" fmla="*/ 68596 h 74947"/>
                <a:gd name="connsiteX12" fmla="*/ 8892 w 16513"/>
                <a:gd name="connsiteY12" fmla="*/ 74948 h 74947"/>
                <a:gd name="connsiteX13" fmla="*/ 8892 w 16513"/>
                <a:gd name="connsiteY13" fmla="*/ 74948 h 74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13" h="74947">
                  <a:moveTo>
                    <a:pt x="8892" y="74948"/>
                  </a:moveTo>
                  <a:cubicBezTo>
                    <a:pt x="12703" y="74948"/>
                    <a:pt x="16514" y="71137"/>
                    <a:pt x="16514" y="67326"/>
                  </a:cubicBezTo>
                  <a:cubicBezTo>
                    <a:pt x="16514" y="67326"/>
                    <a:pt x="16514" y="67326"/>
                    <a:pt x="16514" y="67326"/>
                  </a:cubicBezTo>
                  <a:lnTo>
                    <a:pt x="16514" y="67326"/>
                  </a:lnTo>
                  <a:lnTo>
                    <a:pt x="16514" y="62245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68596"/>
                  </a:lnTo>
                  <a:lnTo>
                    <a:pt x="1270" y="68596"/>
                  </a:lnTo>
                  <a:cubicBezTo>
                    <a:pt x="1270" y="71137"/>
                    <a:pt x="5081" y="74948"/>
                    <a:pt x="8892" y="74948"/>
                  </a:cubicBezTo>
                  <a:cubicBezTo>
                    <a:pt x="8892" y="74948"/>
                    <a:pt x="8892" y="74948"/>
                    <a:pt x="8892" y="7494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4" name="Freeform: Shape 375">
              <a:extLst>
                <a:ext uri="{FF2B5EF4-FFF2-40B4-BE49-F238E27FC236}">
                  <a16:creationId xmlns:a16="http://schemas.microsoft.com/office/drawing/2014/main" id="{0FA9A429-8A7B-215D-E18F-E2FC5518FE78}"/>
                </a:ext>
              </a:extLst>
            </p:cNvPr>
            <p:cNvSpPr/>
            <p:nvPr/>
          </p:nvSpPr>
          <p:spPr>
            <a:xfrm>
              <a:off x="3753715" y="4950378"/>
              <a:ext cx="30486" cy="542419"/>
            </a:xfrm>
            <a:custGeom>
              <a:avLst/>
              <a:gdLst>
                <a:gd name="connsiteX0" fmla="*/ 22865 w 30486"/>
                <a:gd name="connsiteY0" fmla="*/ 542420 h 542419"/>
                <a:gd name="connsiteX1" fmla="*/ 30487 w 30486"/>
                <a:gd name="connsiteY1" fmla="*/ 534798 h 542419"/>
                <a:gd name="connsiteX2" fmla="*/ 30487 w 30486"/>
                <a:gd name="connsiteY2" fmla="*/ 534798 h 542419"/>
                <a:gd name="connsiteX3" fmla="*/ 30487 w 30486"/>
                <a:gd name="connsiteY3" fmla="*/ 529717 h 542419"/>
                <a:gd name="connsiteX4" fmla="*/ 15244 w 30486"/>
                <a:gd name="connsiteY4" fmla="*/ 3811 h 542419"/>
                <a:gd name="connsiteX5" fmla="*/ 15244 w 30486"/>
                <a:gd name="connsiteY5" fmla="*/ 0 h 542419"/>
                <a:gd name="connsiteX6" fmla="*/ 7622 w 30486"/>
                <a:gd name="connsiteY6" fmla="*/ 7622 h 542419"/>
                <a:gd name="connsiteX7" fmla="*/ 0 w 30486"/>
                <a:gd name="connsiteY7" fmla="*/ 0 h 542419"/>
                <a:gd name="connsiteX8" fmla="*/ 0 w 30486"/>
                <a:gd name="connsiteY8" fmla="*/ 0 h 542419"/>
                <a:gd name="connsiteX9" fmla="*/ 15244 w 30486"/>
                <a:gd name="connsiteY9" fmla="*/ 534798 h 542419"/>
                <a:gd name="connsiteX10" fmla="*/ 22865 w 30486"/>
                <a:gd name="connsiteY10" fmla="*/ 542420 h 54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42419">
                  <a:moveTo>
                    <a:pt x="22865" y="542420"/>
                  </a:moveTo>
                  <a:cubicBezTo>
                    <a:pt x="26676" y="542420"/>
                    <a:pt x="30487" y="538609"/>
                    <a:pt x="30487" y="534798"/>
                  </a:cubicBezTo>
                  <a:cubicBezTo>
                    <a:pt x="30487" y="534798"/>
                    <a:pt x="30487" y="534798"/>
                    <a:pt x="30487" y="534798"/>
                  </a:cubicBezTo>
                  <a:lnTo>
                    <a:pt x="30487" y="529717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34798"/>
                  </a:lnTo>
                  <a:cubicBezTo>
                    <a:pt x="15244" y="539880"/>
                    <a:pt x="17784" y="542420"/>
                    <a:pt x="22865" y="54242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5" name="Freeform: Shape 376">
              <a:extLst>
                <a:ext uri="{FF2B5EF4-FFF2-40B4-BE49-F238E27FC236}">
                  <a16:creationId xmlns:a16="http://schemas.microsoft.com/office/drawing/2014/main" id="{20AB87F2-CE84-B155-3A2F-B7C438D8F649}"/>
                </a:ext>
              </a:extLst>
            </p:cNvPr>
            <p:cNvSpPr/>
            <p:nvPr/>
          </p:nvSpPr>
          <p:spPr>
            <a:xfrm>
              <a:off x="3735931" y="4279657"/>
              <a:ext cx="33027" cy="678342"/>
            </a:xfrm>
            <a:custGeom>
              <a:avLst/>
              <a:gdLst>
                <a:gd name="connsiteX0" fmla="*/ 25406 w 33027"/>
                <a:gd name="connsiteY0" fmla="*/ 678343 h 678342"/>
                <a:gd name="connsiteX1" fmla="*/ 33028 w 33027"/>
                <a:gd name="connsiteY1" fmla="*/ 670721 h 678342"/>
                <a:gd name="connsiteX2" fmla="*/ 33028 w 33027"/>
                <a:gd name="connsiteY2" fmla="*/ 656748 h 678342"/>
                <a:gd name="connsiteX3" fmla="*/ 15243 w 33027"/>
                <a:gd name="connsiteY3" fmla="*/ 10163 h 678342"/>
                <a:gd name="connsiteX4" fmla="*/ 15243 w 33027"/>
                <a:gd name="connsiteY4" fmla="*/ 0 h 678342"/>
                <a:gd name="connsiteX5" fmla="*/ 7622 w 33027"/>
                <a:gd name="connsiteY5" fmla="*/ 7622 h 678342"/>
                <a:gd name="connsiteX6" fmla="*/ 0 w 33027"/>
                <a:gd name="connsiteY6" fmla="*/ 0 h 678342"/>
                <a:gd name="connsiteX7" fmla="*/ 19054 w 33027"/>
                <a:gd name="connsiteY7" fmla="*/ 670721 h 678342"/>
                <a:gd name="connsiteX8" fmla="*/ 25406 w 33027"/>
                <a:gd name="connsiteY8" fmla="*/ 678343 h 67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678342">
                  <a:moveTo>
                    <a:pt x="25406" y="678343"/>
                  </a:moveTo>
                  <a:cubicBezTo>
                    <a:pt x="29217" y="678343"/>
                    <a:pt x="33028" y="674532"/>
                    <a:pt x="33028" y="670721"/>
                  </a:cubicBezTo>
                  <a:lnTo>
                    <a:pt x="33028" y="656748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9054" y="670721"/>
                  </a:lnTo>
                  <a:cubicBezTo>
                    <a:pt x="17784" y="674532"/>
                    <a:pt x="21595" y="678343"/>
                    <a:pt x="25406" y="67834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6" name="Freeform: Shape 377">
              <a:extLst>
                <a:ext uri="{FF2B5EF4-FFF2-40B4-BE49-F238E27FC236}">
                  <a16:creationId xmlns:a16="http://schemas.microsoft.com/office/drawing/2014/main" id="{390C5410-8379-13D5-D241-E1D6740F8AD8}"/>
                </a:ext>
              </a:extLst>
            </p:cNvPr>
            <p:cNvSpPr/>
            <p:nvPr/>
          </p:nvSpPr>
          <p:spPr>
            <a:xfrm>
              <a:off x="3707985" y="3343442"/>
              <a:ext cx="40649" cy="942565"/>
            </a:xfrm>
            <a:custGeom>
              <a:avLst/>
              <a:gdLst>
                <a:gd name="connsiteX0" fmla="*/ 0 w 40649"/>
                <a:gd name="connsiteY0" fmla="*/ 6352 h 942565"/>
                <a:gd name="connsiteX1" fmla="*/ 0 w 40649"/>
                <a:gd name="connsiteY1" fmla="*/ 11433 h 942565"/>
                <a:gd name="connsiteX2" fmla="*/ 0 w 40649"/>
                <a:gd name="connsiteY2" fmla="*/ 19055 h 942565"/>
                <a:gd name="connsiteX3" fmla="*/ 25406 w 40649"/>
                <a:gd name="connsiteY3" fmla="*/ 934944 h 942565"/>
                <a:gd name="connsiteX4" fmla="*/ 33028 w 40649"/>
                <a:gd name="connsiteY4" fmla="*/ 942566 h 942565"/>
                <a:gd name="connsiteX5" fmla="*/ 40650 w 40649"/>
                <a:gd name="connsiteY5" fmla="*/ 934944 h 942565"/>
                <a:gd name="connsiteX6" fmla="*/ 40650 w 40649"/>
                <a:gd name="connsiteY6" fmla="*/ 929863 h 942565"/>
                <a:gd name="connsiteX7" fmla="*/ 15244 w 40649"/>
                <a:gd name="connsiteY7" fmla="*/ 5081 h 942565"/>
                <a:gd name="connsiteX8" fmla="*/ 15244 w 40649"/>
                <a:gd name="connsiteY8" fmla="*/ 5081 h 942565"/>
                <a:gd name="connsiteX9" fmla="*/ 15244 w 40649"/>
                <a:gd name="connsiteY9" fmla="*/ 3811 h 942565"/>
                <a:gd name="connsiteX10" fmla="*/ 15244 w 40649"/>
                <a:gd name="connsiteY10" fmla="*/ 3811 h 942565"/>
                <a:gd name="connsiteX11" fmla="*/ 15244 w 40649"/>
                <a:gd name="connsiteY11" fmla="*/ 2540 h 942565"/>
                <a:gd name="connsiteX12" fmla="*/ 13973 w 40649"/>
                <a:gd name="connsiteY12" fmla="*/ 1270 h 942565"/>
                <a:gd name="connsiteX13" fmla="*/ 13973 w 40649"/>
                <a:gd name="connsiteY13" fmla="*/ 1270 h 942565"/>
                <a:gd name="connsiteX14" fmla="*/ 12703 w 40649"/>
                <a:gd name="connsiteY14" fmla="*/ 0 h 942565"/>
                <a:gd name="connsiteX15" fmla="*/ 11433 w 40649"/>
                <a:gd name="connsiteY15" fmla="*/ 0 h 942565"/>
                <a:gd name="connsiteX16" fmla="*/ 11433 w 40649"/>
                <a:gd name="connsiteY16" fmla="*/ 0 h 942565"/>
                <a:gd name="connsiteX17" fmla="*/ 10163 w 40649"/>
                <a:gd name="connsiteY17" fmla="*/ 0 h 942565"/>
                <a:gd name="connsiteX18" fmla="*/ 7622 w 40649"/>
                <a:gd name="connsiteY18" fmla="*/ 0 h 942565"/>
                <a:gd name="connsiteX19" fmla="*/ 0 w 40649"/>
                <a:gd name="connsiteY19" fmla="*/ 6352 h 942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649" h="942565">
                  <a:moveTo>
                    <a:pt x="0" y="6352"/>
                  </a:moveTo>
                  <a:lnTo>
                    <a:pt x="0" y="11433"/>
                  </a:lnTo>
                  <a:lnTo>
                    <a:pt x="0" y="19055"/>
                  </a:lnTo>
                  <a:lnTo>
                    <a:pt x="25406" y="934944"/>
                  </a:lnTo>
                  <a:cubicBezTo>
                    <a:pt x="25406" y="938755"/>
                    <a:pt x="29217" y="942566"/>
                    <a:pt x="33028" y="942566"/>
                  </a:cubicBezTo>
                  <a:cubicBezTo>
                    <a:pt x="36838" y="942566"/>
                    <a:pt x="40650" y="938755"/>
                    <a:pt x="40650" y="934944"/>
                  </a:cubicBezTo>
                  <a:lnTo>
                    <a:pt x="40650" y="929863"/>
                  </a:lnTo>
                  <a:lnTo>
                    <a:pt x="15244" y="5081"/>
                  </a:lnTo>
                  <a:lnTo>
                    <a:pt x="15244" y="5081"/>
                  </a:lnTo>
                  <a:cubicBezTo>
                    <a:pt x="15244" y="5081"/>
                    <a:pt x="15244" y="3811"/>
                    <a:pt x="15244" y="3811"/>
                  </a:cubicBezTo>
                  <a:lnTo>
                    <a:pt x="15244" y="3811"/>
                  </a:lnTo>
                  <a:lnTo>
                    <a:pt x="15244" y="2540"/>
                  </a:lnTo>
                  <a:lnTo>
                    <a:pt x="13973" y="1270"/>
                  </a:lnTo>
                  <a:lnTo>
                    <a:pt x="13973" y="127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10163" y="0"/>
                  </a:lnTo>
                  <a:cubicBezTo>
                    <a:pt x="8892" y="0"/>
                    <a:pt x="8892" y="0"/>
                    <a:pt x="7622" y="0"/>
                  </a:cubicBezTo>
                  <a:cubicBezTo>
                    <a:pt x="5081" y="0"/>
                    <a:pt x="1270" y="2540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7" name="Freeform: Shape 378">
              <a:extLst>
                <a:ext uri="{FF2B5EF4-FFF2-40B4-BE49-F238E27FC236}">
                  <a16:creationId xmlns:a16="http://schemas.microsoft.com/office/drawing/2014/main" id="{B13DA47C-5407-7A5A-9B0F-FE140874C1DA}"/>
                </a:ext>
              </a:extLst>
            </p:cNvPr>
            <p:cNvSpPr/>
            <p:nvPr/>
          </p:nvSpPr>
          <p:spPr>
            <a:xfrm>
              <a:off x="260410" y="4648045"/>
              <a:ext cx="129819" cy="1068326"/>
            </a:xfrm>
            <a:custGeom>
              <a:avLst/>
              <a:gdLst>
                <a:gd name="connsiteX0" fmla="*/ 123218 w 129819"/>
                <a:gd name="connsiteY0" fmla="*/ 1068327 h 1068326"/>
                <a:gd name="connsiteX1" fmla="*/ 129570 w 129819"/>
                <a:gd name="connsiteY1" fmla="*/ 1060705 h 1068326"/>
                <a:gd name="connsiteX2" fmla="*/ 129570 w 129819"/>
                <a:gd name="connsiteY2" fmla="*/ 1055623 h 1068326"/>
                <a:gd name="connsiteX3" fmla="*/ 16514 w 129819"/>
                <a:gd name="connsiteY3" fmla="*/ 11433 h 1068326"/>
                <a:gd name="connsiteX4" fmla="*/ 15244 w 129819"/>
                <a:gd name="connsiteY4" fmla="*/ 0 h 1068326"/>
                <a:gd name="connsiteX5" fmla="*/ 8892 w 129819"/>
                <a:gd name="connsiteY5" fmla="*/ 8892 h 1068326"/>
                <a:gd name="connsiteX6" fmla="*/ 0 w 129819"/>
                <a:gd name="connsiteY6" fmla="*/ 2541 h 1068326"/>
                <a:gd name="connsiteX7" fmla="*/ 114326 w 129819"/>
                <a:gd name="connsiteY7" fmla="*/ 1063245 h 1068326"/>
                <a:gd name="connsiteX8" fmla="*/ 123218 w 129819"/>
                <a:gd name="connsiteY8" fmla="*/ 1068327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819" h="1068326">
                  <a:moveTo>
                    <a:pt x="123218" y="1068327"/>
                  </a:moveTo>
                  <a:cubicBezTo>
                    <a:pt x="127029" y="1068327"/>
                    <a:pt x="130840" y="1064516"/>
                    <a:pt x="129570" y="1060705"/>
                  </a:cubicBezTo>
                  <a:lnTo>
                    <a:pt x="129570" y="1055623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114326" y="1063245"/>
                  </a:lnTo>
                  <a:cubicBezTo>
                    <a:pt x="115597" y="1065786"/>
                    <a:pt x="119408" y="1068327"/>
                    <a:pt x="123218" y="1068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8" name="Freeform: Shape 379">
              <a:extLst>
                <a:ext uri="{FF2B5EF4-FFF2-40B4-BE49-F238E27FC236}">
                  <a16:creationId xmlns:a16="http://schemas.microsoft.com/office/drawing/2014/main" id="{75F459AA-AB20-2C22-6FA8-8662BE9DFE2F}"/>
                </a:ext>
              </a:extLst>
            </p:cNvPr>
            <p:cNvSpPr/>
            <p:nvPr/>
          </p:nvSpPr>
          <p:spPr>
            <a:xfrm>
              <a:off x="199186" y="4078949"/>
              <a:ext cx="75445" cy="576718"/>
            </a:xfrm>
            <a:custGeom>
              <a:avLst/>
              <a:gdLst>
                <a:gd name="connsiteX0" fmla="*/ 68845 w 75445"/>
                <a:gd name="connsiteY0" fmla="*/ 576718 h 576718"/>
                <a:gd name="connsiteX1" fmla="*/ 75196 w 75445"/>
                <a:gd name="connsiteY1" fmla="*/ 569096 h 576718"/>
                <a:gd name="connsiteX2" fmla="*/ 75196 w 75445"/>
                <a:gd name="connsiteY2" fmla="*/ 564015 h 576718"/>
                <a:gd name="connsiteX3" fmla="*/ 14222 w 75445"/>
                <a:gd name="connsiteY3" fmla="*/ 6352 h 576718"/>
                <a:gd name="connsiteX4" fmla="*/ 14222 w 75445"/>
                <a:gd name="connsiteY4" fmla="*/ 6352 h 576718"/>
                <a:gd name="connsiteX5" fmla="*/ 14222 w 75445"/>
                <a:gd name="connsiteY5" fmla="*/ 6352 h 576718"/>
                <a:gd name="connsiteX6" fmla="*/ 14222 w 75445"/>
                <a:gd name="connsiteY6" fmla="*/ 6352 h 576718"/>
                <a:gd name="connsiteX7" fmla="*/ 12952 w 75445"/>
                <a:gd name="connsiteY7" fmla="*/ 3811 h 576718"/>
                <a:gd name="connsiteX8" fmla="*/ 12952 w 75445"/>
                <a:gd name="connsiteY8" fmla="*/ 3811 h 576718"/>
                <a:gd name="connsiteX9" fmla="*/ 12952 w 75445"/>
                <a:gd name="connsiteY9" fmla="*/ 2540 h 576718"/>
                <a:gd name="connsiteX10" fmla="*/ 11682 w 75445"/>
                <a:gd name="connsiteY10" fmla="*/ 1270 h 576718"/>
                <a:gd name="connsiteX11" fmla="*/ 11682 w 75445"/>
                <a:gd name="connsiteY11" fmla="*/ 1270 h 576718"/>
                <a:gd name="connsiteX12" fmla="*/ 10412 w 75445"/>
                <a:gd name="connsiteY12" fmla="*/ 1270 h 576718"/>
                <a:gd name="connsiteX13" fmla="*/ 10412 w 75445"/>
                <a:gd name="connsiteY13" fmla="*/ 1270 h 576718"/>
                <a:gd name="connsiteX14" fmla="*/ 6601 w 75445"/>
                <a:gd name="connsiteY14" fmla="*/ 0 h 576718"/>
                <a:gd name="connsiteX15" fmla="*/ 249 w 75445"/>
                <a:gd name="connsiteY15" fmla="*/ 7622 h 576718"/>
                <a:gd name="connsiteX16" fmla="*/ 249 w 75445"/>
                <a:gd name="connsiteY16" fmla="*/ 12703 h 576718"/>
                <a:gd name="connsiteX17" fmla="*/ 1519 w 75445"/>
                <a:gd name="connsiteY17" fmla="*/ 19055 h 576718"/>
                <a:gd name="connsiteX18" fmla="*/ 59953 w 75445"/>
                <a:gd name="connsiteY18" fmla="*/ 569096 h 576718"/>
                <a:gd name="connsiteX19" fmla="*/ 68845 w 75445"/>
                <a:gd name="connsiteY19" fmla="*/ 576718 h 576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45" h="576718">
                  <a:moveTo>
                    <a:pt x="68845" y="576718"/>
                  </a:moveTo>
                  <a:cubicBezTo>
                    <a:pt x="72656" y="576718"/>
                    <a:pt x="76467" y="572908"/>
                    <a:pt x="75196" y="569096"/>
                  </a:cubicBezTo>
                  <a:lnTo>
                    <a:pt x="75196" y="564015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cubicBezTo>
                    <a:pt x="14222" y="5081"/>
                    <a:pt x="14222" y="5081"/>
                    <a:pt x="12952" y="3811"/>
                  </a:cubicBezTo>
                  <a:lnTo>
                    <a:pt x="12952" y="3811"/>
                  </a:lnTo>
                  <a:lnTo>
                    <a:pt x="12952" y="2540"/>
                  </a:lnTo>
                  <a:cubicBezTo>
                    <a:pt x="12952" y="2540"/>
                    <a:pt x="11682" y="1270"/>
                    <a:pt x="11682" y="1270"/>
                  </a:cubicBezTo>
                  <a:lnTo>
                    <a:pt x="11682" y="1270"/>
                  </a:lnTo>
                  <a:lnTo>
                    <a:pt x="10412" y="1270"/>
                  </a:lnTo>
                  <a:lnTo>
                    <a:pt x="10412" y="1270"/>
                  </a:lnTo>
                  <a:cubicBezTo>
                    <a:pt x="9141" y="127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1519" y="19055"/>
                  </a:lnTo>
                  <a:lnTo>
                    <a:pt x="59953" y="569096"/>
                  </a:lnTo>
                  <a:cubicBezTo>
                    <a:pt x="62494" y="574178"/>
                    <a:pt x="65034" y="576718"/>
                    <a:pt x="68845" y="5767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9" name="Freeform: Shape 380">
              <a:extLst>
                <a:ext uri="{FF2B5EF4-FFF2-40B4-BE49-F238E27FC236}">
                  <a16:creationId xmlns:a16="http://schemas.microsoft.com/office/drawing/2014/main" id="{22C2F6F9-8425-8E46-E7FE-CF29076EF458}"/>
                </a:ext>
              </a:extLst>
            </p:cNvPr>
            <p:cNvSpPr/>
            <p:nvPr/>
          </p:nvSpPr>
          <p:spPr>
            <a:xfrm>
              <a:off x="1646299" y="5100274"/>
              <a:ext cx="23114" cy="133631"/>
            </a:xfrm>
            <a:custGeom>
              <a:avLst/>
              <a:gdLst>
                <a:gd name="connsiteX0" fmla="*/ 7622 w 23114"/>
                <a:gd name="connsiteY0" fmla="*/ 7622 h 133631"/>
                <a:gd name="connsiteX1" fmla="*/ 0 w 23114"/>
                <a:gd name="connsiteY1" fmla="*/ 1270 h 133631"/>
                <a:gd name="connsiteX2" fmla="*/ 0 w 23114"/>
                <a:gd name="connsiteY2" fmla="*/ 1270 h 133631"/>
                <a:gd name="connsiteX3" fmla="*/ 0 w 23114"/>
                <a:gd name="connsiteY3" fmla="*/ 6352 h 133631"/>
                <a:gd name="connsiteX4" fmla="*/ 8892 w 23114"/>
                <a:gd name="connsiteY4" fmla="*/ 123220 h 133631"/>
                <a:gd name="connsiteX5" fmla="*/ 8892 w 23114"/>
                <a:gd name="connsiteY5" fmla="*/ 127030 h 133631"/>
                <a:gd name="connsiteX6" fmla="*/ 16514 w 23114"/>
                <a:gd name="connsiteY6" fmla="*/ 133382 h 133631"/>
                <a:gd name="connsiteX7" fmla="*/ 22865 w 23114"/>
                <a:gd name="connsiteY7" fmla="*/ 125760 h 133631"/>
                <a:gd name="connsiteX8" fmla="*/ 12703 w 23114"/>
                <a:gd name="connsiteY8" fmla="*/ 0 h 133631"/>
                <a:gd name="connsiteX9" fmla="*/ 7622 w 23114"/>
                <a:gd name="connsiteY9" fmla="*/ 7622 h 13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14" h="13363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8892" y="123220"/>
                  </a:lnTo>
                  <a:lnTo>
                    <a:pt x="8892" y="127030"/>
                  </a:lnTo>
                  <a:cubicBezTo>
                    <a:pt x="8892" y="130841"/>
                    <a:pt x="12703" y="134652"/>
                    <a:pt x="16514" y="133382"/>
                  </a:cubicBezTo>
                  <a:cubicBezTo>
                    <a:pt x="20325" y="133382"/>
                    <a:pt x="24135" y="129571"/>
                    <a:pt x="22865" y="125760"/>
                  </a:cubicBezTo>
                  <a:lnTo>
                    <a:pt x="12703" y="0"/>
                  </a:lnTo>
                  <a:cubicBezTo>
                    <a:pt x="1524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0" name="Freeform: Shape 381">
              <a:extLst>
                <a:ext uri="{FF2B5EF4-FFF2-40B4-BE49-F238E27FC236}">
                  <a16:creationId xmlns:a16="http://schemas.microsoft.com/office/drawing/2014/main" id="{DD13AAE2-4CA4-AE02-252A-BA5F816CE4EF}"/>
                </a:ext>
              </a:extLst>
            </p:cNvPr>
            <p:cNvSpPr/>
            <p:nvPr/>
          </p:nvSpPr>
          <p:spPr>
            <a:xfrm>
              <a:off x="1631056" y="4897025"/>
              <a:ext cx="30487" cy="212141"/>
            </a:xfrm>
            <a:custGeom>
              <a:avLst/>
              <a:gdLst>
                <a:gd name="connsiteX0" fmla="*/ 7622 w 30487"/>
                <a:gd name="connsiteY0" fmla="*/ 7622 h 212141"/>
                <a:gd name="connsiteX1" fmla="*/ 0 w 30487"/>
                <a:gd name="connsiteY1" fmla="*/ 1270 h 212141"/>
                <a:gd name="connsiteX2" fmla="*/ 0 w 30487"/>
                <a:gd name="connsiteY2" fmla="*/ 1270 h 212141"/>
                <a:gd name="connsiteX3" fmla="*/ 0 w 30487"/>
                <a:gd name="connsiteY3" fmla="*/ 6352 h 212141"/>
                <a:gd name="connsiteX4" fmla="*/ 13973 w 30487"/>
                <a:gd name="connsiteY4" fmla="*/ 193087 h 212141"/>
                <a:gd name="connsiteX5" fmla="*/ 15244 w 30487"/>
                <a:gd name="connsiteY5" fmla="*/ 204519 h 212141"/>
                <a:gd name="connsiteX6" fmla="*/ 22865 w 30487"/>
                <a:gd name="connsiteY6" fmla="*/ 212141 h 212141"/>
                <a:gd name="connsiteX7" fmla="*/ 30487 w 30487"/>
                <a:gd name="connsiteY7" fmla="*/ 204519 h 212141"/>
                <a:gd name="connsiteX8" fmla="*/ 30487 w 30487"/>
                <a:gd name="connsiteY8" fmla="*/ 203249 h 212141"/>
                <a:gd name="connsiteX9" fmla="*/ 30487 w 30487"/>
                <a:gd name="connsiteY9" fmla="*/ 203249 h 212141"/>
                <a:gd name="connsiteX10" fmla="*/ 15244 w 30487"/>
                <a:gd name="connsiteY10" fmla="*/ 0 h 212141"/>
                <a:gd name="connsiteX11" fmla="*/ 7622 w 30487"/>
                <a:gd name="connsiteY11" fmla="*/ 7622 h 21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487" h="21214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973" y="193087"/>
                  </a:lnTo>
                  <a:lnTo>
                    <a:pt x="15244" y="204519"/>
                  </a:lnTo>
                  <a:cubicBezTo>
                    <a:pt x="15244" y="208330"/>
                    <a:pt x="17784" y="212141"/>
                    <a:pt x="22865" y="212141"/>
                  </a:cubicBezTo>
                  <a:cubicBezTo>
                    <a:pt x="26676" y="212141"/>
                    <a:pt x="30487" y="209600"/>
                    <a:pt x="30487" y="204519"/>
                  </a:cubicBezTo>
                  <a:cubicBezTo>
                    <a:pt x="30487" y="204519"/>
                    <a:pt x="30487" y="203249"/>
                    <a:pt x="30487" y="203249"/>
                  </a:cubicBezTo>
                  <a:lnTo>
                    <a:pt x="30487" y="203249"/>
                  </a:lnTo>
                  <a:lnTo>
                    <a:pt x="15244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1" name="Freeform: Shape 382">
              <a:extLst>
                <a:ext uri="{FF2B5EF4-FFF2-40B4-BE49-F238E27FC236}">
                  <a16:creationId xmlns:a16="http://schemas.microsoft.com/office/drawing/2014/main" id="{AC6D2CE4-1A27-DA52-6171-817151C3BE78}"/>
                </a:ext>
              </a:extLst>
            </p:cNvPr>
            <p:cNvSpPr/>
            <p:nvPr/>
          </p:nvSpPr>
          <p:spPr>
            <a:xfrm>
              <a:off x="1581514" y="4249169"/>
              <a:ext cx="65034" cy="655726"/>
            </a:xfrm>
            <a:custGeom>
              <a:avLst/>
              <a:gdLst>
                <a:gd name="connsiteX0" fmla="*/ 7622 w 65034"/>
                <a:gd name="connsiteY0" fmla="*/ 7622 h 655726"/>
                <a:gd name="connsiteX1" fmla="*/ 0 w 65034"/>
                <a:gd name="connsiteY1" fmla="*/ 1270 h 655726"/>
                <a:gd name="connsiteX2" fmla="*/ 0 w 65034"/>
                <a:gd name="connsiteY2" fmla="*/ 1270 h 655726"/>
                <a:gd name="connsiteX3" fmla="*/ 1270 w 65034"/>
                <a:gd name="connsiteY3" fmla="*/ 13973 h 655726"/>
                <a:gd name="connsiteX4" fmla="*/ 49541 w 65034"/>
                <a:gd name="connsiteY4" fmla="*/ 637693 h 655726"/>
                <a:gd name="connsiteX5" fmla="*/ 50812 w 65034"/>
                <a:gd name="connsiteY5" fmla="*/ 649126 h 655726"/>
                <a:gd name="connsiteX6" fmla="*/ 58434 w 65034"/>
                <a:gd name="connsiteY6" fmla="*/ 655477 h 655726"/>
                <a:gd name="connsiteX7" fmla="*/ 58434 w 65034"/>
                <a:gd name="connsiteY7" fmla="*/ 655477 h 655726"/>
                <a:gd name="connsiteX8" fmla="*/ 64785 w 65034"/>
                <a:gd name="connsiteY8" fmla="*/ 647856 h 655726"/>
                <a:gd name="connsiteX9" fmla="*/ 64785 w 65034"/>
                <a:gd name="connsiteY9" fmla="*/ 647856 h 655726"/>
                <a:gd name="connsiteX10" fmla="*/ 64785 w 65034"/>
                <a:gd name="connsiteY10" fmla="*/ 647856 h 655726"/>
                <a:gd name="connsiteX11" fmla="*/ 15243 w 65034"/>
                <a:gd name="connsiteY11" fmla="*/ 0 h 655726"/>
                <a:gd name="connsiteX12" fmla="*/ 7622 w 65034"/>
                <a:gd name="connsiteY12" fmla="*/ 7622 h 655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034" h="655726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1270" y="13973"/>
                  </a:lnTo>
                  <a:lnTo>
                    <a:pt x="49541" y="637693"/>
                  </a:lnTo>
                  <a:lnTo>
                    <a:pt x="50812" y="649126"/>
                  </a:lnTo>
                  <a:cubicBezTo>
                    <a:pt x="50812" y="652937"/>
                    <a:pt x="54623" y="656748"/>
                    <a:pt x="58434" y="655477"/>
                  </a:cubicBezTo>
                  <a:cubicBezTo>
                    <a:pt x="58434" y="655477"/>
                    <a:pt x="58434" y="655477"/>
                    <a:pt x="58434" y="655477"/>
                  </a:cubicBezTo>
                  <a:cubicBezTo>
                    <a:pt x="62244" y="655477"/>
                    <a:pt x="66055" y="651666"/>
                    <a:pt x="64785" y="647856"/>
                  </a:cubicBezTo>
                  <a:cubicBezTo>
                    <a:pt x="64785" y="647856"/>
                    <a:pt x="64785" y="647856"/>
                    <a:pt x="64785" y="647856"/>
                  </a:cubicBezTo>
                  <a:lnTo>
                    <a:pt x="64785" y="647856"/>
                  </a:lnTo>
                  <a:lnTo>
                    <a:pt x="15243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2" name="Freeform: Shape 383">
              <a:extLst>
                <a:ext uri="{FF2B5EF4-FFF2-40B4-BE49-F238E27FC236}">
                  <a16:creationId xmlns:a16="http://schemas.microsoft.com/office/drawing/2014/main" id="{6EDBB8EF-61F9-1767-8073-EF273395384D}"/>
                </a:ext>
              </a:extLst>
            </p:cNvPr>
            <p:cNvSpPr/>
            <p:nvPr/>
          </p:nvSpPr>
          <p:spPr>
            <a:xfrm>
              <a:off x="1534513" y="3629011"/>
              <a:ext cx="62244" cy="629050"/>
            </a:xfrm>
            <a:custGeom>
              <a:avLst/>
              <a:gdLst>
                <a:gd name="connsiteX0" fmla="*/ 13973 w 62244"/>
                <a:gd name="connsiteY0" fmla="*/ 6601 h 629050"/>
                <a:gd name="connsiteX1" fmla="*/ 6351 w 62244"/>
                <a:gd name="connsiteY1" fmla="*/ 249 h 629050"/>
                <a:gd name="connsiteX2" fmla="*/ 6351 w 62244"/>
                <a:gd name="connsiteY2" fmla="*/ 249 h 629050"/>
                <a:gd name="connsiteX3" fmla="*/ 2541 w 62244"/>
                <a:gd name="connsiteY3" fmla="*/ 1519 h 629050"/>
                <a:gd name="connsiteX4" fmla="*/ 1270 w 62244"/>
                <a:gd name="connsiteY4" fmla="*/ 2790 h 629050"/>
                <a:gd name="connsiteX5" fmla="*/ 1270 w 62244"/>
                <a:gd name="connsiteY5" fmla="*/ 2790 h 629050"/>
                <a:gd name="connsiteX6" fmla="*/ 0 w 62244"/>
                <a:gd name="connsiteY6" fmla="*/ 4060 h 629050"/>
                <a:gd name="connsiteX7" fmla="*/ 0 w 62244"/>
                <a:gd name="connsiteY7" fmla="*/ 5330 h 629050"/>
                <a:gd name="connsiteX8" fmla="*/ 0 w 62244"/>
                <a:gd name="connsiteY8" fmla="*/ 5330 h 629050"/>
                <a:gd name="connsiteX9" fmla="*/ 0 w 62244"/>
                <a:gd name="connsiteY9" fmla="*/ 6601 h 629050"/>
                <a:gd name="connsiteX10" fmla="*/ 0 w 62244"/>
                <a:gd name="connsiteY10" fmla="*/ 7871 h 629050"/>
                <a:gd name="connsiteX11" fmla="*/ 47001 w 62244"/>
                <a:gd name="connsiteY11" fmla="*/ 617617 h 629050"/>
                <a:gd name="connsiteX12" fmla="*/ 47001 w 62244"/>
                <a:gd name="connsiteY12" fmla="*/ 621428 h 629050"/>
                <a:gd name="connsiteX13" fmla="*/ 54623 w 62244"/>
                <a:gd name="connsiteY13" fmla="*/ 629050 h 629050"/>
                <a:gd name="connsiteX14" fmla="*/ 54623 w 62244"/>
                <a:gd name="connsiteY14" fmla="*/ 629050 h 629050"/>
                <a:gd name="connsiteX15" fmla="*/ 62244 w 62244"/>
                <a:gd name="connsiteY15" fmla="*/ 621428 h 629050"/>
                <a:gd name="connsiteX16" fmla="*/ 15243 w 62244"/>
                <a:gd name="connsiteY16" fmla="*/ 16763 h 629050"/>
                <a:gd name="connsiteX17" fmla="*/ 15243 w 62244"/>
                <a:gd name="connsiteY17" fmla="*/ 10411 h 629050"/>
                <a:gd name="connsiteX18" fmla="*/ 13973 w 62244"/>
                <a:gd name="connsiteY18" fmla="*/ 6601 h 62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2244" h="629050">
                  <a:moveTo>
                    <a:pt x="13973" y="6601"/>
                  </a:move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4060"/>
                    <a:pt x="1270" y="2790"/>
                    <a:pt x="1270" y="2790"/>
                  </a:cubicBezTo>
                  <a:cubicBezTo>
                    <a:pt x="1270" y="2790"/>
                    <a:pt x="1270" y="4060"/>
                    <a:pt x="0" y="4060"/>
                  </a:cubicBezTo>
                  <a:lnTo>
                    <a:pt x="0" y="5330"/>
                  </a:lnTo>
                  <a:lnTo>
                    <a:pt x="0" y="5330"/>
                  </a:ln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47001" y="617617"/>
                  </a:lnTo>
                  <a:lnTo>
                    <a:pt x="47001" y="621428"/>
                  </a:lnTo>
                  <a:cubicBezTo>
                    <a:pt x="47001" y="625239"/>
                    <a:pt x="50812" y="629050"/>
                    <a:pt x="54623" y="629050"/>
                  </a:cubicBezTo>
                  <a:cubicBezTo>
                    <a:pt x="54623" y="629050"/>
                    <a:pt x="54623" y="629050"/>
                    <a:pt x="54623" y="629050"/>
                  </a:cubicBezTo>
                  <a:cubicBezTo>
                    <a:pt x="58433" y="629050"/>
                    <a:pt x="62244" y="625239"/>
                    <a:pt x="62244" y="621428"/>
                  </a:cubicBezTo>
                  <a:lnTo>
                    <a:pt x="15243" y="16763"/>
                  </a:lnTo>
                  <a:lnTo>
                    <a:pt x="15243" y="10411"/>
                  </a:lnTo>
                  <a:lnTo>
                    <a:pt x="1397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3" name="Freeform: Shape 384">
              <a:extLst>
                <a:ext uri="{FF2B5EF4-FFF2-40B4-BE49-F238E27FC236}">
                  <a16:creationId xmlns:a16="http://schemas.microsoft.com/office/drawing/2014/main" id="{D3E3D840-699A-3C9E-2FD9-65EC8D21EC95}"/>
                </a:ext>
              </a:extLst>
            </p:cNvPr>
            <p:cNvSpPr/>
            <p:nvPr/>
          </p:nvSpPr>
          <p:spPr>
            <a:xfrm>
              <a:off x="1504026" y="1360247"/>
              <a:ext cx="175300" cy="2201687"/>
            </a:xfrm>
            <a:custGeom>
              <a:avLst/>
              <a:gdLst>
                <a:gd name="connsiteX0" fmla="*/ 174030 w 175300"/>
                <a:gd name="connsiteY0" fmla="*/ 2195336 h 2201687"/>
                <a:gd name="connsiteX1" fmla="*/ 175300 w 175300"/>
                <a:gd name="connsiteY1" fmla="*/ 2194066 h 2201687"/>
                <a:gd name="connsiteX2" fmla="*/ 175300 w 175300"/>
                <a:gd name="connsiteY2" fmla="*/ 2192796 h 2201687"/>
                <a:gd name="connsiteX3" fmla="*/ 175300 w 175300"/>
                <a:gd name="connsiteY3" fmla="*/ 2191525 h 2201687"/>
                <a:gd name="connsiteX4" fmla="*/ 174030 w 175300"/>
                <a:gd name="connsiteY4" fmla="*/ 2178822 h 2201687"/>
                <a:gd name="connsiteX5" fmla="*/ 174030 w 175300"/>
                <a:gd name="connsiteY5" fmla="*/ 2178822 h 2201687"/>
                <a:gd name="connsiteX6" fmla="*/ 13973 w 175300"/>
                <a:gd name="connsiteY6" fmla="*/ 11682 h 2201687"/>
                <a:gd name="connsiteX7" fmla="*/ 13973 w 175300"/>
                <a:gd name="connsiteY7" fmla="*/ 6601 h 2201687"/>
                <a:gd name="connsiteX8" fmla="*/ 6351 w 175300"/>
                <a:gd name="connsiteY8" fmla="*/ 249 h 2201687"/>
                <a:gd name="connsiteX9" fmla="*/ 6351 w 175300"/>
                <a:gd name="connsiteY9" fmla="*/ 249 h 2201687"/>
                <a:gd name="connsiteX10" fmla="*/ 2541 w 175300"/>
                <a:gd name="connsiteY10" fmla="*/ 1519 h 2201687"/>
                <a:gd name="connsiteX11" fmla="*/ 1270 w 175300"/>
                <a:gd name="connsiteY11" fmla="*/ 2790 h 2201687"/>
                <a:gd name="connsiteX12" fmla="*/ 0 w 175300"/>
                <a:gd name="connsiteY12" fmla="*/ 4060 h 2201687"/>
                <a:gd name="connsiteX13" fmla="*/ 0 w 175300"/>
                <a:gd name="connsiteY13" fmla="*/ 5330 h 2201687"/>
                <a:gd name="connsiteX14" fmla="*/ 0 w 175300"/>
                <a:gd name="connsiteY14" fmla="*/ 7871 h 2201687"/>
                <a:gd name="connsiteX15" fmla="*/ 0 w 175300"/>
                <a:gd name="connsiteY15" fmla="*/ 7871 h 2201687"/>
                <a:gd name="connsiteX16" fmla="*/ 0 w 175300"/>
                <a:gd name="connsiteY16" fmla="*/ 7871 h 2201687"/>
                <a:gd name="connsiteX17" fmla="*/ 1270 w 175300"/>
                <a:gd name="connsiteY17" fmla="*/ 19304 h 2201687"/>
                <a:gd name="connsiteX18" fmla="*/ 160057 w 175300"/>
                <a:gd name="connsiteY18" fmla="*/ 2188985 h 2201687"/>
                <a:gd name="connsiteX19" fmla="*/ 160057 w 175300"/>
                <a:gd name="connsiteY19" fmla="*/ 2194066 h 2201687"/>
                <a:gd name="connsiteX20" fmla="*/ 167679 w 175300"/>
                <a:gd name="connsiteY20" fmla="*/ 2201688 h 2201687"/>
                <a:gd name="connsiteX21" fmla="*/ 167679 w 175300"/>
                <a:gd name="connsiteY21" fmla="*/ 2201688 h 2201687"/>
                <a:gd name="connsiteX22" fmla="*/ 171489 w 175300"/>
                <a:gd name="connsiteY22" fmla="*/ 2200417 h 2201687"/>
                <a:gd name="connsiteX23" fmla="*/ 172760 w 175300"/>
                <a:gd name="connsiteY23" fmla="*/ 2199147 h 2201687"/>
                <a:gd name="connsiteX24" fmla="*/ 174030 w 175300"/>
                <a:gd name="connsiteY24" fmla="*/ 2195336 h 220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5300" h="2201687">
                  <a:moveTo>
                    <a:pt x="174030" y="2195336"/>
                  </a:moveTo>
                  <a:cubicBezTo>
                    <a:pt x="174030" y="2195336"/>
                    <a:pt x="174030" y="2194066"/>
                    <a:pt x="175300" y="2194066"/>
                  </a:cubicBezTo>
                  <a:cubicBezTo>
                    <a:pt x="175300" y="2194066"/>
                    <a:pt x="175300" y="2192796"/>
                    <a:pt x="175300" y="2192796"/>
                  </a:cubicBezTo>
                  <a:cubicBezTo>
                    <a:pt x="175300" y="2192796"/>
                    <a:pt x="175300" y="2192796"/>
                    <a:pt x="175300" y="2191525"/>
                  </a:cubicBezTo>
                  <a:lnTo>
                    <a:pt x="174030" y="2178822"/>
                  </a:lnTo>
                  <a:lnTo>
                    <a:pt x="174030" y="2178822"/>
                  </a:lnTo>
                  <a:lnTo>
                    <a:pt x="13973" y="11682"/>
                  </a:lnTo>
                  <a:lnTo>
                    <a:pt x="13973" y="6601"/>
                  </a:ln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2790"/>
                    <a:pt x="0" y="4060"/>
                    <a:pt x="0" y="406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1270" y="19304"/>
                  </a:lnTo>
                  <a:lnTo>
                    <a:pt x="160057" y="2188985"/>
                  </a:lnTo>
                  <a:lnTo>
                    <a:pt x="160057" y="2194066"/>
                  </a:lnTo>
                  <a:cubicBezTo>
                    <a:pt x="160057" y="2197877"/>
                    <a:pt x="163868" y="2201688"/>
                    <a:pt x="167679" y="2201688"/>
                  </a:cubicBezTo>
                  <a:cubicBezTo>
                    <a:pt x="167679" y="2201688"/>
                    <a:pt x="167679" y="2201688"/>
                    <a:pt x="167679" y="2201688"/>
                  </a:cubicBezTo>
                  <a:cubicBezTo>
                    <a:pt x="168949" y="2201688"/>
                    <a:pt x="170219" y="2200417"/>
                    <a:pt x="171489" y="2200417"/>
                  </a:cubicBezTo>
                  <a:lnTo>
                    <a:pt x="172760" y="2199147"/>
                  </a:lnTo>
                  <a:cubicBezTo>
                    <a:pt x="174030" y="2196606"/>
                    <a:pt x="174030" y="2196606"/>
                    <a:pt x="174030" y="219533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4" name="Freeform: Shape 385">
              <a:extLst>
                <a:ext uri="{FF2B5EF4-FFF2-40B4-BE49-F238E27FC236}">
                  <a16:creationId xmlns:a16="http://schemas.microsoft.com/office/drawing/2014/main" id="{DE3B8869-AB77-36D6-4FB6-5C134E4CDC92}"/>
                </a:ext>
              </a:extLst>
            </p:cNvPr>
            <p:cNvSpPr/>
            <p:nvPr/>
          </p:nvSpPr>
          <p:spPr>
            <a:xfrm>
              <a:off x="1002012" y="4256791"/>
              <a:ext cx="99662" cy="41646"/>
            </a:xfrm>
            <a:custGeom>
              <a:avLst/>
              <a:gdLst>
                <a:gd name="connsiteX0" fmla="*/ 99332 w 99662"/>
                <a:gd name="connsiteY0" fmla="*/ 35568 h 41646"/>
                <a:gd name="connsiteX1" fmla="*/ 94251 w 99662"/>
                <a:gd name="connsiteY1" fmla="*/ 26676 h 41646"/>
                <a:gd name="connsiteX2" fmla="*/ 94251 w 99662"/>
                <a:gd name="connsiteY2" fmla="*/ 26676 h 41646"/>
                <a:gd name="connsiteX3" fmla="*/ 9141 w 99662"/>
                <a:gd name="connsiteY3" fmla="*/ 0 h 41646"/>
                <a:gd name="connsiteX4" fmla="*/ 6601 w 99662"/>
                <a:gd name="connsiteY4" fmla="*/ 0 h 41646"/>
                <a:gd name="connsiteX5" fmla="*/ 249 w 99662"/>
                <a:gd name="connsiteY5" fmla="*/ 7622 h 41646"/>
                <a:gd name="connsiteX6" fmla="*/ 5330 w 99662"/>
                <a:gd name="connsiteY6" fmla="*/ 13973 h 41646"/>
                <a:gd name="connsiteX7" fmla="*/ 85359 w 99662"/>
                <a:gd name="connsiteY7" fmla="*/ 39380 h 41646"/>
                <a:gd name="connsiteX8" fmla="*/ 90440 w 99662"/>
                <a:gd name="connsiteY8" fmla="*/ 40650 h 41646"/>
                <a:gd name="connsiteX9" fmla="*/ 99332 w 99662"/>
                <a:gd name="connsiteY9" fmla="*/ 35568 h 41646"/>
                <a:gd name="connsiteX10" fmla="*/ 99332 w 99662"/>
                <a:gd name="connsiteY10" fmla="*/ 35568 h 41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662" h="41646">
                  <a:moveTo>
                    <a:pt x="99332" y="35568"/>
                  </a:moveTo>
                  <a:cubicBezTo>
                    <a:pt x="100602" y="31758"/>
                    <a:pt x="98062" y="27946"/>
                    <a:pt x="94251" y="26676"/>
                  </a:cubicBezTo>
                  <a:cubicBezTo>
                    <a:pt x="94251" y="26676"/>
                    <a:pt x="94251" y="26676"/>
                    <a:pt x="94251" y="26676"/>
                  </a:cubicBezTo>
                  <a:lnTo>
                    <a:pt x="9141" y="0"/>
                  </a:lnTo>
                  <a:cubicBezTo>
                    <a:pt x="7871" y="0"/>
                    <a:pt x="660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cubicBezTo>
                    <a:pt x="249" y="10162"/>
                    <a:pt x="2790" y="12703"/>
                    <a:pt x="5330" y="13973"/>
                  </a:cubicBezTo>
                  <a:lnTo>
                    <a:pt x="85359" y="39380"/>
                  </a:lnTo>
                  <a:lnTo>
                    <a:pt x="90440" y="40650"/>
                  </a:lnTo>
                  <a:cubicBezTo>
                    <a:pt x="94251" y="43190"/>
                    <a:pt x="98062" y="40650"/>
                    <a:pt x="99332" y="35568"/>
                  </a:cubicBezTo>
                  <a:cubicBezTo>
                    <a:pt x="99332" y="36839"/>
                    <a:pt x="99332" y="36839"/>
                    <a:pt x="99332" y="3556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5" name="Freeform: Shape 386">
              <a:extLst>
                <a:ext uri="{FF2B5EF4-FFF2-40B4-BE49-F238E27FC236}">
                  <a16:creationId xmlns:a16="http://schemas.microsoft.com/office/drawing/2014/main" id="{985FF1C4-E399-C453-7A56-ADE78FBE0CE4}"/>
                </a:ext>
              </a:extLst>
            </p:cNvPr>
            <p:cNvSpPr/>
            <p:nvPr/>
          </p:nvSpPr>
          <p:spPr>
            <a:xfrm>
              <a:off x="740104" y="1263476"/>
              <a:ext cx="361239" cy="194039"/>
            </a:xfrm>
            <a:custGeom>
              <a:avLst/>
              <a:gdLst>
                <a:gd name="connsiteX0" fmla="*/ 476 w 361239"/>
                <a:gd name="connsiteY0" fmla="*/ 189752 h 194039"/>
                <a:gd name="connsiteX1" fmla="*/ 10639 w 361239"/>
                <a:gd name="connsiteY1" fmla="*/ 193563 h 194039"/>
                <a:gd name="connsiteX2" fmla="*/ 10639 w 361239"/>
                <a:gd name="connsiteY2" fmla="*/ 193563 h 194039"/>
                <a:gd name="connsiteX3" fmla="*/ 356158 w 361239"/>
                <a:gd name="connsiteY3" fmla="*/ 13179 h 194039"/>
                <a:gd name="connsiteX4" fmla="*/ 356158 w 361239"/>
                <a:gd name="connsiteY4" fmla="*/ 13179 h 194039"/>
                <a:gd name="connsiteX5" fmla="*/ 358699 w 361239"/>
                <a:gd name="connsiteY5" fmla="*/ 11909 h 194039"/>
                <a:gd name="connsiteX6" fmla="*/ 361240 w 361239"/>
                <a:gd name="connsiteY6" fmla="*/ 6828 h 194039"/>
                <a:gd name="connsiteX7" fmla="*/ 359969 w 361239"/>
                <a:gd name="connsiteY7" fmla="*/ 4287 h 194039"/>
                <a:gd name="connsiteX8" fmla="*/ 349807 w 361239"/>
                <a:gd name="connsiteY8" fmla="*/ 476 h 194039"/>
                <a:gd name="connsiteX9" fmla="*/ 345996 w 361239"/>
                <a:gd name="connsiteY9" fmla="*/ 3017 h 194039"/>
                <a:gd name="connsiteX10" fmla="*/ 6828 w 361239"/>
                <a:gd name="connsiteY10" fmla="*/ 179589 h 194039"/>
                <a:gd name="connsiteX11" fmla="*/ 4287 w 361239"/>
                <a:gd name="connsiteY11" fmla="*/ 180860 h 194039"/>
                <a:gd name="connsiteX12" fmla="*/ 476 w 361239"/>
                <a:gd name="connsiteY12" fmla="*/ 189752 h 194039"/>
                <a:gd name="connsiteX13" fmla="*/ 476 w 361239"/>
                <a:gd name="connsiteY13" fmla="*/ 189752 h 194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39" h="194039">
                  <a:moveTo>
                    <a:pt x="476" y="189752"/>
                  </a:moveTo>
                  <a:cubicBezTo>
                    <a:pt x="1747" y="193563"/>
                    <a:pt x="6828" y="194833"/>
                    <a:pt x="10639" y="193563"/>
                  </a:cubicBezTo>
                  <a:cubicBezTo>
                    <a:pt x="10639" y="193563"/>
                    <a:pt x="10639" y="193563"/>
                    <a:pt x="10639" y="193563"/>
                  </a:cubicBezTo>
                  <a:lnTo>
                    <a:pt x="356158" y="13179"/>
                  </a:lnTo>
                  <a:lnTo>
                    <a:pt x="356158" y="13179"/>
                  </a:lnTo>
                  <a:cubicBezTo>
                    <a:pt x="357429" y="13179"/>
                    <a:pt x="357429" y="11909"/>
                    <a:pt x="358699" y="11909"/>
                  </a:cubicBezTo>
                  <a:cubicBezTo>
                    <a:pt x="359969" y="10639"/>
                    <a:pt x="361240" y="8098"/>
                    <a:pt x="361240" y="6828"/>
                  </a:cubicBezTo>
                  <a:cubicBezTo>
                    <a:pt x="361240" y="5558"/>
                    <a:pt x="361240" y="5558"/>
                    <a:pt x="359969" y="4287"/>
                  </a:cubicBezTo>
                  <a:cubicBezTo>
                    <a:pt x="357429" y="476"/>
                    <a:pt x="353618" y="-794"/>
                    <a:pt x="349807" y="476"/>
                  </a:cubicBezTo>
                  <a:lnTo>
                    <a:pt x="345996" y="3017"/>
                  </a:lnTo>
                  <a:lnTo>
                    <a:pt x="6828" y="179589"/>
                  </a:lnTo>
                  <a:lnTo>
                    <a:pt x="4287" y="180860"/>
                  </a:lnTo>
                  <a:cubicBezTo>
                    <a:pt x="476" y="180860"/>
                    <a:pt x="-794" y="185941"/>
                    <a:pt x="476" y="189752"/>
                  </a:cubicBezTo>
                  <a:cubicBezTo>
                    <a:pt x="476" y="189752"/>
                    <a:pt x="476" y="189752"/>
                    <a:pt x="476" y="1897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6" name="Freeform: Shape 387">
              <a:extLst>
                <a:ext uri="{FF2B5EF4-FFF2-40B4-BE49-F238E27FC236}">
                  <a16:creationId xmlns:a16="http://schemas.microsoft.com/office/drawing/2014/main" id="{FCA6CBC5-8A31-30FE-1DDB-0A61BCC16253}"/>
                </a:ext>
              </a:extLst>
            </p:cNvPr>
            <p:cNvSpPr/>
            <p:nvPr/>
          </p:nvSpPr>
          <p:spPr>
            <a:xfrm>
              <a:off x="1747674" y="6399795"/>
              <a:ext cx="20822" cy="72407"/>
            </a:xfrm>
            <a:custGeom>
              <a:avLst/>
              <a:gdLst>
                <a:gd name="connsiteX0" fmla="*/ 6601 w 20822"/>
                <a:gd name="connsiteY0" fmla="*/ 0 h 72407"/>
                <a:gd name="connsiteX1" fmla="*/ 249 w 20822"/>
                <a:gd name="connsiteY1" fmla="*/ 7622 h 72407"/>
                <a:gd name="connsiteX2" fmla="*/ 249 w 20822"/>
                <a:gd name="connsiteY2" fmla="*/ 7622 h 72407"/>
                <a:gd name="connsiteX3" fmla="*/ 1519 w 20822"/>
                <a:gd name="connsiteY3" fmla="*/ 21595 h 72407"/>
                <a:gd name="connsiteX4" fmla="*/ 1519 w 20822"/>
                <a:gd name="connsiteY4" fmla="*/ 27947 h 72407"/>
                <a:gd name="connsiteX5" fmla="*/ 12952 w 20822"/>
                <a:gd name="connsiteY5" fmla="*/ 31758 h 72407"/>
                <a:gd name="connsiteX6" fmla="*/ 18033 w 20822"/>
                <a:gd name="connsiteY6" fmla="*/ 41920 h 72407"/>
                <a:gd name="connsiteX7" fmla="*/ 7871 w 20822"/>
                <a:gd name="connsiteY7" fmla="*/ 47001 h 72407"/>
                <a:gd name="connsiteX8" fmla="*/ 2790 w 20822"/>
                <a:gd name="connsiteY8" fmla="*/ 45731 h 72407"/>
                <a:gd name="connsiteX9" fmla="*/ 4060 w 20822"/>
                <a:gd name="connsiteY9" fmla="*/ 54623 h 72407"/>
                <a:gd name="connsiteX10" fmla="*/ 5330 w 20822"/>
                <a:gd name="connsiteY10" fmla="*/ 66056 h 72407"/>
                <a:gd name="connsiteX11" fmla="*/ 5330 w 20822"/>
                <a:gd name="connsiteY11" fmla="*/ 66056 h 72407"/>
                <a:gd name="connsiteX12" fmla="*/ 5330 w 20822"/>
                <a:gd name="connsiteY12" fmla="*/ 66056 h 72407"/>
                <a:gd name="connsiteX13" fmla="*/ 5330 w 20822"/>
                <a:gd name="connsiteY13" fmla="*/ 67326 h 72407"/>
                <a:gd name="connsiteX14" fmla="*/ 5330 w 20822"/>
                <a:gd name="connsiteY14" fmla="*/ 68597 h 72407"/>
                <a:gd name="connsiteX15" fmla="*/ 6601 w 20822"/>
                <a:gd name="connsiteY15" fmla="*/ 69867 h 72407"/>
                <a:gd name="connsiteX16" fmla="*/ 7871 w 20822"/>
                <a:gd name="connsiteY16" fmla="*/ 71137 h 72407"/>
                <a:gd name="connsiteX17" fmla="*/ 9141 w 20822"/>
                <a:gd name="connsiteY17" fmla="*/ 71137 h 72407"/>
                <a:gd name="connsiteX18" fmla="*/ 14222 w 20822"/>
                <a:gd name="connsiteY18" fmla="*/ 72408 h 72407"/>
                <a:gd name="connsiteX19" fmla="*/ 20574 w 20822"/>
                <a:gd name="connsiteY19" fmla="*/ 64786 h 72407"/>
                <a:gd name="connsiteX20" fmla="*/ 20574 w 20822"/>
                <a:gd name="connsiteY20" fmla="*/ 64786 h 72407"/>
                <a:gd name="connsiteX21" fmla="*/ 20574 w 20822"/>
                <a:gd name="connsiteY21" fmla="*/ 59704 h 72407"/>
                <a:gd name="connsiteX22" fmla="*/ 16763 w 20822"/>
                <a:gd name="connsiteY22" fmla="*/ 7622 h 72407"/>
                <a:gd name="connsiteX23" fmla="*/ 6601 w 20822"/>
                <a:gd name="connsiteY23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822" h="72407">
                  <a:moveTo>
                    <a:pt x="6601" y="0"/>
                  </a:moveTo>
                  <a:cubicBezTo>
                    <a:pt x="2790" y="0"/>
                    <a:pt x="-1021" y="3811"/>
                    <a:pt x="249" y="7622"/>
                  </a:cubicBezTo>
                  <a:cubicBezTo>
                    <a:pt x="249" y="7622"/>
                    <a:pt x="249" y="7622"/>
                    <a:pt x="249" y="7622"/>
                  </a:cubicBezTo>
                  <a:lnTo>
                    <a:pt x="1519" y="21595"/>
                  </a:lnTo>
                  <a:lnTo>
                    <a:pt x="1519" y="27947"/>
                  </a:lnTo>
                  <a:lnTo>
                    <a:pt x="12952" y="31758"/>
                  </a:lnTo>
                  <a:cubicBezTo>
                    <a:pt x="16763" y="33028"/>
                    <a:pt x="19304" y="36839"/>
                    <a:pt x="18033" y="41920"/>
                  </a:cubicBezTo>
                  <a:cubicBezTo>
                    <a:pt x="16763" y="45731"/>
                    <a:pt x="11682" y="48272"/>
                    <a:pt x="7871" y="47001"/>
                  </a:cubicBezTo>
                  <a:lnTo>
                    <a:pt x="2790" y="45731"/>
                  </a:lnTo>
                  <a:lnTo>
                    <a:pt x="4060" y="54623"/>
                  </a:lnTo>
                  <a:lnTo>
                    <a:pt x="5330" y="66056"/>
                  </a:lnTo>
                  <a:lnTo>
                    <a:pt x="5330" y="66056"/>
                  </a:lnTo>
                  <a:lnTo>
                    <a:pt x="5330" y="66056"/>
                  </a:lnTo>
                  <a:cubicBezTo>
                    <a:pt x="5330" y="66056"/>
                    <a:pt x="5330" y="66056"/>
                    <a:pt x="5330" y="67326"/>
                  </a:cubicBezTo>
                  <a:cubicBezTo>
                    <a:pt x="5330" y="67326"/>
                    <a:pt x="5330" y="68597"/>
                    <a:pt x="5330" y="68597"/>
                  </a:cubicBezTo>
                  <a:cubicBezTo>
                    <a:pt x="5330" y="68597"/>
                    <a:pt x="5330" y="69867"/>
                    <a:pt x="6601" y="69867"/>
                  </a:cubicBezTo>
                  <a:cubicBezTo>
                    <a:pt x="6601" y="69867"/>
                    <a:pt x="7871" y="71137"/>
                    <a:pt x="7871" y="71137"/>
                  </a:cubicBezTo>
                  <a:lnTo>
                    <a:pt x="9141" y="71137"/>
                  </a:lnTo>
                  <a:cubicBezTo>
                    <a:pt x="10411" y="72408"/>
                    <a:pt x="11682" y="72408"/>
                    <a:pt x="14222" y="72408"/>
                  </a:cubicBezTo>
                  <a:cubicBezTo>
                    <a:pt x="18033" y="72408"/>
                    <a:pt x="21844" y="68597"/>
                    <a:pt x="20574" y="64786"/>
                  </a:cubicBezTo>
                  <a:cubicBezTo>
                    <a:pt x="20574" y="64786"/>
                    <a:pt x="20574" y="64786"/>
                    <a:pt x="20574" y="64786"/>
                  </a:cubicBezTo>
                  <a:lnTo>
                    <a:pt x="20574" y="59704"/>
                  </a:lnTo>
                  <a:lnTo>
                    <a:pt x="16763" y="7622"/>
                  </a:lnTo>
                  <a:cubicBezTo>
                    <a:pt x="12952" y="3811"/>
                    <a:pt x="10411" y="0"/>
                    <a:pt x="660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7" name="Freeform: Shape 388">
              <a:extLst>
                <a:ext uri="{FF2B5EF4-FFF2-40B4-BE49-F238E27FC236}">
                  <a16:creationId xmlns:a16="http://schemas.microsoft.com/office/drawing/2014/main" id="{B5B1B2FD-1F7F-A617-3A25-047A2EF6C007}"/>
                </a:ext>
              </a:extLst>
            </p:cNvPr>
            <p:cNvSpPr/>
            <p:nvPr/>
          </p:nvSpPr>
          <p:spPr>
            <a:xfrm>
              <a:off x="3058535" y="2661288"/>
              <a:ext cx="113716" cy="40980"/>
            </a:xfrm>
            <a:custGeom>
              <a:avLst/>
              <a:gdLst>
                <a:gd name="connsiteX0" fmla="*/ 9222 w 113716"/>
                <a:gd name="connsiteY0" fmla="*/ 0 h 40980"/>
                <a:gd name="connsiteX1" fmla="*/ 6682 w 113716"/>
                <a:gd name="connsiteY1" fmla="*/ 0 h 40980"/>
                <a:gd name="connsiteX2" fmla="*/ 6682 w 113716"/>
                <a:gd name="connsiteY2" fmla="*/ 0 h 40980"/>
                <a:gd name="connsiteX3" fmla="*/ 4141 w 113716"/>
                <a:gd name="connsiteY3" fmla="*/ 1270 h 40980"/>
                <a:gd name="connsiteX4" fmla="*/ 330 w 113716"/>
                <a:gd name="connsiteY4" fmla="*/ 6352 h 40980"/>
                <a:gd name="connsiteX5" fmla="*/ 5412 w 113716"/>
                <a:gd name="connsiteY5" fmla="*/ 15244 h 40980"/>
                <a:gd name="connsiteX6" fmla="*/ 7952 w 113716"/>
                <a:gd name="connsiteY6" fmla="*/ 16514 h 40980"/>
                <a:gd name="connsiteX7" fmla="*/ 104494 w 113716"/>
                <a:gd name="connsiteY7" fmla="*/ 40650 h 40980"/>
                <a:gd name="connsiteX8" fmla="*/ 113386 w 113716"/>
                <a:gd name="connsiteY8" fmla="*/ 35569 h 40980"/>
                <a:gd name="connsiteX9" fmla="*/ 108305 w 113716"/>
                <a:gd name="connsiteY9" fmla="*/ 26676 h 40980"/>
                <a:gd name="connsiteX10" fmla="*/ 98143 w 113716"/>
                <a:gd name="connsiteY10" fmla="*/ 24136 h 40980"/>
                <a:gd name="connsiteX11" fmla="*/ 9222 w 113716"/>
                <a:gd name="connsiteY11" fmla="*/ 0 h 40980"/>
                <a:gd name="connsiteX12" fmla="*/ 9222 w 113716"/>
                <a:gd name="connsiteY12" fmla="*/ 0 h 40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716" h="40980">
                  <a:moveTo>
                    <a:pt x="9222" y="0"/>
                  </a:moveTo>
                  <a:lnTo>
                    <a:pt x="6682" y="0"/>
                  </a:lnTo>
                  <a:lnTo>
                    <a:pt x="6682" y="0"/>
                  </a:lnTo>
                  <a:cubicBezTo>
                    <a:pt x="5412" y="0"/>
                    <a:pt x="5412" y="0"/>
                    <a:pt x="4141" y="1270"/>
                  </a:cubicBezTo>
                  <a:cubicBezTo>
                    <a:pt x="2871" y="2541"/>
                    <a:pt x="1601" y="3811"/>
                    <a:pt x="330" y="6352"/>
                  </a:cubicBezTo>
                  <a:cubicBezTo>
                    <a:pt x="-940" y="10162"/>
                    <a:pt x="1601" y="13973"/>
                    <a:pt x="5412" y="15244"/>
                  </a:cubicBezTo>
                  <a:lnTo>
                    <a:pt x="7952" y="16514"/>
                  </a:lnTo>
                  <a:lnTo>
                    <a:pt x="104494" y="40650"/>
                  </a:lnTo>
                  <a:cubicBezTo>
                    <a:pt x="108305" y="41920"/>
                    <a:pt x="112116" y="39380"/>
                    <a:pt x="113386" y="35569"/>
                  </a:cubicBezTo>
                  <a:cubicBezTo>
                    <a:pt x="114657" y="31758"/>
                    <a:pt x="112116" y="27947"/>
                    <a:pt x="108305" y="26676"/>
                  </a:cubicBezTo>
                  <a:lnTo>
                    <a:pt x="98143" y="24136"/>
                  </a:lnTo>
                  <a:lnTo>
                    <a:pt x="9222" y="0"/>
                  </a:lnTo>
                  <a:lnTo>
                    <a:pt x="922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8" name="Freeform: Shape 389">
              <a:extLst>
                <a:ext uri="{FF2B5EF4-FFF2-40B4-BE49-F238E27FC236}">
                  <a16:creationId xmlns:a16="http://schemas.microsoft.com/office/drawing/2014/main" id="{3A7A8A4D-E92D-DB2D-F2A6-A091D0CAB95D}"/>
                </a:ext>
              </a:extLst>
            </p:cNvPr>
            <p:cNvSpPr/>
            <p:nvPr/>
          </p:nvSpPr>
          <p:spPr>
            <a:xfrm>
              <a:off x="1719518" y="6420914"/>
              <a:ext cx="46519" cy="24942"/>
            </a:xfrm>
            <a:custGeom>
              <a:avLst/>
              <a:gdLst>
                <a:gd name="connsiteX0" fmla="*/ 10621 w 46519"/>
                <a:gd name="connsiteY0" fmla="*/ 476 h 24942"/>
                <a:gd name="connsiteX1" fmla="*/ 458 w 46519"/>
                <a:gd name="connsiteY1" fmla="*/ 4287 h 24942"/>
                <a:gd name="connsiteX2" fmla="*/ 458 w 46519"/>
                <a:gd name="connsiteY2" fmla="*/ 4287 h 24942"/>
                <a:gd name="connsiteX3" fmla="*/ 5539 w 46519"/>
                <a:gd name="connsiteY3" fmla="*/ 14450 h 24942"/>
                <a:gd name="connsiteX4" fmla="*/ 16972 w 46519"/>
                <a:gd name="connsiteY4" fmla="*/ 18261 h 24942"/>
                <a:gd name="connsiteX5" fmla="*/ 30945 w 46519"/>
                <a:gd name="connsiteY5" fmla="*/ 23342 h 24942"/>
                <a:gd name="connsiteX6" fmla="*/ 36026 w 46519"/>
                <a:gd name="connsiteY6" fmla="*/ 24612 h 24942"/>
                <a:gd name="connsiteX7" fmla="*/ 46189 w 46519"/>
                <a:gd name="connsiteY7" fmla="*/ 19531 h 24942"/>
                <a:gd name="connsiteX8" fmla="*/ 41108 w 46519"/>
                <a:gd name="connsiteY8" fmla="*/ 9369 h 24942"/>
                <a:gd name="connsiteX9" fmla="*/ 29675 w 46519"/>
                <a:gd name="connsiteY9" fmla="*/ 5558 h 24942"/>
                <a:gd name="connsiteX10" fmla="*/ 23323 w 46519"/>
                <a:gd name="connsiteY10" fmla="*/ 3017 h 24942"/>
                <a:gd name="connsiteX11" fmla="*/ 10621 w 46519"/>
                <a:gd name="connsiteY11" fmla="*/ 476 h 24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519" h="24942">
                  <a:moveTo>
                    <a:pt x="10621" y="476"/>
                  </a:moveTo>
                  <a:cubicBezTo>
                    <a:pt x="6810" y="-794"/>
                    <a:pt x="2999" y="476"/>
                    <a:pt x="458" y="4287"/>
                  </a:cubicBezTo>
                  <a:cubicBezTo>
                    <a:pt x="458" y="4287"/>
                    <a:pt x="458" y="4287"/>
                    <a:pt x="458" y="4287"/>
                  </a:cubicBezTo>
                  <a:cubicBezTo>
                    <a:pt x="-812" y="8098"/>
                    <a:pt x="458" y="11909"/>
                    <a:pt x="5539" y="14450"/>
                  </a:cubicBezTo>
                  <a:lnTo>
                    <a:pt x="16972" y="18261"/>
                  </a:lnTo>
                  <a:lnTo>
                    <a:pt x="30945" y="23342"/>
                  </a:lnTo>
                  <a:lnTo>
                    <a:pt x="36026" y="24612"/>
                  </a:lnTo>
                  <a:cubicBezTo>
                    <a:pt x="39837" y="25882"/>
                    <a:pt x="43648" y="23342"/>
                    <a:pt x="46189" y="19531"/>
                  </a:cubicBezTo>
                  <a:cubicBezTo>
                    <a:pt x="47459" y="15720"/>
                    <a:pt x="44918" y="11909"/>
                    <a:pt x="41108" y="9369"/>
                  </a:cubicBezTo>
                  <a:lnTo>
                    <a:pt x="29675" y="5558"/>
                  </a:lnTo>
                  <a:lnTo>
                    <a:pt x="23323" y="3017"/>
                  </a:lnTo>
                  <a:lnTo>
                    <a:pt x="10621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9" name="Freeform: Shape 390">
              <a:extLst>
                <a:ext uri="{FF2B5EF4-FFF2-40B4-BE49-F238E27FC236}">
                  <a16:creationId xmlns:a16="http://schemas.microsoft.com/office/drawing/2014/main" id="{5D997B23-F328-D53B-9B04-3A497E4A1693}"/>
                </a:ext>
              </a:extLst>
            </p:cNvPr>
            <p:cNvSpPr/>
            <p:nvPr/>
          </p:nvSpPr>
          <p:spPr>
            <a:xfrm>
              <a:off x="1400884" y="4361977"/>
              <a:ext cx="52331" cy="489316"/>
            </a:xfrm>
            <a:custGeom>
              <a:avLst/>
              <a:gdLst>
                <a:gd name="connsiteX0" fmla="*/ 51061 w 52331"/>
                <a:gd name="connsiteY0" fmla="*/ 468992 h 489316"/>
                <a:gd name="connsiteX1" fmla="*/ 14222 w 52331"/>
                <a:gd name="connsiteY1" fmla="*/ 11682 h 489316"/>
                <a:gd name="connsiteX2" fmla="*/ 14222 w 52331"/>
                <a:gd name="connsiteY2" fmla="*/ 6601 h 489316"/>
                <a:gd name="connsiteX3" fmla="*/ 6601 w 52331"/>
                <a:gd name="connsiteY3" fmla="*/ 249 h 489316"/>
                <a:gd name="connsiteX4" fmla="*/ 249 w 52331"/>
                <a:gd name="connsiteY4" fmla="*/ 7871 h 489316"/>
                <a:gd name="connsiteX5" fmla="*/ 1519 w 52331"/>
                <a:gd name="connsiteY5" fmla="*/ 20574 h 489316"/>
                <a:gd name="connsiteX6" fmla="*/ 37088 w 52331"/>
                <a:gd name="connsiteY6" fmla="*/ 462640 h 489316"/>
                <a:gd name="connsiteX7" fmla="*/ 38358 w 52331"/>
                <a:gd name="connsiteY7" fmla="*/ 476614 h 489316"/>
                <a:gd name="connsiteX8" fmla="*/ 38358 w 52331"/>
                <a:gd name="connsiteY8" fmla="*/ 482965 h 489316"/>
                <a:gd name="connsiteX9" fmla="*/ 44709 w 52331"/>
                <a:gd name="connsiteY9" fmla="*/ 489317 h 489316"/>
                <a:gd name="connsiteX10" fmla="*/ 45980 w 52331"/>
                <a:gd name="connsiteY10" fmla="*/ 489317 h 489316"/>
                <a:gd name="connsiteX11" fmla="*/ 52331 w 52331"/>
                <a:gd name="connsiteY11" fmla="*/ 482965 h 489316"/>
                <a:gd name="connsiteX12" fmla="*/ 52331 w 52331"/>
                <a:gd name="connsiteY12" fmla="*/ 480425 h 489316"/>
                <a:gd name="connsiteX13" fmla="*/ 51061 w 52331"/>
                <a:gd name="connsiteY13" fmla="*/ 468992 h 48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331" h="489316">
                  <a:moveTo>
                    <a:pt x="51061" y="468992"/>
                  </a:moveTo>
                  <a:lnTo>
                    <a:pt x="14222" y="11682"/>
                  </a:lnTo>
                  <a:lnTo>
                    <a:pt x="14222" y="6601"/>
                  </a:lnTo>
                  <a:cubicBezTo>
                    <a:pt x="14222" y="2790"/>
                    <a:pt x="10411" y="-1021"/>
                    <a:pt x="6601" y="249"/>
                  </a:cubicBezTo>
                  <a:cubicBezTo>
                    <a:pt x="2790" y="249"/>
                    <a:pt x="-1021" y="4060"/>
                    <a:pt x="249" y="7871"/>
                  </a:cubicBezTo>
                  <a:lnTo>
                    <a:pt x="1519" y="20574"/>
                  </a:lnTo>
                  <a:lnTo>
                    <a:pt x="37088" y="462640"/>
                  </a:lnTo>
                  <a:lnTo>
                    <a:pt x="38358" y="476614"/>
                  </a:lnTo>
                  <a:lnTo>
                    <a:pt x="38358" y="482965"/>
                  </a:lnTo>
                  <a:cubicBezTo>
                    <a:pt x="38358" y="486776"/>
                    <a:pt x="40899" y="489317"/>
                    <a:pt x="44709" y="489317"/>
                  </a:cubicBezTo>
                  <a:lnTo>
                    <a:pt x="45980" y="489317"/>
                  </a:lnTo>
                  <a:cubicBezTo>
                    <a:pt x="49791" y="489317"/>
                    <a:pt x="52331" y="486776"/>
                    <a:pt x="52331" y="482965"/>
                  </a:cubicBezTo>
                  <a:cubicBezTo>
                    <a:pt x="52331" y="481695"/>
                    <a:pt x="52331" y="481695"/>
                    <a:pt x="52331" y="480425"/>
                  </a:cubicBezTo>
                  <a:lnTo>
                    <a:pt x="51061" y="4689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0" name="Freeform: Shape 391">
              <a:extLst>
                <a:ext uri="{FF2B5EF4-FFF2-40B4-BE49-F238E27FC236}">
                  <a16:creationId xmlns:a16="http://schemas.microsoft.com/office/drawing/2014/main" id="{2DFFA6B4-199C-843D-00E0-BE0A8739EFF7}"/>
                </a:ext>
              </a:extLst>
            </p:cNvPr>
            <p:cNvSpPr/>
            <p:nvPr/>
          </p:nvSpPr>
          <p:spPr>
            <a:xfrm>
              <a:off x="6072000" y="4847483"/>
              <a:ext cx="353141" cy="712641"/>
            </a:xfrm>
            <a:custGeom>
              <a:avLst/>
              <a:gdLst>
                <a:gd name="connsiteX0" fmla="*/ 10162 w 353141"/>
                <a:gd name="connsiteY0" fmla="*/ 302332 h 712641"/>
                <a:gd name="connsiteX1" fmla="*/ 353141 w 353141"/>
                <a:gd name="connsiteY1" fmla="*/ 0 h 712641"/>
                <a:gd name="connsiteX2" fmla="*/ 353141 w 353141"/>
                <a:gd name="connsiteY2" fmla="*/ 712641 h 712641"/>
                <a:gd name="connsiteX3" fmla="*/ 0 w 353141"/>
                <a:gd name="connsiteY3" fmla="*/ 599584 h 712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141" h="712641">
                  <a:moveTo>
                    <a:pt x="10162" y="302332"/>
                  </a:moveTo>
                  <a:lnTo>
                    <a:pt x="353141" y="0"/>
                  </a:lnTo>
                  <a:lnTo>
                    <a:pt x="353141" y="712641"/>
                  </a:lnTo>
                  <a:lnTo>
                    <a:pt x="0" y="599584"/>
                  </a:lnTo>
                  <a:close/>
                </a:path>
              </a:pathLst>
            </a:custGeom>
            <a:solidFill>
              <a:schemeClr val="accent6"/>
            </a:solidFill>
            <a:ln w="12688" cap="rnd">
              <a:solidFill>
                <a:srgbClr val="000000"/>
              </a:solidFill>
              <a:prstDash val="solid"/>
              <a:round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9647151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61490884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43816865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49391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47787262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85435391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1176074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63194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18387883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25299505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84191895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5573547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26295512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81530544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8605703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64779238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68773312"/>
      </p:ext>
    </p:extLst>
  </p:cSld>
  <p:clrMapOvr>
    <a:masterClrMapping/>
  </p:clrMapOvr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71601" y="2149157"/>
            <a:ext cx="2743200" cy="299923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txBody>
          <a:bodyPr tIns="621792" rtlCol="0" anchor="t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2149157"/>
            <a:ext cx="2743200" cy="2999232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69944" y="2149157"/>
            <a:ext cx="2743201" cy="2997072"/>
          </a:xfrm>
          <a:prstGeom prst="rect">
            <a:avLst/>
          </a:prstGeom>
          <a:solidFill>
            <a:schemeClr val="accent4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6456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1280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481AD7-A873-4BA1-A500-D8FF0F22987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3095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901952" y="4279392"/>
            <a:ext cx="2286000" cy="64008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AE52A1FB-F89B-45C5-92FC-A6D588F53C5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455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6C18666-B781-4A20-AAFB-33160088C3E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279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4EA7F64A-11F6-4F87-BCF2-6C289703AEE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32125070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32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1BB11DB2-95D5-40A8-A5DA-12C7BE6B1D08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0CC67AF-EFC9-4B23-9479-0F61E17DB38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2354310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2356582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2352030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03288" y="216799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C0972073-5297-411C-B27C-5CC1985668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50734" y="2172551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E7EB506B-A069-4967-8BF4-C080EC34A3F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905000" y="217027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043121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4696C-9CC0-44FC-8AC2-8DFE99C4DB6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1028700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F699FD58-B1B9-484E-809F-8803AF860825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794126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75FD3887-0B8F-4A14-87BF-BBB6BBD72F4D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9324977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9AC387C7-76B0-4819-9FC8-B40C19C3B39E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559552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3258F3F-4770-4107-AD7E-356E3E22E2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3B409B5-268E-4A89-9A3E-F04112557B6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6721D15-D416-46CA-B345-30DFABF2B1F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79826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AC9D2393-012C-4C1F-9650-99EA950E702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79826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8DA812D-8076-461A-9F49-953A009E6FE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10677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C219C4D-CBC4-4E40-A175-465A78AA608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210677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56ACE9-A0FF-4BBA-A8DD-2E6649B83D6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445252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CCCED8A0-8B7A-4AC1-B50A-DC4933FEBC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445252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476FD53-B37B-46FF-B4D7-8219A0920D9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3374F-C753-4BE8-A368-3181FB016DE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79826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BED1A083-6B0C-4F0D-B72D-0033321C857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10677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0DCB1896-F06C-4D59-8766-46C845012E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5252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9803364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704088"/>
            <a:ext cx="9052560" cy="640080"/>
          </a:xfrm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3544" y="2002536"/>
            <a:ext cx="4901184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3544" y="2670048"/>
            <a:ext cx="4901184" cy="3200400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64224" y="2002536"/>
            <a:ext cx="5166360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532888"/>
            <a:ext cx="5166360" cy="3694176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70B9ACD-DA59-4E9B-AB31-746215B733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27435266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4694357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Rectangle 832">
            <a:extLst>
              <a:ext uri="{FF2B5EF4-FFF2-40B4-BE49-F238E27FC236}">
                <a16:creationId xmlns:a16="http://schemas.microsoft.com/office/drawing/2014/main" id="{8E22E039-2338-41C1-B766-1F3E903EC727}"/>
              </a:ext>
            </a:extLst>
          </p:cNvPr>
          <p:cNvSpPr/>
          <p:nvPr userDrawn="1"/>
        </p:nvSpPr>
        <p:spPr>
          <a:xfrm>
            <a:off x="4114800" y="1499616"/>
            <a:ext cx="7196328" cy="335584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noProof="0" dirty="0"/>
              <a:t>6.53</a:t>
            </a:r>
          </a:p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37376" y="1874520"/>
            <a:ext cx="4379976" cy="1547583"/>
          </a:xfrm>
        </p:spPr>
        <p:txBody>
          <a:bodyPr rtlCol="0" anchor="b">
            <a:normAutofit/>
          </a:bodyPr>
          <a:lstStyle>
            <a:lvl1pPr algn="l">
              <a:defRPr sz="3800" b="1"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3483864"/>
            <a:ext cx="4379976" cy="613370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grpSp>
        <p:nvGrpSpPr>
          <p:cNvPr id="10" name="Picture Placeholder 16" descr="abstract colourful illustration of buildings">
            <a:extLst>
              <a:ext uri="{FF2B5EF4-FFF2-40B4-BE49-F238E27FC236}">
                <a16:creationId xmlns:a16="http://schemas.microsoft.com/office/drawing/2014/main" id="{BB4F6769-F2AF-40E9-9E50-F81C7E6E6806}"/>
              </a:ext>
            </a:extLst>
          </p:cNvPr>
          <p:cNvGrpSpPr/>
          <p:nvPr userDrawn="1"/>
        </p:nvGrpSpPr>
        <p:grpSpPr>
          <a:xfrm>
            <a:off x="0" y="0"/>
            <a:ext cx="6883718" cy="6858751"/>
            <a:chOff x="0" y="0"/>
            <a:chExt cx="6883718" cy="685875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4671802-9C9A-4E24-88D9-E06A86FB078E}"/>
                </a:ext>
              </a:extLst>
            </p:cNvPr>
            <p:cNvSpPr/>
            <p:nvPr/>
          </p:nvSpPr>
          <p:spPr>
            <a:xfrm>
              <a:off x="5857321" y="5581719"/>
              <a:ext cx="1004801" cy="684694"/>
            </a:xfrm>
            <a:custGeom>
              <a:avLst/>
              <a:gdLst>
                <a:gd name="connsiteX0" fmla="*/ 398872 w 1004801"/>
                <a:gd name="connsiteY0" fmla="*/ 684694 h 684694"/>
                <a:gd name="connsiteX1" fmla="*/ 1004802 w 1004801"/>
                <a:gd name="connsiteY1" fmla="*/ 115598 h 684694"/>
                <a:gd name="connsiteX2" fmla="*/ 846015 w 1004801"/>
                <a:gd name="connsiteY2" fmla="*/ 68596 h 684694"/>
                <a:gd name="connsiteX3" fmla="*/ 705012 w 1004801"/>
                <a:gd name="connsiteY3" fmla="*/ 26676 h 684694"/>
                <a:gd name="connsiteX4" fmla="*/ 613551 w 1004801"/>
                <a:gd name="connsiteY4" fmla="*/ 0 h 684694"/>
                <a:gd name="connsiteX5" fmla="*/ 0 w 1004801"/>
                <a:gd name="connsiteY5" fmla="*/ 557664 h 684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4801" h="684694">
                  <a:moveTo>
                    <a:pt x="398872" y="684694"/>
                  </a:moveTo>
                  <a:lnTo>
                    <a:pt x="1004802" y="115598"/>
                  </a:lnTo>
                  <a:lnTo>
                    <a:pt x="846015" y="68596"/>
                  </a:lnTo>
                  <a:lnTo>
                    <a:pt x="705012" y="26676"/>
                  </a:lnTo>
                  <a:lnTo>
                    <a:pt x="613551" y="0"/>
                  </a:lnTo>
                  <a:lnTo>
                    <a:pt x="0" y="55766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FC496BE-6A74-4380-A871-1125ECCA3B69}"/>
                </a:ext>
              </a:extLst>
            </p:cNvPr>
            <p:cNvSpPr/>
            <p:nvPr/>
          </p:nvSpPr>
          <p:spPr>
            <a:xfrm>
              <a:off x="6247300" y="5712561"/>
              <a:ext cx="621173" cy="1142003"/>
            </a:xfrm>
            <a:custGeom>
              <a:avLst/>
              <a:gdLst>
                <a:gd name="connsiteX0" fmla="*/ 17784 w 621173"/>
                <a:gd name="connsiteY0" fmla="*/ 566556 h 1142003"/>
                <a:gd name="connsiteX1" fmla="*/ 0 w 621173"/>
                <a:gd name="connsiteY1" fmla="*/ 1142004 h 1142003"/>
                <a:gd name="connsiteX2" fmla="*/ 570362 w 621173"/>
                <a:gd name="connsiteY2" fmla="*/ 1142004 h 1142003"/>
                <a:gd name="connsiteX3" fmla="*/ 621174 w 621173"/>
                <a:gd name="connsiteY3" fmla="*/ 0 h 11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1173" h="1142003">
                  <a:moveTo>
                    <a:pt x="17784" y="566556"/>
                  </a:moveTo>
                  <a:lnTo>
                    <a:pt x="0" y="1142004"/>
                  </a:lnTo>
                  <a:lnTo>
                    <a:pt x="570362" y="1142004"/>
                  </a:lnTo>
                  <a:lnTo>
                    <a:pt x="621174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EB51B5-EE77-4EF7-BF37-F8B133937C28}"/>
                </a:ext>
              </a:extLst>
            </p:cNvPr>
            <p:cNvSpPr/>
            <p:nvPr/>
          </p:nvSpPr>
          <p:spPr>
            <a:xfrm>
              <a:off x="1091181" y="6228304"/>
              <a:ext cx="652930" cy="626260"/>
            </a:xfrm>
            <a:custGeom>
              <a:avLst/>
              <a:gdLst>
                <a:gd name="connsiteX0" fmla="*/ 647849 w 652930"/>
                <a:gd name="connsiteY0" fmla="*/ 242628 h 626260"/>
                <a:gd name="connsiteX1" fmla="*/ 652931 w 652930"/>
                <a:gd name="connsiteY1" fmla="*/ 238818 h 626260"/>
                <a:gd name="connsiteX2" fmla="*/ 635146 w 652930"/>
                <a:gd name="connsiteY2" fmla="*/ 232466 h 626260"/>
                <a:gd name="connsiteX3" fmla="*/ 0 w 652930"/>
                <a:gd name="connsiteY3" fmla="*/ 0 h 626260"/>
                <a:gd name="connsiteX4" fmla="*/ 58433 w 652930"/>
                <a:gd name="connsiteY4" fmla="*/ 626260 h 626260"/>
                <a:gd name="connsiteX5" fmla="*/ 144813 w 652930"/>
                <a:gd name="connsiteY5" fmla="*/ 626260 h 626260"/>
                <a:gd name="connsiteX6" fmla="*/ 647849 w 652930"/>
                <a:gd name="connsiteY6" fmla="*/ 242628 h 626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2930" h="626260">
                  <a:moveTo>
                    <a:pt x="647849" y="242628"/>
                  </a:moveTo>
                  <a:lnTo>
                    <a:pt x="652931" y="238818"/>
                  </a:lnTo>
                  <a:lnTo>
                    <a:pt x="635146" y="232466"/>
                  </a:lnTo>
                  <a:lnTo>
                    <a:pt x="0" y="0"/>
                  </a:lnTo>
                  <a:lnTo>
                    <a:pt x="58433" y="626260"/>
                  </a:lnTo>
                  <a:lnTo>
                    <a:pt x="144813" y="626260"/>
                  </a:lnTo>
                  <a:lnTo>
                    <a:pt x="647849" y="242628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BB46DE2-4842-42F7-8D46-63B751567E8D}"/>
                </a:ext>
              </a:extLst>
            </p:cNvPr>
            <p:cNvSpPr/>
            <p:nvPr/>
          </p:nvSpPr>
          <p:spPr>
            <a:xfrm>
              <a:off x="1759355" y="6473473"/>
              <a:ext cx="638957" cy="233736"/>
            </a:xfrm>
            <a:custGeom>
              <a:avLst/>
              <a:gdLst>
                <a:gd name="connsiteX0" fmla="*/ 637687 w 638957"/>
                <a:gd name="connsiteY0" fmla="*/ 233736 h 233736"/>
                <a:gd name="connsiteX1" fmla="*/ 638957 w 638957"/>
                <a:gd name="connsiteY1" fmla="*/ 233736 h 233736"/>
                <a:gd name="connsiteX2" fmla="*/ 1270 w 638957"/>
                <a:gd name="connsiteY2" fmla="*/ 0 h 233736"/>
                <a:gd name="connsiteX3" fmla="*/ 0 w 638957"/>
                <a:gd name="connsiteY3" fmla="*/ 0 h 233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233736">
                  <a:moveTo>
                    <a:pt x="637687" y="233736"/>
                  </a:moveTo>
                  <a:lnTo>
                    <a:pt x="638957" y="233736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15756E-4ED9-48D0-9D1F-15B74033831A}"/>
                </a:ext>
              </a:extLst>
            </p:cNvPr>
            <p:cNvSpPr/>
            <p:nvPr/>
          </p:nvSpPr>
          <p:spPr>
            <a:xfrm>
              <a:off x="1735220" y="6439175"/>
              <a:ext cx="15243" cy="13973"/>
            </a:xfrm>
            <a:custGeom>
              <a:avLst/>
              <a:gdLst>
                <a:gd name="connsiteX0" fmla="*/ 1270 w 15243"/>
                <a:gd name="connsiteY0" fmla="*/ 8892 h 13973"/>
                <a:gd name="connsiteX1" fmla="*/ 15243 w 15243"/>
                <a:gd name="connsiteY1" fmla="*/ 13973 h 13973"/>
                <a:gd name="connsiteX2" fmla="*/ 15243 w 15243"/>
                <a:gd name="connsiteY2" fmla="*/ 5081 h 13973"/>
                <a:gd name="connsiteX3" fmla="*/ 0 w 15243"/>
                <a:gd name="connsiteY3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3" h="13973">
                  <a:moveTo>
                    <a:pt x="1270" y="8892"/>
                  </a:moveTo>
                  <a:lnTo>
                    <a:pt x="15243" y="13973"/>
                  </a:lnTo>
                  <a:lnTo>
                    <a:pt x="15243" y="50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0E72BD9-1593-47EC-9FCF-E9FE8EE2D87F}"/>
                </a:ext>
              </a:extLst>
            </p:cNvPr>
            <p:cNvSpPr/>
            <p:nvPr/>
          </p:nvSpPr>
          <p:spPr>
            <a:xfrm>
              <a:off x="1742841" y="6421391"/>
              <a:ext cx="5081" cy="6351"/>
            </a:xfrm>
            <a:custGeom>
              <a:avLst/>
              <a:gdLst>
                <a:gd name="connsiteX0" fmla="*/ 5081 w 5081"/>
                <a:gd name="connsiteY0" fmla="*/ 6352 h 6351"/>
                <a:gd name="connsiteX1" fmla="*/ 5081 w 5081"/>
                <a:gd name="connsiteY1" fmla="*/ 0 h 6351"/>
                <a:gd name="connsiteX2" fmla="*/ 0 w 5081"/>
                <a:gd name="connsiteY2" fmla="*/ 5081 h 6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81" h="6351">
                  <a:moveTo>
                    <a:pt x="5081" y="6352"/>
                  </a:moveTo>
                  <a:lnTo>
                    <a:pt x="5081" y="0"/>
                  </a:lnTo>
                  <a:lnTo>
                    <a:pt x="0" y="5081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2E07E1-DC65-4E1E-ACE1-984E3E62358F}"/>
                </a:ext>
              </a:extLst>
            </p:cNvPr>
            <p:cNvSpPr/>
            <p:nvPr/>
          </p:nvSpPr>
          <p:spPr>
            <a:xfrm>
              <a:off x="1089911" y="6204168"/>
              <a:ext cx="630065" cy="238817"/>
            </a:xfrm>
            <a:custGeom>
              <a:avLst/>
              <a:gdLst>
                <a:gd name="connsiteX0" fmla="*/ 0 w 630065"/>
                <a:gd name="connsiteY0" fmla="*/ 0 h 238817"/>
                <a:gd name="connsiteX1" fmla="*/ 0 w 630065"/>
                <a:gd name="connsiteY1" fmla="*/ 7622 h 238817"/>
                <a:gd name="connsiteX2" fmla="*/ 630065 w 630065"/>
                <a:gd name="connsiteY2" fmla="*/ 238818 h 238817"/>
                <a:gd name="connsiteX3" fmla="*/ 630065 w 630065"/>
                <a:gd name="connsiteY3" fmla="*/ 229925 h 238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0065" h="238817">
                  <a:moveTo>
                    <a:pt x="0" y="0"/>
                  </a:moveTo>
                  <a:lnTo>
                    <a:pt x="0" y="7622"/>
                  </a:lnTo>
                  <a:lnTo>
                    <a:pt x="630065" y="238818"/>
                  </a:lnTo>
                  <a:lnTo>
                    <a:pt x="630065" y="229925"/>
                  </a:lnTo>
                  <a:close/>
                </a:path>
              </a:pathLst>
            </a:custGeom>
            <a:solidFill>
              <a:srgbClr val="F398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0A4D431-DB37-4617-A1D4-D7A16214E846}"/>
                </a:ext>
              </a:extLst>
            </p:cNvPr>
            <p:cNvSpPr/>
            <p:nvPr/>
          </p:nvSpPr>
          <p:spPr>
            <a:xfrm>
              <a:off x="1096262" y="5751940"/>
              <a:ext cx="650389" cy="668180"/>
            </a:xfrm>
            <a:custGeom>
              <a:avLst/>
              <a:gdLst>
                <a:gd name="connsiteX0" fmla="*/ 630065 w 650389"/>
                <a:gd name="connsiteY0" fmla="*/ 668180 h 668180"/>
                <a:gd name="connsiteX1" fmla="*/ 650390 w 650389"/>
                <a:gd name="connsiteY1" fmla="*/ 651667 h 668180"/>
                <a:gd name="connsiteX2" fmla="*/ 600849 w 650389"/>
                <a:gd name="connsiteY2" fmla="*/ 0 h 668180"/>
                <a:gd name="connsiteX3" fmla="*/ 0 w 650389"/>
                <a:gd name="connsiteY3" fmla="*/ 438255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0389" h="668180">
                  <a:moveTo>
                    <a:pt x="630065" y="668180"/>
                  </a:moveTo>
                  <a:lnTo>
                    <a:pt x="650390" y="651667"/>
                  </a:lnTo>
                  <a:lnTo>
                    <a:pt x="600849" y="0"/>
                  </a:lnTo>
                  <a:lnTo>
                    <a:pt x="0" y="438255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3BFD618-6E12-4E2D-8814-1A923D4E1DB6}"/>
                </a:ext>
              </a:extLst>
            </p:cNvPr>
            <p:cNvSpPr/>
            <p:nvPr/>
          </p:nvSpPr>
          <p:spPr>
            <a:xfrm>
              <a:off x="787581" y="5243818"/>
              <a:ext cx="905718" cy="1610746"/>
            </a:xfrm>
            <a:custGeom>
              <a:avLst/>
              <a:gdLst>
                <a:gd name="connsiteX0" fmla="*/ 288356 w 905718"/>
                <a:gd name="connsiteY0" fmla="*/ 974324 h 1610746"/>
                <a:gd name="connsiteX1" fmla="*/ 288356 w 905718"/>
                <a:gd name="connsiteY1" fmla="*/ 974324 h 1610746"/>
                <a:gd name="connsiteX2" fmla="*/ 285816 w 905718"/>
                <a:gd name="connsiteY2" fmla="*/ 950188 h 1610746"/>
                <a:gd name="connsiteX3" fmla="*/ 285816 w 905718"/>
                <a:gd name="connsiteY3" fmla="*/ 950188 h 1610746"/>
                <a:gd name="connsiteX4" fmla="*/ 285816 w 905718"/>
                <a:gd name="connsiteY4" fmla="*/ 948918 h 1610746"/>
                <a:gd name="connsiteX5" fmla="*/ 285816 w 905718"/>
                <a:gd name="connsiteY5" fmla="*/ 947648 h 1610746"/>
                <a:gd name="connsiteX6" fmla="*/ 285816 w 905718"/>
                <a:gd name="connsiteY6" fmla="*/ 947648 h 1610746"/>
                <a:gd name="connsiteX7" fmla="*/ 285816 w 905718"/>
                <a:gd name="connsiteY7" fmla="*/ 947648 h 1610746"/>
                <a:gd name="connsiteX8" fmla="*/ 285816 w 905718"/>
                <a:gd name="connsiteY8" fmla="*/ 947648 h 1610746"/>
                <a:gd name="connsiteX9" fmla="*/ 285816 w 905718"/>
                <a:gd name="connsiteY9" fmla="*/ 946377 h 1610746"/>
                <a:gd name="connsiteX10" fmla="*/ 285816 w 905718"/>
                <a:gd name="connsiteY10" fmla="*/ 946377 h 1610746"/>
                <a:gd name="connsiteX11" fmla="*/ 287086 w 905718"/>
                <a:gd name="connsiteY11" fmla="*/ 945107 h 1610746"/>
                <a:gd name="connsiteX12" fmla="*/ 287086 w 905718"/>
                <a:gd name="connsiteY12" fmla="*/ 945107 h 1610746"/>
                <a:gd name="connsiteX13" fmla="*/ 905719 w 905718"/>
                <a:gd name="connsiteY13" fmla="*/ 494149 h 1610746"/>
                <a:gd name="connsiteX14" fmla="*/ 867610 w 905718"/>
                <a:gd name="connsiteY14" fmla="*/ 0 h 1610746"/>
                <a:gd name="connsiteX15" fmla="*/ 0 w 905718"/>
                <a:gd name="connsiteY15" fmla="*/ 611017 h 1610746"/>
                <a:gd name="connsiteX16" fmla="*/ 43190 w 905718"/>
                <a:gd name="connsiteY16" fmla="*/ 1044191 h 1610746"/>
                <a:gd name="connsiteX17" fmla="*/ 104164 w 905718"/>
                <a:gd name="connsiteY17" fmla="*/ 1067056 h 1610746"/>
                <a:gd name="connsiteX18" fmla="*/ 104164 w 905718"/>
                <a:gd name="connsiteY18" fmla="*/ 1067056 h 1610746"/>
                <a:gd name="connsiteX19" fmla="*/ 105434 w 905718"/>
                <a:gd name="connsiteY19" fmla="*/ 1067056 h 1610746"/>
                <a:gd name="connsiteX20" fmla="*/ 105434 w 905718"/>
                <a:gd name="connsiteY20" fmla="*/ 1067056 h 1610746"/>
                <a:gd name="connsiteX21" fmla="*/ 106705 w 905718"/>
                <a:gd name="connsiteY21" fmla="*/ 1068327 h 1610746"/>
                <a:gd name="connsiteX22" fmla="*/ 106705 w 905718"/>
                <a:gd name="connsiteY22" fmla="*/ 1068327 h 1610746"/>
                <a:gd name="connsiteX23" fmla="*/ 106705 w 905718"/>
                <a:gd name="connsiteY23" fmla="*/ 1068327 h 1610746"/>
                <a:gd name="connsiteX24" fmla="*/ 106705 w 905718"/>
                <a:gd name="connsiteY24" fmla="*/ 1069597 h 1610746"/>
                <a:gd name="connsiteX25" fmla="*/ 106705 w 905718"/>
                <a:gd name="connsiteY25" fmla="*/ 1070867 h 1610746"/>
                <a:gd name="connsiteX26" fmla="*/ 106705 w 905718"/>
                <a:gd name="connsiteY26" fmla="*/ 1072138 h 1610746"/>
                <a:gd name="connsiteX27" fmla="*/ 106705 w 905718"/>
                <a:gd name="connsiteY27" fmla="*/ 1072138 h 1610746"/>
                <a:gd name="connsiteX28" fmla="*/ 154976 w 905718"/>
                <a:gd name="connsiteY28" fmla="*/ 1566286 h 1610746"/>
                <a:gd name="connsiteX29" fmla="*/ 269302 w 905718"/>
                <a:gd name="connsiteY29" fmla="*/ 1610746 h 1610746"/>
                <a:gd name="connsiteX30" fmla="*/ 345520 w 905718"/>
                <a:gd name="connsiteY30" fmla="*/ 1610746 h 1610746"/>
                <a:gd name="connsiteX31" fmla="*/ 287086 w 905718"/>
                <a:gd name="connsiteY31" fmla="*/ 974324 h 1610746"/>
                <a:gd name="connsiteX32" fmla="*/ 288356 w 905718"/>
                <a:gd name="connsiteY32" fmla="*/ 974324 h 1610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5718" h="1610746">
                  <a:moveTo>
                    <a:pt x="288356" y="974324"/>
                  </a:moveTo>
                  <a:lnTo>
                    <a:pt x="288356" y="974324"/>
                  </a:lnTo>
                  <a:lnTo>
                    <a:pt x="285816" y="950188"/>
                  </a:lnTo>
                  <a:lnTo>
                    <a:pt x="285816" y="950188"/>
                  </a:lnTo>
                  <a:lnTo>
                    <a:pt x="285816" y="948918"/>
                  </a:lnTo>
                  <a:cubicBezTo>
                    <a:pt x="285816" y="948918"/>
                    <a:pt x="285816" y="947648"/>
                    <a:pt x="285816" y="947648"/>
                  </a:cubicBezTo>
                  <a:cubicBezTo>
                    <a:pt x="285816" y="947648"/>
                    <a:pt x="285816" y="947648"/>
                    <a:pt x="285816" y="947648"/>
                  </a:cubicBezTo>
                  <a:lnTo>
                    <a:pt x="285816" y="947648"/>
                  </a:lnTo>
                  <a:lnTo>
                    <a:pt x="285816" y="947648"/>
                  </a:lnTo>
                  <a:cubicBezTo>
                    <a:pt x="285816" y="947648"/>
                    <a:pt x="285816" y="946377"/>
                    <a:pt x="285816" y="946377"/>
                  </a:cubicBezTo>
                  <a:lnTo>
                    <a:pt x="285816" y="946377"/>
                  </a:lnTo>
                  <a:lnTo>
                    <a:pt x="287086" y="945107"/>
                  </a:lnTo>
                  <a:lnTo>
                    <a:pt x="287086" y="945107"/>
                  </a:lnTo>
                  <a:lnTo>
                    <a:pt x="905719" y="494149"/>
                  </a:lnTo>
                  <a:lnTo>
                    <a:pt x="867610" y="0"/>
                  </a:lnTo>
                  <a:lnTo>
                    <a:pt x="0" y="611017"/>
                  </a:lnTo>
                  <a:lnTo>
                    <a:pt x="43190" y="1044191"/>
                  </a:lnTo>
                  <a:lnTo>
                    <a:pt x="104164" y="1067056"/>
                  </a:lnTo>
                  <a:lnTo>
                    <a:pt x="104164" y="1067056"/>
                  </a:lnTo>
                  <a:lnTo>
                    <a:pt x="105434" y="1067056"/>
                  </a:lnTo>
                  <a:lnTo>
                    <a:pt x="105434" y="1067056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9597"/>
                  </a:lnTo>
                  <a:cubicBezTo>
                    <a:pt x="106705" y="1069597"/>
                    <a:pt x="106705" y="1069597"/>
                    <a:pt x="106705" y="1070867"/>
                  </a:cubicBezTo>
                  <a:cubicBezTo>
                    <a:pt x="106705" y="1070867"/>
                    <a:pt x="106705" y="1072138"/>
                    <a:pt x="106705" y="1072138"/>
                  </a:cubicBezTo>
                  <a:lnTo>
                    <a:pt x="106705" y="1072138"/>
                  </a:lnTo>
                  <a:lnTo>
                    <a:pt x="154976" y="1566286"/>
                  </a:lnTo>
                  <a:lnTo>
                    <a:pt x="269302" y="1610746"/>
                  </a:lnTo>
                  <a:lnTo>
                    <a:pt x="345520" y="1610746"/>
                  </a:lnTo>
                  <a:lnTo>
                    <a:pt x="287086" y="974324"/>
                  </a:lnTo>
                  <a:lnTo>
                    <a:pt x="288356" y="9743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A3893BD-2114-45DF-8E58-BD4DD8C6D0F5}"/>
                </a:ext>
              </a:extLst>
            </p:cNvPr>
            <p:cNvSpPr/>
            <p:nvPr/>
          </p:nvSpPr>
          <p:spPr>
            <a:xfrm>
              <a:off x="391250" y="5720182"/>
              <a:ext cx="424277" cy="561474"/>
            </a:xfrm>
            <a:custGeom>
              <a:avLst/>
              <a:gdLst>
                <a:gd name="connsiteX0" fmla="*/ 381088 w 424277"/>
                <a:gd name="connsiteY0" fmla="*/ 135923 h 561474"/>
                <a:gd name="connsiteX1" fmla="*/ 0 w 424277"/>
                <a:gd name="connsiteY1" fmla="*/ 0 h 561474"/>
                <a:gd name="connsiteX2" fmla="*/ 45731 w 424277"/>
                <a:gd name="connsiteY2" fmla="*/ 421741 h 561474"/>
                <a:gd name="connsiteX3" fmla="*/ 424278 w 424277"/>
                <a:gd name="connsiteY3" fmla="*/ 561475 h 56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277" h="561474">
                  <a:moveTo>
                    <a:pt x="381088" y="135923"/>
                  </a:moveTo>
                  <a:lnTo>
                    <a:pt x="0" y="0"/>
                  </a:lnTo>
                  <a:lnTo>
                    <a:pt x="45731" y="421741"/>
                  </a:lnTo>
                  <a:lnTo>
                    <a:pt x="424278" y="561475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018BE9A-C970-4573-8F23-DB44EB78EBC0}"/>
                </a:ext>
              </a:extLst>
            </p:cNvPr>
            <p:cNvSpPr/>
            <p:nvPr/>
          </p:nvSpPr>
          <p:spPr>
            <a:xfrm>
              <a:off x="487792" y="6331199"/>
              <a:ext cx="440791" cy="473823"/>
            </a:xfrm>
            <a:custGeom>
              <a:avLst/>
              <a:gdLst>
                <a:gd name="connsiteX0" fmla="*/ 395061 w 440791"/>
                <a:gd name="connsiteY0" fmla="*/ 0 h 473823"/>
                <a:gd name="connsiteX1" fmla="*/ 0 w 440791"/>
                <a:gd name="connsiteY1" fmla="*/ 287089 h 473823"/>
                <a:gd name="connsiteX2" fmla="*/ 2541 w 440791"/>
                <a:gd name="connsiteY2" fmla="*/ 304874 h 473823"/>
                <a:gd name="connsiteX3" fmla="*/ 440792 w 440791"/>
                <a:gd name="connsiteY3" fmla="*/ 473824 h 473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791" h="473823">
                  <a:moveTo>
                    <a:pt x="395061" y="0"/>
                  </a:moveTo>
                  <a:lnTo>
                    <a:pt x="0" y="287089"/>
                  </a:lnTo>
                  <a:lnTo>
                    <a:pt x="2541" y="304874"/>
                  </a:lnTo>
                  <a:lnTo>
                    <a:pt x="440792" y="4738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FB54ADD-CF55-44BE-9038-16638782C9C5}"/>
                </a:ext>
              </a:extLst>
            </p:cNvPr>
            <p:cNvSpPr/>
            <p:nvPr/>
          </p:nvSpPr>
          <p:spPr>
            <a:xfrm>
              <a:off x="438251" y="6158437"/>
              <a:ext cx="434440" cy="443336"/>
            </a:xfrm>
            <a:custGeom>
              <a:avLst/>
              <a:gdLst>
                <a:gd name="connsiteX0" fmla="*/ 382358 w 434440"/>
                <a:gd name="connsiteY0" fmla="*/ 142274 h 443336"/>
                <a:gd name="connsiteX1" fmla="*/ 0 w 434440"/>
                <a:gd name="connsiteY1" fmla="*/ 0 h 443336"/>
                <a:gd name="connsiteX2" fmla="*/ 48271 w 434440"/>
                <a:gd name="connsiteY2" fmla="*/ 443337 h 443336"/>
                <a:gd name="connsiteX3" fmla="*/ 434440 w 434440"/>
                <a:gd name="connsiteY3" fmla="*/ 161329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0" h="443336">
                  <a:moveTo>
                    <a:pt x="382358" y="142274"/>
                  </a:moveTo>
                  <a:lnTo>
                    <a:pt x="0" y="0"/>
                  </a:lnTo>
                  <a:lnTo>
                    <a:pt x="48271" y="443337"/>
                  </a:lnTo>
                  <a:lnTo>
                    <a:pt x="434440" y="161329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020B8-0802-4658-B3DF-6E6277C29A57}"/>
                </a:ext>
              </a:extLst>
            </p:cNvPr>
            <p:cNvSpPr/>
            <p:nvPr/>
          </p:nvSpPr>
          <p:spPr>
            <a:xfrm>
              <a:off x="276923" y="4658208"/>
              <a:ext cx="1378267" cy="1183923"/>
            </a:xfrm>
            <a:custGeom>
              <a:avLst/>
              <a:gdLst>
                <a:gd name="connsiteX0" fmla="*/ 1378268 w 1378267"/>
                <a:gd name="connsiteY0" fmla="*/ 565286 h 1183923"/>
                <a:gd name="connsiteX1" fmla="*/ 1369376 w 1378267"/>
                <a:gd name="connsiteY1" fmla="*/ 448417 h 1183923"/>
                <a:gd name="connsiteX2" fmla="*/ 978126 w 1378267"/>
                <a:gd name="connsiteY2" fmla="*/ 320117 h 1183923"/>
                <a:gd name="connsiteX3" fmla="*/ 771068 w 1378267"/>
                <a:gd name="connsiteY3" fmla="*/ 252791 h 1183923"/>
                <a:gd name="connsiteX4" fmla="*/ 0 w 1378267"/>
                <a:gd name="connsiteY4" fmla="*/ 0 h 1183923"/>
                <a:gd name="connsiteX5" fmla="*/ 111786 w 1378267"/>
                <a:gd name="connsiteY5" fmla="*/ 1045461 h 1183923"/>
                <a:gd name="connsiteX6" fmla="*/ 501766 w 1378267"/>
                <a:gd name="connsiteY6" fmla="*/ 1183924 h 1183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267" h="1183923">
                  <a:moveTo>
                    <a:pt x="1378268" y="565286"/>
                  </a:moveTo>
                  <a:lnTo>
                    <a:pt x="1369376" y="448417"/>
                  </a:lnTo>
                  <a:lnTo>
                    <a:pt x="978126" y="320117"/>
                  </a:lnTo>
                  <a:lnTo>
                    <a:pt x="771068" y="252791"/>
                  </a:lnTo>
                  <a:lnTo>
                    <a:pt x="0" y="0"/>
                  </a:lnTo>
                  <a:lnTo>
                    <a:pt x="111786" y="1045461"/>
                  </a:lnTo>
                  <a:lnTo>
                    <a:pt x="501766" y="118392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8FEFE-BB1C-4FEE-BBEC-002A91AEAEFF}"/>
                </a:ext>
              </a:extLst>
            </p:cNvPr>
            <p:cNvSpPr/>
            <p:nvPr/>
          </p:nvSpPr>
          <p:spPr>
            <a:xfrm>
              <a:off x="1260130" y="6484906"/>
              <a:ext cx="1122939" cy="369658"/>
            </a:xfrm>
            <a:custGeom>
              <a:avLst/>
              <a:gdLst>
                <a:gd name="connsiteX0" fmla="*/ 485252 w 1122939"/>
                <a:gd name="connsiteY0" fmla="*/ 0 h 369658"/>
                <a:gd name="connsiteX1" fmla="*/ 0 w 1122939"/>
                <a:gd name="connsiteY1" fmla="*/ 369658 h 369658"/>
                <a:gd name="connsiteX2" fmla="*/ 951450 w 1122939"/>
                <a:gd name="connsiteY2" fmla="*/ 369658 h 369658"/>
                <a:gd name="connsiteX3" fmla="*/ 1122939 w 1122939"/>
                <a:gd name="connsiteY3" fmla="*/ 233736 h 3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2939" h="369658">
                  <a:moveTo>
                    <a:pt x="485252" y="0"/>
                  </a:moveTo>
                  <a:lnTo>
                    <a:pt x="0" y="369658"/>
                  </a:lnTo>
                  <a:lnTo>
                    <a:pt x="951450" y="369658"/>
                  </a:lnTo>
                  <a:lnTo>
                    <a:pt x="1122939" y="233736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4B2A1C9-5DE9-4D03-A6FA-CB80875D9C4F}"/>
                </a:ext>
              </a:extLst>
            </p:cNvPr>
            <p:cNvSpPr/>
            <p:nvPr/>
          </p:nvSpPr>
          <p:spPr>
            <a:xfrm>
              <a:off x="491603" y="6652586"/>
              <a:ext cx="524630" cy="201978"/>
            </a:xfrm>
            <a:custGeom>
              <a:avLst/>
              <a:gdLst>
                <a:gd name="connsiteX0" fmla="*/ 0 w 524630"/>
                <a:gd name="connsiteY0" fmla="*/ 0 h 201978"/>
                <a:gd name="connsiteX1" fmla="*/ 11433 w 524630"/>
                <a:gd name="connsiteY1" fmla="*/ 101624 h 201978"/>
                <a:gd name="connsiteX2" fmla="*/ 268032 w 524630"/>
                <a:gd name="connsiteY2" fmla="*/ 201978 h 201978"/>
                <a:gd name="connsiteX3" fmla="*/ 524631 w 524630"/>
                <a:gd name="connsiteY3" fmla="*/ 201978 h 201978"/>
                <a:gd name="connsiteX4" fmla="*/ 443332 w 524630"/>
                <a:gd name="connsiteY4" fmla="*/ 170220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4630" h="201978">
                  <a:moveTo>
                    <a:pt x="0" y="0"/>
                  </a:moveTo>
                  <a:lnTo>
                    <a:pt x="11433" y="101624"/>
                  </a:lnTo>
                  <a:lnTo>
                    <a:pt x="268032" y="201978"/>
                  </a:lnTo>
                  <a:lnTo>
                    <a:pt x="524631" y="201978"/>
                  </a:lnTo>
                  <a:lnTo>
                    <a:pt x="443332" y="1702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D84251B-E6C4-4A94-818E-7BA63659B14E}"/>
                </a:ext>
              </a:extLst>
            </p:cNvPr>
            <p:cNvSpPr/>
            <p:nvPr/>
          </p:nvSpPr>
          <p:spPr>
            <a:xfrm>
              <a:off x="504306" y="6771994"/>
              <a:ext cx="214679" cy="82569"/>
            </a:xfrm>
            <a:custGeom>
              <a:avLst/>
              <a:gdLst>
                <a:gd name="connsiteX0" fmla="*/ 8892 w 214679"/>
                <a:gd name="connsiteY0" fmla="*/ 82570 h 82569"/>
                <a:gd name="connsiteX1" fmla="*/ 214679 w 214679"/>
                <a:gd name="connsiteY1" fmla="*/ 82570 h 82569"/>
                <a:gd name="connsiteX2" fmla="*/ 0 w 214679"/>
                <a:gd name="connsiteY2" fmla="*/ 0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679" h="82569">
                  <a:moveTo>
                    <a:pt x="8892" y="82570"/>
                  </a:moveTo>
                  <a:lnTo>
                    <a:pt x="214679" y="825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00B4B3-E46D-4915-9C2D-E22A60CAE338}"/>
                </a:ext>
              </a:extLst>
            </p:cNvPr>
            <p:cNvSpPr/>
            <p:nvPr/>
          </p:nvSpPr>
          <p:spPr>
            <a:xfrm>
              <a:off x="0" y="4098003"/>
              <a:ext cx="499225" cy="2756561"/>
            </a:xfrm>
            <a:custGeom>
              <a:avLst/>
              <a:gdLst>
                <a:gd name="connsiteX0" fmla="*/ 499225 w 499225"/>
                <a:gd name="connsiteY0" fmla="*/ 2756561 h 2756561"/>
                <a:gd name="connsiteX1" fmla="*/ 489063 w 499225"/>
                <a:gd name="connsiteY1" fmla="*/ 2662559 h 2756561"/>
                <a:gd name="connsiteX2" fmla="*/ 475090 w 499225"/>
                <a:gd name="connsiteY2" fmla="*/ 2544421 h 2756561"/>
                <a:gd name="connsiteX3" fmla="*/ 472549 w 499225"/>
                <a:gd name="connsiteY3" fmla="*/ 2517744 h 2756561"/>
                <a:gd name="connsiteX4" fmla="*/ 421737 w 499225"/>
                <a:gd name="connsiteY4" fmla="*/ 2050272 h 2756561"/>
                <a:gd name="connsiteX5" fmla="*/ 374736 w 499225"/>
                <a:gd name="connsiteY5" fmla="*/ 1612017 h 2756561"/>
                <a:gd name="connsiteX6" fmla="*/ 260410 w 499225"/>
                <a:gd name="connsiteY6" fmla="*/ 551312 h 2756561"/>
                <a:gd name="connsiteX7" fmla="*/ 200706 w 499225"/>
                <a:gd name="connsiteY7" fmla="*/ 0 h 2756561"/>
                <a:gd name="connsiteX8" fmla="*/ 0 w 499225"/>
                <a:gd name="connsiteY8" fmla="*/ 124490 h 2756561"/>
                <a:gd name="connsiteX9" fmla="*/ 0 w 499225"/>
                <a:gd name="connsiteY9" fmla="*/ 2600314 h 2756561"/>
                <a:gd name="connsiteX10" fmla="*/ 0 w 499225"/>
                <a:gd name="connsiteY10" fmla="*/ 2756561 h 275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9225" h="2756561">
                  <a:moveTo>
                    <a:pt x="499225" y="2756561"/>
                  </a:moveTo>
                  <a:lnTo>
                    <a:pt x="489063" y="2662559"/>
                  </a:lnTo>
                  <a:lnTo>
                    <a:pt x="475090" y="2544421"/>
                  </a:lnTo>
                  <a:lnTo>
                    <a:pt x="472549" y="2517744"/>
                  </a:lnTo>
                  <a:lnTo>
                    <a:pt x="421737" y="2050272"/>
                  </a:lnTo>
                  <a:lnTo>
                    <a:pt x="374736" y="1612017"/>
                  </a:lnTo>
                  <a:lnTo>
                    <a:pt x="260410" y="551312"/>
                  </a:lnTo>
                  <a:lnTo>
                    <a:pt x="200706" y="0"/>
                  </a:lnTo>
                  <a:lnTo>
                    <a:pt x="0" y="124490"/>
                  </a:lnTo>
                  <a:lnTo>
                    <a:pt x="0" y="2600314"/>
                  </a:lnTo>
                  <a:lnTo>
                    <a:pt x="0" y="2756561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D3659DE-5889-4904-94EF-48471A05337D}"/>
                </a:ext>
              </a:extLst>
            </p:cNvPr>
            <p:cNvSpPr/>
            <p:nvPr/>
          </p:nvSpPr>
          <p:spPr>
            <a:xfrm>
              <a:off x="0" y="6824077"/>
              <a:ext cx="3810" cy="30486"/>
            </a:xfrm>
            <a:custGeom>
              <a:avLst/>
              <a:gdLst>
                <a:gd name="connsiteX0" fmla="*/ 0 w 3810"/>
                <a:gd name="connsiteY0" fmla="*/ 0 h 30486"/>
                <a:gd name="connsiteX1" fmla="*/ 0 w 3810"/>
                <a:gd name="connsiteY1" fmla="*/ 30487 h 30486"/>
                <a:gd name="connsiteX2" fmla="*/ 3811 w 3810"/>
                <a:gd name="connsiteY2" fmla="*/ 30487 h 30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10" h="30486">
                  <a:moveTo>
                    <a:pt x="0" y="0"/>
                  </a:moveTo>
                  <a:lnTo>
                    <a:pt x="0" y="30487"/>
                  </a:lnTo>
                  <a:lnTo>
                    <a:pt x="3811" y="30487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8314215-70A1-4594-9067-199778346569}"/>
                </a:ext>
              </a:extLst>
            </p:cNvPr>
            <p:cNvSpPr/>
            <p:nvPr/>
          </p:nvSpPr>
          <p:spPr>
            <a:xfrm>
              <a:off x="4158939" y="2718452"/>
              <a:ext cx="1669164" cy="1321117"/>
            </a:xfrm>
            <a:custGeom>
              <a:avLst/>
              <a:gdLst>
                <a:gd name="connsiteX0" fmla="*/ 344249 w 1669164"/>
                <a:gd name="connsiteY0" fmla="*/ 1083570 h 1321117"/>
                <a:gd name="connsiteX1" fmla="*/ 344249 w 1669164"/>
                <a:gd name="connsiteY1" fmla="*/ 1083570 h 1321117"/>
                <a:gd name="connsiteX2" fmla="*/ 344249 w 1669164"/>
                <a:gd name="connsiteY2" fmla="*/ 1083570 h 1321117"/>
                <a:gd name="connsiteX3" fmla="*/ 345520 w 1669164"/>
                <a:gd name="connsiteY3" fmla="*/ 1083570 h 1321117"/>
                <a:gd name="connsiteX4" fmla="*/ 346790 w 1669164"/>
                <a:gd name="connsiteY4" fmla="*/ 1083570 h 1321117"/>
                <a:gd name="connsiteX5" fmla="*/ 350601 w 1669164"/>
                <a:gd name="connsiteY5" fmla="*/ 1083570 h 1321117"/>
                <a:gd name="connsiteX6" fmla="*/ 1004802 w 1669164"/>
                <a:gd name="connsiteY6" fmla="*/ 1257602 h 1321117"/>
                <a:gd name="connsiteX7" fmla="*/ 1031478 w 1669164"/>
                <a:gd name="connsiteY7" fmla="*/ 1265224 h 1321117"/>
                <a:gd name="connsiteX8" fmla="*/ 1661544 w 1669164"/>
                <a:gd name="connsiteY8" fmla="*/ 779967 h 1321117"/>
                <a:gd name="connsiteX9" fmla="*/ 1669165 w 1669164"/>
                <a:gd name="connsiteY9" fmla="*/ 398876 h 1321117"/>
                <a:gd name="connsiteX10" fmla="*/ 0 w 1669164"/>
                <a:gd name="connsiteY10" fmla="*/ 0 h 1321117"/>
                <a:gd name="connsiteX11" fmla="*/ 24135 w 1669164"/>
                <a:gd name="connsiteY11" fmla="*/ 1321117 h 1321117"/>
                <a:gd name="connsiteX12" fmla="*/ 344249 w 1669164"/>
                <a:gd name="connsiteY12" fmla="*/ 1083570 h 1321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164" h="1321117">
                  <a:moveTo>
                    <a:pt x="344249" y="1083570"/>
                  </a:moveTo>
                  <a:lnTo>
                    <a:pt x="344249" y="1083570"/>
                  </a:lnTo>
                  <a:lnTo>
                    <a:pt x="344249" y="1083570"/>
                  </a:lnTo>
                  <a:lnTo>
                    <a:pt x="345520" y="1083570"/>
                  </a:lnTo>
                  <a:lnTo>
                    <a:pt x="346790" y="1083570"/>
                  </a:lnTo>
                  <a:lnTo>
                    <a:pt x="350601" y="1083570"/>
                  </a:lnTo>
                  <a:lnTo>
                    <a:pt x="1004802" y="1257602"/>
                  </a:lnTo>
                  <a:lnTo>
                    <a:pt x="1031478" y="1265224"/>
                  </a:lnTo>
                  <a:lnTo>
                    <a:pt x="1661544" y="779967"/>
                  </a:lnTo>
                  <a:lnTo>
                    <a:pt x="1669165" y="398876"/>
                  </a:lnTo>
                  <a:lnTo>
                    <a:pt x="0" y="0"/>
                  </a:lnTo>
                  <a:lnTo>
                    <a:pt x="24135" y="1321117"/>
                  </a:lnTo>
                  <a:lnTo>
                    <a:pt x="344249" y="108357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7D2B3EF-E12A-41BE-8D09-BEA2EF18EBE2}"/>
                </a:ext>
              </a:extLst>
            </p:cNvPr>
            <p:cNvSpPr/>
            <p:nvPr/>
          </p:nvSpPr>
          <p:spPr>
            <a:xfrm>
              <a:off x="4514621" y="3817266"/>
              <a:ext cx="638957" cy="1354145"/>
            </a:xfrm>
            <a:custGeom>
              <a:avLst/>
              <a:gdLst>
                <a:gd name="connsiteX0" fmla="*/ 0 w 638957"/>
                <a:gd name="connsiteY0" fmla="*/ 0 h 1354145"/>
                <a:gd name="connsiteX1" fmla="*/ 12703 w 638957"/>
                <a:gd name="connsiteY1" fmla="*/ 1168681 h 1354145"/>
                <a:gd name="connsiteX2" fmla="*/ 635147 w 638957"/>
                <a:gd name="connsiteY2" fmla="*/ 1354145 h 1354145"/>
                <a:gd name="connsiteX3" fmla="*/ 638958 w 638957"/>
                <a:gd name="connsiteY3" fmla="*/ 170221 h 1354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1354145">
                  <a:moveTo>
                    <a:pt x="0" y="0"/>
                  </a:moveTo>
                  <a:lnTo>
                    <a:pt x="12703" y="1168681"/>
                  </a:lnTo>
                  <a:lnTo>
                    <a:pt x="635147" y="1354145"/>
                  </a:lnTo>
                  <a:lnTo>
                    <a:pt x="638958" y="1702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F9AC3C-A1C0-40DE-930A-CC59F20FF36C}"/>
                </a:ext>
              </a:extLst>
            </p:cNvPr>
            <p:cNvSpPr/>
            <p:nvPr/>
          </p:nvSpPr>
          <p:spPr>
            <a:xfrm>
              <a:off x="5163741" y="3991298"/>
              <a:ext cx="20324" cy="1189005"/>
            </a:xfrm>
            <a:custGeom>
              <a:avLst/>
              <a:gdLst>
                <a:gd name="connsiteX0" fmla="*/ 5081 w 20324"/>
                <a:gd name="connsiteY0" fmla="*/ 0 h 1189005"/>
                <a:gd name="connsiteX1" fmla="*/ 0 w 20324"/>
                <a:gd name="connsiteY1" fmla="*/ 1185194 h 1189005"/>
                <a:gd name="connsiteX2" fmla="*/ 15244 w 20324"/>
                <a:gd name="connsiteY2" fmla="*/ 1189005 h 1189005"/>
                <a:gd name="connsiteX3" fmla="*/ 20325 w 20324"/>
                <a:gd name="connsiteY3" fmla="*/ 3811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24" h="1189005">
                  <a:moveTo>
                    <a:pt x="5081" y="0"/>
                  </a:moveTo>
                  <a:lnTo>
                    <a:pt x="0" y="1185194"/>
                  </a:lnTo>
                  <a:lnTo>
                    <a:pt x="15244" y="1189005"/>
                  </a:lnTo>
                  <a:lnTo>
                    <a:pt x="20325" y="3811"/>
                  </a:lnTo>
                  <a:close/>
                </a:path>
              </a:pathLst>
            </a:custGeom>
            <a:solidFill>
              <a:srgbClr val="66B2B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55C9F2C-7F71-4CFC-B17D-A0EF33118EF6}"/>
                </a:ext>
              </a:extLst>
            </p:cNvPr>
            <p:cNvSpPr/>
            <p:nvPr/>
          </p:nvSpPr>
          <p:spPr>
            <a:xfrm>
              <a:off x="5192957" y="3514933"/>
              <a:ext cx="626254" cy="1659017"/>
            </a:xfrm>
            <a:custGeom>
              <a:avLst/>
              <a:gdLst>
                <a:gd name="connsiteX0" fmla="*/ 0 w 626254"/>
                <a:gd name="connsiteY0" fmla="*/ 1659018 h 1659017"/>
                <a:gd name="connsiteX1" fmla="*/ 604660 w 626254"/>
                <a:gd name="connsiteY1" fmla="*/ 1155977 h 1659017"/>
                <a:gd name="connsiteX2" fmla="*/ 626255 w 626254"/>
                <a:gd name="connsiteY2" fmla="*/ 0 h 1659017"/>
                <a:gd name="connsiteX3" fmla="*/ 6351 w 626254"/>
                <a:gd name="connsiteY3" fmla="*/ 478905 h 165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6254" h="1659017">
                  <a:moveTo>
                    <a:pt x="0" y="1659018"/>
                  </a:moveTo>
                  <a:lnTo>
                    <a:pt x="604660" y="1155977"/>
                  </a:lnTo>
                  <a:lnTo>
                    <a:pt x="626255" y="0"/>
                  </a:lnTo>
                  <a:lnTo>
                    <a:pt x="6351" y="47890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2E9F38A-109E-4700-832E-76BC121A62CE}"/>
                </a:ext>
              </a:extLst>
            </p:cNvPr>
            <p:cNvSpPr/>
            <p:nvPr/>
          </p:nvSpPr>
          <p:spPr>
            <a:xfrm>
              <a:off x="3725769" y="0"/>
              <a:ext cx="788852" cy="5506771"/>
            </a:xfrm>
            <a:custGeom>
              <a:avLst/>
              <a:gdLst>
                <a:gd name="connsiteX0" fmla="*/ 128300 w 788852"/>
                <a:gd name="connsiteY0" fmla="*/ 4884322 h 5506771"/>
                <a:gd name="connsiteX1" fmla="*/ 144814 w 788852"/>
                <a:gd name="connsiteY1" fmla="*/ 5506772 h 5506771"/>
                <a:gd name="connsiteX2" fmla="*/ 788852 w 788852"/>
                <a:gd name="connsiteY2" fmla="*/ 4994839 h 5506771"/>
                <a:gd name="connsiteX3" fmla="*/ 788852 w 788852"/>
                <a:gd name="connsiteY3" fmla="*/ 4994839 h 5506771"/>
                <a:gd name="connsiteX4" fmla="*/ 787582 w 788852"/>
                <a:gd name="connsiteY4" fmla="*/ 4993569 h 5506771"/>
                <a:gd name="connsiteX5" fmla="*/ 787582 w 788852"/>
                <a:gd name="connsiteY5" fmla="*/ 4992298 h 5506771"/>
                <a:gd name="connsiteX6" fmla="*/ 787582 w 788852"/>
                <a:gd name="connsiteY6" fmla="*/ 4991028 h 5506771"/>
                <a:gd name="connsiteX7" fmla="*/ 787582 w 788852"/>
                <a:gd name="connsiteY7" fmla="*/ 4991028 h 5506771"/>
                <a:gd name="connsiteX8" fmla="*/ 774879 w 788852"/>
                <a:gd name="connsiteY8" fmla="*/ 3822347 h 5506771"/>
                <a:gd name="connsiteX9" fmla="*/ 453495 w 788852"/>
                <a:gd name="connsiteY9" fmla="*/ 4057354 h 5506771"/>
                <a:gd name="connsiteX10" fmla="*/ 452224 w 788852"/>
                <a:gd name="connsiteY10" fmla="*/ 4057354 h 5506771"/>
                <a:gd name="connsiteX11" fmla="*/ 450954 w 788852"/>
                <a:gd name="connsiteY11" fmla="*/ 4057354 h 5506771"/>
                <a:gd name="connsiteX12" fmla="*/ 449684 w 788852"/>
                <a:gd name="connsiteY12" fmla="*/ 4057354 h 5506771"/>
                <a:gd name="connsiteX13" fmla="*/ 448414 w 788852"/>
                <a:gd name="connsiteY13" fmla="*/ 4057354 h 5506771"/>
                <a:gd name="connsiteX14" fmla="*/ 448414 w 788852"/>
                <a:gd name="connsiteY14" fmla="*/ 4057354 h 5506771"/>
                <a:gd name="connsiteX15" fmla="*/ 447143 w 788852"/>
                <a:gd name="connsiteY15" fmla="*/ 4057354 h 5506771"/>
                <a:gd name="connsiteX16" fmla="*/ 445873 w 788852"/>
                <a:gd name="connsiteY16" fmla="*/ 4057354 h 5506771"/>
                <a:gd name="connsiteX17" fmla="*/ 444603 w 788852"/>
                <a:gd name="connsiteY17" fmla="*/ 4056083 h 5506771"/>
                <a:gd name="connsiteX18" fmla="*/ 443333 w 788852"/>
                <a:gd name="connsiteY18" fmla="*/ 4054813 h 5506771"/>
                <a:gd name="connsiteX19" fmla="*/ 443333 w 788852"/>
                <a:gd name="connsiteY19" fmla="*/ 4054813 h 5506771"/>
                <a:gd name="connsiteX20" fmla="*/ 443333 w 788852"/>
                <a:gd name="connsiteY20" fmla="*/ 4053543 h 5506771"/>
                <a:gd name="connsiteX21" fmla="*/ 442062 w 788852"/>
                <a:gd name="connsiteY21" fmla="*/ 4052273 h 5506771"/>
                <a:gd name="connsiteX22" fmla="*/ 442062 w 788852"/>
                <a:gd name="connsiteY22" fmla="*/ 4051002 h 5506771"/>
                <a:gd name="connsiteX23" fmla="*/ 442062 w 788852"/>
                <a:gd name="connsiteY23" fmla="*/ 4049732 h 5506771"/>
                <a:gd name="connsiteX24" fmla="*/ 417927 w 788852"/>
                <a:gd name="connsiteY24" fmla="*/ 2704479 h 5506771"/>
                <a:gd name="connsiteX25" fmla="*/ 367115 w 788852"/>
                <a:gd name="connsiteY25" fmla="*/ 0 h 5506771"/>
                <a:gd name="connsiteX26" fmla="*/ 0 w 788852"/>
                <a:gd name="connsiteY26" fmla="*/ 0 h 5506771"/>
                <a:gd name="connsiteX27" fmla="*/ 113056 w 788852"/>
                <a:gd name="connsiteY27" fmla="*/ 4303793 h 5506771"/>
                <a:gd name="connsiteX28" fmla="*/ 128300 w 788852"/>
                <a:gd name="connsiteY28" fmla="*/ 4884322 h 5506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88852" h="5506771">
                  <a:moveTo>
                    <a:pt x="128300" y="4884322"/>
                  </a:moveTo>
                  <a:lnTo>
                    <a:pt x="144814" y="5506772"/>
                  </a:lnTo>
                  <a:lnTo>
                    <a:pt x="788852" y="4994839"/>
                  </a:lnTo>
                  <a:lnTo>
                    <a:pt x="788852" y="4994839"/>
                  </a:lnTo>
                  <a:cubicBezTo>
                    <a:pt x="788852" y="4994839"/>
                    <a:pt x="787582" y="4993569"/>
                    <a:pt x="787582" y="4993569"/>
                  </a:cubicBezTo>
                  <a:cubicBezTo>
                    <a:pt x="787582" y="4993569"/>
                    <a:pt x="787582" y="4992298"/>
                    <a:pt x="787582" y="4992298"/>
                  </a:cubicBezTo>
                  <a:lnTo>
                    <a:pt x="787582" y="4991028"/>
                  </a:lnTo>
                  <a:lnTo>
                    <a:pt x="787582" y="4991028"/>
                  </a:lnTo>
                  <a:lnTo>
                    <a:pt x="774879" y="3822347"/>
                  </a:lnTo>
                  <a:lnTo>
                    <a:pt x="453495" y="4057354"/>
                  </a:lnTo>
                  <a:lnTo>
                    <a:pt x="452224" y="4057354"/>
                  </a:lnTo>
                  <a:lnTo>
                    <a:pt x="450954" y="4057354"/>
                  </a:lnTo>
                  <a:lnTo>
                    <a:pt x="449684" y="4057354"/>
                  </a:lnTo>
                  <a:lnTo>
                    <a:pt x="448414" y="4057354"/>
                  </a:lnTo>
                  <a:lnTo>
                    <a:pt x="448414" y="4057354"/>
                  </a:lnTo>
                  <a:lnTo>
                    <a:pt x="447143" y="4057354"/>
                  </a:lnTo>
                  <a:lnTo>
                    <a:pt x="445873" y="4057354"/>
                  </a:lnTo>
                  <a:lnTo>
                    <a:pt x="444603" y="4056083"/>
                  </a:lnTo>
                  <a:cubicBezTo>
                    <a:pt x="444603" y="4056083"/>
                    <a:pt x="443333" y="4056083"/>
                    <a:pt x="443333" y="4054813"/>
                  </a:cubicBezTo>
                  <a:lnTo>
                    <a:pt x="443333" y="4054813"/>
                  </a:lnTo>
                  <a:cubicBezTo>
                    <a:pt x="443333" y="4054813"/>
                    <a:pt x="443333" y="4054813"/>
                    <a:pt x="443333" y="4053543"/>
                  </a:cubicBezTo>
                  <a:cubicBezTo>
                    <a:pt x="443333" y="4053543"/>
                    <a:pt x="443333" y="4052273"/>
                    <a:pt x="442062" y="4052273"/>
                  </a:cubicBezTo>
                  <a:cubicBezTo>
                    <a:pt x="442062" y="4052273"/>
                    <a:pt x="442062" y="4051002"/>
                    <a:pt x="442062" y="4051002"/>
                  </a:cubicBezTo>
                  <a:cubicBezTo>
                    <a:pt x="442062" y="4051002"/>
                    <a:pt x="442062" y="4051002"/>
                    <a:pt x="442062" y="4049732"/>
                  </a:cubicBezTo>
                  <a:lnTo>
                    <a:pt x="417927" y="2704479"/>
                  </a:lnTo>
                  <a:lnTo>
                    <a:pt x="367115" y="0"/>
                  </a:lnTo>
                  <a:lnTo>
                    <a:pt x="0" y="0"/>
                  </a:lnTo>
                  <a:lnTo>
                    <a:pt x="113056" y="4303793"/>
                  </a:lnTo>
                  <a:lnTo>
                    <a:pt x="128300" y="488432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D6FBE40-97F1-4DC8-8AC1-4023306C0DC8}"/>
                </a:ext>
              </a:extLst>
            </p:cNvPr>
            <p:cNvSpPr/>
            <p:nvPr/>
          </p:nvSpPr>
          <p:spPr>
            <a:xfrm>
              <a:off x="3869312" y="4996108"/>
              <a:ext cx="2583775" cy="1138193"/>
            </a:xfrm>
            <a:custGeom>
              <a:avLst/>
              <a:gdLst>
                <a:gd name="connsiteX0" fmla="*/ 1971495 w 2583775"/>
                <a:gd name="connsiteY0" fmla="*/ 1138193 h 1138193"/>
                <a:gd name="connsiteX1" fmla="*/ 2583776 w 2583775"/>
                <a:gd name="connsiteY1" fmla="*/ 580530 h 1138193"/>
                <a:gd name="connsiteX2" fmla="*/ 2197607 w 2583775"/>
                <a:gd name="connsiteY2" fmla="*/ 464932 h 1138193"/>
                <a:gd name="connsiteX3" fmla="*/ 1956251 w 2583775"/>
                <a:gd name="connsiteY3" fmla="*/ 393795 h 1138193"/>
                <a:gd name="connsiteX4" fmla="*/ 1693300 w 2583775"/>
                <a:gd name="connsiteY4" fmla="*/ 315036 h 1138193"/>
                <a:gd name="connsiteX5" fmla="*/ 1313483 w 2583775"/>
                <a:gd name="connsiteY5" fmla="*/ 201979 h 1138193"/>
                <a:gd name="connsiteX6" fmla="*/ 1284266 w 2583775"/>
                <a:gd name="connsiteY6" fmla="*/ 193087 h 1138193"/>
                <a:gd name="connsiteX7" fmla="*/ 647849 w 2583775"/>
                <a:gd name="connsiteY7" fmla="*/ 2541 h 1138193"/>
                <a:gd name="connsiteX8" fmla="*/ 647849 w 2583775"/>
                <a:gd name="connsiteY8" fmla="*/ 2541 h 1138193"/>
                <a:gd name="connsiteX9" fmla="*/ 646579 w 2583775"/>
                <a:gd name="connsiteY9" fmla="*/ 2541 h 1138193"/>
                <a:gd name="connsiteX10" fmla="*/ 645309 w 2583775"/>
                <a:gd name="connsiteY10" fmla="*/ 1270 h 1138193"/>
                <a:gd name="connsiteX11" fmla="*/ 644038 w 2583775"/>
                <a:gd name="connsiteY11" fmla="*/ 0 h 1138193"/>
                <a:gd name="connsiteX12" fmla="*/ 0 w 2583775"/>
                <a:gd name="connsiteY12" fmla="*/ 511933 h 1138193"/>
                <a:gd name="connsiteX13" fmla="*/ 0 w 2583775"/>
                <a:gd name="connsiteY13" fmla="*/ 511933 h 1138193"/>
                <a:gd name="connsiteX14" fmla="*/ 1971495 w 2583775"/>
                <a:gd name="connsiteY14" fmla="*/ 1138193 h 1138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83775" h="1138193">
                  <a:moveTo>
                    <a:pt x="1971495" y="1138193"/>
                  </a:moveTo>
                  <a:lnTo>
                    <a:pt x="2583776" y="580530"/>
                  </a:lnTo>
                  <a:lnTo>
                    <a:pt x="2197607" y="464932"/>
                  </a:lnTo>
                  <a:lnTo>
                    <a:pt x="1956251" y="393795"/>
                  </a:lnTo>
                  <a:lnTo>
                    <a:pt x="1693300" y="315036"/>
                  </a:lnTo>
                  <a:lnTo>
                    <a:pt x="1313483" y="201979"/>
                  </a:lnTo>
                  <a:lnTo>
                    <a:pt x="1284266" y="193087"/>
                  </a:lnTo>
                  <a:lnTo>
                    <a:pt x="647849" y="2541"/>
                  </a:lnTo>
                  <a:lnTo>
                    <a:pt x="647849" y="2541"/>
                  </a:lnTo>
                  <a:lnTo>
                    <a:pt x="646579" y="2541"/>
                  </a:lnTo>
                  <a:lnTo>
                    <a:pt x="645309" y="1270"/>
                  </a:lnTo>
                  <a:lnTo>
                    <a:pt x="644038" y="0"/>
                  </a:lnTo>
                  <a:lnTo>
                    <a:pt x="0" y="511933"/>
                  </a:lnTo>
                  <a:lnTo>
                    <a:pt x="0" y="511933"/>
                  </a:lnTo>
                  <a:lnTo>
                    <a:pt x="1971495" y="1138193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83D4488-DD75-48FF-9FA3-61D687B0E37C}"/>
                </a:ext>
              </a:extLst>
            </p:cNvPr>
            <p:cNvSpPr/>
            <p:nvPr/>
          </p:nvSpPr>
          <p:spPr>
            <a:xfrm>
              <a:off x="236274" y="0"/>
              <a:ext cx="848555" cy="1441796"/>
            </a:xfrm>
            <a:custGeom>
              <a:avLst/>
              <a:gdLst>
                <a:gd name="connsiteX0" fmla="*/ 510658 w 848555"/>
                <a:gd name="connsiteY0" fmla="*/ 1441796 h 1441796"/>
                <a:gd name="connsiteX1" fmla="*/ 848556 w 848555"/>
                <a:gd name="connsiteY1" fmla="*/ 1265224 h 1441796"/>
                <a:gd name="connsiteX2" fmla="*/ 744392 w 848555"/>
                <a:gd name="connsiteY2" fmla="*/ 0 h 1441796"/>
                <a:gd name="connsiteX3" fmla="*/ 0 w 848555"/>
                <a:gd name="connsiteY3" fmla="*/ 0 h 1441796"/>
                <a:gd name="connsiteX4" fmla="*/ 133381 w 848555"/>
                <a:gd name="connsiteY4" fmla="*/ 1356686 h 14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55" h="1441796">
                  <a:moveTo>
                    <a:pt x="510658" y="1441796"/>
                  </a:moveTo>
                  <a:lnTo>
                    <a:pt x="848556" y="1265224"/>
                  </a:lnTo>
                  <a:lnTo>
                    <a:pt x="744392" y="0"/>
                  </a:lnTo>
                  <a:lnTo>
                    <a:pt x="0" y="0"/>
                  </a:lnTo>
                  <a:lnTo>
                    <a:pt x="133381" y="135668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5673053-481D-4218-898D-C5783F0F9DDB}"/>
                </a:ext>
              </a:extLst>
            </p:cNvPr>
            <p:cNvSpPr/>
            <p:nvPr/>
          </p:nvSpPr>
          <p:spPr>
            <a:xfrm>
              <a:off x="995909" y="0"/>
              <a:ext cx="354411" cy="1257601"/>
            </a:xfrm>
            <a:custGeom>
              <a:avLst/>
              <a:gdLst>
                <a:gd name="connsiteX0" fmla="*/ 156246 w 354411"/>
                <a:gd name="connsiteY0" fmla="*/ 1230926 h 1257601"/>
                <a:gd name="connsiteX1" fmla="*/ 104164 w 354411"/>
                <a:gd name="connsiteY1" fmla="*/ 597043 h 1257601"/>
                <a:gd name="connsiteX2" fmla="*/ 104164 w 354411"/>
                <a:gd name="connsiteY2" fmla="*/ 597043 h 1257601"/>
                <a:gd name="connsiteX3" fmla="*/ 104164 w 354411"/>
                <a:gd name="connsiteY3" fmla="*/ 595773 h 1257601"/>
                <a:gd name="connsiteX4" fmla="*/ 104164 w 354411"/>
                <a:gd name="connsiteY4" fmla="*/ 594503 h 1257601"/>
                <a:gd name="connsiteX5" fmla="*/ 104164 w 354411"/>
                <a:gd name="connsiteY5" fmla="*/ 594503 h 1257601"/>
                <a:gd name="connsiteX6" fmla="*/ 104164 w 354411"/>
                <a:gd name="connsiteY6" fmla="*/ 594503 h 1257601"/>
                <a:gd name="connsiteX7" fmla="*/ 104164 w 354411"/>
                <a:gd name="connsiteY7" fmla="*/ 594503 h 1257601"/>
                <a:gd name="connsiteX8" fmla="*/ 104164 w 354411"/>
                <a:gd name="connsiteY8" fmla="*/ 593232 h 1257601"/>
                <a:gd name="connsiteX9" fmla="*/ 105434 w 354411"/>
                <a:gd name="connsiteY9" fmla="*/ 591962 h 1257601"/>
                <a:gd name="connsiteX10" fmla="*/ 106705 w 354411"/>
                <a:gd name="connsiteY10" fmla="*/ 590692 h 1257601"/>
                <a:gd name="connsiteX11" fmla="*/ 107975 w 354411"/>
                <a:gd name="connsiteY11" fmla="*/ 589422 h 1257601"/>
                <a:gd name="connsiteX12" fmla="*/ 107975 w 354411"/>
                <a:gd name="connsiteY12" fmla="*/ 589422 h 1257601"/>
                <a:gd name="connsiteX13" fmla="*/ 107975 w 354411"/>
                <a:gd name="connsiteY13" fmla="*/ 589422 h 1257601"/>
                <a:gd name="connsiteX14" fmla="*/ 354412 w 354411"/>
                <a:gd name="connsiteY14" fmla="*/ 467472 h 1257601"/>
                <a:gd name="connsiteX15" fmla="*/ 320114 w 354411"/>
                <a:gd name="connsiteY15" fmla="*/ 0 h 1257601"/>
                <a:gd name="connsiteX16" fmla="*/ 0 w 354411"/>
                <a:gd name="connsiteY16" fmla="*/ 0 h 1257601"/>
                <a:gd name="connsiteX17" fmla="*/ 104164 w 354411"/>
                <a:gd name="connsiteY17" fmla="*/ 1257602 h 1257601"/>
                <a:gd name="connsiteX18" fmla="*/ 156246 w 354411"/>
                <a:gd name="connsiteY18" fmla="*/ 1230926 h 1257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4411" h="1257601">
                  <a:moveTo>
                    <a:pt x="156246" y="1230926"/>
                  </a:moveTo>
                  <a:lnTo>
                    <a:pt x="104164" y="597043"/>
                  </a:lnTo>
                  <a:lnTo>
                    <a:pt x="104164" y="597043"/>
                  </a:lnTo>
                  <a:cubicBezTo>
                    <a:pt x="104164" y="597043"/>
                    <a:pt x="104164" y="595773"/>
                    <a:pt x="104164" y="595773"/>
                  </a:cubicBezTo>
                  <a:cubicBezTo>
                    <a:pt x="104164" y="595773"/>
                    <a:pt x="104164" y="595773"/>
                    <a:pt x="104164" y="594503"/>
                  </a:cubicBezTo>
                  <a:lnTo>
                    <a:pt x="104164" y="594503"/>
                  </a:lnTo>
                  <a:lnTo>
                    <a:pt x="104164" y="594503"/>
                  </a:lnTo>
                  <a:lnTo>
                    <a:pt x="104164" y="594503"/>
                  </a:lnTo>
                  <a:cubicBezTo>
                    <a:pt x="104164" y="594503"/>
                    <a:pt x="104164" y="593232"/>
                    <a:pt x="104164" y="593232"/>
                  </a:cubicBezTo>
                  <a:cubicBezTo>
                    <a:pt x="104164" y="593232"/>
                    <a:pt x="104164" y="591962"/>
                    <a:pt x="105434" y="591962"/>
                  </a:cubicBezTo>
                  <a:lnTo>
                    <a:pt x="106705" y="59069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354412" y="467472"/>
                  </a:lnTo>
                  <a:lnTo>
                    <a:pt x="320114" y="0"/>
                  </a:lnTo>
                  <a:lnTo>
                    <a:pt x="0" y="0"/>
                  </a:lnTo>
                  <a:lnTo>
                    <a:pt x="104164" y="1257602"/>
                  </a:lnTo>
                  <a:lnTo>
                    <a:pt x="156246" y="123092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7C03A3-39DB-4601-B585-4A32662E0551}"/>
                </a:ext>
              </a:extLst>
            </p:cNvPr>
            <p:cNvSpPr/>
            <p:nvPr/>
          </p:nvSpPr>
          <p:spPr>
            <a:xfrm>
              <a:off x="4517161" y="5729074"/>
              <a:ext cx="1732679" cy="1125489"/>
            </a:xfrm>
            <a:custGeom>
              <a:avLst/>
              <a:gdLst>
                <a:gd name="connsiteX0" fmla="*/ 1322375 w 1732679"/>
                <a:gd name="connsiteY0" fmla="*/ 421741 h 1125489"/>
                <a:gd name="connsiteX1" fmla="*/ 0 w 1732679"/>
                <a:gd name="connsiteY1" fmla="*/ 0 h 1125489"/>
                <a:gd name="connsiteX2" fmla="*/ 6351 w 1732679"/>
                <a:gd name="connsiteY2" fmla="*/ 642774 h 1125489"/>
                <a:gd name="connsiteX3" fmla="*/ 1445593 w 1732679"/>
                <a:gd name="connsiteY3" fmla="*/ 1125490 h 1125489"/>
                <a:gd name="connsiteX4" fmla="*/ 1714896 w 1732679"/>
                <a:gd name="connsiteY4" fmla="*/ 1125490 h 1125489"/>
                <a:gd name="connsiteX5" fmla="*/ 1732680 w 1732679"/>
                <a:gd name="connsiteY5" fmla="*/ 551312 h 11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32679" h="1125489">
                  <a:moveTo>
                    <a:pt x="1322375" y="421741"/>
                  </a:moveTo>
                  <a:lnTo>
                    <a:pt x="0" y="0"/>
                  </a:lnTo>
                  <a:lnTo>
                    <a:pt x="6351" y="642774"/>
                  </a:lnTo>
                  <a:lnTo>
                    <a:pt x="1445593" y="1125490"/>
                  </a:lnTo>
                  <a:lnTo>
                    <a:pt x="1714896" y="1125490"/>
                  </a:lnTo>
                  <a:lnTo>
                    <a:pt x="1732680" y="55131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90E88E9-8564-4575-9A95-ACF7B0736763}"/>
                </a:ext>
              </a:extLst>
            </p:cNvPr>
            <p:cNvSpPr/>
            <p:nvPr/>
          </p:nvSpPr>
          <p:spPr>
            <a:xfrm>
              <a:off x="3788013" y="5528366"/>
              <a:ext cx="707552" cy="668180"/>
            </a:xfrm>
            <a:custGeom>
              <a:avLst/>
              <a:gdLst>
                <a:gd name="connsiteX0" fmla="*/ 77488 w 707552"/>
                <a:gd name="connsiteY0" fmla="*/ 0 h 668180"/>
                <a:gd name="connsiteX1" fmla="*/ 35568 w 707552"/>
                <a:gd name="connsiteY1" fmla="*/ 33028 h 668180"/>
                <a:gd name="connsiteX2" fmla="*/ 35568 w 707552"/>
                <a:gd name="connsiteY2" fmla="*/ 33028 h 668180"/>
                <a:gd name="connsiteX3" fmla="*/ 35568 w 707552"/>
                <a:gd name="connsiteY3" fmla="*/ 33028 h 668180"/>
                <a:gd name="connsiteX4" fmla="*/ 35568 w 707552"/>
                <a:gd name="connsiteY4" fmla="*/ 33028 h 668180"/>
                <a:gd name="connsiteX5" fmla="*/ 36838 w 707552"/>
                <a:gd name="connsiteY5" fmla="*/ 34298 h 668180"/>
                <a:gd name="connsiteX6" fmla="*/ 36838 w 707552"/>
                <a:gd name="connsiteY6" fmla="*/ 35568 h 668180"/>
                <a:gd name="connsiteX7" fmla="*/ 36838 w 707552"/>
                <a:gd name="connsiteY7" fmla="*/ 36839 h 668180"/>
                <a:gd name="connsiteX8" fmla="*/ 36838 w 707552"/>
                <a:gd name="connsiteY8" fmla="*/ 38109 h 668180"/>
                <a:gd name="connsiteX9" fmla="*/ 36838 w 707552"/>
                <a:gd name="connsiteY9" fmla="*/ 39379 h 668180"/>
                <a:gd name="connsiteX10" fmla="*/ 36838 w 707552"/>
                <a:gd name="connsiteY10" fmla="*/ 39379 h 668180"/>
                <a:gd name="connsiteX11" fmla="*/ 36838 w 707552"/>
                <a:gd name="connsiteY11" fmla="*/ 40650 h 668180"/>
                <a:gd name="connsiteX12" fmla="*/ 35568 w 707552"/>
                <a:gd name="connsiteY12" fmla="*/ 41920 h 668180"/>
                <a:gd name="connsiteX13" fmla="*/ 35568 w 707552"/>
                <a:gd name="connsiteY13" fmla="*/ 41920 h 668180"/>
                <a:gd name="connsiteX14" fmla="*/ 0 w 707552"/>
                <a:gd name="connsiteY14" fmla="*/ 73678 h 668180"/>
                <a:gd name="connsiteX15" fmla="*/ 15243 w 707552"/>
                <a:gd name="connsiteY15" fmla="*/ 624990 h 668180"/>
                <a:gd name="connsiteX16" fmla="*/ 144813 w 707552"/>
                <a:gd name="connsiteY16" fmla="*/ 668180 h 668180"/>
                <a:gd name="connsiteX17" fmla="*/ 663093 w 707552"/>
                <a:gd name="connsiteY17" fmla="*/ 237547 h 668180"/>
                <a:gd name="connsiteX18" fmla="*/ 707553 w 707552"/>
                <a:gd name="connsiteY18" fmla="*/ 200708 h 668180"/>
                <a:gd name="connsiteX19" fmla="*/ 77488 w 707552"/>
                <a:gd name="connsiteY19" fmla="*/ 0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7552" h="668180">
                  <a:moveTo>
                    <a:pt x="77488" y="0"/>
                  </a:move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cubicBezTo>
                    <a:pt x="35568" y="33028"/>
                    <a:pt x="35568" y="34298"/>
                    <a:pt x="36838" y="34298"/>
                  </a:cubicBezTo>
                  <a:lnTo>
                    <a:pt x="36838" y="35568"/>
                  </a:lnTo>
                  <a:cubicBezTo>
                    <a:pt x="36838" y="35568"/>
                    <a:pt x="36838" y="36839"/>
                    <a:pt x="36838" y="36839"/>
                  </a:cubicBezTo>
                  <a:cubicBezTo>
                    <a:pt x="36838" y="36839"/>
                    <a:pt x="36838" y="38109"/>
                    <a:pt x="36838" y="38109"/>
                  </a:cubicBezTo>
                  <a:cubicBezTo>
                    <a:pt x="36838" y="38109"/>
                    <a:pt x="36838" y="38109"/>
                    <a:pt x="36838" y="39379"/>
                  </a:cubicBezTo>
                  <a:lnTo>
                    <a:pt x="36838" y="39379"/>
                  </a:lnTo>
                  <a:cubicBezTo>
                    <a:pt x="36838" y="39379"/>
                    <a:pt x="36838" y="40650"/>
                    <a:pt x="36838" y="40650"/>
                  </a:cubicBezTo>
                  <a:lnTo>
                    <a:pt x="35568" y="41920"/>
                  </a:lnTo>
                  <a:lnTo>
                    <a:pt x="35568" y="41920"/>
                  </a:lnTo>
                  <a:lnTo>
                    <a:pt x="0" y="73678"/>
                  </a:lnTo>
                  <a:lnTo>
                    <a:pt x="15243" y="624990"/>
                  </a:lnTo>
                  <a:lnTo>
                    <a:pt x="144813" y="668180"/>
                  </a:lnTo>
                  <a:lnTo>
                    <a:pt x="663093" y="237547"/>
                  </a:lnTo>
                  <a:lnTo>
                    <a:pt x="707553" y="200708"/>
                  </a:lnTo>
                  <a:lnTo>
                    <a:pt x="77488" y="0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D733241-E121-49BC-B4F6-2754E89A13FC}"/>
                </a:ext>
              </a:extLst>
            </p:cNvPr>
            <p:cNvSpPr/>
            <p:nvPr/>
          </p:nvSpPr>
          <p:spPr>
            <a:xfrm>
              <a:off x="4462539" y="5741778"/>
              <a:ext cx="47000" cy="624990"/>
            </a:xfrm>
            <a:custGeom>
              <a:avLst/>
              <a:gdLst>
                <a:gd name="connsiteX0" fmla="*/ 7622 w 47000"/>
                <a:gd name="connsiteY0" fmla="*/ 611017 h 624990"/>
                <a:gd name="connsiteX1" fmla="*/ 47001 w 47000"/>
                <a:gd name="connsiteY1" fmla="*/ 624990 h 624990"/>
                <a:gd name="connsiteX2" fmla="*/ 39379 w 47000"/>
                <a:gd name="connsiteY2" fmla="*/ 0 h 624990"/>
                <a:gd name="connsiteX3" fmla="*/ 0 w 47000"/>
                <a:gd name="connsiteY3" fmla="*/ 33028 h 624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00" h="624990">
                  <a:moveTo>
                    <a:pt x="7622" y="611017"/>
                  </a:moveTo>
                  <a:lnTo>
                    <a:pt x="47001" y="624990"/>
                  </a:lnTo>
                  <a:lnTo>
                    <a:pt x="39379" y="0"/>
                  </a:lnTo>
                  <a:lnTo>
                    <a:pt x="0" y="33028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0E82B6E-7AE3-4C39-9F98-93C148037B12}"/>
                </a:ext>
              </a:extLst>
            </p:cNvPr>
            <p:cNvSpPr/>
            <p:nvPr/>
          </p:nvSpPr>
          <p:spPr>
            <a:xfrm>
              <a:off x="3784202" y="5495338"/>
              <a:ext cx="69866" cy="59704"/>
            </a:xfrm>
            <a:custGeom>
              <a:avLst/>
              <a:gdLst>
                <a:gd name="connsiteX0" fmla="*/ 22866 w 69866"/>
                <a:gd name="connsiteY0" fmla="*/ 59704 h 59704"/>
                <a:gd name="connsiteX1" fmla="*/ 69866 w 69866"/>
                <a:gd name="connsiteY1" fmla="*/ 22865 h 59704"/>
                <a:gd name="connsiteX2" fmla="*/ 0 w 69866"/>
                <a:gd name="connsiteY2" fmla="*/ 0 h 59704"/>
                <a:gd name="connsiteX3" fmla="*/ 1270 w 69866"/>
                <a:gd name="connsiteY3" fmla="*/ 53353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866" h="59704">
                  <a:moveTo>
                    <a:pt x="22866" y="59704"/>
                  </a:moveTo>
                  <a:lnTo>
                    <a:pt x="69866" y="22865"/>
                  </a:lnTo>
                  <a:lnTo>
                    <a:pt x="0" y="0"/>
                  </a:lnTo>
                  <a:lnTo>
                    <a:pt x="1270" y="5335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7EC5A61-A004-47EF-AA48-D545B1144F98}"/>
                </a:ext>
              </a:extLst>
            </p:cNvPr>
            <p:cNvSpPr/>
            <p:nvPr/>
          </p:nvSpPr>
          <p:spPr>
            <a:xfrm>
              <a:off x="5836996" y="5082489"/>
              <a:ext cx="232463" cy="360766"/>
            </a:xfrm>
            <a:custGeom>
              <a:avLst/>
              <a:gdLst>
                <a:gd name="connsiteX0" fmla="*/ 0 w 232463"/>
                <a:gd name="connsiteY0" fmla="*/ 293441 h 360766"/>
                <a:gd name="connsiteX1" fmla="*/ 226112 w 232463"/>
                <a:gd name="connsiteY1" fmla="*/ 360767 h 360766"/>
                <a:gd name="connsiteX2" fmla="*/ 232463 w 232463"/>
                <a:gd name="connsiteY2" fmla="*/ 67326 h 360766"/>
                <a:gd name="connsiteX3" fmla="*/ 5081 w 232463"/>
                <a:gd name="connsiteY3" fmla="*/ 0 h 36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463" h="360766">
                  <a:moveTo>
                    <a:pt x="0" y="293441"/>
                  </a:moveTo>
                  <a:lnTo>
                    <a:pt x="226112" y="360767"/>
                  </a:lnTo>
                  <a:lnTo>
                    <a:pt x="232463" y="67326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F3412DE-36C9-4239-9A36-0146CC5E383B}"/>
                </a:ext>
              </a:extLst>
            </p:cNvPr>
            <p:cNvSpPr/>
            <p:nvPr/>
          </p:nvSpPr>
          <p:spPr>
            <a:xfrm>
              <a:off x="5201849" y="4684884"/>
              <a:ext cx="1202967" cy="609746"/>
            </a:xfrm>
            <a:custGeom>
              <a:avLst/>
              <a:gdLst>
                <a:gd name="connsiteX0" fmla="*/ 362034 w 1202967"/>
                <a:gd name="connsiteY0" fmla="*/ 609746 h 609746"/>
                <a:gd name="connsiteX1" fmla="*/ 628795 w 1202967"/>
                <a:gd name="connsiteY1" fmla="*/ 382362 h 609746"/>
                <a:gd name="connsiteX2" fmla="*/ 630065 w 1202967"/>
                <a:gd name="connsiteY2" fmla="*/ 382362 h 609746"/>
                <a:gd name="connsiteX3" fmla="*/ 631336 w 1202967"/>
                <a:gd name="connsiteY3" fmla="*/ 382362 h 609746"/>
                <a:gd name="connsiteX4" fmla="*/ 631336 w 1202967"/>
                <a:gd name="connsiteY4" fmla="*/ 382362 h 609746"/>
                <a:gd name="connsiteX5" fmla="*/ 632606 w 1202967"/>
                <a:gd name="connsiteY5" fmla="*/ 382362 h 609746"/>
                <a:gd name="connsiteX6" fmla="*/ 633876 w 1202967"/>
                <a:gd name="connsiteY6" fmla="*/ 382362 h 609746"/>
                <a:gd name="connsiteX7" fmla="*/ 635147 w 1202967"/>
                <a:gd name="connsiteY7" fmla="*/ 382362 h 609746"/>
                <a:gd name="connsiteX8" fmla="*/ 636417 w 1202967"/>
                <a:gd name="connsiteY8" fmla="*/ 382362 h 609746"/>
                <a:gd name="connsiteX9" fmla="*/ 875232 w 1202967"/>
                <a:gd name="connsiteY9" fmla="*/ 452229 h 609746"/>
                <a:gd name="connsiteX10" fmla="*/ 1202968 w 1202967"/>
                <a:gd name="connsiteY10" fmla="*/ 166410 h 609746"/>
                <a:gd name="connsiteX11" fmla="*/ 605930 w 1202967"/>
                <a:gd name="connsiteY11" fmla="*/ 0 h 609746"/>
                <a:gd name="connsiteX12" fmla="*/ 0 w 1202967"/>
                <a:gd name="connsiteY12" fmla="*/ 504311 h 609746"/>
                <a:gd name="connsiteX13" fmla="*/ 362034 w 1202967"/>
                <a:gd name="connsiteY13" fmla="*/ 609746 h 60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02967" h="609746">
                  <a:moveTo>
                    <a:pt x="362034" y="609746"/>
                  </a:moveTo>
                  <a:lnTo>
                    <a:pt x="628795" y="382362"/>
                  </a:lnTo>
                  <a:lnTo>
                    <a:pt x="630065" y="382362"/>
                  </a:lnTo>
                  <a:lnTo>
                    <a:pt x="631336" y="382362"/>
                  </a:lnTo>
                  <a:lnTo>
                    <a:pt x="631336" y="382362"/>
                  </a:lnTo>
                  <a:lnTo>
                    <a:pt x="632606" y="382362"/>
                  </a:lnTo>
                  <a:lnTo>
                    <a:pt x="633876" y="382362"/>
                  </a:lnTo>
                  <a:lnTo>
                    <a:pt x="635147" y="382362"/>
                  </a:lnTo>
                  <a:lnTo>
                    <a:pt x="636417" y="382362"/>
                  </a:lnTo>
                  <a:lnTo>
                    <a:pt x="875232" y="452229"/>
                  </a:lnTo>
                  <a:lnTo>
                    <a:pt x="1202968" y="166410"/>
                  </a:lnTo>
                  <a:lnTo>
                    <a:pt x="605930" y="0"/>
                  </a:lnTo>
                  <a:lnTo>
                    <a:pt x="0" y="504311"/>
                  </a:lnTo>
                  <a:lnTo>
                    <a:pt x="362034" y="60974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395DCF-6C1A-4BC0-8AB0-3AD744C4ADEF}"/>
                </a:ext>
              </a:extLst>
            </p:cNvPr>
            <p:cNvSpPr/>
            <p:nvPr/>
          </p:nvSpPr>
          <p:spPr>
            <a:xfrm>
              <a:off x="5581667" y="5090111"/>
              <a:ext cx="245166" cy="282007"/>
            </a:xfrm>
            <a:custGeom>
              <a:avLst/>
              <a:gdLst>
                <a:gd name="connsiteX0" fmla="*/ 0 w 245166"/>
                <a:gd name="connsiteY0" fmla="*/ 209600 h 282007"/>
                <a:gd name="connsiteX1" fmla="*/ 240085 w 245166"/>
                <a:gd name="connsiteY1" fmla="*/ 282007 h 282007"/>
                <a:gd name="connsiteX2" fmla="*/ 245167 w 245166"/>
                <a:gd name="connsiteY2" fmla="*/ 0 h 282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5166" h="282007">
                  <a:moveTo>
                    <a:pt x="0" y="209600"/>
                  </a:moveTo>
                  <a:lnTo>
                    <a:pt x="240085" y="282007"/>
                  </a:lnTo>
                  <a:lnTo>
                    <a:pt x="245167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B2446F5-2D4C-4EFF-BD37-E5226A9F9C34}"/>
                </a:ext>
              </a:extLst>
            </p:cNvPr>
            <p:cNvSpPr/>
            <p:nvPr/>
          </p:nvSpPr>
          <p:spPr>
            <a:xfrm>
              <a:off x="4524783" y="6387092"/>
              <a:ext cx="1390970" cy="464932"/>
            </a:xfrm>
            <a:custGeom>
              <a:avLst/>
              <a:gdLst>
                <a:gd name="connsiteX0" fmla="*/ 0 w 1390970"/>
                <a:gd name="connsiteY0" fmla="*/ 7622 h 464932"/>
                <a:gd name="connsiteX1" fmla="*/ 1133101 w 1390970"/>
                <a:gd name="connsiteY1" fmla="*/ 388714 h 464932"/>
                <a:gd name="connsiteX2" fmla="*/ 1134372 w 1390970"/>
                <a:gd name="connsiteY2" fmla="*/ 388714 h 464932"/>
                <a:gd name="connsiteX3" fmla="*/ 1135642 w 1390970"/>
                <a:gd name="connsiteY3" fmla="*/ 388714 h 464932"/>
                <a:gd name="connsiteX4" fmla="*/ 1136912 w 1390970"/>
                <a:gd name="connsiteY4" fmla="*/ 388714 h 464932"/>
                <a:gd name="connsiteX5" fmla="*/ 1136912 w 1390970"/>
                <a:gd name="connsiteY5" fmla="*/ 388714 h 464932"/>
                <a:gd name="connsiteX6" fmla="*/ 1136912 w 1390970"/>
                <a:gd name="connsiteY6" fmla="*/ 388714 h 464932"/>
                <a:gd name="connsiteX7" fmla="*/ 1136912 w 1390970"/>
                <a:gd name="connsiteY7" fmla="*/ 389984 h 464932"/>
                <a:gd name="connsiteX8" fmla="*/ 1136912 w 1390970"/>
                <a:gd name="connsiteY8" fmla="*/ 389984 h 464932"/>
                <a:gd name="connsiteX9" fmla="*/ 1138182 w 1390970"/>
                <a:gd name="connsiteY9" fmla="*/ 391254 h 464932"/>
                <a:gd name="connsiteX10" fmla="*/ 1138182 w 1390970"/>
                <a:gd name="connsiteY10" fmla="*/ 391254 h 464932"/>
                <a:gd name="connsiteX11" fmla="*/ 1138182 w 1390970"/>
                <a:gd name="connsiteY11" fmla="*/ 392525 h 464932"/>
                <a:gd name="connsiteX12" fmla="*/ 1138182 w 1390970"/>
                <a:gd name="connsiteY12" fmla="*/ 393795 h 464932"/>
                <a:gd name="connsiteX13" fmla="*/ 1138182 w 1390970"/>
                <a:gd name="connsiteY13" fmla="*/ 393795 h 464932"/>
                <a:gd name="connsiteX14" fmla="*/ 1138182 w 1390970"/>
                <a:gd name="connsiteY14" fmla="*/ 393795 h 464932"/>
                <a:gd name="connsiteX15" fmla="*/ 1136912 w 1390970"/>
                <a:gd name="connsiteY15" fmla="*/ 464932 h 464932"/>
                <a:gd name="connsiteX16" fmla="*/ 1390971 w 1390970"/>
                <a:gd name="connsiteY16" fmla="*/ 464932 h 464932"/>
                <a:gd name="connsiteX17" fmla="*/ 1270 w 1390970"/>
                <a:gd name="connsiteY17" fmla="*/ 0 h 464932"/>
                <a:gd name="connsiteX18" fmla="*/ 0 w 1390970"/>
                <a:gd name="connsiteY18" fmla="*/ 7622 h 46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0970" h="464932">
                  <a:moveTo>
                    <a:pt x="0" y="7622"/>
                  </a:moveTo>
                  <a:lnTo>
                    <a:pt x="1133101" y="388714"/>
                  </a:lnTo>
                  <a:lnTo>
                    <a:pt x="1134372" y="388714"/>
                  </a:lnTo>
                  <a:lnTo>
                    <a:pt x="113564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9984"/>
                  </a:lnTo>
                  <a:lnTo>
                    <a:pt x="1136912" y="389984"/>
                  </a:lnTo>
                  <a:lnTo>
                    <a:pt x="1138182" y="391254"/>
                  </a:lnTo>
                  <a:lnTo>
                    <a:pt x="1138182" y="391254"/>
                  </a:lnTo>
                  <a:cubicBezTo>
                    <a:pt x="1138182" y="391254"/>
                    <a:pt x="1138182" y="392525"/>
                    <a:pt x="1138182" y="392525"/>
                  </a:cubicBezTo>
                  <a:cubicBezTo>
                    <a:pt x="1138182" y="392525"/>
                    <a:pt x="1138182" y="393795"/>
                    <a:pt x="1138182" y="393795"/>
                  </a:cubicBezTo>
                  <a:lnTo>
                    <a:pt x="1138182" y="393795"/>
                  </a:lnTo>
                  <a:lnTo>
                    <a:pt x="1138182" y="393795"/>
                  </a:lnTo>
                  <a:lnTo>
                    <a:pt x="1136912" y="464932"/>
                  </a:lnTo>
                  <a:lnTo>
                    <a:pt x="1390971" y="464932"/>
                  </a:lnTo>
                  <a:lnTo>
                    <a:pt x="127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D553354-CFFE-4B53-83BB-4A22E9360C6E}"/>
                </a:ext>
              </a:extLst>
            </p:cNvPr>
            <p:cNvSpPr/>
            <p:nvPr/>
          </p:nvSpPr>
          <p:spPr>
            <a:xfrm>
              <a:off x="3768959" y="4899566"/>
              <a:ext cx="86379" cy="603394"/>
            </a:xfrm>
            <a:custGeom>
              <a:avLst/>
              <a:gdLst>
                <a:gd name="connsiteX0" fmla="*/ 13973 w 86379"/>
                <a:gd name="connsiteY0" fmla="*/ 580529 h 603394"/>
                <a:gd name="connsiteX1" fmla="*/ 86380 w 86379"/>
                <a:gd name="connsiteY1" fmla="*/ 603395 h 603394"/>
                <a:gd name="connsiteX2" fmla="*/ 71136 w 86379"/>
                <a:gd name="connsiteY2" fmla="*/ 0 h 603394"/>
                <a:gd name="connsiteX3" fmla="*/ 0 w 86379"/>
                <a:gd name="connsiteY3" fmla="*/ 54623 h 60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379" h="603394">
                  <a:moveTo>
                    <a:pt x="13973" y="580529"/>
                  </a:moveTo>
                  <a:lnTo>
                    <a:pt x="86380" y="603395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6AFA78A-B024-40F4-8E2B-0F0DCE1BEA57}"/>
                </a:ext>
              </a:extLst>
            </p:cNvPr>
            <p:cNvSpPr/>
            <p:nvPr/>
          </p:nvSpPr>
          <p:spPr>
            <a:xfrm>
              <a:off x="3749905" y="4288549"/>
              <a:ext cx="88920" cy="646585"/>
            </a:xfrm>
            <a:custGeom>
              <a:avLst/>
              <a:gdLst>
                <a:gd name="connsiteX0" fmla="*/ 88921 w 88920"/>
                <a:gd name="connsiteY0" fmla="*/ 591962 h 646585"/>
                <a:gd name="connsiteX1" fmla="*/ 73677 w 88920"/>
                <a:gd name="connsiteY1" fmla="*/ 21595 h 646585"/>
                <a:gd name="connsiteX2" fmla="*/ 0 w 88920"/>
                <a:gd name="connsiteY2" fmla="*/ 0 h 646585"/>
                <a:gd name="connsiteX3" fmla="*/ 17784 w 88920"/>
                <a:gd name="connsiteY3" fmla="*/ 646585 h 646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0" h="646585">
                  <a:moveTo>
                    <a:pt x="88921" y="591962"/>
                  </a:moveTo>
                  <a:lnTo>
                    <a:pt x="73677" y="21595"/>
                  </a:lnTo>
                  <a:lnTo>
                    <a:pt x="0" y="0"/>
                  </a:lnTo>
                  <a:lnTo>
                    <a:pt x="17784" y="64658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BC36-E832-43B0-BAD0-9F61C7F10B86}"/>
                </a:ext>
              </a:extLst>
            </p:cNvPr>
            <p:cNvSpPr/>
            <p:nvPr/>
          </p:nvSpPr>
          <p:spPr>
            <a:xfrm>
              <a:off x="3066487" y="0"/>
              <a:ext cx="753283" cy="4289819"/>
            </a:xfrm>
            <a:custGeom>
              <a:avLst/>
              <a:gdLst>
                <a:gd name="connsiteX0" fmla="*/ 43190 w 753283"/>
                <a:gd name="connsiteY0" fmla="*/ 1106436 h 4289819"/>
                <a:gd name="connsiteX1" fmla="*/ 106705 w 753283"/>
                <a:gd name="connsiteY1" fmla="*/ 2687965 h 4289819"/>
                <a:gd name="connsiteX2" fmla="*/ 285816 w 753283"/>
                <a:gd name="connsiteY2" fmla="*/ 2731156 h 4289819"/>
                <a:gd name="connsiteX3" fmla="*/ 285816 w 753283"/>
                <a:gd name="connsiteY3" fmla="*/ 2731156 h 4289819"/>
                <a:gd name="connsiteX4" fmla="*/ 287086 w 753283"/>
                <a:gd name="connsiteY4" fmla="*/ 2731156 h 4289819"/>
                <a:gd name="connsiteX5" fmla="*/ 288357 w 753283"/>
                <a:gd name="connsiteY5" fmla="*/ 2731156 h 4289819"/>
                <a:gd name="connsiteX6" fmla="*/ 288357 w 753283"/>
                <a:gd name="connsiteY6" fmla="*/ 2731156 h 4289819"/>
                <a:gd name="connsiteX7" fmla="*/ 289627 w 753283"/>
                <a:gd name="connsiteY7" fmla="*/ 2732426 h 4289819"/>
                <a:gd name="connsiteX8" fmla="*/ 289627 w 753283"/>
                <a:gd name="connsiteY8" fmla="*/ 2733696 h 4289819"/>
                <a:gd name="connsiteX9" fmla="*/ 289627 w 753283"/>
                <a:gd name="connsiteY9" fmla="*/ 2733696 h 4289819"/>
                <a:gd name="connsiteX10" fmla="*/ 289627 w 753283"/>
                <a:gd name="connsiteY10" fmla="*/ 2733696 h 4289819"/>
                <a:gd name="connsiteX11" fmla="*/ 289627 w 753283"/>
                <a:gd name="connsiteY11" fmla="*/ 2734967 h 4289819"/>
                <a:gd name="connsiteX12" fmla="*/ 289627 w 753283"/>
                <a:gd name="connsiteY12" fmla="*/ 2734967 h 4289819"/>
                <a:gd name="connsiteX13" fmla="*/ 289627 w 753283"/>
                <a:gd name="connsiteY13" fmla="*/ 2736237 h 4289819"/>
                <a:gd name="connsiteX14" fmla="*/ 289627 w 753283"/>
                <a:gd name="connsiteY14" fmla="*/ 2736237 h 4289819"/>
                <a:gd name="connsiteX15" fmla="*/ 289627 w 753283"/>
                <a:gd name="connsiteY15" fmla="*/ 2736237 h 4289819"/>
                <a:gd name="connsiteX16" fmla="*/ 308681 w 753283"/>
                <a:gd name="connsiteY16" fmla="*/ 3250710 h 4289819"/>
                <a:gd name="connsiteX17" fmla="*/ 649120 w 753283"/>
                <a:gd name="connsiteY17" fmla="*/ 3339632 h 4289819"/>
                <a:gd name="connsiteX18" fmla="*/ 649120 w 753283"/>
                <a:gd name="connsiteY18" fmla="*/ 3339632 h 4289819"/>
                <a:gd name="connsiteX19" fmla="*/ 650390 w 753283"/>
                <a:gd name="connsiteY19" fmla="*/ 3339632 h 4289819"/>
                <a:gd name="connsiteX20" fmla="*/ 651661 w 753283"/>
                <a:gd name="connsiteY20" fmla="*/ 3339632 h 4289819"/>
                <a:gd name="connsiteX21" fmla="*/ 651661 w 753283"/>
                <a:gd name="connsiteY21" fmla="*/ 3339632 h 4289819"/>
                <a:gd name="connsiteX22" fmla="*/ 652931 w 753283"/>
                <a:gd name="connsiteY22" fmla="*/ 3340902 h 4289819"/>
                <a:gd name="connsiteX23" fmla="*/ 652931 w 753283"/>
                <a:gd name="connsiteY23" fmla="*/ 3340902 h 4289819"/>
                <a:gd name="connsiteX24" fmla="*/ 652931 w 753283"/>
                <a:gd name="connsiteY24" fmla="*/ 3340902 h 4289819"/>
                <a:gd name="connsiteX25" fmla="*/ 652931 w 753283"/>
                <a:gd name="connsiteY25" fmla="*/ 3340902 h 4289819"/>
                <a:gd name="connsiteX26" fmla="*/ 652931 w 753283"/>
                <a:gd name="connsiteY26" fmla="*/ 3342172 h 4289819"/>
                <a:gd name="connsiteX27" fmla="*/ 652931 w 753283"/>
                <a:gd name="connsiteY27" fmla="*/ 3343443 h 4289819"/>
                <a:gd name="connsiteX28" fmla="*/ 652931 w 753283"/>
                <a:gd name="connsiteY28" fmla="*/ 3343443 h 4289819"/>
                <a:gd name="connsiteX29" fmla="*/ 652931 w 753283"/>
                <a:gd name="connsiteY29" fmla="*/ 3343443 h 4289819"/>
                <a:gd name="connsiteX30" fmla="*/ 678336 w 753283"/>
                <a:gd name="connsiteY30" fmla="*/ 4268225 h 4289819"/>
                <a:gd name="connsiteX31" fmla="*/ 753284 w 753283"/>
                <a:gd name="connsiteY31" fmla="*/ 4289820 h 4289819"/>
                <a:gd name="connsiteX32" fmla="*/ 645309 w 753283"/>
                <a:gd name="connsiteY32" fmla="*/ 0 h 4289819"/>
                <a:gd name="connsiteX33" fmla="*/ 0 w 753283"/>
                <a:gd name="connsiteY33" fmla="*/ 0 h 4289819"/>
                <a:gd name="connsiteX34" fmla="*/ 33028 w 753283"/>
                <a:gd name="connsiteY34" fmla="*/ 829509 h 4289819"/>
                <a:gd name="connsiteX35" fmla="*/ 43190 w 753283"/>
                <a:gd name="connsiteY35" fmla="*/ 1106436 h 4289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53283" h="4289819">
                  <a:moveTo>
                    <a:pt x="43190" y="1106436"/>
                  </a:moveTo>
                  <a:lnTo>
                    <a:pt x="106705" y="2687965"/>
                  </a:lnTo>
                  <a:lnTo>
                    <a:pt x="285816" y="2731156"/>
                  </a:lnTo>
                  <a:lnTo>
                    <a:pt x="285816" y="2731156"/>
                  </a:lnTo>
                  <a:lnTo>
                    <a:pt x="287086" y="2731156"/>
                  </a:lnTo>
                  <a:lnTo>
                    <a:pt x="288357" y="2731156"/>
                  </a:lnTo>
                  <a:lnTo>
                    <a:pt x="288357" y="2731156"/>
                  </a:lnTo>
                  <a:lnTo>
                    <a:pt x="289627" y="2732426"/>
                  </a:lnTo>
                  <a:cubicBezTo>
                    <a:pt x="289627" y="2732426"/>
                    <a:pt x="289627" y="2732426"/>
                    <a:pt x="289627" y="2733696"/>
                  </a:cubicBezTo>
                  <a:lnTo>
                    <a:pt x="289627" y="2733696"/>
                  </a:lnTo>
                  <a:lnTo>
                    <a:pt x="289627" y="2733696"/>
                  </a:lnTo>
                  <a:cubicBezTo>
                    <a:pt x="289627" y="2733696"/>
                    <a:pt x="289627" y="2734967"/>
                    <a:pt x="289627" y="2734967"/>
                  </a:cubicBezTo>
                  <a:lnTo>
                    <a:pt x="289627" y="273496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308681" y="3250710"/>
                  </a:lnTo>
                  <a:lnTo>
                    <a:pt x="649120" y="3339632"/>
                  </a:lnTo>
                  <a:lnTo>
                    <a:pt x="649120" y="3339632"/>
                  </a:lnTo>
                  <a:lnTo>
                    <a:pt x="650390" y="3339632"/>
                  </a:lnTo>
                  <a:lnTo>
                    <a:pt x="651661" y="3339632"/>
                  </a:lnTo>
                  <a:lnTo>
                    <a:pt x="651661" y="333963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2172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78336" y="4268225"/>
                  </a:lnTo>
                  <a:lnTo>
                    <a:pt x="753284" y="4289820"/>
                  </a:lnTo>
                  <a:lnTo>
                    <a:pt x="645309" y="0"/>
                  </a:lnTo>
                  <a:lnTo>
                    <a:pt x="0" y="0"/>
                  </a:lnTo>
                  <a:lnTo>
                    <a:pt x="33028" y="829509"/>
                  </a:lnTo>
                  <a:lnTo>
                    <a:pt x="43190" y="110643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80A9D40-0DCB-43B7-82DA-C7D435364AC7}"/>
                </a:ext>
              </a:extLst>
            </p:cNvPr>
            <p:cNvSpPr/>
            <p:nvPr/>
          </p:nvSpPr>
          <p:spPr>
            <a:xfrm>
              <a:off x="4470160" y="6369308"/>
              <a:ext cx="39379" cy="20324"/>
            </a:xfrm>
            <a:custGeom>
              <a:avLst/>
              <a:gdLst>
                <a:gd name="connsiteX0" fmla="*/ 39379 w 39379"/>
                <a:gd name="connsiteY0" fmla="*/ 20325 h 20324"/>
                <a:gd name="connsiteX1" fmla="*/ 39379 w 39379"/>
                <a:gd name="connsiteY1" fmla="*/ 12703 h 20324"/>
                <a:gd name="connsiteX2" fmla="*/ 0 w 39379"/>
                <a:gd name="connsiteY2" fmla="*/ 0 h 20324"/>
                <a:gd name="connsiteX3" fmla="*/ 0 w 39379"/>
                <a:gd name="connsiteY3" fmla="*/ 7622 h 2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79" h="20324">
                  <a:moveTo>
                    <a:pt x="39379" y="20325"/>
                  </a:moveTo>
                  <a:lnTo>
                    <a:pt x="39379" y="12703"/>
                  </a:lnTo>
                  <a:lnTo>
                    <a:pt x="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62ECC7E-AA12-4C28-941C-F0C5C99B24F6}"/>
                </a:ext>
              </a:extLst>
            </p:cNvPr>
            <p:cNvSpPr/>
            <p:nvPr/>
          </p:nvSpPr>
          <p:spPr>
            <a:xfrm>
              <a:off x="3330708" y="5786238"/>
              <a:ext cx="1124209" cy="1068326"/>
            </a:xfrm>
            <a:custGeom>
              <a:avLst/>
              <a:gdLst>
                <a:gd name="connsiteX0" fmla="*/ 1124209 w 1124209"/>
                <a:gd name="connsiteY0" fmla="*/ 572908 h 1068326"/>
                <a:gd name="connsiteX1" fmla="*/ 1116588 w 1124209"/>
                <a:gd name="connsiteY1" fmla="*/ 0 h 1068326"/>
                <a:gd name="connsiteX2" fmla="*/ 607200 w 1124209"/>
                <a:gd name="connsiteY2" fmla="*/ 424282 h 1068326"/>
                <a:gd name="connsiteX3" fmla="*/ 0 w 1124209"/>
                <a:gd name="connsiteY3" fmla="*/ 928593 h 1068326"/>
                <a:gd name="connsiteX4" fmla="*/ 5081 w 1124209"/>
                <a:gd name="connsiteY4" fmla="*/ 1068326 h 1068326"/>
                <a:gd name="connsiteX5" fmla="*/ 571632 w 1124209"/>
                <a:gd name="connsiteY5" fmla="*/ 1068326 h 1068326"/>
                <a:gd name="connsiteX6" fmla="*/ 1124209 w 1124209"/>
                <a:gd name="connsiteY6" fmla="*/ 593233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4209" h="1068326">
                  <a:moveTo>
                    <a:pt x="1124209" y="572908"/>
                  </a:moveTo>
                  <a:lnTo>
                    <a:pt x="1116588" y="0"/>
                  </a:lnTo>
                  <a:lnTo>
                    <a:pt x="607200" y="424282"/>
                  </a:lnTo>
                  <a:lnTo>
                    <a:pt x="0" y="928593"/>
                  </a:lnTo>
                  <a:lnTo>
                    <a:pt x="5081" y="1068326"/>
                  </a:lnTo>
                  <a:lnTo>
                    <a:pt x="571632" y="1068326"/>
                  </a:lnTo>
                  <a:lnTo>
                    <a:pt x="1124209" y="59323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B26E688-5B90-4D93-930F-38847C2A5C36}"/>
                </a:ext>
              </a:extLst>
            </p:cNvPr>
            <p:cNvSpPr/>
            <p:nvPr/>
          </p:nvSpPr>
          <p:spPr>
            <a:xfrm>
              <a:off x="2925484" y="6577638"/>
              <a:ext cx="395061" cy="276926"/>
            </a:xfrm>
            <a:custGeom>
              <a:avLst/>
              <a:gdLst>
                <a:gd name="connsiteX0" fmla="*/ 255329 w 395061"/>
                <a:gd name="connsiteY0" fmla="*/ 91462 h 276926"/>
                <a:gd name="connsiteX1" fmla="*/ 0 w 395061"/>
                <a:gd name="connsiteY1" fmla="*/ 0 h 276926"/>
                <a:gd name="connsiteX2" fmla="*/ 13973 w 395061"/>
                <a:gd name="connsiteY2" fmla="*/ 276926 h 276926"/>
                <a:gd name="connsiteX3" fmla="*/ 395061 w 395061"/>
                <a:gd name="connsiteY3" fmla="*/ 276926 h 276926"/>
                <a:gd name="connsiteX4" fmla="*/ 389980 w 395061"/>
                <a:gd name="connsiteY4" fmla="*/ 138464 h 276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061" h="276926">
                  <a:moveTo>
                    <a:pt x="255329" y="91462"/>
                  </a:moveTo>
                  <a:lnTo>
                    <a:pt x="0" y="0"/>
                  </a:lnTo>
                  <a:lnTo>
                    <a:pt x="13973" y="276926"/>
                  </a:lnTo>
                  <a:lnTo>
                    <a:pt x="395061" y="276926"/>
                  </a:lnTo>
                  <a:lnTo>
                    <a:pt x="389980" y="138464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7BD80EF-44B2-47DB-976C-7CDE4830B894}"/>
                </a:ext>
              </a:extLst>
            </p:cNvPr>
            <p:cNvSpPr/>
            <p:nvPr/>
          </p:nvSpPr>
          <p:spPr>
            <a:xfrm>
              <a:off x="3198597" y="6166059"/>
              <a:ext cx="718985" cy="536068"/>
            </a:xfrm>
            <a:custGeom>
              <a:avLst/>
              <a:gdLst>
                <a:gd name="connsiteX0" fmla="*/ 489063 w 718985"/>
                <a:gd name="connsiteY0" fmla="*/ 90192 h 536068"/>
                <a:gd name="connsiteX1" fmla="*/ 0 w 718985"/>
                <a:gd name="connsiteY1" fmla="*/ 492879 h 536068"/>
                <a:gd name="connsiteX2" fmla="*/ 123218 w 718985"/>
                <a:gd name="connsiteY2" fmla="*/ 536068 h 536068"/>
                <a:gd name="connsiteX3" fmla="*/ 718986 w 718985"/>
                <a:gd name="connsiteY3" fmla="*/ 40650 h 536068"/>
                <a:gd name="connsiteX4" fmla="*/ 598308 w 718985"/>
                <a:gd name="connsiteY4" fmla="*/ 0 h 53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985" h="536068">
                  <a:moveTo>
                    <a:pt x="489063" y="90192"/>
                  </a:moveTo>
                  <a:lnTo>
                    <a:pt x="0" y="492879"/>
                  </a:lnTo>
                  <a:lnTo>
                    <a:pt x="123218" y="536068"/>
                  </a:lnTo>
                  <a:lnTo>
                    <a:pt x="718986" y="40650"/>
                  </a:lnTo>
                  <a:lnTo>
                    <a:pt x="598308" y="0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A062865-8984-4F4C-8405-614945C676CE}"/>
                </a:ext>
              </a:extLst>
            </p:cNvPr>
            <p:cNvSpPr/>
            <p:nvPr/>
          </p:nvSpPr>
          <p:spPr>
            <a:xfrm>
              <a:off x="0" y="1337631"/>
              <a:ext cx="749472" cy="387442"/>
            </a:xfrm>
            <a:custGeom>
              <a:avLst/>
              <a:gdLst>
                <a:gd name="connsiteX0" fmla="*/ 749473 w 749472"/>
                <a:gd name="connsiteY0" fmla="*/ 175302 h 387442"/>
                <a:gd name="connsiteX1" fmla="*/ 740581 w 749472"/>
                <a:gd name="connsiteY1" fmla="*/ 172761 h 387442"/>
                <a:gd name="connsiteX2" fmla="*/ 734229 w 749472"/>
                <a:gd name="connsiteY2" fmla="*/ 179113 h 387442"/>
                <a:gd name="connsiteX3" fmla="*/ 726608 w 749472"/>
                <a:gd name="connsiteY3" fmla="*/ 172761 h 387442"/>
                <a:gd name="connsiteX4" fmla="*/ 721526 w 749472"/>
                <a:gd name="connsiteY4" fmla="*/ 123220 h 387442"/>
                <a:gd name="connsiteX5" fmla="*/ 721526 w 749472"/>
                <a:gd name="connsiteY5" fmla="*/ 123220 h 387442"/>
                <a:gd name="connsiteX6" fmla="*/ 721526 w 749472"/>
                <a:gd name="connsiteY6" fmla="*/ 121949 h 387442"/>
                <a:gd name="connsiteX7" fmla="*/ 721526 w 749472"/>
                <a:gd name="connsiteY7" fmla="*/ 120679 h 387442"/>
                <a:gd name="connsiteX8" fmla="*/ 721526 w 749472"/>
                <a:gd name="connsiteY8" fmla="*/ 120679 h 387442"/>
                <a:gd name="connsiteX9" fmla="*/ 721526 w 749472"/>
                <a:gd name="connsiteY9" fmla="*/ 120679 h 387442"/>
                <a:gd name="connsiteX10" fmla="*/ 721526 w 749472"/>
                <a:gd name="connsiteY10" fmla="*/ 119409 h 387442"/>
                <a:gd name="connsiteX11" fmla="*/ 721526 w 749472"/>
                <a:gd name="connsiteY11" fmla="*/ 119409 h 387442"/>
                <a:gd name="connsiteX12" fmla="*/ 721526 w 749472"/>
                <a:gd name="connsiteY12" fmla="*/ 118138 h 387442"/>
                <a:gd name="connsiteX13" fmla="*/ 721526 w 749472"/>
                <a:gd name="connsiteY13" fmla="*/ 118138 h 387442"/>
                <a:gd name="connsiteX14" fmla="*/ 722797 w 749472"/>
                <a:gd name="connsiteY14" fmla="*/ 116868 h 387442"/>
                <a:gd name="connsiteX15" fmla="*/ 722797 w 749472"/>
                <a:gd name="connsiteY15" fmla="*/ 116868 h 387442"/>
                <a:gd name="connsiteX16" fmla="*/ 724067 w 749472"/>
                <a:gd name="connsiteY16" fmla="*/ 115598 h 387442"/>
                <a:gd name="connsiteX17" fmla="*/ 724067 w 749472"/>
                <a:gd name="connsiteY17" fmla="*/ 115598 h 387442"/>
                <a:gd name="connsiteX18" fmla="*/ 724067 w 749472"/>
                <a:gd name="connsiteY18" fmla="*/ 115598 h 387442"/>
                <a:gd name="connsiteX19" fmla="*/ 724067 w 749472"/>
                <a:gd name="connsiteY19" fmla="*/ 115598 h 387442"/>
                <a:gd name="connsiteX20" fmla="*/ 360763 w 749472"/>
                <a:gd name="connsiteY20" fmla="*/ 30487 h 387442"/>
                <a:gd name="connsiteX21" fmla="*/ 223572 w 749472"/>
                <a:gd name="connsiteY21" fmla="*/ 0 h 387442"/>
                <a:gd name="connsiteX22" fmla="*/ 0 w 749472"/>
                <a:gd name="connsiteY22" fmla="*/ 114327 h 387442"/>
                <a:gd name="connsiteX23" fmla="*/ 0 w 749472"/>
                <a:gd name="connsiteY23" fmla="*/ 304873 h 387442"/>
                <a:gd name="connsiteX24" fmla="*/ 346790 w 749472"/>
                <a:gd name="connsiteY24" fmla="*/ 387443 h 387442"/>
                <a:gd name="connsiteX25" fmla="*/ 749473 w 749472"/>
                <a:gd name="connsiteY25" fmla="*/ 175302 h 387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49472" h="387442">
                  <a:moveTo>
                    <a:pt x="749473" y="175302"/>
                  </a:moveTo>
                  <a:lnTo>
                    <a:pt x="740581" y="172761"/>
                  </a:lnTo>
                  <a:cubicBezTo>
                    <a:pt x="740581" y="176572"/>
                    <a:pt x="736770" y="177843"/>
                    <a:pt x="734229" y="179113"/>
                  </a:cubicBezTo>
                  <a:cubicBezTo>
                    <a:pt x="730418" y="179113"/>
                    <a:pt x="726608" y="176572"/>
                    <a:pt x="726608" y="172761"/>
                  </a:cubicBezTo>
                  <a:lnTo>
                    <a:pt x="721526" y="123220"/>
                  </a:lnTo>
                  <a:lnTo>
                    <a:pt x="721526" y="123220"/>
                  </a:lnTo>
                  <a:cubicBezTo>
                    <a:pt x="721526" y="123220"/>
                    <a:pt x="721526" y="121949"/>
                    <a:pt x="721526" y="121949"/>
                  </a:cubicBezTo>
                  <a:cubicBezTo>
                    <a:pt x="721526" y="121949"/>
                    <a:pt x="721526" y="120679"/>
                    <a:pt x="721526" y="120679"/>
                  </a:cubicBezTo>
                  <a:lnTo>
                    <a:pt x="721526" y="120679"/>
                  </a:lnTo>
                  <a:lnTo>
                    <a:pt x="721526" y="120679"/>
                  </a:lnTo>
                  <a:cubicBezTo>
                    <a:pt x="721526" y="120679"/>
                    <a:pt x="721526" y="119409"/>
                    <a:pt x="721526" y="119409"/>
                  </a:cubicBezTo>
                  <a:lnTo>
                    <a:pt x="721526" y="119409"/>
                  </a:lnTo>
                  <a:cubicBezTo>
                    <a:pt x="721526" y="119409"/>
                    <a:pt x="721526" y="119409"/>
                    <a:pt x="721526" y="118138"/>
                  </a:cubicBezTo>
                  <a:lnTo>
                    <a:pt x="721526" y="118138"/>
                  </a:lnTo>
                  <a:cubicBezTo>
                    <a:pt x="721526" y="118138"/>
                    <a:pt x="721526" y="118138"/>
                    <a:pt x="722797" y="116868"/>
                  </a:cubicBezTo>
                  <a:lnTo>
                    <a:pt x="722797" y="11686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360763" y="30487"/>
                  </a:lnTo>
                  <a:lnTo>
                    <a:pt x="223572" y="0"/>
                  </a:lnTo>
                  <a:lnTo>
                    <a:pt x="0" y="114327"/>
                  </a:lnTo>
                  <a:lnTo>
                    <a:pt x="0" y="304873"/>
                  </a:lnTo>
                  <a:lnTo>
                    <a:pt x="346790" y="387443"/>
                  </a:lnTo>
                  <a:lnTo>
                    <a:pt x="749473" y="175302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20FDC9F-A54D-4BF1-B6B7-47747819CF30}"/>
                </a:ext>
              </a:extLst>
            </p:cNvPr>
            <p:cNvSpPr/>
            <p:nvPr/>
          </p:nvSpPr>
          <p:spPr>
            <a:xfrm>
              <a:off x="736769" y="1469742"/>
              <a:ext cx="644038" cy="2901376"/>
            </a:xfrm>
            <a:custGeom>
              <a:avLst/>
              <a:gdLst>
                <a:gd name="connsiteX0" fmla="*/ 359493 w 644038"/>
                <a:gd name="connsiteY0" fmla="*/ 2813726 h 2901376"/>
                <a:gd name="connsiteX1" fmla="*/ 359493 w 644038"/>
                <a:gd name="connsiteY1" fmla="*/ 2813726 h 2901376"/>
                <a:gd name="connsiteX2" fmla="*/ 614822 w 644038"/>
                <a:gd name="connsiteY2" fmla="*/ 2892484 h 2901376"/>
                <a:gd name="connsiteX3" fmla="*/ 614822 w 644038"/>
                <a:gd name="connsiteY3" fmla="*/ 2892484 h 2901376"/>
                <a:gd name="connsiteX4" fmla="*/ 644039 w 644038"/>
                <a:gd name="connsiteY4" fmla="*/ 2901377 h 2901376"/>
                <a:gd name="connsiteX5" fmla="*/ 414116 w 644038"/>
                <a:gd name="connsiteY5" fmla="*/ 92732 h 2901376"/>
                <a:gd name="connsiteX6" fmla="*/ 0 w 644038"/>
                <a:gd name="connsiteY6" fmla="*/ 0 h 2901376"/>
                <a:gd name="connsiteX7" fmla="*/ 3811 w 644038"/>
                <a:gd name="connsiteY7" fmla="*/ 39380 h 2901376"/>
                <a:gd name="connsiteX8" fmla="*/ 3811 w 644038"/>
                <a:gd name="connsiteY8" fmla="*/ 41920 h 2901376"/>
                <a:gd name="connsiteX9" fmla="*/ 12703 w 644038"/>
                <a:gd name="connsiteY9" fmla="*/ 44461 h 2901376"/>
                <a:gd name="connsiteX10" fmla="*/ 20325 w 644038"/>
                <a:gd name="connsiteY10" fmla="*/ 40650 h 2901376"/>
                <a:gd name="connsiteX11" fmla="*/ 30487 w 644038"/>
                <a:gd name="connsiteY11" fmla="*/ 43190 h 2901376"/>
                <a:gd name="connsiteX12" fmla="*/ 30487 w 644038"/>
                <a:gd name="connsiteY12" fmla="*/ 43190 h 2901376"/>
                <a:gd name="connsiteX13" fmla="*/ 27946 w 644038"/>
                <a:gd name="connsiteY13" fmla="*/ 53353 h 2901376"/>
                <a:gd name="connsiteX14" fmla="*/ 27946 w 644038"/>
                <a:gd name="connsiteY14" fmla="*/ 53353 h 2901376"/>
                <a:gd name="connsiteX15" fmla="*/ 25406 w 644038"/>
                <a:gd name="connsiteY15" fmla="*/ 54623 h 2901376"/>
                <a:gd name="connsiteX16" fmla="*/ 271843 w 644038"/>
                <a:gd name="connsiteY16" fmla="*/ 2787049 h 2901376"/>
                <a:gd name="connsiteX17" fmla="*/ 274383 w 644038"/>
                <a:gd name="connsiteY17" fmla="*/ 2787049 h 2901376"/>
                <a:gd name="connsiteX18" fmla="*/ 359493 w 644038"/>
                <a:gd name="connsiteY18" fmla="*/ 2813726 h 2901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4038" h="2901376">
                  <a:moveTo>
                    <a:pt x="359493" y="2813726"/>
                  </a:moveTo>
                  <a:lnTo>
                    <a:pt x="359493" y="2813726"/>
                  </a:lnTo>
                  <a:lnTo>
                    <a:pt x="614822" y="2892484"/>
                  </a:lnTo>
                  <a:lnTo>
                    <a:pt x="614822" y="2892484"/>
                  </a:lnTo>
                  <a:lnTo>
                    <a:pt x="644039" y="2901377"/>
                  </a:lnTo>
                  <a:lnTo>
                    <a:pt x="414116" y="92732"/>
                  </a:lnTo>
                  <a:lnTo>
                    <a:pt x="0" y="0"/>
                  </a:lnTo>
                  <a:lnTo>
                    <a:pt x="3811" y="39380"/>
                  </a:lnTo>
                  <a:cubicBezTo>
                    <a:pt x="3811" y="40650"/>
                    <a:pt x="3811" y="40650"/>
                    <a:pt x="3811" y="41920"/>
                  </a:cubicBezTo>
                  <a:lnTo>
                    <a:pt x="12703" y="44461"/>
                  </a:lnTo>
                  <a:lnTo>
                    <a:pt x="20325" y="40650"/>
                  </a:lnTo>
                  <a:cubicBezTo>
                    <a:pt x="24136" y="38109"/>
                    <a:pt x="27946" y="40650"/>
                    <a:pt x="30487" y="43190"/>
                  </a:cubicBezTo>
                  <a:cubicBezTo>
                    <a:pt x="30487" y="43190"/>
                    <a:pt x="30487" y="43190"/>
                    <a:pt x="30487" y="43190"/>
                  </a:cubicBezTo>
                  <a:cubicBezTo>
                    <a:pt x="33028" y="47001"/>
                    <a:pt x="30487" y="50812"/>
                    <a:pt x="27946" y="53353"/>
                  </a:cubicBezTo>
                  <a:cubicBezTo>
                    <a:pt x="27946" y="53353"/>
                    <a:pt x="27946" y="53353"/>
                    <a:pt x="27946" y="53353"/>
                  </a:cubicBezTo>
                  <a:lnTo>
                    <a:pt x="25406" y="54623"/>
                  </a:lnTo>
                  <a:lnTo>
                    <a:pt x="271843" y="2787049"/>
                  </a:lnTo>
                  <a:cubicBezTo>
                    <a:pt x="273113" y="2787049"/>
                    <a:pt x="274383" y="2787049"/>
                    <a:pt x="274383" y="2787049"/>
                  </a:cubicBezTo>
                  <a:lnTo>
                    <a:pt x="359493" y="281372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543B1CB-A948-43DC-BF6C-F8782E02FC7F}"/>
                </a:ext>
              </a:extLst>
            </p:cNvPr>
            <p:cNvSpPr/>
            <p:nvPr/>
          </p:nvSpPr>
          <p:spPr>
            <a:xfrm>
              <a:off x="0" y="1524365"/>
              <a:ext cx="1134371" cy="3370118"/>
            </a:xfrm>
            <a:custGeom>
              <a:avLst/>
              <a:gdLst>
                <a:gd name="connsiteX0" fmla="*/ 209598 w 1134371"/>
                <a:gd name="connsiteY0" fmla="*/ 2554583 h 3370118"/>
                <a:gd name="connsiteX1" fmla="*/ 209598 w 1134371"/>
                <a:gd name="connsiteY1" fmla="*/ 2554583 h 3370118"/>
                <a:gd name="connsiteX2" fmla="*/ 209598 w 1134371"/>
                <a:gd name="connsiteY2" fmla="*/ 2554583 h 3370118"/>
                <a:gd name="connsiteX3" fmla="*/ 212139 w 1134371"/>
                <a:gd name="connsiteY3" fmla="*/ 2554583 h 3370118"/>
                <a:gd name="connsiteX4" fmla="*/ 212139 w 1134371"/>
                <a:gd name="connsiteY4" fmla="*/ 2554583 h 3370118"/>
                <a:gd name="connsiteX5" fmla="*/ 213409 w 1134371"/>
                <a:gd name="connsiteY5" fmla="*/ 2555854 h 3370118"/>
                <a:gd name="connsiteX6" fmla="*/ 214680 w 1134371"/>
                <a:gd name="connsiteY6" fmla="*/ 2557124 h 3370118"/>
                <a:gd name="connsiteX7" fmla="*/ 214680 w 1134371"/>
                <a:gd name="connsiteY7" fmla="*/ 2557124 h 3370118"/>
                <a:gd name="connsiteX8" fmla="*/ 214680 w 1134371"/>
                <a:gd name="connsiteY8" fmla="*/ 2557124 h 3370118"/>
                <a:gd name="connsiteX9" fmla="*/ 214680 w 1134371"/>
                <a:gd name="connsiteY9" fmla="*/ 2558394 h 3370118"/>
                <a:gd name="connsiteX10" fmla="*/ 214680 w 1134371"/>
                <a:gd name="connsiteY10" fmla="*/ 2559664 h 3370118"/>
                <a:gd name="connsiteX11" fmla="*/ 214680 w 1134371"/>
                <a:gd name="connsiteY11" fmla="*/ 2559664 h 3370118"/>
                <a:gd name="connsiteX12" fmla="*/ 214680 w 1134371"/>
                <a:gd name="connsiteY12" fmla="*/ 2559664 h 3370118"/>
                <a:gd name="connsiteX13" fmla="*/ 274383 w 1134371"/>
                <a:gd name="connsiteY13" fmla="*/ 3117328 h 3370118"/>
                <a:gd name="connsiteX14" fmla="*/ 1049262 w 1134371"/>
                <a:gd name="connsiteY14" fmla="*/ 3370119 h 3370118"/>
                <a:gd name="connsiteX15" fmla="*/ 1134372 w 1134371"/>
                <a:gd name="connsiteY15" fmla="*/ 3312955 h 3370118"/>
                <a:gd name="connsiteX16" fmla="*/ 1086101 w 1134371"/>
                <a:gd name="connsiteY16" fmla="*/ 2771806 h 3370118"/>
                <a:gd name="connsiteX17" fmla="*/ 1006072 w 1134371"/>
                <a:gd name="connsiteY17" fmla="*/ 2746399 h 3370118"/>
                <a:gd name="connsiteX18" fmla="*/ 1000991 w 1134371"/>
                <a:gd name="connsiteY18" fmla="*/ 2737507 h 3370118"/>
                <a:gd name="connsiteX19" fmla="*/ 1007342 w 1134371"/>
                <a:gd name="connsiteY19" fmla="*/ 2732426 h 3370118"/>
                <a:gd name="connsiteX20" fmla="*/ 762176 w 1134371"/>
                <a:gd name="connsiteY20" fmla="*/ 0 h 3370118"/>
                <a:gd name="connsiteX21" fmla="*/ 355682 w 1134371"/>
                <a:gd name="connsiteY21" fmla="*/ 213411 h 3370118"/>
                <a:gd name="connsiteX22" fmla="*/ 419197 w 1134371"/>
                <a:gd name="connsiteY22" fmla="*/ 847293 h 3370118"/>
                <a:gd name="connsiteX23" fmla="*/ 419197 w 1134371"/>
                <a:gd name="connsiteY23" fmla="*/ 847293 h 3370118"/>
                <a:gd name="connsiteX24" fmla="*/ 419197 w 1134371"/>
                <a:gd name="connsiteY24" fmla="*/ 847293 h 3370118"/>
                <a:gd name="connsiteX25" fmla="*/ 419197 w 1134371"/>
                <a:gd name="connsiteY25" fmla="*/ 848564 h 3370118"/>
                <a:gd name="connsiteX26" fmla="*/ 419197 w 1134371"/>
                <a:gd name="connsiteY26" fmla="*/ 848564 h 3370118"/>
                <a:gd name="connsiteX27" fmla="*/ 419197 w 1134371"/>
                <a:gd name="connsiteY27" fmla="*/ 848564 h 3370118"/>
                <a:gd name="connsiteX28" fmla="*/ 419197 w 1134371"/>
                <a:gd name="connsiteY28" fmla="*/ 848564 h 3370118"/>
                <a:gd name="connsiteX29" fmla="*/ 419197 w 1134371"/>
                <a:gd name="connsiteY29" fmla="*/ 849834 h 3370118"/>
                <a:gd name="connsiteX30" fmla="*/ 417926 w 1134371"/>
                <a:gd name="connsiteY30" fmla="*/ 851104 h 3370118"/>
                <a:gd name="connsiteX31" fmla="*/ 417926 w 1134371"/>
                <a:gd name="connsiteY31" fmla="*/ 851104 h 3370118"/>
                <a:gd name="connsiteX32" fmla="*/ 417926 w 1134371"/>
                <a:gd name="connsiteY32" fmla="*/ 851104 h 3370118"/>
                <a:gd name="connsiteX33" fmla="*/ 416656 w 1134371"/>
                <a:gd name="connsiteY33" fmla="*/ 852375 h 3370118"/>
                <a:gd name="connsiteX34" fmla="*/ 415386 w 1134371"/>
                <a:gd name="connsiteY34" fmla="*/ 853645 h 3370118"/>
                <a:gd name="connsiteX35" fmla="*/ 415386 w 1134371"/>
                <a:gd name="connsiteY35" fmla="*/ 853645 h 3370118"/>
                <a:gd name="connsiteX36" fmla="*/ 0 w 1134371"/>
                <a:gd name="connsiteY36" fmla="*/ 1083570 h 3370118"/>
                <a:gd name="connsiteX37" fmla="*/ 0 w 1134371"/>
                <a:gd name="connsiteY37" fmla="*/ 1953729 h 3370118"/>
                <a:gd name="connsiteX38" fmla="*/ 62244 w 1134371"/>
                <a:gd name="connsiteY38" fmla="*/ 2508852 h 3370118"/>
                <a:gd name="connsiteX39" fmla="*/ 209598 w 1134371"/>
                <a:gd name="connsiteY39" fmla="*/ 2554583 h 3370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134371" h="3370118">
                  <a:moveTo>
                    <a:pt x="209598" y="2554583"/>
                  </a:moveTo>
                  <a:lnTo>
                    <a:pt x="209598" y="2554583"/>
                  </a:lnTo>
                  <a:lnTo>
                    <a:pt x="209598" y="2554583"/>
                  </a:lnTo>
                  <a:lnTo>
                    <a:pt x="212139" y="2554583"/>
                  </a:lnTo>
                  <a:lnTo>
                    <a:pt x="212139" y="2554583"/>
                  </a:lnTo>
                  <a:cubicBezTo>
                    <a:pt x="212139" y="2554583"/>
                    <a:pt x="212139" y="2554583"/>
                    <a:pt x="213409" y="2555854"/>
                  </a:cubicBezTo>
                  <a:lnTo>
                    <a:pt x="214680" y="2557124"/>
                  </a:lnTo>
                  <a:lnTo>
                    <a:pt x="214680" y="2557124"/>
                  </a:lnTo>
                  <a:lnTo>
                    <a:pt x="214680" y="2557124"/>
                  </a:lnTo>
                  <a:cubicBezTo>
                    <a:pt x="214680" y="2557124"/>
                    <a:pt x="214680" y="2558394"/>
                    <a:pt x="214680" y="2558394"/>
                  </a:cubicBezTo>
                  <a:lnTo>
                    <a:pt x="214680" y="2559664"/>
                  </a:lnTo>
                  <a:lnTo>
                    <a:pt x="214680" y="2559664"/>
                  </a:lnTo>
                  <a:lnTo>
                    <a:pt x="214680" y="2559664"/>
                  </a:lnTo>
                  <a:lnTo>
                    <a:pt x="274383" y="3117328"/>
                  </a:lnTo>
                  <a:lnTo>
                    <a:pt x="1049262" y="3370119"/>
                  </a:lnTo>
                  <a:lnTo>
                    <a:pt x="1134372" y="3312955"/>
                  </a:lnTo>
                  <a:lnTo>
                    <a:pt x="1086101" y="2771806"/>
                  </a:lnTo>
                  <a:lnTo>
                    <a:pt x="1006072" y="2746399"/>
                  </a:lnTo>
                  <a:cubicBezTo>
                    <a:pt x="1002261" y="2745129"/>
                    <a:pt x="999721" y="2741318"/>
                    <a:pt x="1000991" y="2737507"/>
                  </a:cubicBezTo>
                  <a:cubicBezTo>
                    <a:pt x="1002261" y="2734966"/>
                    <a:pt x="1004802" y="2732426"/>
                    <a:pt x="1007342" y="2732426"/>
                  </a:cubicBezTo>
                  <a:lnTo>
                    <a:pt x="762176" y="0"/>
                  </a:lnTo>
                  <a:lnTo>
                    <a:pt x="355682" y="213411"/>
                  </a:lnTo>
                  <a:lnTo>
                    <a:pt x="419197" y="847293"/>
                  </a:lnTo>
                  <a:lnTo>
                    <a:pt x="419197" y="847293"/>
                  </a:lnTo>
                  <a:lnTo>
                    <a:pt x="419197" y="847293"/>
                  </a:lnTo>
                  <a:cubicBezTo>
                    <a:pt x="419197" y="848564"/>
                    <a:pt x="419197" y="848564"/>
                    <a:pt x="419197" y="848564"/>
                  </a:cubicBezTo>
                  <a:cubicBezTo>
                    <a:pt x="419197" y="848564"/>
                    <a:pt x="419197" y="848564"/>
                    <a:pt x="419197" y="848564"/>
                  </a:cubicBezTo>
                  <a:lnTo>
                    <a:pt x="419197" y="848564"/>
                  </a:lnTo>
                  <a:lnTo>
                    <a:pt x="419197" y="848564"/>
                  </a:lnTo>
                  <a:lnTo>
                    <a:pt x="419197" y="849834"/>
                  </a:lnTo>
                  <a:cubicBezTo>
                    <a:pt x="419197" y="849834"/>
                    <a:pt x="419197" y="851104"/>
                    <a:pt x="417926" y="851104"/>
                  </a:cubicBezTo>
                  <a:lnTo>
                    <a:pt x="417926" y="851104"/>
                  </a:lnTo>
                  <a:lnTo>
                    <a:pt x="417926" y="851104"/>
                  </a:lnTo>
                  <a:cubicBezTo>
                    <a:pt x="417926" y="851104"/>
                    <a:pt x="416656" y="852375"/>
                    <a:pt x="416656" y="852375"/>
                  </a:cubicBezTo>
                  <a:cubicBezTo>
                    <a:pt x="416656" y="852375"/>
                    <a:pt x="416656" y="853645"/>
                    <a:pt x="415386" y="853645"/>
                  </a:cubicBezTo>
                  <a:lnTo>
                    <a:pt x="415386" y="853645"/>
                  </a:lnTo>
                  <a:lnTo>
                    <a:pt x="0" y="1083570"/>
                  </a:lnTo>
                  <a:lnTo>
                    <a:pt x="0" y="1953729"/>
                  </a:lnTo>
                  <a:lnTo>
                    <a:pt x="62244" y="2508852"/>
                  </a:lnTo>
                  <a:lnTo>
                    <a:pt x="209598" y="255458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90563F-7F0D-4BA3-A5B0-523044464D53}"/>
                </a:ext>
              </a:extLst>
            </p:cNvPr>
            <p:cNvSpPr/>
            <p:nvPr/>
          </p:nvSpPr>
          <p:spPr>
            <a:xfrm>
              <a:off x="1064505" y="4301252"/>
              <a:ext cx="318843" cy="661828"/>
            </a:xfrm>
            <a:custGeom>
              <a:avLst/>
              <a:gdLst>
                <a:gd name="connsiteX0" fmla="*/ 318844 w 318843"/>
                <a:gd name="connsiteY0" fmla="*/ 574178 h 661828"/>
                <a:gd name="connsiteX1" fmla="*/ 313762 w 318843"/>
                <a:gd name="connsiteY1" fmla="*/ 515744 h 661828"/>
                <a:gd name="connsiteX2" fmla="*/ 313762 w 318843"/>
                <a:gd name="connsiteY2" fmla="*/ 515744 h 661828"/>
                <a:gd name="connsiteX3" fmla="*/ 276924 w 318843"/>
                <a:gd name="connsiteY3" fmla="*/ 73678 h 661828"/>
                <a:gd name="connsiteX4" fmla="*/ 36838 w 318843"/>
                <a:gd name="connsiteY4" fmla="*/ 0 h 661828"/>
                <a:gd name="connsiteX5" fmla="*/ 85110 w 318843"/>
                <a:gd name="connsiteY5" fmla="*/ 539880 h 661828"/>
                <a:gd name="connsiteX6" fmla="*/ 85110 w 318843"/>
                <a:gd name="connsiteY6" fmla="*/ 541150 h 661828"/>
                <a:gd name="connsiteX7" fmla="*/ 85110 w 318843"/>
                <a:gd name="connsiteY7" fmla="*/ 542420 h 661828"/>
                <a:gd name="connsiteX8" fmla="*/ 83839 w 318843"/>
                <a:gd name="connsiteY8" fmla="*/ 543690 h 661828"/>
                <a:gd name="connsiteX9" fmla="*/ 83839 w 318843"/>
                <a:gd name="connsiteY9" fmla="*/ 544961 h 661828"/>
                <a:gd name="connsiteX10" fmla="*/ 82569 w 318843"/>
                <a:gd name="connsiteY10" fmla="*/ 546231 h 661828"/>
                <a:gd name="connsiteX11" fmla="*/ 81299 w 318843"/>
                <a:gd name="connsiteY11" fmla="*/ 547502 h 661828"/>
                <a:gd name="connsiteX12" fmla="*/ 0 w 318843"/>
                <a:gd name="connsiteY12" fmla="*/ 600854 h 661828"/>
                <a:gd name="connsiteX13" fmla="*/ 188003 w 318843"/>
                <a:gd name="connsiteY13" fmla="*/ 661829 h 661828"/>
                <a:gd name="connsiteX14" fmla="*/ 318844 w 318843"/>
                <a:gd name="connsiteY14" fmla="*/ 574178 h 66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8843" h="661828">
                  <a:moveTo>
                    <a:pt x="318844" y="574178"/>
                  </a:moveTo>
                  <a:lnTo>
                    <a:pt x="313762" y="515744"/>
                  </a:lnTo>
                  <a:lnTo>
                    <a:pt x="313762" y="515744"/>
                  </a:lnTo>
                  <a:lnTo>
                    <a:pt x="276924" y="73678"/>
                  </a:lnTo>
                  <a:lnTo>
                    <a:pt x="36838" y="0"/>
                  </a:lnTo>
                  <a:lnTo>
                    <a:pt x="85110" y="539880"/>
                  </a:lnTo>
                  <a:cubicBezTo>
                    <a:pt x="85110" y="539880"/>
                    <a:pt x="85110" y="539880"/>
                    <a:pt x="85110" y="541150"/>
                  </a:cubicBezTo>
                  <a:cubicBezTo>
                    <a:pt x="85110" y="542420"/>
                    <a:pt x="85110" y="542420"/>
                    <a:pt x="85110" y="542420"/>
                  </a:cubicBezTo>
                  <a:cubicBezTo>
                    <a:pt x="85110" y="542420"/>
                    <a:pt x="85110" y="543690"/>
                    <a:pt x="83839" y="543690"/>
                  </a:cubicBezTo>
                  <a:cubicBezTo>
                    <a:pt x="83839" y="543690"/>
                    <a:pt x="83839" y="544961"/>
                    <a:pt x="83839" y="544961"/>
                  </a:cubicBezTo>
                  <a:lnTo>
                    <a:pt x="82569" y="546231"/>
                  </a:lnTo>
                  <a:lnTo>
                    <a:pt x="81299" y="547502"/>
                  </a:lnTo>
                  <a:lnTo>
                    <a:pt x="0" y="600854"/>
                  </a:lnTo>
                  <a:lnTo>
                    <a:pt x="188003" y="661829"/>
                  </a:lnTo>
                  <a:lnTo>
                    <a:pt x="318844" y="57417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2F599D-C923-4AC9-AB68-5A6CECC32E19}"/>
                </a:ext>
              </a:extLst>
            </p:cNvPr>
            <p:cNvSpPr/>
            <p:nvPr/>
          </p:nvSpPr>
          <p:spPr>
            <a:xfrm>
              <a:off x="1359213" y="4378741"/>
              <a:ext cx="77487" cy="445876"/>
            </a:xfrm>
            <a:custGeom>
              <a:avLst/>
              <a:gdLst>
                <a:gd name="connsiteX0" fmla="*/ 77488 w 77487"/>
                <a:gd name="connsiteY0" fmla="*/ 445877 h 445876"/>
                <a:gd name="connsiteX1" fmla="*/ 41920 w 77487"/>
                <a:gd name="connsiteY1" fmla="*/ 3811 h 445876"/>
                <a:gd name="connsiteX2" fmla="*/ 34298 w 77487"/>
                <a:gd name="connsiteY2" fmla="*/ 8892 h 445876"/>
                <a:gd name="connsiteX3" fmla="*/ 34298 w 77487"/>
                <a:gd name="connsiteY3" fmla="*/ 8892 h 445876"/>
                <a:gd name="connsiteX4" fmla="*/ 34298 w 77487"/>
                <a:gd name="connsiteY4" fmla="*/ 8892 h 445876"/>
                <a:gd name="connsiteX5" fmla="*/ 33028 w 77487"/>
                <a:gd name="connsiteY5" fmla="*/ 8892 h 445876"/>
                <a:gd name="connsiteX6" fmla="*/ 33028 w 77487"/>
                <a:gd name="connsiteY6" fmla="*/ 8892 h 445876"/>
                <a:gd name="connsiteX7" fmla="*/ 31757 w 77487"/>
                <a:gd name="connsiteY7" fmla="*/ 8892 h 445876"/>
                <a:gd name="connsiteX8" fmla="*/ 30487 w 77487"/>
                <a:gd name="connsiteY8" fmla="*/ 8892 h 445876"/>
                <a:gd name="connsiteX9" fmla="*/ 29217 w 77487"/>
                <a:gd name="connsiteY9" fmla="*/ 8892 h 445876"/>
                <a:gd name="connsiteX10" fmla="*/ 29217 w 77487"/>
                <a:gd name="connsiteY10" fmla="*/ 8892 h 445876"/>
                <a:gd name="connsiteX11" fmla="*/ 0 w 77487"/>
                <a:gd name="connsiteY11" fmla="*/ 0 h 445876"/>
                <a:gd name="connsiteX12" fmla="*/ 35568 w 77487"/>
                <a:gd name="connsiteY12" fmla="*/ 431904 h 445876"/>
                <a:gd name="connsiteX13" fmla="*/ 77488 w 77487"/>
                <a:gd name="connsiteY13" fmla="*/ 445877 h 445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487" h="445876">
                  <a:moveTo>
                    <a:pt x="77488" y="445877"/>
                  </a:moveTo>
                  <a:lnTo>
                    <a:pt x="41920" y="3811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3028" y="8892"/>
                  </a:lnTo>
                  <a:lnTo>
                    <a:pt x="33028" y="8892"/>
                  </a:lnTo>
                  <a:lnTo>
                    <a:pt x="31757" y="8892"/>
                  </a:lnTo>
                  <a:lnTo>
                    <a:pt x="30487" y="8892"/>
                  </a:lnTo>
                  <a:lnTo>
                    <a:pt x="29217" y="8892"/>
                  </a:lnTo>
                  <a:lnTo>
                    <a:pt x="29217" y="8892"/>
                  </a:lnTo>
                  <a:lnTo>
                    <a:pt x="0" y="0"/>
                  </a:lnTo>
                  <a:lnTo>
                    <a:pt x="35568" y="431904"/>
                  </a:lnTo>
                  <a:lnTo>
                    <a:pt x="77488" y="445877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59AC5BE-ABD6-463A-8C86-2DD140DD4E75}"/>
                </a:ext>
              </a:extLst>
            </p:cNvPr>
            <p:cNvSpPr/>
            <p:nvPr/>
          </p:nvSpPr>
          <p:spPr>
            <a:xfrm>
              <a:off x="1394781" y="4827158"/>
              <a:ext cx="40649" cy="38109"/>
            </a:xfrm>
            <a:custGeom>
              <a:avLst/>
              <a:gdLst>
                <a:gd name="connsiteX0" fmla="*/ 0 w 40649"/>
                <a:gd name="connsiteY0" fmla="*/ 0 h 38109"/>
                <a:gd name="connsiteX1" fmla="*/ 3811 w 40649"/>
                <a:gd name="connsiteY1" fmla="*/ 38109 h 38109"/>
                <a:gd name="connsiteX2" fmla="*/ 40649 w 40649"/>
                <a:gd name="connsiteY2" fmla="*/ 12703 h 3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649" h="38109">
                  <a:moveTo>
                    <a:pt x="0" y="0"/>
                  </a:moveTo>
                  <a:lnTo>
                    <a:pt x="3811" y="38109"/>
                  </a:lnTo>
                  <a:lnTo>
                    <a:pt x="40649" y="1270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9CC25E9-AD0A-4F25-B227-AD67DD39B2AF}"/>
                </a:ext>
              </a:extLst>
            </p:cNvPr>
            <p:cNvSpPr/>
            <p:nvPr/>
          </p:nvSpPr>
          <p:spPr>
            <a:xfrm>
              <a:off x="0" y="1657747"/>
              <a:ext cx="402682" cy="703748"/>
            </a:xfrm>
            <a:custGeom>
              <a:avLst/>
              <a:gdLst>
                <a:gd name="connsiteX0" fmla="*/ 340439 w 402682"/>
                <a:gd name="connsiteY0" fmla="*/ 81299 h 703748"/>
                <a:gd name="connsiteX1" fmla="*/ 0 w 402682"/>
                <a:gd name="connsiteY1" fmla="*/ 0 h 703748"/>
                <a:gd name="connsiteX2" fmla="*/ 0 w 402682"/>
                <a:gd name="connsiteY2" fmla="*/ 600854 h 703748"/>
                <a:gd name="connsiteX3" fmla="*/ 402683 w 402682"/>
                <a:gd name="connsiteY3" fmla="*/ 703749 h 70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682" h="703748">
                  <a:moveTo>
                    <a:pt x="340439" y="81299"/>
                  </a:moveTo>
                  <a:lnTo>
                    <a:pt x="0" y="0"/>
                  </a:lnTo>
                  <a:lnTo>
                    <a:pt x="0" y="600854"/>
                  </a:lnTo>
                  <a:lnTo>
                    <a:pt x="402683" y="70374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BC65CD5-3826-425E-9E14-B628285371FA}"/>
                </a:ext>
              </a:extLst>
            </p:cNvPr>
            <p:cNvSpPr/>
            <p:nvPr/>
          </p:nvSpPr>
          <p:spPr>
            <a:xfrm>
              <a:off x="0" y="2273845"/>
              <a:ext cx="391250" cy="316305"/>
            </a:xfrm>
            <a:custGeom>
              <a:avLst/>
              <a:gdLst>
                <a:gd name="connsiteX0" fmla="*/ 0 w 391250"/>
                <a:gd name="connsiteY0" fmla="*/ 0 h 316305"/>
                <a:gd name="connsiteX1" fmla="*/ 0 w 391250"/>
                <a:gd name="connsiteY1" fmla="*/ 316306 h 316305"/>
                <a:gd name="connsiteX2" fmla="*/ 391250 w 391250"/>
                <a:gd name="connsiteY2" fmla="*/ 100354 h 316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1250" h="316305">
                  <a:moveTo>
                    <a:pt x="0" y="0"/>
                  </a:moveTo>
                  <a:lnTo>
                    <a:pt x="0" y="316306"/>
                  </a:lnTo>
                  <a:lnTo>
                    <a:pt x="391250" y="10035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BF63E0-1C32-4D5D-B1CA-19565C8FB7D5}"/>
                </a:ext>
              </a:extLst>
            </p:cNvPr>
            <p:cNvSpPr/>
            <p:nvPr/>
          </p:nvSpPr>
          <p:spPr>
            <a:xfrm>
              <a:off x="0" y="3614017"/>
              <a:ext cx="45730" cy="414119"/>
            </a:xfrm>
            <a:custGeom>
              <a:avLst/>
              <a:gdLst>
                <a:gd name="connsiteX0" fmla="*/ 0 w 45730"/>
                <a:gd name="connsiteY0" fmla="*/ 0 h 414119"/>
                <a:gd name="connsiteX1" fmla="*/ 0 w 45730"/>
                <a:gd name="connsiteY1" fmla="*/ 400146 h 414119"/>
                <a:gd name="connsiteX2" fmla="*/ 45731 w 45730"/>
                <a:gd name="connsiteY2" fmla="*/ 414119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30" h="414119">
                  <a:moveTo>
                    <a:pt x="0" y="0"/>
                  </a:moveTo>
                  <a:lnTo>
                    <a:pt x="0" y="400146"/>
                  </a:lnTo>
                  <a:lnTo>
                    <a:pt x="45731" y="414119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8C4D2CD-4C27-4921-8BD7-B3C92CAA0457}"/>
                </a:ext>
              </a:extLst>
            </p:cNvPr>
            <p:cNvSpPr/>
            <p:nvPr/>
          </p:nvSpPr>
          <p:spPr>
            <a:xfrm>
              <a:off x="1166129" y="1380821"/>
              <a:ext cx="497954" cy="2987757"/>
            </a:xfrm>
            <a:custGeom>
              <a:avLst/>
              <a:gdLst>
                <a:gd name="connsiteX0" fmla="*/ 497955 w 497954"/>
                <a:gd name="connsiteY0" fmla="*/ 2168411 h 2987757"/>
                <a:gd name="connsiteX1" fmla="*/ 337898 w 497954"/>
                <a:gd name="connsiteY1" fmla="*/ 0 h 2987757"/>
                <a:gd name="connsiteX2" fmla="*/ 0 w 497954"/>
                <a:gd name="connsiteY2" fmla="*/ 180383 h 2987757"/>
                <a:gd name="connsiteX3" fmla="*/ 229923 w 497954"/>
                <a:gd name="connsiteY3" fmla="*/ 2987757 h 2987757"/>
                <a:gd name="connsiteX4" fmla="*/ 245166 w 497954"/>
                <a:gd name="connsiteY4" fmla="*/ 2977595 h 2987757"/>
                <a:gd name="connsiteX5" fmla="*/ 415386 w 497954"/>
                <a:gd name="connsiteY5" fmla="*/ 2864538 h 2987757"/>
                <a:gd name="connsiteX6" fmla="*/ 368385 w 497954"/>
                <a:gd name="connsiteY6" fmla="*/ 2254791 h 2987757"/>
                <a:gd name="connsiteX7" fmla="*/ 368385 w 497954"/>
                <a:gd name="connsiteY7" fmla="*/ 2253521 h 2987757"/>
                <a:gd name="connsiteX8" fmla="*/ 368385 w 497954"/>
                <a:gd name="connsiteY8" fmla="*/ 2252251 h 2987757"/>
                <a:gd name="connsiteX9" fmla="*/ 368385 w 497954"/>
                <a:gd name="connsiteY9" fmla="*/ 2252251 h 2987757"/>
                <a:gd name="connsiteX10" fmla="*/ 368385 w 497954"/>
                <a:gd name="connsiteY10" fmla="*/ 2252251 h 2987757"/>
                <a:gd name="connsiteX11" fmla="*/ 368385 w 497954"/>
                <a:gd name="connsiteY11" fmla="*/ 2252251 h 2987757"/>
                <a:gd name="connsiteX12" fmla="*/ 368385 w 497954"/>
                <a:gd name="connsiteY12" fmla="*/ 2250980 h 2987757"/>
                <a:gd name="connsiteX13" fmla="*/ 368385 w 497954"/>
                <a:gd name="connsiteY13" fmla="*/ 2250980 h 2987757"/>
                <a:gd name="connsiteX14" fmla="*/ 369655 w 497954"/>
                <a:gd name="connsiteY14" fmla="*/ 2249710 h 2987757"/>
                <a:gd name="connsiteX15" fmla="*/ 370926 w 497954"/>
                <a:gd name="connsiteY15" fmla="*/ 2248440 h 2987757"/>
                <a:gd name="connsiteX16" fmla="*/ 497955 w 497954"/>
                <a:gd name="connsiteY16" fmla="*/ 2168411 h 2987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7954" h="2987757">
                  <a:moveTo>
                    <a:pt x="497955" y="2168411"/>
                  </a:moveTo>
                  <a:lnTo>
                    <a:pt x="337898" y="0"/>
                  </a:lnTo>
                  <a:lnTo>
                    <a:pt x="0" y="180383"/>
                  </a:lnTo>
                  <a:lnTo>
                    <a:pt x="229923" y="2987757"/>
                  </a:lnTo>
                  <a:lnTo>
                    <a:pt x="245166" y="2977595"/>
                  </a:lnTo>
                  <a:lnTo>
                    <a:pt x="415386" y="2864538"/>
                  </a:lnTo>
                  <a:lnTo>
                    <a:pt x="368385" y="2254791"/>
                  </a:lnTo>
                  <a:cubicBezTo>
                    <a:pt x="368385" y="2254791"/>
                    <a:pt x="368385" y="2254791"/>
                    <a:pt x="368385" y="2253521"/>
                  </a:cubicBezTo>
                  <a:cubicBezTo>
                    <a:pt x="368385" y="2253521"/>
                    <a:pt x="368385" y="2252251"/>
                    <a:pt x="368385" y="2252251"/>
                  </a:cubicBezTo>
                  <a:lnTo>
                    <a:pt x="368385" y="2252251"/>
                  </a:lnTo>
                  <a:lnTo>
                    <a:pt x="368385" y="2252251"/>
                  </a:lnTo>
                  <a:lnTo>
                    <a:pt x="368385" y="2252251"/>
                  </a:lnTo>
                  <a:cubicBezTo>
                    <a:pt x="368385" y="2252251"/>
                    <a:pt x="368385" y="2250980"/>
                    <a:pt x="368385" y="2250980"/>
                  </a:cubicBezTo>
                  <a:lnTo>
                    <a:pt x="368385" y="2250980"/>
                  </a:lnTo>
                  <a:cubicBezTo>
                    <a:pt x="368385" y="2250980"/>
                    <a:pt x="368385" y="2250980"/>
                    <a:pt x="369655" y="2249710"/>
                  </a:cubicBezTo>
                  <a:lnTo>
                    <a:pt x="370926" y="2248440"/>
                  </a:lnTo>
                  <a:lnTo>
                    <a:pt x="497955" y="2168411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1D00B2-0C80-4662-B105-49A74C91D9B6}"/>
                </a:ext>
              </a:extLst>
            </p:cNvPr>
            <p:cNvSpPr/>
            <p:nvPr/>
          </p:nvSpPr>
          <p:spPr>
            <a:xfrm>
              <a:off x="1779680" y="795210"/>
              <a:ext cx="1316023" cy="736776"/>
            </a:xfrm>
            <a:custGeom>
              <a:avLst/>
              <a:gdLst>
                <a:gd name="connsiteX0" fmla="*/ 1082290 w 1316023"/>
                <a:gd name="connsiteY0" fmla="*/ 35569 h 736776"/>
                <a:gd name="connsiteX1" fmla="*/ 1075938 w 1316023"/>
                <a:gd name="connsiteY1" fmla="*/ 31758 h 736776"/>
                <a:gd name="connsiteX2" fmla="*/ 0 w 1316023"/>
                <a:gd name="connsiteY2" fmla="*/ 616098 h 736776"/>
                <a:gd name="connsiteX3" fmla="*/ 553848 w 1316023"/>
                <a:gd name="connsiteY3" fmla="*/ 736777 h 736776"/>
                <a:gd name="connsiteX4" fmla="*/ 1316023 w 1316023"/>
                <a:gd name="connsiteY4" fmla="*/ 307414 h 736776"/>
                <a:gd name="connsiteX5" fmla="*/ 1305861 w 1316023"/>
                <a:gd name="connsiteY5" fmla="*/ 41920 h 736776"/>
                <a:gd name="connsiteX6" fmla="*/ 1088641 w 1316023"/>
                <a:gd name="connsiteY6" fmla="*/ 0 h 736776"/>
                <a:gd name="connsiteX7" fmla="*/ 1089911 w 1316023"/>
                <a:gd name="connsiteY7" fmla="*/ 27947 h 736776"/>
                <a:gd name="connsiteX8" fmla="*/ 1082290 w 1316023"/>
                <a:gd name="connsiteY8" fmla="*/ 35569 h 73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6023" h="736776">
                  <a:moveTo>
                    <a:pt x="1082290" y="35569"/>
                  </a:moveTo>
                  <a:cubicBezTo>
                    <a:pt x="1079749" y="35569"/>
                    <a:pt x="1077208" y="34298"/>
                    <a:pt x="1075938" y="31758"/>
                  </a:cubicBezTo>
                  <a:lnTo>
                    <a:pt x="0" y="616098"/>
                  </a:lnTo>
                  <a:lnTo>
                    <a:pt x="553848" y="736777"/>
                  </a:lnTo>
                  <a:lnTo>
                    <a:pt x="1316023" y="307414"/>
                  </a:lnTo>
                  <a:lnTo>
                    <a:pt x="1305861" y="41920"/>
                  </a:lnTo>
                  <a:lnTo>
                    <a:pt x="1088641" y="0"/>
                  </a:lnTo>
                  <a:lnTo>
                    <a:pt x="1089911" y="27947"/>
                  </a:lnTo>
                  <a:cubicBezTo>
                    <a:pt x="1088641" y="31758"/>
                    <a:pt x="1086101" y="34298"/>
                    <a:pt x="1082290" y="35569"/>
                  </a:cubicBez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9D237A5-9767-4194-8359-9FD42A225611}"/>
                </a:ext>
              </a:extLst>
            </p:cNvPr>
            <p:cNvSpPr/>
            <p:nvPr/>
          </p:nvSpPr>
          <p:spPr>
            <a:xfrm>
              <a:off x="1728868" y="160058"/>
              <a:ext cx="1125479" cy="1249979"/>
            </a:xfrm>
            <a:custGeom>
              <a:avLst/>
              <a:gdLst>
                <a:gd name="connsiteX0" fmla="*/ 47001 w 1125479"/>
                <a:gd name="connsiteY0" fmla="*/ 1249980 h 1249979"/>
                <a:gd name="connsiteX1" fmla="*/ 49541 w 1125479"/>
                <a:gd name="connsiteY1" fmla="*/ 1249980 h 1249979"/>
                <a:gd name="connsiteX2" fmla="*/ 1125480 w 1125479"/>
                <a:gd name="connsiteY2" fmla="*/ 665640 h 1249979"/>
                <a:gd name="connsiteX3" fmla="*/ 1124209 w 1125479"/>
                <a:gd name="connsiteY3" fmla="*/ 661829 h 1249979"/>
                <a:gd name="connsiteX4" fmla="*/ 1122939 w 1125479"/>
                <a:gd name="connsiteY4" fmla="*/ 624990 h 1249979"/>
                <a:gd name="connsiteX5" fmla="*/ 1122939 w 1125479"/>
                <a:gd name="connsiteY5" fmla="*/ 624990 h 1249979"/>
                <a:gd name="connsiteX6" fmla="*/ 1094993 w 1125479"/>
                <a:gd name="connsiteY6" fmla="*/ 0 h 1249979"/>
                <a:gd name="connsiteX7" fmla="*/ 0 w 1125479"/>
                <a:gd name="connsiteY7" fmla="*/ 561475 h 1249979"/>
                <a:gd name="connsiteX8" fmla="*/ 47001 w 1125479"/>
                <a:gd name="connsiteY8" fmla="*/ 1249980 h 124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5479" h="1249979">
                  <a:moveTo>
                    <a:pt x="47001" y="1249980"/>
                  </a:moveTo>
                  <a:lnTo>
                    <a:pt x="49541" y="1249980"/>
                  </a:lnTo>
                  <a:lnTo>
                    <a:pt x="1125480" y="665640"/>
                  </a:lnTo>
                  <a:cubicBezTo>
                    <a:pt x="1124209" y="664369"/>
                    <a:pt x="1124209" y="663099"/>
                    <a:pt x="1124209" y="661829"/>
                  </a:cubicBezTo>
                  <a:lnTo>
                    <a:pt x="1122939" y="624990"/>
                  </a:lnTo>
                  <a:lnTo>
                    <a:pt x="1122939" y="624990"/>
                  </a:lnTo>
                  <a:lnTo>
                    <a:pt x="1094993" y="0"/>
                  </a:lnTo>
                  <a:lnTo>
                    <a:pt x="0" y="561475"/>
                  </a:lnTo>
                  <a:lnTo>
                    <a:pt x="47001" y="12499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C987BAB-6DB6-4A36-A29F-579BC72DDF32}"/>
                </a:ext>
              </a:extLst>
            </p:cNvPr>
            <p:cNvSpPr/>
            <p:nvPr/>
          </p:nvSpPr>
          <p:spPr>
            <a:xfrm>
              <a:off x="2341150" y="1117868"/>
              <a:ext cx="816798" cy="1947377"/>
            </a:xfrm>
            <a:custGeom>
              <a:avLst/>
              <a:gdLst>
                <a:gd name="connsiteX0" fmla="*/ 86380 w 816798"/>
                <a:gd name="connsiteY0" fmla="*/ 1947377 h 1947377"/>
                <a:gd name="connsiteX1" fmla="*/ 721526 w 816798"/>
                <a:gd name="connsiteY1" fmla="*/ 1544691 h 1947377"/>
                <a:gd name="connsiteX2" fmla="*/ 721526 w 816798"/>
                <a:gd name="connsiteY2" fmla="*/ 1544691 h 1947377"/>
                <a:gd name="connsiteX3" fmla="*/ 724067 w 816798"/>
                <a:gd name="connsiteY3" fmla="*/ 1543420 h 1947377"/>
                <a:gd name="connsiteX4" fmla="*/ 724067 w 816798"/>
                <a:gd name="connsiteY4" fmla="*/ 1543420 h 1947377"/>
                <a:gd name="connsiteX5" fmla="*/ 726608 w 816798"/>
                <a:gd name="connsiteY5" fmla="*/ 1543420 h 1947377"/>
                <a:gd name="connsiteX6" fmla="*/ 816798 w 816798"/>
                <a:gd name="connsiteY6" fmla="*/ 1565016 h 1947377"/>
                <a:gd name="connsiteX7" fmla="*/ 754554 w 816798"/>
                <a:gd name="connsiteY7" fmla="*/ 0 h 1947377"/>
                <a:gd name="connsiteX8" fmla="*/ 0 w 816798"/>
                <a:gd name="connsiteY8" fmla="*/ 424282 h 1947377"/>
                <a:gd name="connsiteX9" fmla="*/ 86380 w 816798"/>
                <a:gd name="connsiteY9" fmla="*/ 1947377 h 1947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6798" h="1947377">
                  <a:moveTo>
                    <a:pt x="86380" y="1947377"/>
                  </a:moveTo>
                  <a:lnTo>
                    <a:pt x="721526" y="1544691"/>
                  </a:lnTo>
                  <a:lnTo>
                    <a:pt x="721526" y="1544691"/>
                  </a:lnTo>
                  <a:cubicBezTo>
                    <a:pt x="722797" y="1544691"/>
                    <a:pt x="722797" y="1543420"/>
                    <a:pt x="724067" y="1543420"/>
                  </a:cubicBezTo>
                  <a:lnTo>
                    <a:pt x="724067" y="1543420"/>
                  </a:lnTo>
                  <a:lnTo>
                    <a:pt x="726608" y="1543420"/>
                  </a:lnTo>
                  <a:lnTo>
                    <a:pt x="816798" y="1565016"/>
                  </a:lnTo>
                  <a:lnTo>
                    <a:pt x="754554" y="0"/>
                  </a:lnTo>
                  <a:lnTo>
                    <a:pt x="0" y="424282"/>
                  </a:lnTo>
                  <a:lnTo>
                    <a:pt x="86380" y="194737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D51778-4491-406F-A2D6-1B9750DA4AF0}"/>
                </a:ext>
              </a:extLst>
            </p:cNvPr>
            <p:cNvSpPr/>
            <p:nvPr/>
          </p:nvSpPr>
          <p:spPr>
            <a:xfrm>
              <a:off x="749472" y="1247439"/>
              <a:ext cx="759635" cy="301062"/>
            </a:xfrm>
            <a:custGeom>
              <a:avLst/>
              <a:gdLst>
                <a:gd name="connsiteX0" fmla="*/ 757095 w 759635"/>
                <a:gd name="connsiteY0" fmla="*/ 114327 h 301062"/>
                <a:gd name="connsiteX1" fmla="*/ 759635 w 759635"/>
                <a:gd name="connsiteY1" fmla="*/ 113057 h 301062"/>
                <a:gd name="connsiteX2" fmla="*/ 421737 w 759635"/>
                <a:gd name="connsiteY2" fmla="*/ 39380 h 301062"/>
                <a:gd name="connsiteX3" fmla="*/ 415386 w 759635"/>
                <a:gd name="connsiteY3" fmla="*/ 45731 h 301062"/>
                <a:gd name="connsiteX4" fmla="*/ 407764 w 759635"/>
                <a:gd name="connsiteY4" fmla="*/ 39380 h 301062"/>
                <a:gd name="connsiteX5" fmla="*/ 403953 w 759635"/>
                <a:gd name="connsiteY5" fmla="*/ 0 h 301062"/>
                <a:gd name="connsiteX6" fmla="*/ 346790 w 759635"/>
                <a:gd name="connsiteY6" fmla="*/ 29217 h 301062"/>
                <a:gd name="connsiteX7" fmla="*/ 346790 w 759635"/>
                <a:gd name="connsiteY7" fmla="*/ 29217 h 301062"/>
                <a:gd name="connsiteX8" fmla="*/ 1270 w 759635"/>
                <a:gd name="connsiteY8" fmla="*/ 209600 h 301062"/>
                <a:gd name="connsiteX9" fmla="*/ 0 w 759635"/>
                <a:gd name="connsiteY9" fmla="*/ 209600 h 301062"/>
                <a:gd name="connsiteX10" fmla="*/ 406494 w 759635"/>
                <a:gd name="connsiteY10" fmla="*/ 301062 h 301062"/>
                <a:gd name="connsiteX11" fmla="*/ 757095 w 759635"/>
                <a:gd name="connsiteY11" fmla="*/ 114327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9635" h="301062">
                  <a:moveTo>
                    <a:pt x="757095" y="114327"/>
                  </a:moveTo>
                  <a:lnTo>
                    <a:pt x="759635" y="113057"/>
                  </a:lnTo>
                  <a:lnTo>
                    <a:pt x="421737" y="39380"/>
                  </a:lnTo>
                  <a:cubicBezTo>
                    <a:pt x="420467" y="43190"/>
                    <a:pt x="417926" y="44461"/>
                    <a:pt x="415386" y="45731"/>
                  </a:cubicBezTo>
                  <a:cubicBezTo>
                    <a:pt x="411575" y="45731"/>
                    <a:pt x="407764" y="43190"/>
                    <a:pt x="407764" y="39380"/>
                  </a:cubicBezTo>
                  <a:lnTo>
                    <a:pt x="403953" y="0"/>
                  </a:lnTo>
                  <a:lnTo>
                    <a:pt x="346790" y="29217"/>
                  </a:lnTo>
                  <a:lnTo>
                    <a:pt x="346790" y="29217"/>
                  </a:lnTo>
                  <a:lnTo>
                    <a:pt x="1270" y="209600"/>
                  </a:lnTo>
                  <a:lnTo>
                    <a:pt x="0" y="209600"/>
                  </a:lnTo>
                  <a:lnTo>
                    <a:pt x="406494" y="301062"/>
                  </a:lnTo>
                  <a:lnTo>
                    <a:pt x="757095" y="11432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13649C4-EFAE-4B29-B1AD-9D0B4DCE2273}"/>
                </a:ext>
              </a:extLst>
            </p:cNvPr>
            <p:cNvSpPr/>
            <p:nvPr/>
          </p:nvSpPr>
          <p:spPr>
            <a:xfrm>
              <a:off x="1116587" y="605935"/>
              <a:ext cx="644038" cy="802832"/>
            </a:xfrm>
            <a:custGeom>
              <a:avLst/>
              <a:gdLst>
                <a:gd name="connsiteX0" fmla="*/ 54623 w 644038"/>
                <a:gd name="connsiteY0" fmla="*/ 680883 h 802832"/>
                <a:gd name="connsiteX1" fmla="*/ 392521 w 644038"/>
                <a:gd name="connsiteY1" fmla="*/ 754561 h 802832"/>
                <a:gd name="connsiteX2" fmla="*/ 400142 w 644038"/>
                <a:gd name="connsiteY2" fmla="*/ 750750 h 802832"/>
                <a:gd name="connsiteX3" fmla="*/ 400142 w 644038"/>
                <a:gd name="connsiteY3" fmla="*/ 750750 h 802832"/>
                <a:gd name="connsiteX4" fmla="*/ 401413 w 644038"/>
                <a:gd name="connsiteY4" fmla="*/ 750750 h 802832"/>
                <a:gd name="connsiteX5" fmla="*/ 402683 w 644038"/>
                <a:gd name="connsiteY5" fmla="*/ 750750 h 802832"/>
                <a:gd name="connsiteX6" fmla="*/ 405223 w 644038"/>
                <a:gd name="connsiteY6" fmla="*/ 750750 h 802832"/>
                <a:gd name="connsiteX7" fmla="*/ 644039 w 644038"/>
                <a:gd name="connsiteY7" fmla="*/ 802833 h 802832"/>
                <a:gd name="connsiteX8" fmla="*/ 597038 w 644038"/>
                <a:gd name="connsiteY8" fmla="*/ 118138 h 802832"/>
                <a:gd name="connsiteX9" fmla="*/ 0 w 644038"/>
                <a:gd name="connsiteY9" fmla="*/ 0 h 802832"/>
                <a:gd name="connsiteX10" fmla="*/ 50812 w 644038"/>
                <a:gd name="connsiteY10" fmla="*/ 628801 h 802832"/>
                <a:gd name="connsiteX11" fmla="*/ 54623 w 644038"/>
                <a:gd name="connsiteY11" fmla="*/ 680883 h 802832"/>
                <a:gd name="connsiteX12" fmla="*/ 54623 w 644038"/>
                <a:gd name="connsiteY12" fmla="*/ 680883 h 80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4038" h="802832">
                  <a:moveTo>
                    <a:pt x="54623" y="680883"/>
                  </a:moveTo>
                  <a:lnTo>
                    <a:pt x="392521" y="754561"/>
                  </a:lnTo>
                  <a:lnTo>
                    <a:pt x="400142" y="750750"/>
                  </a:lnTo>
                  <a:lnTo>
                    <a:pt x="400142" y="750750"/>
                  </a:lnTo>
                  <a:lnTo>
                    <a:pt x="401413" y="750750"/>
                  </a:lnTo>
                  <a:lnTo>
                    <a:pt x="402683" y="750750"/>
                  </a:lnTo>
                  <a:lnTo>
                    <a:pt x="405223" y="750750"/>
                  </a:lnTo>
                  <a:lnTo>
                    <a:pt x="644039" y="802833"/>
                  </a:lnTo>
                  <a:lnTo>
                    <a:pt x="597038" y="118138"/>
                  </a:lnTo>
                  <a:lnTo>
                    <a:pt x="0" y="0"/>
                  </a:lnTo>
                  <a:lnTo>
                    <a:pt x="50812" y="628801"/>
                  </a:lnTo>
                  <a:lnTo>
                    <a:pt x="54623" y="680883"/>
                  </a:lnTo>
                  <a:cubicBezTo>
                    <a:pt x="54623" y="679613"/>
                    <a:pt x="54623" y="680883"/>
                    <a:pt x="54623" y="68088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7AB7EFE-A604-449F-84DE-BC37DAEFA026}"/>
                </a:ext>
              </a:extLst>
            </p:cNvPr>
            <p:cNvSpPr/>
            <p:nvPr/>
          </p:nvSpPr>
          <p:spPr>
            <a:xfrm>
              <a:off x="1528162" y="1371929"/>
              <a:ext cx="368384" cy="2162059"/>
            </a:xfrm>
            <a:custGeom>
              <a:avLst/>
              <a:gdLst>
                <a:gd name="connsiteX0" fmla="*/ 368385 w 368384"/>
                <a:gd name="connsiteY0" fmla="*/ 2029947 h 2162059"/>
                <a:gd name="connsiteX1" fmla="*/ 233734 w 368384"/>
                <a:gd name="connsiteY1" fmla="*/ 50812 h 2162059"/>
                <a:gd name="connsiteX2" fmla="*/ 0 w 368384"/>
                <a:gd name="connsiteY2" fmla="*/ 0 h 2162059"/>
                <a:gd name="connsiteX3" fmla="*/ 160057 w 368384"/>
                <a:gd name="connsiteY3" fmla="*/ 2162059 h 2162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384" h="2162059">
                  <a:moveTo>
                    <a:pt x="368385" y="2029947"/>
                  </a:moveTo>
                  <a:lnTo>
                    <a:pt x="233734" y="50812"/>
                  </a:lnTo>
                  <a:lnTo>
                    <a:pt x="0" y="0"/>
                  </a:lnTo>
                  <a:lnTo>
                    <a:pt x="160057" y="216205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B431582-6F05-484D-97D1-8DF253BBA8F7}"/>
                </a:ext>
              </a:extLst>
            </p:cNvPr>
            <p:cNvSpPr/>
            <p:nvPr/>
          </p:nvSpPr>
          <p:spPr>
            <a:xfrm>
              <a:off x="1777139" y="1426552"/>
              <a:ext cx="635146" cy="1965161"/>
            </a:xfrm>
            <a:custGeom>
              <a:avLst/>
              <a:gdLst>
                <a:gd name="connsiteX0" fmla="*/ 635147 w 635146"/>
                <a:gd name="connsiteY0" fmla="*/ 1647585 h 1965161"/>
                <a:gd name="connsiteX1" fmla="*/ 548767 w 635146"/>
                <a:gd name="connsiteY1" fmla="*/ 119409 h 1965161"/>
                <a:gd name="connsiteX2" fmla="*/ 0 w 635146"/>
                <a:gd name="connsiteY2" fmla="*/ 0 h 1965161"/>
                <a:gd name="connsiteX3" fmla="*/ 134651 w 635146"/>
                <a:gd name="connsiteY3" fmla="*/ 1965162 h 196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146" h="1965161">
                  <a:moveTo>
                    <a:pt x="635147" y="1647585"/>
                  </a:moveTo>
                  <a:lnTo>
                    <a:pt x="548767" y="119409"/>
                  </a:lnTo>
                  <a:lnTo>
                    <a:pt x="0" y="0"/>
                  </a:lnTo>
                  <a:lnTo>
                    <a:pt x="134651" y="196516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72E1E45-A096-437E-80E7-8C127D10A721}"/>
                </a:ext>
              </a:extLst>
            </p:cNvPr>
            <p:cNvSpPr/>
            <p:nvPr/>
          </p:nvSpPr>
          <p:spPr>
            <a:xfrm>
              <a:off x="0" y="4029407"/>
              <a:ext cx="189273" cy="175301"/>
            </a:xfrm>
            <a:custGeom>
              <a:avLst/>
              <a:gdLst>
                <a:gd name="connsiteX0" fmla="*/ 53352 w 189273"/>
                <a:gd name="connsiteY0" fmla="*/ 16514 h 175301"/>
                <a:gd name="connsiteX1" fmla="*/ 53352 w 189273"/>
                <a:gd name="connsiteY1" fmla="*/ 16514 h 175301"/>
                <a:gd name="connsiteX2" fmla="*/ 52082 w 189273"/>
                <a:gd name="connsiteY2" fmla="*/ 16514 h 175301"/>
                <a:gd name="connsiteX3" fmla="*/ 0 w 189273"/>
                <a:gd name="connsiteY3" fmla="*/ 0 h 175301"/>
                <a:gd name="connsiteX4" fmla="*/ 0 w 189273"/>
                <a:gd name="connsiteY4" fmla="*/ 175302 h 175301"/>
                <a:gd name="connsiteX5" fmla="*/ 189274 w 189273"/>
                <a:gd name="connsiteY5" fmla="*/ 58434 h 17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273" h="175301">
                  <a:moveTo>
                    <a:pt x="53352" y="16514"/>
                  </a:moveTo>
                  <a:lnTo>
                    <a:pt x="53352" y="16514"/>
                  </a:lnTo>
                  <a:lnTo>
                    <a:pt x="52082" y="16514"/>
                  </a:lnTo>
                  <a:lnTo>
                    <a:pt x="0" y="0"/>
                  </a:lnTo>
                  <a:lnTo>
                    <a:pt x="0" y="175302"/>
                  </a:lnTo>
                  <a:lnTo>
                    <a:pt x="189274" y="58434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7187D76-FA8A-4639-8235-252E4DA8F716}"/>
                </a:ext>
              </a:extLst>
            </p:cNvPr>
            <p:cNvSpPr/>
            <p:nvPr/>
          </p:nvSpPr>
          <p:spPr>
            <a:xfrm>
              <a:off x="3785473" y="5563935"/>
              <a:ext cx="6351" cy="7621"/>
            </a:xfrm>
            <a:custGeom>
              <a:avLst/>
              <a:gdLst>
                <a:gd name="connsiteX0" fmla="*/ 0 w 6351"/>
                <a:gd name="connsiteY0" fmla="*/ 0 h 7621"/>
                <a:gd name="connsiteX1" fmla="*/ 0 w 6351"/>
                <a:gd name="connsiteY1" fmla="*/ 7622 h 7621"/>
                <a:gd name="connsiteX2" fmla="*/ 6351 w 6351"/>
                <a:gd name="connsiteY2" fmla="*/ 2541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1" h="7621">
                  <a:moveTo>
                    <a:pt x="0" y="0"/>
                  </a:moveTo>
                  <a:lnTo>
                    <a:pt x="0" y="7622"/>
                  </a:lnTo>
                  <a:lnTo>
                    <a:pt x="6351" y="2541"/>
                  </a:lnTo>
                  <a:close/>
                </a:path>
              </a:pathLst>
            </a:custGeom>
            <a:solidFill>
              <a:srgbClr val="0A405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071BE8E-2426-4943-9AF4-7DE1ECC77839}"/>
                </a:ext>
              </a:extLst>
            </p:cNvPr>
            <p:cNvSpPr/>
            <p:nvPr/>
          </p:nvSpPr>
          <p:spPr>
            <a:xfrm>
              <a:off x="2405934" y="6718642"/>
              <a:ext cx="8892" cy="135922"/>
            </a:xfrm>
            <a:custGeom>
              <a:avLst/>
              <a:gdLst>
                <a:gd name="connsiteX0" fmla="*/ 0 w 8892"/>
                <a:gd name="connsiteY0" fmla="*/ 1270 h 135922"/>
                <a:gd name="connsiteX1" fmla="*/ 8892 w 8892"/>
                <a:gd name="connsiteY1" fmla="*/ 135922 h 135922"/>
                <a:gd name="connsiteX2" fmla="*/ 8892 w 8892"/>
                <a:gd name="connsiteY2" fmla="*/ 135922 h 135922"/>
                <a:gd name="connsiteX3" fmla="*/ 0 w 8892"/>
                <a:gd name="connsiteY3" fmla="*/ 0 h 135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" h="135922">
                  <a:moveTo>
                    <a:pt x="0" y="1270"/>
                  </a:moveTo>
                  <a:lnTo>
                    <a:pt x="8892" y="135922"/>
                  </a:lnTo>
                  <a:lnTo>
                    <a:pt x="8892" y="1359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72DDEA6-650E-4657-9AA5-11604059D9C1}"/>
                </a:ext>
              </a:extLst>
            </p:cNvPr>
            <p:cNvSpPr/>
            <p:nvPr/>
          </p:nvSpPr>
          <p:spPr>
            <a:xfrm>
              <a:off x="3925205" y="6390903"/>
              <a:ext cx="1714895" cy="463660"/>
            </a:xfrm>
            <a:custGeom>
              <a:avLst/>
              <a:gdLst>
                <a:gd name="connsiteX0" fmla="*/ 589416 w 1714895"/>
                <a:gd name="connsiteY0" fmla="*/ 16514 h 463660"/>
                <a:gd name="connsiteX1" fmla="*/ 538604 w 1714895"/>
                <a:gd name="connsiteY1" fmla="*/ 0 h 463660"/>
                <a:gd name="connsiteX2" fmla="*/ 0 w 1714895"/>
                <a:gd name="connsiteY2" fmla="*/ 463661 h 463660"/>
                <a:gd name="connsiteX3" fmla="*/ 1642489 w 1714895"/>
                <a:gd name="connsiteY3" fmla="*/ 463661 h 463660"/>
                <a:gd name="connsiteX4" fmla="*/ 1714896 w 1714895"/>
                <a:gd name="connsiteY4" fmla="*/ 396335 h 46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895" h="463660">
                  <a:moveTo>
                    <a:pt x="589416" y="16514"/>
                  </a:moveTo>
                  <a:lnTo>
                    <a:pt x="538604" y="0"/>
                  </a:lnTo>
                  <a:lnTo>
                    <a:pt x="0" y="463661"/>
                  </a:lnTo>
                  <a:lnTo>
                    <a:pt x="1642489" y="463661"/>
                  </a:lnTo>
                  <a:lnTo>
                    <a:pt x="1714896" y="396335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965E061-7185-46A5-8945-E0D9F5D2150B}"/>
                </a:ext>
              </a:extLst>
            </p:cNvPr>
            <p:cNvSpPr/>
            <p:nvPr/>
          </p:nvSpPr>
          <p:spPr>
            <a:xfrm>
              <a:off x="2235715" y="6731345"/>
              <a:ext cx="163867" cy="123218"/>
            </a:xfrm>
            <a:custGeom>
              <a:avLst/>
              <a:gdLst>
                <a:gd name="connsiteX0" fmla="*/ 0 w 163867"/>
                <a:gd name="connsiteY0" fmla="*/ 123219 h 123218"/>
                <a:gd name="connsiteX1" fmla="*/ 163868 w 163867"/>
                <a:gd name="connsiteY1" fmla="*/ 123219 h 123218"/>
                <a:gd name="connsiteX2" fmla="*/ 156246 w 163867"/>
                <a:gd name="connsiteY2" fmla="*/ 0 h 12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67" h="123218">
                  <a:moveTo>
                    <a:pt x="0" y="123219"/>
                  </a:moveTo>
                  <a:lnTo>
                    <a:pt x="163868" y="123219"/>
                  </a:lnTo>
                  <a:lnTo>
                    <a:pt x="156246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787658-0A3E-4817-B4D6-1218CC5FA313}"/>
                </a:ext>
              </a:extLst>
            </p:cNvPr>
            <p:cNvSpPr/>
            <p:nvPr/>
          </p:nvSpPr>
          <p:spPr>
            <a:xfrm>
              <a:off x="3603821" y="3362497"/>
              <a:ext cx="182922" cy="2872159"/>
            </a:xfrm>
            <a:custGeom>
              <a:avLst/>
              <a:gdLst>
                <a:gd name="connsiteX0" fmla="*/ 86380 w 182922"/>
                <a:gd name="connsiteY0" fmla="*/ 2872159 h 2872159"/>
                <a:gd name="connsiteX1" fmla="*/ 182922 w 182922"/>
                <a:gd name="connsiteY1" fmla="*/ 2792130 h 2872159"/>
                <a:gd name="connsiteX2" fmla="*/ 167678 w 182922"/>
                <a:gd name="connsiteY2" fmla="*/ 2235737 h 2872159"/>
                <a:gd name="connsiteX3" fmla="*/ 167678 w 182922"/>
                <a:gd name="connsiteY3" fmla="*/ 2224304 h 2872159"/>
                <a:gd name="connsiteX4" fmla="*/ 167678 w 182922"/>
                <a:gd name="connsiteY4" fmla="*/ 2224304 h 2872159"/>
                <a:gd name="connsiteX5" fmla="*/ 167678 w 182922"/>
                <a:gd name="connsiteY5" fmla="*/ 2224304 h 2872159"/>
                <a:gd name="connsiteX6" fmla="*/ 166408 w 182922"/>
                <a:gd name="connsiteY6" fmla="*/ 2191276 h 2872159"/>
                <a:gd name="connsiteX7" fmla="*/ 166408 w 182922"/>
                <a:gd name="connsiteY7" fmla="*/ 2191276 h 2872159"/>
                <a:gd name="connsiteX8" fmla="*/ 166408 w 182922"/>
                <a:gd name="connsiteY8" fmla="*/ 2191276 h 2872159"/>
                <a:gd name="connsiteX9" fmla="*/ 166408 w 182922"/>
                <a:gd name="connsiteY9" fmla="*/ 2191276 h 2872159"/>
                <a:gd name="connsiteX10" fmla="*/ 165138 w 182922"/>
                <a:gd name="connsiteY10" fmla="*/ 2123950 h 2872159"/>
                <a:gd name="connsiteX11" fmla="*/ 149894 w 182922"/>
                <a:gd name="connsiteY11" fmla="*/ 1587881 h 2872159"/>
                <a:gd name="connsiteX12" fmla="*/ 130840 w 182922"/>
                <a:gd name="connsiteY12" fmla="*/ 917160 h 2872159"/>
                <a:gd name="connsiteX13" fmla="*/ 105434 w 182922"/>
                <a:gd name="connsiteY13" fmla="*/ 0 h 2872159"/>
                <a:gd name="connsiteX14" fmla="*/ 0 w 182922"/>
                <a:gd name="connsiteY14" fmla="*/ 72407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922" h="2872159">
                  <a:moveTo>
                    <a:pt x="86380" y="2872159"/>
                  </a:moveTo>
                  <a:lnTo>
                    <a:pt x="182922" y="2792130"/>
                  </a:lnTo>
                  <a:lnTo>
                    <a:pt x="167678" y="2235737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5138" y="2123950"/>
                  </a:lnTo>
                  <a:lnTo>
                    <a:pt x="149894" y="1587881"/>
                  </a:lnTo>
                  <a:lnTo>
                    <a:pt x="130840" y="917160"/>
                  </a:lnTo>
                  <a:lnTo>
                    <a:pt x="105434" y="0"/>
                  </a:lnTo>
                  <a:lnTo>
                    <a:pt x="0" y="7240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61736DD-6E77-47EF-A8E4-E8E1C82729D7}"/>
                </a:ext>
              </a:extLst>
            </p:cNvPr>
            <p:cNvSpPr/>
            <p:nvPr/>
          </p:nvSpPr>
          <p:spPr>
            <a:xfrm>
              <a:off x="1559919" y="2676532"/>
              <a:ext cx="2139173" cy="1222033"/>
            </a:xfrm>
            <a:custGeom>
              <a:avLst/>
              <a:gdLst>
                <a:gd name="connsiteX0" fmla="*/ 865069 w 2139173"/>
                <a:gd name="connsiteY0" fmla="*/ 407768 h 1222033"/>
                <a:gd name="connsiteX1" fmla="*/ 349331 w 2139173"/>
                <a:gd name="connsiteY1" fmla="*/ 734236 h 1222033"/>
                <a:gd name="connsiteX2" fmla="*/ 125759 w 2139173"/>
                <a:gd name="connsiteY2" fmla="*/ 875240 h 1222033"/>
                <a:gd name="connsiteX3" fmla="*/ 125759 w 2139173"/>
                <a:gd name="connsiteY3" fmla="*/ 875240 h 1222033"/>
                <a:gd name="connsiteX4" fmla="*/ 116867 w 2139173"/>
                <a:gd name="connsiteY4" fmla="*/ 881592 h 1222033"/>
                <a:gd name="connsiteX5" fmla="*/ 116867 w 2139173"/>
                <a:gd name="connsiteY5" fmla="*/ 881592 h 1222033"/>
                <a:gd name="connsiteX6" fmla="*/ 0 w 2139173"/>
                <a:gd name="connsiteY6" fmla="*/ 955269 h 1222033"/>
                <a:gd name="connsiteX7" fmla="*/ 938746 w 2139173"/>
                <a:gd name="connsiteY7" fmla="*/ 1222033 h 1222033"/>
                <a:gd name="connsiteX8" fmla="*/ 1753004 w 2139173"/>
                <a:gd name="connsiteY8" fmla="*/ 673262 h 1222033"/>
                <a:gd name="connsiteX9" fmla="*/ 1753004 w 2139173"/>
                <a:gd name="connsiteY9" fmla="*/ 673262 h 1222033"/>
                <a:gd name="connsiteX10" fmla="*/ 1753004 w 2139173"/>
                <a:gd name="connsiteY10" fmla="*/ 673262 h 1222033"/>
                <a:gd name="connsiteX11" fmla="*/ 1754275 w 2139173"/>
                <a:gd name="connsiteY11" fmla="*/ 673262 h 1222033"/>
                <a:gd name="connsiteX12" fmla="*/ 1755545 w 2139173"/>
                <a:gd name="connsiteY12" fmla="*/ 673262 h 1222033"/>
                <a:gd name="connsiteX13" fmla="*/ 1759356 w 2139173"/>
                <a:gd name="connsiteY13" fmla="*/ 673262 h 1222033"/>
                <a:gd name="connsiteX14" fmla="*/ 2035009 w 2139173"/>
                <a:gd name="connsiteY14" fmla="*/ 745669 h 1222033"/>
                <a:gd name="connsiteX15" fmla="*/ 2139174 w 2139173"/>
                <a:gd name="connsiteY15" fmla="*/ 674532 h 1222033"/>
                <a:gd name="connsiteX16" fmla="*/ 1808897 w 2139173"/>
                <a:gd name="connsiteY16" fmla="*/ 588151 h 1222033"/>
                <a:gd name="connsiteX17" fmla="*/ 1220752 w 2139173"/>
                <a:gd name="connsiteY17" fmla="*/ 435715 h 1222033"/>
                <a:gd name="connsiteX18" fmla="*/ 1220752 w 2139173"/>
                <a:gd name="connsiteY18" fmla="*/ 435715 h 1222033"/>
                <a:gd name="connsiteX19" fmla="*/ 1219481 w 2139173"/>
                <a:gd name="connsiteY19" fmla="*/ 435715 h 1222033"/>
                <a:gd name="connsiteX20" fmla="*/ 1218211 w 2139173"/>
                <a:gd name="connsiteY20" fmla="*/ 434444 h 1222033"/>
                <a:gd name="connsiteX21" fmla="*/ 1216941 w 2139173"/>
                <a:gd name="connsiteY21" fmla="*/ 433174 h 1222033"/>
                <a:gd name="connsiteX22" fmla="*/ 1216941 w 2139173"/>
                <a:gd name="connsiteY22" fmla="*/ 433174 h 1222033"/>
                <a:gd name="connsiteX23" fmla="*/ 1215670 w 2139173"/>
                <a:gd name="connsiteY23" fmla="*/ 431904 h 1222033"/>
                <a:gd name="connsiteX24" fmla="*/ 1215670 w 2139173"/>
                <a:gd name="connsiteY24" fmla="*/ 430633 h 1222033"/>
                <a:gd name="connsiteX25" fmla="*/ 1215670 w 2139173"/>
                <a:gd name="connsiteY25" fmla="*/ 429363 h 1222033"/>
                <a:gd name="connsiteX26" fmla="*/ 1215670 w 2139173"/>
                <a:gd name="connsiteY26" fmla="*/ 428093 h 1222033"/>
                <a:gd name="connsiteX27" fmla="*/ 1215670 w 2139173"/>
                <a:gd name="connsiteY27" fmla="*/ 428093 h 1222033"/>
                <a:gd name="connsiteX28" fmla="*/ 1215670 w 2139173"/>
                <a:gd name="connsiteY28" fmla="*/ 426823 h 1222033"/>
                <a:gd name="connsiteX29" fmla="*/ 1216941 w 2139173"/>
                <a:gd name="connsiteY29" fmla="*/ 425552 h 1222033"/>
                <a:gd name="connsiteX30" fmla="*/ 1218211 w 2139173"/>
                <a:gd name="connsiteY30" fmla="*/ 424282 h 1222033"/>
                <a:gd name="connsiteX31" fmla="*/ 1219481 w 2139173"/>
                <a:gd name="connsiteY31" fmla="*/ 423012 h 1222033"/>
                <a:gd name="connsiteX32" fmla="*/ 1774599 w 2139173"/>
                <a:gd name="connsiteY32" fmla="*/ 64786 h 1222033"/>
                <a:gd name="connsiteX33" fmla="*/ 1606921 w 2139173"/>
                <a:gd name="connsiteY33" fmla="*/ 24136 h 1222033"/>
                <a:gd name="connsiteX34" fmla="*/ 1510378 w 2139173"/>
                <a:gd name="connsiteY34" fmla="*/ 0 h 1222033"/>
                <a:gd name="connsiteX35" fmla="*/ 865069 w 2139173"/>
                <a:gd name="connsiteY35" fmla="*/ 407768 h 12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139173" h="1222033">
                  <a:moveTo>
                    <a:pt x="865069" y="407768"/>
                  </a:moveTo>
                  <a:lnTo>
                    <a:pt x="349331" y="734236"/>
                  </a:lnTo>
                  <a:lnTo>
                    <a:pt x="125759" y="875240"/>
                  </a:lnTo>
                  <a:lnTo>
                    <a:pt x="125759" y="875240"/>
                  </a:lnTo>
                  <a:lnTo>
                    <a:pt x="116867" y="881592"/>
                  </a:lnTo>
                  <a:lnTo>
                    <a:pt x="116867" y="881592"/>
                  </a:lnTo>
                  <a:lnTo>
                    <a:pt x="0" y="955269"/>
                  </a:lnTo>
                  <a:lnTo>
                    <a:pt x="938746" y="1222033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4275" y="673262"/>
                  </a:lnTo>
                  <a:lnTo>
                    <a:pt x="1755545" y="673262"/>
                  </a:lnTo>
                  <a:lnTo>
                    <a:pt x="1759356" y="673262"/>
                  </a:lnTo>
                  <a:lnTo>
                    <a:pt x="2035009" y="745669"/>
                  </a:lnTo>
                  <a:lnTo>
                    <a:pt x="2139174" y="674532"/>
                  </a:lnTo>
                  <a:lnTo>
                    <a:pt x="1808897" y="588151"/>
                  </a:lnTo>
                  <a:lnTo>
                    <a:pt x="1220752" y="435715"/>
                  </a:lnTo>
                  <a:lnTo>
                    <a:pt x="1220752" y="435715"/>
                  </a:lnTo>
                  <a:lnTo>
                    <a:pt x="1219481" y="435715"/>
                  </a:lnTo>
                  <a:lnTo>
                    <a:pt x="1218211" y="434444"/>
                  </a:lnTo>
                  <a:cubicBezTo>
                    <a:pt x="1218211" y="433174"/>
                    <a:pt x="1216941" y="433174"/>
                    <a:pt x="1216941" y="433174"/>
                  </a:cubicBezTo>
                  <a:lnTo>
                    <a:pt x="1216941" y="433174"/>
                  </a:lnTo>
                  <a:cubicBezTo>
                    <a:pt x="1216941" y="433174"/>
                    <a:pt x="1216941" y="431904"/>
                    <a:pt x="1215670" y="431904"/>
                  </a:cubicBezTo>
                  <a:cubicBezTo>
                    <a:pt x="1215670" y="431904"/>
                    <a:pt x="1215670" y="430633"/>
                    <a:pt x="1215670" y="430633"/>
                  </a:cubicBezTo>
                  <a:cubicBezTo>
                    <a:pt x="1215670" y="430633"/>
                    <a:pt x="1215670" y="429363"/>
                    <a:pt x="1215670" y="429363"/>
                  </a:cubicBezTo>
                  <a:cubicBezTo>
                    <a:pt x="1215670" y="429363"/>
                    <a:pt x="1215670" y="428093"/>
                    <a:pt x="1215670" y="428093"/>
                  </a:cubicBezTo>
                  <a:lnTo>
                    <a:pt x="1215670" y="428093"/>
                  </a:lnTo>
                  <a:cubicBezTo>
                    <a:pt x="1215670" y="428093"/>
                    <a:pt x="1215670" y="428093"/>
                    <a:pt x="1215670" y="426823"/>
                  </a:cubicBezTo>
                  <a:lnTo>
                    <a:pt x="1216941" y="425552"/>
                  </a:lnTo>
                  <a:lnTo>
                    <a:pt x="1218211" y="424282"/>
                  </a:lnTo>
                  <a:lnTo>
                    <a:pt x="1219481" y="423012"/>
                  </a:lnTo>
                  <a:lnTo>
                    <a:pt x="1774599" y="64786"/>
                  </a:lnTo>
                  <a:lnTo>
                    <a:pt x="1606921" y="24136"/>
                  </a:lnTo>
                  <a:lnTo>
                    <a:pt x="1510378" y="0"/>
                  </a:lnTo>
                  <a:lnTo>
                    <a:pt x="865069" y="40776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0A73723-722A-42CA-B563-29BC977D8E64}"/>
                </a:ext>
              </a:extLst>
            </p:cNvPr>
            <p:cNvSpPr/>
            <p:nvPr/>
          </p:nvSpPr>
          <p:spPr>
            <a:xfrm>
              <a:off x="1549757" y="3645774"/>
              <a:ext cx="1105154" cy="3208789"/>
            </a:xfrm>
            <a:custGeom>
              <a:avLst/>
              <a:gdLst>
                <a:gd name="connsiteX0" fmla="*/ 0 w 1105154"/>
                <a:gd name="connsiteY0" fmla="*/ 0 h 3208789"/>
                <a:gd name="connsiteX1" fmla="*/ 47001 w 1105154"/>
                <a:gd name="connsiteY1" fmla="*/ 603395 h 3208789"/>
                <a:gd name="connsiteX2" fmla="*/ 96542 w 1105154"/>
                <a:gd name="connsiteY2" fmla="*/ 1251250 h 3208789"/>
                <a:gd name="connsiteX3" fmla="*/ 96542 w 1105154"/>
                <a:gd name="connsiteY3" fmla="*/ 1251250 h 3208789"/>
                <a:gd name="connsiteX4" fmla="*/ 111786 w 1105154"/>
                <a:gd name="connsiteY4" fmla="*/ 1454499 h 3208789"/>
                <a:gd name="connsiteX5" fmla="*/ 111786 w 1105154"/>
                <a:gd name="connsiteY5" fmla="*/ 1454499 h 3208789"/>
                <a:gd name="connsiteX6" fmla="*/ 121948 w 1105154"/>
                <a:gd name="connsiteY6" fmla="*/ 1580259 h 3208789"/>
                <a:gd name="connsiteX7" fmla="*/ 161327 w 1105154"/>
                <a:gd name="connsiteY7" fmla="*/ 2092192 h 3208789"/>
                <a:gd name="connsiteX8" fmla="*/ 213409 w 1105154"/>
                <a:gd name="connsiteY8" fmla="*/ 2761643 h 3208789"/>
                <a:gd name="connsiteX9" fmla="*/ 217220 w 1105154"/>
                <a:gd name="connsiteY9" fmla="*/ 2813725 h 3208789"/>
                <a:gd name="connsiteX10" fmla="*/ 867610 w 1105154"/>
                <a:gd name="connsiteY10" fmla="*/ 3051273 h 3208789"/>
                <a:gd name="connsiteX11" fmla="*/ 867610 w 1105154"/>
                <a:gd name="connsiteY11" fmla="*/ 3051273 h 3208789"/>
                <a:gd name="connsiteX12" fmla="*/ 868880 w 1105154"/>
                <a:gd name="connsiteY12" fmla="*/ 3052543 h 3208789"/>
                <a:gd name="connsiteX13" fmla="*/ 870151 w 1105154"/>
                <a:gd name="connsiteY13" fmla="*/ 3052543 h 3208789"/>
                <a:gd name="connsiteX14" fmla="*/ 870151 w 1105154"/>
                <a:gd name="connsiteY14" fmla="*/ 3052543 h 3208789"/>
                <a:gd name="connsiteX15" fmla="*/ 870151 w 1105154"/>
                <a:gd name="connsiteY15" fmla="*/ 3052543 h 3208789"/>
                <a:gd name="connsiteX16" fmla="*/ 870151 w 1105154"/>
                <a:gd name="connsiteY16" fmla="*/ 3052543 h 3208789"/>
                <a:gd name="connsiteX17" fmla="*/ 870151 w 1105154"/>
                <a:gd name="connsiteY17" fmla="*/ 3053813 h 3208789"/>
                <a:gd name="connsiteX18" fmla="*/ 870151 w 1105154"/>
                <a:gd name="connsiteY18" fmla="*/ 3055083 h 3208789"/>
                <a:gd name="connsiteX19" fmla="*/ 870151 w 1105154"/>
                <a:gd name="connsiteY19" fmla="*/ 3056353 h 3208789"/>
                <a:gd name="connsiteX20" fmla="*/ 870151 w 1105154"/>
                <a:gd name="connsiteY20" fmla="*/ 3057624 h 3208789"/>
                <a:gd name="connsiteX21" fmla="*/ 879043 w 1105154"/>
                <a:gd name="connsiteY21" fmla="*/ 3208790 h 3208789"/>
                <a:gd name="connsiteX22" fmla="*/ 1105155 w 1105154"/>
                <a:gd name="connsiteY22" fmla="*/ 3208790 h 3208789"/>
                <a:gd name="connsiteX23" fmla="*/ 940017 w 1105154"/>
                <a:gd name="connsiteY23" fmla="*/ 268034 h 3208789"/>
                <a:gd name="connsiteX24" fmla="*/ 0 w 1105154"/>
                <a:gd name="connsiteY24" fmla="*/ 0 h 3208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05154" h="3208789">
                  <a:moveTo>
                    <a:pt x="0" y="0"/>
                  </a:moveTo>
                  <a:lnTo>
                    <a:pt x="47001" y="603395"/>
                  </a:lnTo>
                  <a:lnTo>
                    <a:pt x="96542" y="1251250"/>
                  </a:lnTo>
                  <a:lnTo>
                    <a:pt x="96542" y="1251250"/>
                  </a:lnTo>
                  <a:lnTo>
                    <a:pt x="111786" y="1454499"/>
                  </a:lnTo>
                  <a:lnTo>
                    <a:pt x="111786" y="1454499"/>
                  </a:lnTo>
                  <a:lnTo>
                    <a:pt x="121948" y="1580259"/>
                  </a:lnTo>
                  <a:lnTo>
                    <a:pt x="161327" y="2092192"/>
                  </a:lnTo>
                  <a:lnTo>
                    <a:pt x="213409" y="2761643"/>
                  </a:lnTo>
                  <a:lnTo>
                    <a:pt x="217220" y="2813725"/>
                  </a:lnTo>
                  <a:lnTo>
                    <a:pt x="867610" y="3051273"/>
                  </a:lnTo>
                  <a:lnTo>
                    <a:pt x="867610" y="3051273"/>
                  </a:lnTo>
                  <a:lnTo>
                    <a:pt x="868880" y="3052543"/>
                  </a:lnTo>
                  <a:lnTo>
                    <a:pt x="870151" y="3052543"/>
                  </a:lnTo>
                  <a:lnTo>
                    <a:pt x="870151" y="3052543"/>
                  </a:lnTo>
                  <a:lnTo>
                    <a:pt x="870151" y="3052543"/>
                  </a:lnTo>
                  <a:cubicBezTo>
                    <a:pt x="870151" y="3052543"/>
                    <a:pt x="870151" y="3052543"/>
                    <a:pt x="870151" y="3052543"/>
                  </a:cubicBezTo>
                  <a:lnTo>
                    <a:pt x="870151" y="3053813"/>
                  </a:lnTo>
                  <a:lnTo>
                    <a:pt x="870151" y="3055083"/>
                  </a:lnTo>
                  <a:lnTo>
                    <a:pt x="870151" y="3056353"/>
                  </a:lnTo>
                  <a:cubicBezTo>
                    <a:pt x="870151" y="3056353"/>
                    <a:pt x="870151" y="3056353"/>
                    <a:pt x="870151" y="3057624"/>
                  </a:cubicBezTo>
                  <a:lnTo>
                    <a:pt x="879043" y="3208790"/>
                  </a:lnTo>
                  <a:lnTo>
                    <a:pt x="1105155" y="3208790"/>
                  </a:lnTo>
                  <a:lnTo>
                    <a:pt x="940017" y="268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B40325-48B6-4D41-96CB-58E4E2E5DED2}"/>
                </a:ext>
              </a:extLst>
            </p:cNvPr>
            <p:cNvSpPr/>
            <p:nvPr/>
          </p:nvSpPr>
          <p:spPr>
            <a:xfrm>
              <a:off x="1131831" y="50812"/>
              <a:ext cx="1675516" cy="658017"/>
            </a:xfrm>
            <a:custGeom>
              <a:avLst/>
              <a:gdLst>
                <a:gd name="connsiteX0" fmla="*/ 588146 w 1675516"/>
                <a:gd name="connsiteY0" fmla="*/ 658018 h 658017"/>
                <a:gd name="connsiteX1" fmla="*/ 1675517 w 1675516"/>
                <a:gd name="connsiteY1" fmla="*/ 101624 h 658017"/>
                <a:gd name="connsiteX2" fmla="*/ 1097533 w 1675516"/>
                <a:gd name="connsiteY2" fmla="*/ 0 h 658017"/>
                <a:gd name="connsiteX3" fmla="*/ 231193 w 1675516"/>
                <a:gd name="connsiteY3" fmla="*/ 428093 h 658017"/>
                <a:gd name="connsiteX4" fmla="*/ 229923 w 1675516"/>
                <a:gd name="connsiteY4" fmla="*/ 428093 h 658017"/>
                <a:gd name="connsiteX5" fmla="*/ 229923 w 1675516"/>
                <a:gd name="connsiteY5" fmla="*/ 428093 h 658017"/>
                <a:gd name="connsiteX6" fmla="*/ 0 w 1675516"/>
                <a:gd name="connsiteY6" fmla="*/ 542420 h 658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5516" h="658017">
                  <a:moveTo>
                    <a:pt x="588146" y="658018"/>
                  </a:moveTo>
                  <a:lnTo>
                    <a:pt x="1675517" y="101624"/>
                  </a:lnTo>
                  <a:lnTo>
                    <a:pt x="1097533" y="0"/>
                  </a:lnTo>
                  <a:lnTo>
                    <a:pt x="231193" y="428093"/>
                  </a:lnTo>
                  <a:lnTo>
                    <a:pt x="229923" y="428093"/>
                  </a:lnTo>
                  <a:lnTo>
                    <a:pt x="229923" y="428093"/>
                  </a:lnTo>
                  <a:lnTo>
                    <a:pt x="0" y="5424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96156C4-CED6-4DCE-8F3E-13D1D4EE5421}"/>
                </a:ext>
              </a:extLst>
            </p:cNvPr>
            <p:cNvSpPr/>
            <p:nvPr/>
          </p:nvSpPr>
          <p:spPr>
            <a:xfrm>
              <a:off x="1421457" y="4263143"/>
              <a:ext cx="208328" cy="623719"/>
            </a:xfrm>
            <a:custGeom>
              <a:avLst/>
              <a:gdLst>
                <a:gd name="connsiteX0" fmla="*/ 38109 w 208328"/>
                <a:gd name="connsiteY0" fmla="*/ 569096 h 623719"/>
                <a:gd name="connsiteX1" fmla="*/ 208328 w 208328"/>
                <a:gd name="connsiteY1" fmla="*/ 623720 h 623719"/>
                <a:gd name="connsiteX2" fmla="*/ 160057 w 208328"/>
                <a:gd name="connsiteY2" fmla="*/ 0 h 623719"/>
                <a:gd name="connsiteX3" fmla="*/ 0 w 208328"/>
                <a:gd name="connsiteY3" fmla="*/ 105435 h 623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28" h="623719">
                  <a:moveTo>
                    <a:pt x="38109" y="569096"/>
                  </a:moveTo>
                  <a:lnTo>
                    <a:pt x="208328" y="623720"/>
                  </a:lnTo>
                  <a:lnTo>
                    <a:pt x="160057" y="0"/>
                  </a:lnTo>
                  <a:lnTo>
                    <a:pt x="0" y="105435"/>
                  </a:lnTo>
                  <a:close/>
                </a:path>
              </a:pathLst>
            </a:custGeom>
            <a:solidFill>
              <a:schemeClr val="accent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489FD7F-CB1A-4BA1-80A1-E927DD233945}"/>
                </a:ext>
              </a:extLst>
            </p:cNvPr>
            <p:cNvSpPr/>
            <p:nvPr/>
          </p:nvSpPr>
          <p:spPr>
            <a:xfrm>
              <a:off x="1275374" y="4846213"/>
              <a:ext cx="372195" cy="242628"/>
            </a:xfrm>
            <a:custGeom>
              <a:avLst/>
              <a:gdLst>
                <a:gd name="connsiteX0" fmla="*/ 177841 w 372195"/>
                <a:gd name="connsiteY0" fmla="*/ 0 h 242628"/>
                <a:gd name="connsiteX1" fmla="*/ 171490 w 372195"/>
                <a:gd name="connsiteY1" fmla="*/ 6352 h 242628"/>
                <a:gd name="connsiteX2" fmla="*/ 170219 w 372195"/>
                <a:gd name="connsiteY2" fmla="*/ 6352 h 242628"/>
                <a:gd name="connsiteX3" fmla="*/ 121948 w 372195"/>
                <a:gd name="connsiteY3" fmla="*/ 39380 h 242628"/>
                <a:gd name="connsiteX4" fmla="*/ 0 w 372195"/>
                <a:gd name="connsiteY4" fmla="*/ 121949 h 242628"/>
                <a:gd name="connsiteX5" fmla="*/ 372196 w 372195"/>
                <a:gd name="connsiteY5" fmla="*/ 242628 h 242628"/>
                <a:gd name="connsiteX6" fmla="*/ 358223 w 372195"/>
                <a:gd name="connsiteY6" fmla="*/ 55893 h 242628"/>
                <a:gd name="connsiteX7" fmla="*/ 177841 w 372195"/>
                <a:gd name="connsiteY7" fmla="*/ 0 h 242628"/>
                <a:gd name="connsiteX8" fmla="*/ 177841 w 372195"/>
                <a:gd name="connsiteY8" fmla="*/ 0 h 24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195" h="242628">
                  <a:moveTo>
                    <a:pt x="177841" y="0"/>
                  </a:moveTo>
                  <a:cubicBezTo>
                    <a:pt x="177841" y="3811"/>
                    <a:pt x="174030" y="5081"/>
                    <a:pt x="171490" y="6352"/>
                  </a:cubicBezTo>
                  <a:lnTo>
                    <a:pt x="170219" y="6352"/>
                  </a:lnTo>
                  <a:lnTo>
                    <a:pt x="121948" y="39380"/>
                  </a:lnTo>
                  <a:lnTo>
                    <a:pt x="0" y="121949"/>
                  </a:lnTo>
                  <a:lnTo>
                    <a:pt x="372196" y="242628"/>
                  </a:lnTo>
                  <a:lnTo>
                    <a:pt x="358223" y="55893"/>
                  </a:lnTo>
                  <a:lnTo>
                    <a:pt x="177841" y="0"/>
                  </a:lnTo>
                  <a:lnTo>
                    <a:pt x="177841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9568E3A-4C4B-4F9D-8AD6-542F0989074E}"/>
                </a:ext>
              </a:extLst>
            </p:cNvPr>
            <p:cNvSpPr/>
            <p:nvPr/>
          </p:nvSpPr>
          <p:spPr>
            <a:xfrm>
              <a:off x="5589289" y="6801212"/>
              <a:ext cx="57163" cy="53352"/>
            </a:xfrm>
            <a:custGeom>
              <a:avLst/>
              <a:gdLst>
                <a:gd name="connsiteX0" fmla="*/ 0 w 57163"/>
                <a:gd name="connsiteY0" fmla="*/ 53352 h 53352"/>
                <a:gd name="connsiteX1" fmla="*/ 57163 w 57163"/>
                <a:gd name="connsiteY1" fmla="*/ 53352 h 53352"/>
                <a:gd name="connsiteX2" fmla="*/ 57163 w 57163"/>
                <a:gd name="connsiteY2" fmla="*/ 0 h 5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163" h="53352">
                  <a:moveTo>
                    <a:pt x="0" y="53352"/>
                  </a:moveTo>
                  <a:lnTo>
                    <a:pt x="57163" y="53352"/>
                  </a:lnTo>
                  <a:lnTo>
                    <a:pt x="57163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3698BA7-726B-4050-BCE9-963CDC71091B}"/>
                </a:ext>
              </a:extLst>
            </p:cNvPr>
            <p:cNvSpPr/>
            <p:nvPr/>
          </p:nvSpPr>
          <p:spPr>
            <a:xfrm>
              <a:off x="2507558" y="3371389"/>
              <a:ext cx="903178" cy="3481905"/>
            </a:xfrm>
            <a:custGeom>
              <a:avLst/>
              <a:gdLst>
                <a:gd name="connsiteX0" fmla="*/ 402683 w 903178"/>
                <a:gd name="connsiteY0" fmla="*/ 3194817 h 3481905"/>
                <a:gd name="connsiteX1" fmla="*/ 402683 w 903178"/>
                <a:gd name="connsiteY1" fmla="*/ 3193546 h 3481905"/>
                <a:gd name="connsiteX2" fmla="*/ 402683 w 903178"/>
                <a:gd name="connsiteY2" fmla="*/ 3193546 h 3481905"/>
                <a:gd name="connsiteX3" fmla="*/ 402683 w 903178"/>
                <a:gd name="connsiteY3" fmla="*/ 3192277 h 3481905"/>
                <a:gd name="connsiteX4" fmla="*/ 402683 w 903178"/>
                <a:gd name="connsiteY4" fmla="*/ 3192277 h 3481905"/>
                <a:gd name="connsiteX5" fmla="*/ 402683 w 903178"/>
                <a:gd name="connsiteY5" fmla="*/ 3192277 h 3481905"/>
                <a:gd name="connsiteX6" fmla="*/ 403953 w 903178"/>
                <a:gd name="connsiteY6" fmla="*/ 3191006 h 3481905"/>
                <a:gd name="connsiteX7" fmla="*/ 403953 w 903178"/>
                <a:gd name="connsiteY7" fmla="*/ 3189736 h 3481905"/>
                <a:gd name="connsiteX8" fmla="*/ 403953 w 903178"/>
                <a:gd name="connsiteY8" fmla="*/ 3189736 h 3481905"/>
                <a:gd name="connsiteX9" fmla="*/ 403953 w 903178"/>
                <a:gd name="connsiteY9" fmla="*/ 3189736 h 3481905"/>
                <a:gd name="connsiteX10" fmla="*/ 903178 w 903178"/>
                <a:gd name="connsiteY10" fmla="*/ 2785779 h 3481905"/>
                <a:gd name="connsiteX11" fmla="*/ 800285 w 903178"/>
                <a:gd name="connsiteY11" fmla="*/ 0 h 3481905"/>
                <a:gd name="connsiteX12" fmla="*/ 0 w 903178"/>
                <a:gd name="connsiteY12" fmla="*/ 539880 h 3481905"/>
                <a:gd name="connsiteX13" fmla="*/ 163868 w 903178"/>
                <a:gd name="connsiteY13" fmla="*/ 3481906 h 3481905"/>
                <a:gd name="connsiteX14" fmla="*/ 416656 w 903178"/>
                <a:gd name="connsiteY14" fmla="*/ 3481906 h 3481905"/>
                <a:gd name="connsiteX15" fmla="*/ 402683 w 903178"/>
                <a:gd name="connsiteY15" fmla="*/ 3194817 h 3481905"/>
                <a:gd name="connsiteX16" fmla="*/ 402683 w 903178"/>
                <a:gd name="connsiteY16" fmla="*/ 3194817 h 348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3178" h="3481905">
                  <a:moveTo>
                    <a:pt x="402683" y="3194817"/>
                  </a:moveTo>
                  <a:cubicBezTo>
                    <a:pt x="402683" y="3194817"/>
                    <a:pt x="402683" y="3193546"/>
                    <a:pt x="402683" y="3193546"/>
                  </a:cubicBezTo>
                  <a:lnTo>
                    <a:pt x="402683" y="3193546"/>
                  </a:lnTo>
                  <a:cubicBezTo>
                    <a:pt x="402683" y="3193546"/>
                    <a:pt x="402683" y="3193546"/>
                    <a:pt x="402683" y="3192277"/>
                  </a:cubicBezTo>
                  <a:lnTo>
                    <a:pt x="402683" y="3192277"/>
                  </a:lnTo>
                  <a:lnTo>
                    <a:pt x="402683" y="3192277"/>
                  </a:lnTo>
                  <a:lnTo>
                    <a:pt x="403953" y="3191006"/>
                  </a:lnTo>
                  <a:cubicBezTo>
                    <a:pt x="403953" y="3191006"/>
                    <a:pt x="403953" y="3191006"/>
                    <a:pt x="403953" y="3189736"/>
                  </a:cubicBezTo>
                  <a:lnTo>
                    <a:pt x="403953" y="3189736"/>
                  </a:lnTo>
                  <a:lnTo>
                    <a:pt x="403953" y="3189736"/>
                  </a:lnTo>
                  <a:lnTo>
                    <a:pt x="903178" y="2785779"/>
                  </a:lnTo>
                  <a:lnTo>
                    <a:pt x="800285" y="0"/>
                  </a:lnTo>
                  <a:lnTo>
                    <a:pt x="0" y="539880"/>
                  </a:lnTo>
                  <a:lnTo>
                    <a:pt x="163868" y="3481906"/>
                  </a:lnTo>
                  <a:lnTo>
                    <a:pt x="416656" y="3481906"/>
                  </a:lnTo>
                  <a:lnTo>
                    <a:pt x="402683" y="3194817"/>
                  </a:lnTo>
                  <a:cubicBezTo>
                    <a:pt x="402683" y="3196087"/>
                    <a:pt x="402683" y="3194817"/>
                    <a:pt x="402683" y="3194817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72EE989-7C22-4731-B17C-96874280597F}"/>
                </a:ext>
              </a:extLst>
            </p:cNvPr>
            <p:cNvSpPr/>
            <p:nvPr/>
          </p:nvSpPr>
          <p:spPr>
            <a:xfrm>
              <a:off x="2933106" y="6168600"/>
              <a:ext cx="734229" cy="483986"/>
            </a:xfrm>
            <a:custGeom>
              <a:avLst/>
              <a:gdLst>
                <a:gd name="connsiteX0" fmla="*/ 489063 w 734229"/>
                <a:gd name="connsiteY0" fmla="*/ 0 h 483986"/>
                <a:gd name="connsiteX1" fmla="*/ 0 w 734229"/>
                <a:gd name="connsiteY1" fmla="*/ 395065 h 483986"/>
                <a:gd name="connsiteX2" fmla="*/ 248978 w 734229"/>
                <a:gd name="connsiteY2" fmla="*/ 483986 h 483986"/>
                <a:gd name="connsiteX3" fmla="*/ 734230 w 734229"/>
                <a:gd name="connsiteY3" fmla="*/ 83840 h 4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4229" h="483986">
                  <a:moveTo>
                    <a:pt x="489063" y="0"/>
                  </a:moveTo>
                  <a:lnTo>
                    <a:pt x="0" y="395065"/>
                  </a:lnTo>
                  <a:lnTo>
                    <a:pt x="248978" y="483986"/>
                  </a:lnTo>
                  <a:lnTo>
                    <a:pt x="734230" y="838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F4D0BBE5-BDD6-4CD7-8618-221AB164F63A}"/>
                </a:ext>
              </a:extLst>
            </p:cNvPr>
            <p:cNvSpPr/>
            <p:nvPr/>
          </p:nvSpPr>
          <p:spPr>
            <a:xfrm>
              <a:off x="3324356" y="3367578"/>
              <a:ext cx="350600" cy="2872159"/>
            </a:xfrm>
            <a:custGeom>
              <a:avLst/>
              <a:gdLst>
                <a:gd name="connsiteX0" fmla="*/ 264221 w 350600"/>
                <a:gd name="connsiteY0" fmla="*/ 69867 h 2872159"/>
                <a:gd name="connsiteX1" fmla="*/ 0 w 350600"/>
                <a:gd name="connsiteY1" fmla="*/ 0 h 2872159"/>
                <a:gd name="connsiteX2" fmla="*/ 102893 w 350600"/>
                <a:gd name="connsiteY2" fmla="*/ 2787049 h 2872159"/>
                <a:gd name="connsiteX3" fmla="*/ 350601 w 350600"/>
                <a:gd name="connsiteY3" fmla="*/ 2872160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600" h="2872159">
                  <a:moveTo>
                    <a:pt x="264221" y="69867"/>
                  </a:moveTo>
                  <a:lnTo>
                    <a:pt x="0" y="0"/>
                  </a:lnTo>
                  <a:lnTo>
                    <a:pt x="102893" y="2787049"/>
                  </a:lnTo>
                  <a:lnTo>
                    <a:pt x="350601" y="287216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E8FBA2B-6018-4F10-9B4B-71AC3338FE72}"/>
                </a:ext>
              </a:extLst>
            </p:cNvPr>
            <p:cNvSpPr/>
            <p:nvPr/>
          </p:nvSpPr>
          <p:spPr>
            <a:xfrm>
              <a:off x="2799725" y="2752750"/>
              <a:ext cx="561469" cy="496689"/>
            </a:xfrm>
            <a:custGeom>
              <a:avLst/>
              <a:gdLst>
                <a:gd name="connsiteX0" fmla="*/ 561470 w 561469"/>
                <a:gd name="connsiteY0" fmla="*/ 496689 h 496689"/>
                <a:gd name="connsiteX1" fmla="*/ 543686 w 561469"/>
                <a:gd name="connsiteY1" fmla="*/ 0 h 496689"/>
                <a:gd name="connsiteX2" fmla="*/ 0 w 561469"/>
                <a:gd name="connsiteY2" fmla="*/ 350604 h 4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1469" h="496689">
                  <a:moveTo>
                    <a:pt x="561470" y="496689"/>
                  </a:moveTo>
                  <a:lnTo>
                    <a:pt x="543686" y="0"/>
                  </a:lnTo>
                  <a:lnTo>
                    <a:pt x="0" y="350604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4382914-1307-4F05-8AE6-E241CFB636FE}"/>
                </a:ext>
              </a:extLst>
            </p:cNvPr>
            <p:cNvSpPr/>
            <p:nvPr/>
          </p:nvSpPr>
          <p:spPr>
            <a:xfrm>
              <a:off x="3767689" y="4880511"/>
              <a:ext cx="72406" cy="73677"/>
            </a:xfrm>
            <a:custGeom>
              <a:avLst/>
              <a:gdLst>
                <a:gd name="connsiteX0" fmla="*/ 0 w 72406"/>
                <a:gd name="connsiteY0" fmla="*/ 69867 h 73677"/>
                <a:gd name="connsiteX1" fmla="*/ 1270 w 72406"/>
                <a:gd name="connsiteY1" fmla="*/ 73678 h 73677"/>
                <a:gd name="connsiteX2" fmla="*/ 72406 w 72406"/>
                <a:gd name="connsiteY2" fmla="*/ 19055 h 73677"/>
                <a:gd name="connsiteX3" fmla="*/ 71136 w 72406"/>
                <a:gd name="connsiteY3" fmla="*/ 3811 h 73677"/>
                <a:gd name="connsiteX4" fmla="*/ 71136 w 72406"/>
                <a:gd name="connsiteY4" fmla="*/ 0 h 73677"/>
                <a:gd name="connsiteX5" fmla="*/ 0 w 72406"/>
                <a:gd name="connsiteY5" fmla="*/ 54623 h 73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406" h="73677">
                  <a:moveTo>
                    <a:pt x="0" y="69867"/>
                  </a:moveTo>
                  <a:lnTo>
                    <a:pt x="1270" y="73678"/>
                  </a:lnTo>
                  <a:lnTo>
                    <a:pt x="72406" y="19055"/>
                  </a:lnTo>
                  <a:lnTo>
                    <a:pt x="71136" y="3811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0E62AFE-E626-4C86-97C2-86191A55A269}"/>
                </a:ext>
              </a:extLst>
            </p:cNvPr>
            <p:cNvSpPr/>
            <p:nvPr/>
          </p:nvSpPr>
          <p:spPr>
            <a:xfrm>
              <a:off x="1740301" y="6465851"/>
              <a:ext cx="19054" cy="7621"/>
            </a:xfrm>
            <a:custGeom>
              <a:avLst/>
              <a:gdLst>
                <a:gd name="connsiteX0" fmla="*/ 19054 w 19054"/>
                <a:gd name="connsiteY0" fmla="*/ 7622 h 7621"/>
                <a:gd name="connsiteX1" fmla="*/ 19054 w 19054"/>
                <a:gd name="connsiteY1" fmla="*/ 7622 h 7621"/>
                <a:gd name="connsiteX2" fmla="*/ 16514 w 19054"/>
                <a:gd name="connsiteY2" fmla="*/ 5081 h 7621"/>
                <a:gd name="connsiteX3" fmla="*/ 3811 w 19054"/>
                <a:gd name="connsiteY3" fmla="*/ 0 h 7621"/>
                <a:gd name="connsiteX4" fmla="*/ 0 w 19054"/>
                <a:gd name="connsiteY4" fmla="*/ 3811 h 7621"/>
                <a:gd name="connsiteX5" fmla="*/ 0 w 19054"/>
                <a:gd name="connsiteY5" fmla="*/ 3811 h 7621"/>
                <a:gd name="connsiteX6" fmla="*/ 1270 w 19054"/>
                <a:gd name="connsiteY6" fmla="*/ 3811 h 7621"/>
                <a:gd name="connsiteX7" fmla="*/ 2541 w 19054"/>
                <a:gd name="connsiteY7" fmla="*/ 2541 h 7621"/>
                <a:gd name="connsiteX8" fmla="*/ 3811 w 19054"/>
                <a:gd name="connsiteY8" fmla="*/ 2541 h 7621"/>
                <a:gd name="connsiteX9" fmla="*/ 5081 w 19054"/>
                <a:gd name="connsiteY9" fmla="*/ 2541 h 7621"/>
                <a:gd name="connsiteX10" fmla="*/ 6351 w 19054"/>
                <a:gd name="connsiteY10" fmla="*/ 2541 h 7621"/>
                <a:gd name="connsiteX11" fmla="*/ 7622 w 19054"/>
                <a:gd name="connsiteY11" fmla="*/ 2541 h 7621"/>
                <a:gd name="connsiteX12" fmla="*/ 19054 w 19054"/>
                <a:gd name="connsiteY12" fmla="*/ 7622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54" h="7621">
                  <a:moveTo>
                    <a:pt x="19054" y="7622"/>
                  </a:moveTo>
                  <a:lnTo>
                    <a:pt x="19054" y="7622"/>
                  </a:lnTo>
                  <a:lnTo>
                    <a:pt x="16514" y="5081"/>
                  </a:lnTo>
                  <a:lnTo>
                    <a:pt x="3811" y="0"/>
                  </a:lnTo>
                  <a:lnTo>
                    <a:pt x="0" y="3811"/>
                  </a:lnTo>
                  <a:lnTo>
                    <a:pt x="0" y="3811"/>
                  </a:lnTo>
                  <a:lnTo>
                    <a:pt x="1270" y="3811"/>
                  </a:lnTo>
                  <a:lnTo>
                    <a:pt x="2541" y="2541"/>
                  </a:lnTo>
                  <a:lnTo>
                    <a:pt x="3811" y="2541"/>
                  </a:lnTo>
                  <a:lnTo>
                    <a:pt x="5081" y="2541"/>
                  </a:lnTo>
                  <a:lnTo>
                    <a:pt x="6351" y="2541"/>
                  </a:lnTo>
                  <a:lnTo>
                    <a:pt x="7622" y="2541"/>
                  </a:lnTo>
                  <a:lnTo>
                    <a:pt x="19054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089D3E2-C5C0-4358-8C54-4B9E824ED309}"/>
                </a:ext>
              </a:extLst>
            </p:cNvPr>
            <p:cNvSpPr/>
            <p:nvPr/>
          </p:nvSpPr>
          <p:spPr>
            <a:xfrm>
              <a:off x="1727598" y="6449337"/>
              <a:ext cx="29216" cy="25406"/>
            </a:xfrm>
            <a:custGeom>
              <a:avLst/>
              <a:gdLst>
                <a:gd name="connsiteX0" fmla="*/ 27946 w 29216"/>
                <a:gd name="connsiteY0" fmla="*/ 21595 h 25406"/>
                <a:gd name="connsiteX1" fmla="*/ 27946 w 29216"/>
                <a:gd name="connsiteY1" fmla="*/ 21595 h 25406"/>
                <a:gd name="connsiteX2" fmla="*/ 25406 w 29216"/>
                <a:gd name="connsiteY2" fmla="*/ 20325 h 25406"/>
                <a:gd name="connsiteX3" fmla="*/ 24135 w 29216"/>
                <a:gd name="connsiteY3" fmla="*/ 19055 h 25406"/>
                <a:gd name="connsiteX4" fmla="*/ 24135 w 29216"/>
                <a:gd name="connsiteY4" fmla="*/ 17784 h 25406"/>
                <a:gd name="connsiteX5" fmla="*/ 24135 w 29216"/>
                <a:gd name="connsiteY5" fmla="*/ 16514 h 25406"/>
                <a:gd name="connsiteX6" fmla="*/ 24135 w 29216"/>
                <a:gd name="connsiteY6" fmla="*/ 16514 h 25406"/>
                <a:gd name="connsiteX7" fmla="*/ 24135 w 29216"/>
                <a:gd name="connsiteY7" fmla="*/ 16514 h 25406"/>
                <a:gd name="connsiteX8" fmla="*/ 22865 w 29216"/>
                <a:gd name="connsiteY8" fmla="*/ 5081 h 25406"/>
                <a:gd name="connsiteX9" fmla="*/ 8892 w 29216"/>
                <a:gd name="connsiteY9" fmla="*/ 0 h 25406"/>
                <a:gd name="connsiteX10" fmla="*/ 8892 w 29216"/>
                <a:gd name="connsiteY10" fmla="*/ 5081 h 25406"/>
                <a:gd name="connsiteX11" fmla="*/ 8892 w 29216"/>
                <a:gd name="connsiteY11" fmla="*/ 5081 h 25406"/>
                <a:gd name="connsiteX12" fmla="*/ 8892 w 29216"/>
                <a:gd name="connsiteY12" fmla="*/ 6352 h 25406"/>
                <a:gd name="connsiteX13" fmla="*/ 8892 w 29216"/>
                <a:gd name="connsiteY13" fmla="*/ 8892 h 25406"/>
                <a:gd name="connsiteX14" fmla="*/ 8892 w 29216"/>
                <a:gd name="connsiteY14" fmla="*/ 8892 h 25406"/>
                <a:gd name="connsiteX15" fmla="*/ 8892 w 29216"/>
                <a:gd name="connsiteY15" fmla="*/ 8892 h 25406"/>
                <a:gd name="connsiteX16" fmla="*/ 7622 w 29216"/>
                <a:gd name="connsiteY16" fmla="*/ 11433 h 25406"/>
                <a:gd name="connsiteX17" fmla="*/ 6351 w 29216"/>
                <a:gd name="connsiteY17" fmla="*/ 12703 h 25406"/>
                <a:gd name="connsiteX18" fmla="*/ 5081 w 29216"/>
                <a:gd name="connsiteY18" fmla="*/ 13973 h 25406"/>
                <a:gd name="connsiteX19" fmla="*/ 3811 w 29216"/>
                <a:gd name="connsiteY19" fmla="*/ 13973 h 25406"/>
                <a:gd name="connsiteX20" fmla="*/ 2541 w 29216"/>
                <a:gd name="connsiteY20" fmla="*/ 13973 h 25406"/>
                <a:gd name="connsiteX21" fmla="*/ 2541 w 29216"/>
                <a:gd name="connsiteY21" fmla="*/ 13973 h 25406"/>
                <a:gd name="connsiteX22" fmla="*/ 0 w 29216"/>
                <a:gd name="connsiteY22" fmla="*/ 13973 h 25406"/>
                <a:gd name="connsiteX23" fmla="*/ 0 w 29216"/>
                <a:gd name="connsiteY23" fmla="*/ 13973 h 25406"/>
                <a:gd name="connsiteX24" fmla="*/ 0 w 29216"/>
                <a:gd name="connsiteY24" fmla="*/ 13973 h 25406"/>
                <a:gd name="connsiteX25" fmla="*/ 16514 w 29216"/>
                <a:gd name="connsiteY25" fmla="*/ 20325 h 25406"/>
                <a:gd name="connsiteX26" fmla="*/ 29217 w 29216"/>
                <a:gd name="connsiteY26" fmla="*/ 25406 h 25406"/>
                <a:gd name="connsiteX27" fmla="*/ 27946 w 29216"/>
                <a:gd name="connsiteY27" fmla="*/ 21595 h 25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216" h="25406">
                  <a:moveTo>
                    <a:pt x="27946" y="21595"/>
                  </a:moveTo>
                  <a:lnTo>
                    <a:pt x="27946" y="21595"/>
                  </a:lnTo>
                  <a:cubicBezTo>
                    <a:pt x="26676" y="20325"/>
                    <a:pt x="26676" y="20325"/>
                    <a:pt x="25406" y="20325"/>
                  </a:cubicBezTo>
                  <a:cubicBezTo>
                    <a:pt x="25406" y="20325"/>
                    <a:pt x="25406" y="19055"/>
                    <a:pt x="24135" y="19055"/>
                  </a:cubicBezTo>
                  <a:cubicBezTo>
                    <a:pt x="24135" y="19055"/>
                    <a:pt x="24135" y="17784"/>
                    <a:pt x="24135" y="17784"/>
                  </a:cubicBezTo>
                  <a:cubicBezTo>
                    <a:pt x="24135" y="17784"/>
                    <a:pt x="24135" y="17784"/>
                    <a:pt x="24135" y="16514"/>
                  </a:cubicBezTo>
                  <a:lnTo>
                    <a:pt x="24135" y="16514"/>
                  </a:lnTo>
                  <a:lnTo>
                    <a:pt x="24135" y="16514"/>
                  </a:lnTo>
                  <a:lnTo>
                    <a:pt x="22865" y="5081"/>
                  </a:lnTo>
                  <a:lnTo>
                    <a:pt x="8892" y="0"/>
                  </a:lnTo>
                  <a:lnTo>
                    <a:pt x="8892" y="5081"/>
                  </a:lnTo>
                  <a:lnTo>
                    <a:pt x="8892" y="5081"/>
                  </a:lnTo>
                  <a:cubicBezTo>
                    <a:pt x="8892" y="5081"/>
                    <a:pt x="8892" y="6352"/>
                    <a:pt x="8892" y="6352"/>
                  </a:cubicBezTo>
                  <a:cubicBezTo>
                    <a:pt x="8892" y="7622"/>
                    <a:pt x="8892" y="7622"/>
                    <a:pt x="8892" y="8892"/>
                  </a:cubicBezTo>
                  <a:lnTo>
                    <a:pt x="8892" y="8892"/>
                  </a:lnTo>
                  <a:lnTo>
                    <a:pt x="8892" y="8892"/>
                  </a:lnTo>
                  <a:cubicBezTo>
                    <a:pt x="8892" y="10162"/>
                    <a:pt x="7622" y="10162"/>
                    <a:pt x="7622" y="11433"/>
                  </a:cubicBezTo>
                  <a:cubicBezTo>
                    <a:pt x="7622" y="11433"/>
                    <a:pt x="7622" y="11433"/>
                    <a:pt x="6351" y="12703"/>
                  </a:cubicBezTo>
                  <a:cubicBezTo>
                    <a:pt x="6351" y="12703"/>
                    <a:pt x="5081" y="13973"/>
                    <a:pt x="5081" y="13973"/>
                  </a:cubicBezTo>
                  <a:lnTo>
                    <a:pt x="3811" y="13973"/>
                  </a:lnTo>
                  <a:lnTo>
                    <a:pt x="2541" y="13973"/>
                  </a:lnTo>
                  <a:lnTo>
                    <a:pt x="2541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16514" y="20325"/>
                  </a:lnTo>
                  <a:lnTo>
                    <a:pt x="29217" y="25406"/>
                  </a:lnTo>
                  <a:lnTo>
                    <a:pt x="27946" y="2159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8A8E654-94AA-428C-9645-57C22174B7CB}"/>
                </a:ext>
              </a:extLst>
            </p:cNvPr>
            <p:cNvSpPr/>
            <p:nvPr/>
          </p:nvSpPr>
          <p:spPr>
            <a:xfrm>
              <a:off x="6063108" y="5147275"/>
              <a:ext cx="21595" cy="301062"/>
            </a:xfrm>
            <a:custGeom>
              <a:avLst/>
              <a:gdLst>
                <a:gd name="connsiteX0" fmla="*/ 19054 w 21595"/>
                <a:gd name="connsiteY0" fmla="*/ 2540 h 301062"/>
                <a:gd name="connsiteX1" fmla="*/ 17784 w 21595"/>
                <a:gd name="connsiteY1" fmla="*/ 3811 h 301062"/>
                <a:gd name="connsiteX2" fmla="*/ 16514 w 21595"/>
                <a:gd name="connsiteY2" fmla="*/ 3811 h 301062"/>
                <a:gd name="connsiteX3" fmla="*/ 12703 w 21595"/>
                <a:gd name="connsiteY3" fmla="*/ 3811 h 301062"/>
                <a:gd name="connsiteX4" fmla="*/ 7622 w 21595"/>
                <a:gd name="connsiteY4" fmla="*/ 2540 h 301062"/>
                <a:gd name="connsiteX5" fmla="*/ 0 w 21595"/>
                <a:gd name="connsiteY5" fmla="*/ 297251 h 301062"/>
                <a:gd name="connsiteX6" fmla="*/ 8892 w 21595"/>
                <a:gd name="connsiteY6" fmla="*/ 299792 h 301062"/>
                <a:gd name="connsiteX7" fmla="*/ 13973 w 21595"/>
                <a:gd name="connsiteY7" fmla="*/ 301062 h 301062"/>
                <a:gd name="connsiteX8" fmla="*/ 21595 w 21595"/>
                <a:gd name="connsiteY8" fmla="*/ 0 h 301062"/>
                <a:gd name="connsiteX9" fmla="*/ 19054 w 21595"/>
                <a:gd name="connsiteY9" fmla="*/ 2540 h 301062"/>
                <a:gd name="connsiteX10" fmla="*/ 19054 w 21595"/>
                <a:gd name="connsiteY10" fmla="*/ 2540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595" h="301062">
                  <a:moveTo>
                    <a:pt x="19054" y="2540"/>
                  </a:moveTo>
                  <a:lnTo>
                    <a:pt x="17784" y="3811"/>
                  </a:lnTo>
                  <a:lnTo>
                    <a:pt x="16514" y="3811"/>
                  </a:lnTo>
                  <a:lnTo>
                    <a:pt x="12703" y="3811"/>
                  </a:lnTo>
                  <a:lnTo>
                    <a:pt x="7622" y="2540"/>
                  </a:lnTo>
                  <a:lnTo>
                    <a:pt x="0" y="297251"/>
                  </a:lnTo>
                  <a:lnTo>
                    <a:pt x="8892" y="299792"/>
                  </a:lnTo>
                  <a:lnTo>
                    <a:pt x="13973" y="301062"/>
                  </a:lnTo>
                  <a:lnTo>
                    <a:pt x="21595" y="0"/>
                  </a:lnTo>
                  <a:lnTo>
                    <a:pt x="19054" y="2540"/>
                  </a:lnTo>
                  <a:lnTo>
                    <a:pt x="19054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CB3AFEC-D120-44A7-AB77-1C072BF884CB}"/>
                </a:ext>
              </a:extLst>
            </p:cNvPr>
            <p:cNvSpPr/>
            <p:nvPr/>
          </p:nvSpPr>
          <p:spPr>
            <a:xfrm>
              <a:off x="6717309" y="5461040"/>
              <a:ext cx="2858" cy="10162"/>
            </a:xfrm>
            <a:custGeom>
              <a:avLst/>
              <a:gdLst>
                <a:gd name="connsiteX0" fmla="*/ 0 w 2858"/>
                <a:gd name="connsiteY0" fmla="*/ 0 h 10162"/>
                <a:gd name="connsiteX1" fmla="*/ 0 w 2858"/>
                <a:gd name="connsiteY1" fmla="*/ 10163 h 10162"/>
                <a:gd name="connsiteX2" fmla="*/ 0 w 2858"/>
                <a:gd name="connsiteY2" fmla="*/ 0 h 1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58" h="10162">
                  <a:moveTo>
                    <a:pt x="0" y="0"/>
                  </a:moveTo>
                  <a:lnTo>
                    <a:pt x="0" y="10163"/>
                  </a:lnTo>
                  <a:cubicBezTo>
                    <a:pt x="3811" y="7622"/>
                    <a:pt x="3811" y="254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427BC00-D113-44AB-B230-2F9B13B5BFFB}"/>
                </a:ext>
              </a:extLst>
            </p:cNvPr>
            <p:cNvSpPr/>
            <p:nvPr/>
          </p:nvSpPr>
          <p:spPr>
            <a:xfrm>
              <a:off x="6425141" y="484113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12E222A-59DF-415B-86D5-3DBB79DEEE6A}"/>
                </a:ext>
              </a:extLst>
            </p:cNvPr>
            <p:cNvSpPr/>
            <p:nvPr/>
          </p:nvSpPr>
          <p:spPr>
            <a:xfrm>
              <a:off x="6075811" y="4850023"/>
              <a:ext cx="349330" cy="299792"/>
            </a:xfrm>
            <a:custGeom>
              <a:avLst/>
              <a:gdLst>
                <a:gd name="connsiteX0" fmla="*/ 327736 w 349330"/>
                <a:gd name="connsiteY0" fmla="*/ 0 h 299792"/>
                <a:gd name="connsiteX1" fmla="*/ 0 w 349330"/>
                <a:gd name="connsiteY1" fmla="*/ 285819 h 299792"/>
                <a:gd name="connsiteX2" fmla="*/ 3811 w 349330"/>
                <a:gd name="connsiteY2" fmla="*/ 287089 h 299792"/>
                <a:gd name="connsiteX3" fmla="*/ 8892 w 349330"/>
                <a:gd name="connsiteY3" fmla="*/ 295981 h 299792"/>
                <a:gd name="connsiteX4" fmla="*/ 6351 w 349330"/>
                <a:gd name="connsiteY4" fmla="*/ 299792 h 299792"/>
                <a:gd name="connsiteX5" fmla="*/ 6351 w 349330"/>
                <a:gd name="connsiteY5" fmla="*/ 299792 h 299792"/>
                <a:gd name="connsiteX6" fmla="*/ 8892 w 349330"/>
                <a:gd name="connsiteY6" fmla="*/ 297252 h 299792"/>
                <a:gd name="connsiteX7" fmla="*/ 349331 w 349330"/>
                <a:gd name="connsiteY7" fmla="*/ 2541 h 299792"/>
                <a:gd name="connsiteX8" fmla="*/ 349331 w 349330"/>
                <a:gd name="connsiteY8" fmla="*/ 2541 h 299792"/>
                <a:gd name="connsiteX9" fmla="*/ 341709 w 349330"/>
                <a:gd name="connsiteY9" fmla="*/ 5082 h 299792"/>
                <a:gd name="connsiteX10" fmla="*/ 327736 w 349330"/>
                <a:gd name="connsiteY10" fmla="*/ 0 h 29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9330" h="299792">
                  <a:moveTo>
                    <a:pt x="327736" y="0"/>
                  </a:moveTo>
                  <a:lnTo>
                    <a:pt x="0" y="285819"/>
                  </a:lnTo>
                  <a:lnTo>
                    <a:pt x="3811" y="287089"/>
                  </a:lnTo>
                  <a:cubicBezTo>
                    <a:pt x="7622" y="288359"/>
                    <a:pt x="10163" y="292170"/>
                    <a:pt x="8892" y="295981"/>
                  </a:cubicBezTo>
                  <a:cubicBezTo>
                    <a:pt x="8892" y="297252"/>
                    <a:pt x="7622" y="298522"/>
                    <a:pt x="6351" y="299792"/>
                  </a:cubicBezTo>
                  <a:lnTo>
                    <a:pt x="6351" y="299792"/>
                  </a:lnTo>
                  <a:lnTo>
                    <a:pt x="8892" y="297252"/>
                  </a:lnTo>
                  <a:lnTo>
                    <a:pt x="349331" y="2541"/>
                  </a:lnTo>
                  <a:lnTo>
                    <a:pt x="349331" y="2541"/>
                  </a:lnTo>
                  <a:cubicBezTo>
                    <a:pt x="348061" y="3811"/>
                    <a:pt x="344249" y="5082"/>
                    <a:pt x="341709" y="5082"/>
                  </a:cubicBezTo>
                  <a:lnTo>
                    <a:pt x="327736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9D4BFE9-4D1D-4BA4-A9A9-EB7B75933C48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F13C13F-77D8-4031-A2DF-CF2FE3ECE661}"/>
                </a:ext>
              </a:extLst>
            </p:cNvPr>
            <p:cNvSpPr/>
            <p:nvPr/>
          </p:nvSpPr>
          <p:spPr>
            <a:xfrm>
              <a:off x="583445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8432DDE-9E95-4491-B9FC-60AE3206CCD3}"/>
                </a:ext>
              </a:extLst>
            </p:cNvPr>
            <p:cNvSpPr/>
            <p:nvPr/>
          </p:nvSpPr>
          <p:spPr>
            <a:xfrm>
              <a:off x="5836996" y="5065975"/>
              <a:ext cx="246767" cy="85110"/>
            </a:xfrm>
            <a:custGeom>
              <a:avLst/>
              <a:gdLst>
                <a:gd name="connsiteX0" fmla="*/ 0 w 246767"/>
                <a:gd name="connsiteY0" fmla="*/ 0 h 85110"/>
                <a:gd name="connsiteX1" fmla="*/ 0 w 246767"/>
                <a:gd name="connsiteY1" fmla="*/ 0 h 85110"/>
                <a:gd name="connsiteX2" fmla="*/ 1270 w 246767"/>
                <a:gd name="connsiteY2" fmla="*/ 0 h 85110"/>
                <a:gd name="connsiteX3" fmla="*/ 2541 w 246767"/>
                <a:gd name="connsiteY3" fmla="*/ 1270 h 85110"/>
                <a:gd name="connsiteX4" fmla="*/ 3811 w 246767"/>
                <a:gd name="connsiteY4" fmla="*/ 2541 h 85110"/>
                <a:gd name="connsiteX5" fmla="*/ 3811 w 246767"/>
                <a:gd name="connsiteY5" fmla="*/ 2541 h 85110"/>
                <a:gd name="connsiteX6" fmla="*/ 3811 w 246767"/>
                <a:gd name="connsiteY6" fmla="*/ 3811 h 85110"/>
                <a:gd name="connsiteX7" fmla="*/ 5081 w 246767"/>
                <a:gd name="connsiteY7" fmla="*/ 5082 h 85110"/>
                <a:gd name="connsiteX8" fmla="*/ 5081 w 246767"/>
                <a:gd name="connsiteY8" fmla="*/ 6352 h 85110"/>
                <a:gd name="connsiteX9" fmla="*/ 5081 w 246767"/>
                <a:gd name="connsiteY9" fmla="*/ 7622 h 85110"/>
                <a:gd name="connsiteX10" fmla="*/ 5081 w 246767"/>
                <a:gd name="connsiteY10" fmla="*/ 17785 h 85110"/>
                <a:gd name="connsiteX11" fmla="*/ 232463 w 246767"/>
                <a:gd name="connsiteY11" fmla="*/ 83840 h 85110"/>
                <a:gd name="connsiteX12" fmla="*/ 237545 w 246767"/>
                <a:gd name="connsiteY12" fmla="*/ 85111 h 85110"/>
                <a:gd name="connsiteX13" fmla="*/ 241356 w 246767"/>
                <a:gd name="connsiteY13" fmla="*/ 85111 h 85110"/>
                <a:gd name="connsiteX14" fmla="*/ 242626 w 246767"/>
                <a:gd name="connsiteY14" fmla="*/ 85111 h 85110"/>
                <a:gd name="connsiteX15" fmla="*/ 243896 w 246767"/>
                <a:gd name="connsiteY15" fmla="*/ 83840 h 85110"/>
                <a:gd name="connsiteX16" fmla="*/ 246437 w 246767"/>
                <a:gd name="connsiteY16" fmla="*/ 80029 h 85110"/>
                <a:gd name="connsiteX17" fmla="*/ 241356 w 246767"/>
                <a:gd name="connsiteY17" fmla="*/ 71137 h 85110"/>
                <a:gd name="connsiteX18" fmla="*/ 237545 w 246767"/>
                <a:gd name="connsiteY18" fmla="*/ 69867 h 85110"/>
                <a:gd name="connsiteX19" fmla="*/ 0 w 246767"/>
                <a:gd name="connsiteY19" fmla="*/ 0 h 85110"/>
                <a:gd name="connsiteX20" fmla="*/ 0 w 246767"/>
                <a:gd name="connsiteY20" fmla="*/ 0 h 8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6767" h="85110">
                  <a:moveTo>
                    <a:pt x="0" y="0"/>
                  </a:moveTo>
                  <a:lnTo>
                    <a:pt x="0" y="0"/>
                  </a:lnTo>
                  <a:lnTo>
                    <a:pt x="1270" y="0"/>
                  </a:lnTo>
                  <a:cubicBezTo>
                    <a:pt x="1270" y="0"/>
                    <a:pt x="1270" y="0"/>
                    <a:pt x="2541" y="1270"/>
                  </a:cubicBezTo>
                  <a:lnTo>
                    <a:pt x="3811" y="2541"/>
                  </a:lnTo>
                  <a:lnTo>
                    <a:pt x="3811" y="2541"/>
                  </a:lnTo>
                  <a:cubicBezTo>
                    <a:pt x="3811" y="2541"/>
                    <a:pt x="3811" y="2541"/>
                    <a:pt x="3811" y="3811"/>
                  </a:cubicBezTo>
                  <a:cubicBezTo>
                    <a:pt x="3811" y="3811"/>
                    <a:pt x="3811" y="5082"/>
                    <a:pt x="5081" y="5082"/>
                  </a:cubicBezTo>
                  <a:cubicBezTo>
                    <a:pt x="5081" y="5082"/>
                    <a:pt x="5081" y="6352"/>
                    <a:pt x="5081" y="6352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17785"/>
                  </a:lnTo>
                  <a:lnTo>
                    <a:pt x="232463" y="83840"/>
                  </a:lnTo>
                  <a:lnTo>
                    <a:pt x="237545" y="85111"/>
                  </a:lnTo>
                  <a:lnTo>
                    <a:pt x="241356" y="85111"/>
                  </a:lnTo>
                  <a:lnTo>
                    <a:pt x="242626" y="85111"/>
                  </a:lnTo>
                  <a:lnTo>
                    <a:pt x="243896" y="83840"/>
                  </a:lnTo>
                  <a:cubicBezTo>
                    <a:pt x="245166" y="82570"/>
                    <a:pt x="246437" y="81300"/>
                    <a:pt x="246437" y="80029"/>
                  </a:cubicBezTo>
                  <a:cubicBezTo>
                    <a:pt x="247707" y="76218"/>
                    <a:pt x="245166" y="72408"/>
                    <a:pt x="241356" y="71137"/>
                  </a:cubicBezTo>
                  <a:lnTo>
                    <a:pt x="237545" y="6986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6B509BF-0242-4C04-B23C-AAF184854524}"/>
                </a:ext>
              </a:extLst>
            </p:cNvPr>
            <p:cNvSpPr/>
            <p:nvPr/>
          </p:nvSpPr>
          <p:spPr>
            <a:xfrm>
              <a:off x="5149767" y="3987486"/>
              <a:ext cx="19054" cy="1189005"/>
            </a:xfrm>
            <a:custGeom>
              <a:avLst/>
              <a:gdLst>
                <a:gd name="connsiteX0" fmla="*/ 19054 w 19054"/>
                <a:gd name="connsiteY0" fmla="*/ 3811 h 1189005"/>
                <a:gd name="connsiteX1" fmla="*/ 10163 w 19054"/>
                <a:gd name="connsiteY1" fmla="*/ 1270 h 1189005"/>
                <a:gd name="connsiteX2" fmla="*/ 3811 w 19054"/>
                <a:gd name="connsiteY2" fmla="*/ 0 h 1189005"/>
                <a:gd name="connsiteX3" fmla="*/ 0 w 19054"/>
                <a:gd name="connsiteY3" fmla="*/ 1183924 h 1189005"/>
                <a:gd name="connsiteX4" fmla="*/ 8892 w 19054"/>
                <a:gd name="connsiteY4" fmla="*/ 1186465 h 1189005"/>
                <a:gd name="connsiteX5" fmla="*/ 13973 w 19054"/>
                <a:gd name="connsiteY5" fmla="*/ 1189006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54" h="1189005">
                  <a:moveTo>
                    <a:pt x="19054" y="3811"/>
                  </a:moveTo>
                  <a:lnTo>
                    <a:pt x="10163" y="1270"/>
                  </a:lnTo>
                  <a:lnTo>
                    <a:pt x="3811" y="0"/>
                  </a:lnTo>
                  <a:lnTo>
                    <a:pt x="0" y="1183924"/>
                  </a:lnTo>
                  <a:lnTo>
                    <a:pt x="8892" y="1186465"/>
                  </a:lnTo>
                  <a:lnTo>
                    <a:pt x="13973" y="1189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2CD66C6-5E9F-4DE6-9622-7254605CDB02}"/>
                </a:ext>
              </a:extLst>
            </p:cNvPr>
            <p:cNvSpPr/>
            <p:nvPr/>
          </p:nvSpPr>
          <p:spPr>
            <a:xfrm>
              <a:off x="4449836" y="5730345"/>
              <a:ext cx="50811" cy="45731"/>
            </a:xfrm>
            <a:custGeom>
              <a:avLst/>
              <a:gdLst>
                <a:gd name="connsiteX0" fmla="*/ 0 w 50811"/>
                <a:gd name="connsiteY0" fmla="*/ 34298 h 45731"/>
                <a:gd name="connsiteX1" fmla="*/ 0 w 50811"/>
                <a:gd name="connsiteY1" fmla="*/ 34298 h 45731"/>
                <a:gd name="connsiteX2" fmla="*/ 2541 w 50811"/>
                <a:gd name="connsiteY2" fmla="*/ 34298 h 45731"/>
                <a:gd name="connsiteX3" fmla="*/ 3811 w 50811"/>
                <a:gd name="connsiteY3" fmla="*/ 34298 h 45731"/>
                <a:gd name="connsiteX4" fmla="*/ 5081 w 50811"/>
                <a:gd name="connsiteY4" fmla="*/ 34298 h 45731"/>
                <a:gd name="connsiteX5" fmla="*/ 6351 w 50811"/>
                <a:gd name="connsiteY5" fmla="*/ 34298 h 45731"/>
                <a:gd name="connsiteX6" fmla="*/ 7622 w 50811"/>
                <a:gd name="connsiteY6" fmla="*/ 34298 h 45731"/>
                <a:gd name="connsiteX7" fmla="*/ 8892 w 50811"/>
                <a:gd name="connsiteY7" fmla="*/ 35568 h 45731"/>
                <a:gd name="connsiteX8" fmla="*/ 10163 w 50811"/>
                <a:gd name="connsiteY8" fmla="*/ 36839 h 45731"/>
                <a:gd name="connsiteX9" fmla="*/ 10163 w 50811"/>
                <a:gd name="connsiteY9" fmla="*/ 36839 h 45731"/>
                <a:gd name="connsiteX10" fmla="*/ 10163 w 50811"/>
                <a:gd name="connsiteY10" fmla="*/ 38109 h 45731"/>
                <a:gd name="connsiteX11" fmla="*/ 11433 w 50811"/>
                <a:gd name="connsiteY11" fmla="*/ 39380 h 45731"/>
                <a:gd name="connsiteX12" fmla="*/ 11433 w 50811"/>
                <a:gd name="connsiteY12" fmla="*/ 40650 h 45731"/>
                <a:gd name="connsiteX13" fmla="*/ 11433 w 50811"/>
                <a:gd name="connsiteY13" fmla="*/ 41920 h 45731"/>
                <a:gd name="connsiteX14" fmla="*/ 11433 w 50811"/>
                <a:gd name="connsiteY14" fmla="*/ 45731 h 45731"/>
                <a:gd name="connsiteX15" fmla="*/ 50812 w 50811"/>
                <a:gd name="connsiteY15" fmla="*/ 12703 h 45731"/>
                <a:gd name="connsiteX16" fmla="*/ 50812 w 50811"/>
                <a:gd name="connsiteY16" fmla="*/ 2540 h 45731"/>
                <a:gd name="connsiteX17" fmla="*/ 43190 w 50811"/>
                <a:gd name="connsiteY17" fmla="*/ 0 h 45731"/>
                <a:gd name="connsiteX18" fmla="*/ 0 w 50811"/>
                <a:gd name="connsiteY18" fmla="*/ 34298 h 4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811" h="45731">
                  <a:moveTo>
                    <a:pt x="0" y="34298"/>
                  </a:moveTo>
                  <a:lnTo>
                    <a:pt x="0" y="34298"/>
                  </a:lnTo>
                  <a:lnTo>
                    <a:pt x="2541" y="34298"/>
                  </a:lnTo>
                  <a:lnTo>
                    <a:pt x="3811" y="34298"/>
                  </a:lnTo>
                  <a:lnTo>
                    <a:pt x="5081" y="34298"/>
                  </a:lnTo>
                  <a:cubicBezTo>
                    <a:pt x="5081" y="34298"/>
                    <a:pt x="6351" y="34298"/>
                    <a:pt x="6351" y="34298"/>
                  </a:cubicBezTo>
                  <a:lnTo>
                    <a:pt x="7622" y="34298"/>
                  </a:lnTo>
                  <a:lnTo>
                    <a:pt x="8892" y="35568"/>
                  </a:lnTo>
                  <a:lnTo>
                    <a:pt x="10163" y="36839"/>
                  </a:lnTo>
                  <a:lnTo>
                    <a:pt x="10163" y="36839"/>
                  </a:lnTo>
                  <a:cubicBezTo>
                    <a:pt x="10163" y="36839"/>
                    <a:pt x="10163" y="36839"/>
                    <a:pt x="10163" y="38109"/>
                  </a:cubicBezTo>
                  <a:lnTo>
                    <a:pt x="11433" y="39380"/>
                  </a:lnTo>
                  <a:cubicBezTo>
                    <a:pt x="11433" y="39380"/>
                    <a:pt x="11433" y="40650"/>
                    <a:pt x="11433" y="40650"/>
                  </a:cubicBezTo>
                  <a:cubicBezTo>
                    <a:pt x="11433" y="40650"/>
                    <a:pt x="11433" y="41920"/>
                    <a:pt x="11433" y="41920"/>
                  </a:cubicBezTo>
                  <a:lnTo>
                    <a:pt x="11433" y="45731"/>
                  </a:lnTo>
                  <a:lnTo>
                    <a:pt x="50812" y="12703"/>
                  </a:lnTo>
                  <a:lnTo>
                    <a:pt x="50812" y="2540"/>
                  </a:lnTo>
                  <a:lnTo>
                    <a:pt x="43190" y="0"/>
                  </a:lnTo>
                  <a:lnTo>
                    <a:pt x="0" y="342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0C882E0-FE12-44D9-98EC-0896143D1EAE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EA029BD-C845-4801-A50A-D5E9B174CE5F}"/>
                </a:ext>
              </a:extLst>
            </p:cNvPr>
            <p:cNvSpPr/>
            <p:nvPr/>
          </p:nvSpPr>
          <p:spPr>
            <a:xfrm>
              <a:off x="5821752" y="5071057"/>
              <a:ext cx="20324" cy="304873"/>
            </a:xfrm>
            <a:custGeom>
              <a:avLst/>
              <a:gdLst>
                <a:gd name="connsiteX0" fmla="*/ 5081 w 20324"/>
                <a:gd name="connsiteY0" fmla="*/ 19055 h 304873"/>
                <a:gd name="connsiteX1" fmla="*/ 0 w 20324"/>
                <a:gd name="connsiteY1" fmla="*/ 301062 h 304873"/>
                <a:gd name="connsiteX2" fmla="*/ 8892 w 20324"/>
                <a:gd name="connsiteY2" fmla="*/ 303603 h 304873"/>
                <a:gd name="connsiteX3" fmla="*/ 13973 w 20324"/>
                <a:gd name="connsiteY3" fmla="*/ 304873 h 304873"/>
                <a:gd name="connsiteX4" fmla="*/ 20325 w 20324"/>
                <a:gd name="connsiteY4" fmla="*/ 11433 h 304873"/>
                <a:gd name="connsiteX5" fmla="*/ 20325 w 20324"/>
                <a:gd name="connsiteY5" fmla="*/ 1270 h 304873"/>
                <a:gd name="connsiteX6" fmla="*/ 20325 w 20324"/>
                <a:gd name="connsiteY6" fmla="*/ 0 h 304873"/>
                <a:gd name="connsiteX7" fmla="*/ 17784 w 20324"/>
                <a:gd name="connsiteY7" fmla="*/ 6352 h 304873"/>
                <a:gd name="connsiteX8" fmla="*/ 5081 w 20324"/>
                <a:gd name="connsiteY8" fmla="*/ 19055 h 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304873">
                  <a:moveTo>
                    <a:pt x="5081" y="19055"/>
                  </a:moveTo>
                  <a:lnTo>
                    <a:pt x="0" y="301062"/>
                  </a:lnTo>
                  <a:lnTo>
                    <a:pt x="8892" y="303603"/>
                  </a:lnTo>
                  <a:lnTo>
                    <a:pt x="13973" y="304873"/>
                  </a:lnTo>
                  <a:lnTo>
                    <a:pt x="20325" y="11433"/>
                  </a:lnTo>
                  <a:lnTo>
                    <a:pt x="20325" y="1270"/>
                  </a:lnTo>
                  <a:cubicBezTo>
                    <a:pt x="20325" y="1270"/>
                    <a:pt x="20325" y="0"/>
                    <a:pt x="20325" y="0"/>
                  </a:cubicBezTo>
                  <a:cubicBezTo>
                    <a:pt x="20325" y="2540"/>
                    <a:pt x="20325" y="5081"/>
                    <a:pt x="17784" y="6352"/>
                  </a:cubicBezTo>
                  <a:lnTo>
                    <a:pt x="5081" y="1905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4967668-5955-4485-861A-D1722F85F528}"/>
                </a:ext>
              </a:extLst>
            </p:cNvPr>
            <p:cNvSpPr/>
            <p:nvPr/>
          </p:nvSpPr>
          <p:spPr>
            <a:xfrm>
              <a:off x="5834455" y="506597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731D471-DC6B-452A-A885-284554C13E0A}"/>
                </a:ext>
              </a:extLst>
            </p:cNvPr>
            <p:cNvSpPr/>
            <p:nvPr/>
          </p:nvSpPr>
          <p:spPr>
            <a:xfrm>
              <a:off x="5563883" y="5064705"/>
              <a:ext cx="279464" cy="235006"/>
            </a:xfrm>
            <a:custGeom>
              <a:avLst/>
              <a:gdLst>
                <a:gd name="connsiteX0" fmla="*/ 17784 w 279464"/>
                <a:gd name="connsiteY0" fmla="*/ 235006 h 235006"/>
                <a:gd name="connsiteX1" fmla="*/ 264221 w 279464"/>
                <a:gd name="connsiteY1" fmla="*/ 24136 h 235006"/>
                <a:gd name="connsiteX2" fmla="*/ 276924 w 279464"/>
                <a:gd name="connsiteY2" fmla="*/ 12703 h 235006"/>
                <a:gd name="connsiteX3" fmla="*/ 279464 w 279464"/>
                <a:gd name="connsiteY3" fmla="*/ 6352 h 235006"/>
                <a:gd name="connsiteX4" fmla="*/ 279464 w 279464"/>
                <a:gd name="connsiteY4" fmla="*/ 5081 h 235006"/>
                <a:gd name="connsiteX5" fmla="*/ 278194 w 279464"/>
                <a:gd name="connsiteY5" fmla="*/ 3811 h 235006"/>
                <a:gd name="connsiteX6" fmla="*/ 278194 w 279464"/>
                <a:gd name="connsiteY6" fmla="*/ 2540 h 235006"/>
                <a:gd name="connsiteX7" fmla="*/ 278194 w 279464"/>
                <a:gd name="connsiteY7" fmla="*/ 2540 h 235006"/>
                <a:gd name="connsiteX8" fmla="*/ 276924 w 279464"/>
                <a:gd name="connsiteY8" fmla="*/ 1270 h 235006"/>
                <a:gd name="connsiteX9" fmla="*/ 275654 w 279464"/>
                <a:gd name="connsiteY9" fmla="*/ 0 h 235006"/>
                <a:gd name="connsiteX10" fmla="*/ 274383 w 279464"/>
                <a:gd name="connsiteY10" fmla="*/ 0 h 235006"/>
                <a:gd name="connsiteX11" fmla="*/ 273113 w 279464"/>
                <a:gd name="connsiteY11" fmla="*/ 0 h 235006"/>
                <a:gd name="connsiteX12" fmla="*/ 271843 w 279464"/>
                <a:gd name="connsiteY12" fmla="*/ 0 h 235006"/>
                <a:gd name="connsiteX13" fmla="*/ 270572 w 279464"/>
                <a:gd name="connsiteY13" fmla="*/ 0 h 235006"/>
                <a:gd name="connsiteX14" fmla="*/ 270572 w 279464"/>
                <a:gd name="connsiteY14" fmla="*/ 0 h 235006"/>
                <a:gd name="connsiteX15" fmla="*/ 269302 w 279464"/>
                <a:gd name="connsiteY15" fmla="*/ 0 h 235006"/>
                <a:gd name="connsiteX16" fmla="*/ 268032 w 279464"/>
                <a:gd name="connsiteY16" fmla="*/ 1270 h 235006"/>
                <a:gd name="connsiteX17" fmla="*/ 268032 w 279464"/>
                <a:gd name="connsiteY17" fmla="*/ 1270 h 235006"/>
                <a:gd name="connsiteX18" fmla="*/ 266762 w 279464"/>
                <a:gd name="connsiteY18" fmla="*/ 1270 h 235006"/>
                <a:gd name="connsiteX19" fmla="*/ 0 w 279464"/>
                <a:gd name="connsiteY19" fmla="*/ 228655 h 235006"/>
                <a:gd name="connsiteX20" fmla="*/ 3811 w 279464"/>
                <a:gd name="connsiteY20" fmla="*/ 229925 h 235006"/>
                <a:gd name="connsiteX21" fmla="*/ 17784 w 279464"/>
                <a:gd name="connsiteY21" fmla="*/ 235006 h 2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79464" h="235006">
                  <a:moveTo>
                    <a:pt x="17784" y="235006"/>
                  </a:moveTo>
                  <a:lnTo>
                    <a:pt x="264221" y="24136"/>
                  </a:lnTo>
                  <a:lnTo>
                    <a:pt x="276924" y="12703"/>
                  </a:lnTo>
                  <a:cubicBezTo>
                    <a:pt x="279464" y="11433"/>
                    <a:pt x="279464" y="8892"/>
                    <a:pt x="279464" y="6352"/>
                  </a:cubicBezTo>
                  <a:cubicBezTo>
                    <a:pt x="279464" y="6352"/>
                    <a:pt x="279464" y="5081"/>
                    <a:pt x="279464" y="5081"/>
                  </a:cubicBezTo>
                  <a:cubicBezTo>
                    <a:pt x="279464" y="5081"/>
                    <a:pt x="279464" y="3811"/>
                    <a:pt x="278194" y="3811"/>
                  </a:cubicBezTo>
                  <a:cubicBezTo>
                    <a:pt x="278194" y="3811"/>
                    <a:pt x="278194" y="3811"/>
                    <a:pt x="278194" y="2540"/>
                  </a:cubicBezTo>
                  <a:lnTo>
                    <a:pt x="278194" y="2540"/>
                  </a:lnTo>
                  <a:lnTo>
                    <a:pt x="276924" y="1270"/>
                  </a:lnTo>
                  <a:cubicBezTo>
                    <a:pt x="276924" y="1270"/>
                    <a:pt x="276924" y="1270"/>
                    <a:pt x="275654" y="0"/>
                  </a:cubicBezTo>
                  <a:lnTo>
                    <a:pt x="274383" y="0"/>
                  </a:lnTo>
                  <a:lnTo>
                    <a:pt x="273113" y="0"/>
                  </a:lnTo>
                  <a:lnTo>
                    <a:pt x="271843" y="0"/>
                  </a:lnTo>
                  <a:lnTo>
                    <a:pt x="270572" y="0"/>
                  </a:lnTo>
                  <a:lnTo>
                    <a:pt x="270572" y="0"/>
                  </a:lnTo>
                  <a:lnTo>
                    <a:pt x="269302" y="0"/>
                  </a:lnTo>
                  <a:cubicBezTo>
                    <a:pt x="269302" y="0"/>
                    <a:pt x="268032" y="0"/>
                    <a:pt x="268032" y="1270"/>
                  </a:cubicBezTo>
                  <a:lnTo>
                    <a:pt x="268032" y="1270"/>
                  </a:lnTo>
                  <a:lnTo>
                    <a:pt x="266762" y="1270"/>
                  </a:lnTo>
                  <a:lnTo>
                    <a:pt x="0" y="228655"/>
                  </a:lnTo>
                  <a:lnTo>
                    <a:pt x="3811" y="229925"/>
                  </a:lnTo>
                  <a:lnTo>
                    <a:pt x="17784" y="235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4E8B184-EFA5-42AA-B989-7A387275821E}"/>
                </a:ext>
              </a:extLst>
            </p:cNvPr>
            <p:cNvSpPr/>
            <p:nvPr/>
          </p:nvSpPr>
          <p:spPr>
            <a:xfrm>
              <a:off x="3865501" y="5523285"/>
              <a:ext cx="636416" cy="208330"/>
            </a:xfrm>
            <a:custGeom>
              <a:avLst/>
              <a:gdLst>
                <a:gd name="connsiteX0" fmla="*/ 2541 w 636416"/>
                <a:gd name="connsiteY0" fmla="*/ 2541 h 208330"/>
                <a:gd name="connsiteX1" fmla="*/ 2541 w 636416"/>
                <a:gd name="connsiteY1" fmla="*/ 2541 h 208330"/>
                <a:gd name="connsiteX2" fmla="*/ 0 w 636416"/>
                <a:gd name="connsiteY2" fmla="*/ 5082 h 208330"/>
                <a:gd name="connsiteX3" fmla="*/ 628795 w 636416"/>
                <a:gd name="connsiteY3" fmla="*/ 205790 h 208330"/>
                <a:gd name="connsiteX4" fmla="*/ 636417 w 636416"/>
                <a:gd name="connsiteY4" fmla="*/ 208330 h 208330"/>
                <a:gd name="connsiteX5" fmla="*/ 636417 w 636416"/>
                <a:gd name="connsiteY5" fmla="*/ 203249 h 208330"/>
                <a:gd name="connsiteX6" fmla="*/ 636417 w 636416"/>
                <a:gd name="connsiteY6" fmla="*/ 201979 h 208330"/>
                <a:gd name="connsiteX7" fmla="*/ 3811 w 636416"/>
                <a:gd name="connsiteY7" fmla="*/ 0 h 208330"/>
                <a:gd name="connsiteX8" fmla="*/ 2541 w 636416"/>
                <a:gd name="connsiteY8" fmla="*/ 1270 h 208330"/>
                <a:gd name="connsiteX9" fmla="*/ 2541 w 636416"/>
                <a:gd name="connsiteY9" fmla="*/ 2541 h 208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6416" h="208330">
                  <a:moveTo>
                    <a:pt x="2541" y="2541"/>
                  </a:moveTo>
                  <a:lnTo>
                    <a:pt x="2541" y="2541"/>
                  </a:lnTo>
                  <a:lnTo>
                    <a:pt x="0" y="5082"/>
                  </a:lnTo>
                  <a:lnTo>
                    <a:pt x="628795" y="205790"/>
                  </a:lnTo>
                  <a:lnTo>
                    <a:pt x="636417" y="208330"/>
                  </a:lnTo>
                  <a:lnTo>
                    <a:pt x="636417" y="203249"/>
                  </a:lnTo>
                  <a:cubicBezTo>
                    <a:pt x="636417" y="203249"/>
                    <a:pt x="636417" y="201979"/>
                    <a:pt x="636417" y="201979"/>
                  </a:cubicBezTo>
                  <a:lnTo>
                    <a:pt x="3811" y="0"/>
                  </a:lnTo>
                  <a:lnTo>
                    <a:pt x="2541" y="1270"/>
                  </a:lnTo>
                  <a:lnTo>
                    <a:pt x="2541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D2035D9-C8EB-4104-8B68-29855566A8FE}"/>
                </a:ext>
              </a:extLst>
            </p:cNvPr>
            <p:cNvSpPr/>
            <p:nvPr/>
          </p:nvSpPr>
          <p:spPr>
            <a:xfrm>
              <a:off x="4503188" y="380075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1F07F49-C859-47B5-A12E-0F1A1D177648}"/>
                </a:ext>
              </a:extLst>
            </p:cNvPr>
            <p:cNvSpPr/>
            <p:nvPr/>
          </p:nvSpPr>
          <p:spPr>
            <a:xfrm>
              <a:off x="4509540" y="3800752"/>
              <a:ext cx="654200" cy="188004"/>
            </a:xfrm>
            <a:custGeom>
              <a:avLst/>
              <a:gdLst>
                <a:gd name="connsiteX0" fmla="*/ 650390 w 654200"/>
                <a:gd name="connsiteY0" fmla="*/ 188005 h 188004"/>
                <a:gd name="connsiteX1" fmla="*/ 645309 w 654200"/>
                <a:gd name="connsiteY1" fmla="*/ 179113 h 188004"/>
                <a:gd name="connsiteX2" fmla="*/ 645309 w 654200"/>
                <a:gd name="connsiteY2" fmla="*/ 179113 h 188004"/>
                <a:gd name="connsiteX3" fmla="*/ 654201 w 654200"/>
                <a:gd name="connsiteY3" fmla="*/ 174032 h 188004"/>
                <a:gd name="connsiteX4" fmla="*/ 0 w 654200"/>
                <a:gd name="connsiteY4" fmla="*/ 0 h 188004"/>
                <a:gd name="connsiteX5" fmla="*/ 0 w 654200"/>
                <a:gd name="connsiteY5" fmla="*/ 0 h 188004"/>
                <a:gd name="connsiteX6" fmla="*/ 1270 w 654200"/>
                <a:gd name="connsiteY6" fmla="*/ 0 h 188004"/>
                <a:gd name="connsiteX7" fmla="*/ 2541 w 654200"/>
                <a:gd name="connsiteY7" fmla="*/ 1270 h 188004"/>
                <a:gd name="connsiteX8" fmla="*/ 3811 w 654200"/>
                <a:gd name="connsiteY8" fmla="*/ 2540 h 188004"/>
                <a:gd name="connsiteX9" fmla="*/ 3811 w 654200"/>
                <a:gd name="connsiteY9" fmla="*/ 2540 h 188004"/>
                <a:gd name="connsiteX10" fmla="*/ 3811 w 654200"/>
                <a:gd name="connsiteY10" fmla="*/ 3811 h 188004"/>
                <a:gd name="connsiteX11" fmla="*/ 3811 w 654200"/>
                <a:gd name="connsiteY11" fmla="*/ 5081 h 188004"/>
                <a:gd name="connsiteX12" fmla="*/ 3811 w 654200"/>
                <a:gd name="connsiteY12" fmla="*/ 6352 h 188004"/>
                <a:gd name="connsiteX13" fmla="*/ 3811 w 654200"/>
                <a:gd name="connsiteY13" fmla="*/ 7622 h 188004"/>
                <a:gd name="connsiteX14" fmla="*/ 3811 w 654200"/>
                <a:gd name="connsiteY14" fmla="*/ 17784 h 188004"/>
                <a:gd name="connsiteX15" fmla="*/ 642768 w 654200"/>
                <a:gd name="connsiteY15" fmla="*/ 188005 h 188004"/>
                <a:gd name="connsiteX16" fmla="*/ 650390 w 654200"/>
                <a:gd name="connsiteY16" fmla="*/ 188005 h 18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54200" h="188004">
                  <a:moveTo>
                    <a:pt x="650390" y="188005"/>
                  </a:moveTo>
                  <a:cubicBezTo>
                    <a:pt x="646579" y="186735"/>
                    <a:pt x="644039" y="182924"/>
                    <a:pt x="645309" y="179113"/>
                  </a:cubicBezTo>
                  <a:cubicBezTo>
                    <a:pt x="645309" y="179113"/>
                    <a:pt x="645309" y="179113"/>
                    <a:pt x="645309" y="179113"/>
                  </a:cubicBezTo>
                  <a:cubicBezTo>
                    <a:pt x="646579" y="175302"/>
                    <a:pt x="650390" y="172761"/>
                    <a:pt x="654201" y="174032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lnTo>
                    <a:pt x="2541" y="1270"/>
                  </a:lnTo>
                  <a:lnTo>
                    <a:pt x="3811" y="2540"/>
                  </a:lnTo>
                  <a:lnTo>
                    <a:pt x="3811" y="2540"/>
                  </a:lnTo>
                  <a:cubicBezTo>
                    <a:pt x="3811" y="2540"/>
                    <a:pt x="3811" y="2540"/>
                    <a:pt x="3811" y="3811"/>
                  </a:cubicBezTo>
                  <a:cubicBezTo>
                    <a:pt x="3811" y="3811"/>
                    <a:pt x="3811" y="5081"/>
                    <a:pt x="3811" y="5081"/>
                  </a:cubicBezTo>
                  <a:cubicBezTo>
                    <a:pt x="3811" y="5081"/>
                    <a:pt x="3811" y="6352"/>
                    <a:pt x="3811" y="6352"/>
                  </a:cubicBezTo>
                  <a:cubicBezTo>
                    <a:pt x="3811" y="6352"/>
                    <a:pt x="3811" y="6352"/>
                    <a:pt x="3811" y="7622"/>
                  </a:cubicBezTo>
                  <a:lnTo>
                    <a:pt x="3811" y="17784"/>
                  </a:lnTo>
                  <a:lnTo>
                    <a:pt x="642768" y="188005"/>
                  </a:lnTo>
                  <a:lnTo>
                    <a:pt x="650390" y="18800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95E1C7E-C527-47E7-9ED2-72FCB95A7E63}"/>
                </a:ext>
              </a:extLst>
            </p:cNvPr>
            <p:cNvSpPr/>
            <p:nvPr/>
          </p:nvSpPr>
          <p:spPr>
            <a:xfrm>
              <a:off x="4506999" y="37994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9A73CC5-DD34-4007-AEC4-5DF2691AC426}"/>
                </a:ext>
              </a:extLst>
            </p:cNvPr>
            <p:cNvSpPr/>
            <p:nvPr/>
          </p:nvSpPr>
          <p:spPr>
            <a:xfrm>
              <a:off x="5154518" y="3973513"/>
              <a:ext cx="34628" cy="21595"/>
            </a:xfrm>
            <a:custGeom>
              <a:avLst/>
              <a:gdLst>
                <a:gd name="connsiteX0" fmla="*/ 330 w 34628"/>
                <a:gd name="connsiteY0" fmla="*/ 6352 h 21595"/>
                <a:gd name="connsiteX1" fmla="*/ 5412 w 34628"/>
                <a:gd name="connsiteY1" fmla="*/ 15244 h 21595"/>
                <a:gd name="connsiteX2" fmla="*/ 5412 w 34628"/>
                <a:gd name="connsiteY2" fmla="*/ 15244 h 21595"/>
                <a:gd name="connsiteX3" fmla="*/ 14304 w 34628"/>
                <a:gd name="connsiteY3" fmla="*/ 17785 h 21595"/>
                <a:gd name="connsiteX4" fmla="*/ 29547 w 34628"/>
                <a:gd name="connsiteY4" fmla="*/ 21595 h 21595"/>
                <a:gd name="connsiteX5" fmla="*/ 29547 w 34628"/>
                <a:gd name="connsiteY5" fmla="*/ 15244 h 21595"/>
                <a:gd name="connsiteX6" fmla="*/ 29547 w 34628"/>
                <a:gd name="connsiteY6" fmla="*/ 15244 h 21595"/>
                <a:gd name="connsiteX7" fmla="*/ 29547 w 34628"/>
                <a:gd name="connsiteY7" fmla="*/ 13973 h 21595"/>
                <a:gd name="connsiteX8" fmla="*/ 29547 w 34628"/>
                <a:gd name="connsiteY8" fmla="*/ 12703 h 21595"/>
                <a:gd name="connsiteX9" fmla="*/ 30818 w 34628"/>
                <a:gd name="connsiteY9" fmla="*/ 11433 h 21595"/>
                <a:gd name="connsiteX10" fmla="*/ 32088 w 34628"/>
                <a:gd name="connsiteY10" fmla="*/ 10163 h 21595"/>
                <a:gd name="connsiteX11" fmla="*/ 32088 w 34628"/>
                <a:gd name="connsiteY11" fmla="*/ 10163 h 21595"/>
                <a:gd name="connsiteX12" fmla="*/ 34628 w 34628"/>
                <a:gd name="connsiteY12" fmla="*/ 7622 h 21595"/>
                <a:gd name="connsiteX13" fmla="*/ 7952 w 34628"/>
                <a:gd name="connsiteY13" fmla="*/ 0 h 21595"/>
                <a:gd name="connsiteX14" fmla="*/ 330 w 34628"/>
                <a:gd name="connsiteY14" fmla="*/ 6352 h 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628" h="21595">
                  <a:moveTo>
                    <a:pt x="330" y="6352"/>
                  </a:moveTo>
                  <a:cubicBezTo>
                    <a:pt x="-940" y="10163"/>
                    <a:pt x="1601" y="13973"/>
                    <a:pt x="5412" y="15244"/>
                  </a:cubicBezTo>
                  <a:cubicBezTo>
                    <a:pt x="5412" y="15244"/>
                    <a:pt x="5412" y="15244"/>
                    <a:pt x="5412" y="15244"/>
                  </a:cubicBezTo>
                  <a:lnTo>
                    <a:pt x="14304" y="17785"/>
                  </a:lnTo>
                  <a:lnTo>
                    <a:pt x="29547" y="21595"/>
                  </a:lnTo>
                  <a:lnTo>
                    <a:pt x="29547" y="15244"/>
                  </a:lnTo>
                  <a:lnTo>
                    <a:pt x="29547" y="15244"/>
                  </a:lnTo>
                  <a:cubicBezTo>
                    <a:pt x="29547" y="15244"/>
                    <a:pt x="29547" y="13973"/>
                    <a:pt x="29547" y="13973"/>
                  </a:cubicBezTo>
                  <a:lnTo>
                    <a:pt x="29547" y="12703"/>
                  </a:lnTo>
                  <a:lnTo>
                    <a:pt x="30818" y="11433"/>
                  </a:lnTo>
                  <a:lnTo>
                    <a:pt x="32088" y="10163"/>
                  </a:lnTo>
                  <a:lnTo>
                    <a:pt x="32088" y="10163"/>
                  </a:lnTo>
                  <a:lnTo>
                    <a:pt x="34628" y="7622"/>
                  </a:lnTo>
                  <a:lnTo>
                    <a:pt x="7952" y="0"/>
                  </a:lnTo>
                  <a:cubicBezTo>
                    <a:pt x="4141" y="1270"/>
                    <a:pt x="1601" y="2541"/>
                    <a:pt x="33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6E397E1-688A-43C8-BDA9-2BA2BF30948D}"/>
                </a:ext>
              </a:extLst>
            </p:cNvPr>
            <p:cNvSpPr/>
            <p:nvPr/>
          </p:nvSpPr>
          <p:spPr>
            <a:xfrm>
              <a:off x="4157668" y="2700668"/>
              <a:ext cx="1679327" cy="414119"/>
            </a:xfrm>
            <a:custGeom>
              <a:avLst/>
              <a:gdLst>
                <a:gd name="connsiteX0" fmla="*/ 0 w 1679327"/>
                <a:gd name="connsiteY0" fmla="*/ 15244 h 414119"/>
                <a:gd name="connsiteX1" fmla="*/ 1669165 w 1679327"/>
                <a:gd name="connsiteY1" fmla="*/ 414119 h 414119"/>
                <a:gd name="connsiteX2" fmla="*/ 1669165 w 1679327"/>
                <a:gd name="connsiteY2" fmla="*/ 407768 h 414119"/>
                <a:gd name="connsiteX3" fmla="*/ 1676787 w 1679327"/>
                <a:gd name="connsiteY3" fmla="*/ 400146 h 414119"/>
                <a:gd name="connsiteX4" fmla="*/ 1679328 w 1679327"/>
                <a:gd name="connsiteY4" fmla="*/ 400146 h 414119"/>
                <a:gd name="connsiteX5" fmla="*/ 1679328 w 1679327"/>
                <a:gd name="connsiteY5" fmla="*/ 400146 h 414119"/>
                <a:gd name="connsiteX6" fmla="*/ 0 w 1679327"/>
                <a:gd name="connsiteY6" fmla="*/ 0 h 414119"/>
                <a:gd name="connsiteX7" fmla="*/ 0 w 1679327"/>
                <a:gd name="connsiteY7" fmla="*/ 15244 h 414119"/>
                <a:gd name="connsiteX8" fmla="*/ 0 w 1679327"/>
                <a:gd name="connsiteY8" fmla="*/ 15244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327" h="414119">
                  <a:moveTo>
                    <a:pt x="0" y="15244"/>
                  </a:moveTo>
                  <a:lnTo>
                    <a:pt x="1669165" y="414119"/>
                  </a:lnTo>
                  <a:lnTo>
                    <a:pt x="1669165" y="407768"/>
                  </a:lnTo>
                  <a:cubicBezTo>
                    <a:pt x="1669165" y="403957"/>
                    <a:pt x="1672976" y="400146"/>
                    <a:pt x="1676787" y="400146"/>
                  </a:cubicBezTo>
                  <a:cubicBezTo>
                    <a:pt x="1678057" y="400146"/>
                    <a:pt x="1678057" y="400146"/>
                    <a:pt x="1679328" y="400146"/>
                  </a:cubicBezTo>
                  <a:lnTo>
                    <a:pt x="1679328" y="400146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844CDF0-5EDC-4B70-91B8-445497BA9890}"/>
                </a:ext>
              </a:extLst>
            </p:cNvPr>
            <p:cNvSpPr/>
            <p:nvPr/>
          </p:nvSpPr>
          <p:spPr>
            <a:xfrm>
              <a:off x="0" y="0"/>
              <a:ext cx="12702" cy="12703"/>
            </a:xfrm>
            <a:custGeom>
              <a:avLst/>
              <a:gdLst/>
              <a:ahLst/>
              <a:cxnLst/>
              <a:rect l="l" t="t" r="r" b="b"/>
              <a:pathLst>
                <a:path w="12702" h="12703"/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41F9BC7-83C5-4057-A2C8-4F848F42C82D}"/>
                </a:ext>
              </a:extLst>
            </p:cNvPr>
            <p:cNvSpPr/>
            <p:nvPr/>
          </p:nvSpPr>
          <p:spPr>
            <a:xfrm>
              <a:off x="1518000" y="1355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84BA6083-4348-4790-9CF7-508DE1B4CB49}"/>
                </a:ext>
              </a:extLst>
            </p:cNvPr>
            <p:cNvSpPr/>
            <p:nvPr/>
          </p:nvSpPr>
          <p:spPr>
            <a:xfrm>
              <a:off x="1518000" y="1370658"/>
              <a:ext cx="170219" cy="2169680"/>
            </a:xfrm>
            <a:custGeom>
              <a:avLst/>
              <a:gdLst>
                <a:gd name="connsiteX0" fmla="*/ 170219 w 170219"/>
                <a:gd name="connsiteY0" fmla="*/ 2163329 h 2169680"/>
                <a:gd name="connsiteX1" fmla="*/ 10162 w 170219"/>
                <a:gd name="connsiteY1" fmla="*/ 1270 h 2169680"/>
                <a:gd name="connsiteX2" fmla="*/ 3811 w 170219"/>
                <a:gd name="connsiteY2" fmla="*/ 0 h 2169680"/>
                <a:gd name="connsiteX3" fmla="*/ 0 w 170219"/>
                <a:gd name="connsiteY3" fmla="*/ 1270 h 2169680"/>
                <a:gd name="connsiteX4" fmla="*/ 160057 w 170219"/>
                <a:gd name="connsiteY4" fmla="*/ 2169681 h 216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219" h="2169680">
                  <a:moveTo>
                    <a:pt x="170219" y="2163329"/>
                  </a:moveTo>
                  <a:lnTo>
                    <a:pt x="10162" y="1270"/>
                  </a:lnTo>
                  <a:lnTo>
                    <a:pt x="3811" y="0"/>
                  </a:lnTo>
                  <a:lnTo>
                    <a:pt x="0" y="1270"/>
                  </a:lnTo>
                  <a:lnTo>
                    <a:pt x="160057" y="21696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7EB845F-19E9-4692-B47E-8FE8390DE115}"/>
                </a:ext>
              </a:extLst>
            </p:cNvPr>
            <p:cNvSpPr/>
            <p:nvPr/>
          </p:nvSpPr>
          <p:spPr>
            <a:xfrm>
              <a:off x="5178984" y="3990027"/>
              <a:ext cx="20324" cy="1191545"/>
            </a:xfrm>
            <a:custGeom>
              <a:avLst/>
              <a:gdLst>
                <a:gd name="connsiteX0" fmla="*/ 5081 w 20324"/>
                <a:gd name="connsiteY0" fmla="*/ 5081 h 1191545"/>
                <a:gd name="connsiteX1" fmla="*/ 0 w 20324"/>
                <a:gd name="connsiteY1" fmla="*/ 1190275 h 1191545"/>
                <a:gd name="connsiteX2" fmla="*/ 6351 w 20324"/>
                <a:gd name="connsiteY2" fmla="*/ 1191546 h 1191545"/>
                <a:gd name="connsiteX3" fmla="*/ 15243 w 20324"/>
                <a:gd name="connsiteY3" fmla="*/ 1183924 h 1191545"/>
                <a:gd name="connsiteX4" fmla="*/ 20324 w 20324"/>
                <a:gd name="connsiteY4" fmla="*/ 3811 h 1191545"/>
                <a:gd name="connsiteX5" fmla="*/ 17784 w 20324"/>
                <a:gd name="connsiteY5" fmla="*/ 6352 h 1191545"/>
                <a:gd name="connsiteX6" fmla="*/ 7621 w 20324"/>
                <a:gd name="connsiteY6" fmla="*/ 5081 h 1191545"/>
                <a:gd name="connsiteX7" fmla="*/ 7621 w 20324"/>
                <a:gd name="connsiteY7" fmla="*/ 5081 h 1191545"/>
                <a:gd name="connsiteX8" fmla="*/ 6351 w 20324"/>
                <a:gd name="connsiteY8" fmla="*/ 0 h 1191545"/>
                <a:gd name="connsiteX9" fmla="*/ 6351 w 20324"/>
                <a:gd name="connsiteY9" fmla="*/ 0 h 1191545"/>
                <a:gd name="connsiteX10" fmla="*/ 5081 w 20324"/>
                <a:gd name="connsiteY10" fmla="*/ 5081 h 119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24" h="1191545">
                  <a:moveTo>
                    <a:pt x="5081" y="5081"/>
                  </a:moveTo>
                  <a:lnTo>
                    <a:pt x="0" y="1190275"/>
                  </a:lnTo>
                  <a:lnTo>
                    <a:pt x="6351" y="1191546"/>
                  </a:lnTo>
                  <a:lnTo>
                    <a:pt x="15243" y="1183924"/>
                  </a:lnTo>
                  <a:lnTo>
                    <a:pt x="20324" y="3811"/>
                  </a:lnTo>
                  <a:lnTo>
                    <a:pt x="17784" y="6352"/>
                  </a:lnTo>
                  <a:cubicBezTo>
                    <a:pt x="13973" y="8892"/>
                    <a:pt x="10162" y="8892"/>
                    <a:pt x="7621" y="5081"/>
                  </a:cubicBezTo>
                  <a:cubicBezTo>
                    <a:pt x="7621" y="5081"/>
                    <a:pt x="7621" y="5081"/>
                    <a:pt x="7621" y="5081"/>
                  </a:cubicBezTo>
                  <a:cubicBezTo>
                    <a:pt x="6351" y="3811"/>
                    <a:pt x="6351" y="1270"/>
                    <a:pt x="6351" y="0"/>
                  </a:cubicBez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D6E3817-CAA4-4699-9BDD-D5F6DE77FDB9}"/>
                </a:ext>
              </a:extLst>
            </p:cNvPr>
            <p:cNvSpPr/>
            <p:nvPr/>
          </p:nvSpPr>
          <p:spPr>
            <a:xfrm>
              <a:off x="1087370" y="4296171"/>
              <a:ext cx="63514" cy="546231"/>
            </a:xfrm>
            <a:custGeom>
              <a:avLst/>
              <a:gdLst>
                <a:gd name="connsiteX0" fmla="*/ 62244 w 63514"/>
                <a:gd name="connsiteY0" fmla="*/ 541150 h 546231"/>
                <a:gd name="connsiteX1" fmla="*/ 63515 w 63514"/>
                <a:gd name="connsiteY1" fmla="*/ 546231 h 546231"/>
                <a:gd name="connsiteX2" fmla="*/ 63515 w 63514"/>
                <a:gd name="connsiteY2" fmla="*/ 544961 h 546231"/>
                <a:gd name="connsiteX3" fmla="*/ 15244 w 63514"/>
                <a:gd name="connsiteY3" fmla="*/ 5081 h 546231"/>
                <a:gd name="connsiteX4" fmla="*/ 5081 w 63514"/>
                <a:gd name="connsiteY4" fmla="*/ 1270 h 546231"/>
                <a:gd name="connsiteX5" fmla="*/ 0 w 63514"/>
                <a:gd name="connsiteY5" fmla="*/ 0 h 546231"/>
                <a:gd name="connsiteX6" fmla="*/ 48271 w 63514"/>
                <a:gd name="connsiteY6" fmla="*/ 541150 h 546231"/>
                <a:gd name="connsiteX7" fmla="*/ 52082 w 63514"/>
                <a:gd name="connsiteY7" fmla="*/ 538609 h 546231"/>
                <a:gd name="connsiteX8" fmla="*/ 62244 w 63514"/>
                <a:gd name="connsiteY8" fmla="*/ 541150 h 546231"/>
                <a:gd name="connsiteX9" fmla="*/ 62244 w 63514"/>
                <a:gd name="connsiteY9" fmla="*/ 541150 h 5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514" h="546231">
                  <a:moveTo>
                    <a:pt x="62244" y="541150"/>
                  </a:moveTo>
                  <a:cubicBezTo>
                    <a:pt x="63515" y="542420"/>
                    <a:pt x="63515" y="543690"/>
                    <a:pt x="63515" y="546231"/>
                  </a:cubicBezTo>
                  <a:cubicBezTo>
                    <a:pt x="63515" y="546231"/>
                    <a:pt x="63515" y="544961"/>
                    <a:pt x="63515" y="544961"/>
                  </a:cubicBez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48271" y="541150"/>
                  </a:lnTo>
                  <a:lnTo>
                    <a:pt x="52082" y="538609"/>
                  </a:lnTo>
                  <a:cubicBezTo>
                    <a:pt x="54623" y="537339"/>
                    <a:pt x="59704" y="537339"/>
                    <a:pt x="62244" y="541150"/>
                  </a:cubicBezTo>
                  <a:cubicBezTo>
                    <a:pt x="62244" y="541150"/>
                    <a:pt x="62244" y="541150"/>
                    <a:pt x="62244" y="5411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35329B9-6E20-4944-B994-9B94324AF7A8}"/>
                </a:ext>
              </a:extLst>
            </p:cNvPr>
            <p:cNvSpPr/>
            <p:nvPr/>
          </p:nvSpPr>
          <p:spPr>
            <a:xfrm>
              <a:off x="1050532" y="4832750"/>
              <a:ext cx="100353" cy="68085"/>
            </a:xfrm>
            <a:custGeom>
              <a:avLst/>
              <a:gdLst>
                <a:gd name="connsiteX0" fmla="*/ 16514 w 100353"/>
                <a:gd name="connsiteY0" fmla="*/ 68086 h 68085"/>
                <a:gd name="connsiteX1" fmla="*/ 96542 w 100353"/>
                <a:gd name="connsiteY1" fmla="*/ 14733 h 68085"/>
                <a:gd name="connsiteX2" fmla="*/ 97813 w 100353"/>
                <a:gd name="connsiteY2" fmla="*/ 13463 h 68085"/>
                <a:gd name="connsiteX3" fmla="*/ 99083 w 100353"/>
                <a:gd name="connsiteY3" fmla="*/ 12192 h 68085"/>
                <a:gd name="connsiteX4" fmla="*/ 99083 w 100353"/>
                <a:gd name="connsiteY4" fmla="*/ 10922 h 68085"/>
                <a:gd name="connsiteX5" fmla="*/ 100353 w 100353"/>
                <a:gd name="connsiteY5" fmla="*/ 9652 h 68085"/>
                <a:gd name="connsiteX6" fmla="*/ 100353 w 100353"/>
                <a:gd name="connsiteY6" fmla="*/ 8382 h 68085"/>
                <a:gd name="connsiteX7" fmla="*/ 99083 w 100353"/>
                <a:gd name="connsiteY7" fmla="*/ 3301 h 68085"/>
                <a:gd name="connsiteX8" fmla="*/ 88921 w 100353"/>
                <a:gd name="connsiteY8" fmla="*/ 760 h 68085"/>
                <a:gd name="connsiteX9" fmla="*/ 88921 w 100353"/>
                <a:gd name="connsiteY9" fmla="*/ 760 h 68085"/>
                <a:gd name="connsiteX10" fmla="*/ 85110 w 100353"/>
                <a:gd name="connsiteY10" fmla="*/ 3301 h 68085"/>
                <a:gd name="connsiteX11" fmla="*/ 0 w 100353"/>
                <a:gd name="connsiteY11" fmla="*/ 60464 h 68085"/>
                <a:gd name="connsiteX12" fmla="*/ 3811 w 100353"/>
                <a:gd name="connsiteY12" fmla="*/ 61734 h 68085"/>
                <a:gd name="connsiteX13" fmla="*/ 16514 w 100353"/>
                <a:gd name="connsiteY13" fmla="*/ 68086 h 68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0353" h="68085">
                  <a:moveTo>
                    <a:pt x="16514" y="68086"/>
                  </a:moveTo>
                  <a:lnTo>
                    <a:pt x="96542" y="14733"/>
                  </a:lnTo>
                  <a:lnTo>
                    <a:pt x="97813" y="13463"/>
                  </a:lnTo>
                  <a:lnTo>
                    <a:pt x="99083" y="12192"/>
                  </a:lnTo>
                  <a:cubicBezTo>
                    <a:pt x="99083" y="12192"/>
                    <a:pt x="99083" y="10922"/>
                    <a:pt x="99083" y="10922"/>
                  </a:cubicBezTo>
                  <a:cubicBezTo>
                    <a:pt x="99083" y="10922"/>
                    <a:pt x="99083" y="9652"/>
                    <a:pt x="100353" y="9652"/>
                  </a:cubicBezTo>
                  <a:cubicBezTo>
                    <a:pt x="100353" y="9652"/>
                    <a:pt x="100353" y="8382"/>
                    <a:pt x="100353" y="8382"/>
                  </a:cubicBezTo>
                  <a:cubicBezTo>
                    <a:pt x="100353" y="7111"/>
                    <a:pt x="100353" y="4571"/>
                    <a:pt x="99083" y="3301"/>
                  </a:cubicBezTo>
                  <a:cubicBezTo>
                    <a:pt x="96542" y="-511"/>
                    <a:pt x="92731" y="-511"/>
                    <a:pt x="88921" y="760"/>
                  </a:cubicBezTo>
                  <a:cubicBezTo>
                    <a:pt x="88921" y="760"/>
                    <a:pt x="88921" y="760"/>
                    <a:pt x="88921" y="760"/>
                  </a:cubicBezTo>
                  <a:lnTo>
                    <a:pt x="85110" y="3301"/>
                  </a:lnTo>
                  <a:lnTo>
                    <a:pt x="0" y="60464"/>
                  </a:lnTo>
                  <a:lnTo>
                    <a:pt x="3811" y="61734"/>
                  </a:lnTo>
                  <a:lnTo>
                    <a:pt x="16514" y="680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98EC58D-5B20-41D9-B17B-804ECCF9870F}"/>
                </a:ext>
              </a:extLst>
            </p:cNvPr>
            <p:cNvSpPr/>
            <p:nvPr/>
          </p:nvSpPr>
          <p:spPr>
            <a:xfrm>
              <a:off x="1728868" y="646077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B3611A8-A099-4F43-A368-E0424237905B}"/>
                </a:ext>
              </a:extLst>
            </p:cNvPr>
            <p:cNvSpPr/>
            <p:nvPr/>
          </p:nvSpPr>
          <p:spPr>
            <a:xfrm>
              <a:off x="1719976" y="6434094"/>
              <a:ext cx="17784" cy="19054"/>
            </a:xfrm>
            <a:custGeom>
              <a:avLst/>
              <a:gdLst>
                <a:gd name="connsiteX0" fmla="*/ 5081 w 17784"/>
                <a:gd name="connsiteY0" fmla="*/ 1270 h 19054"/>
                <a:gd name="connsiteX1" fmla="*/ 0 w 17784"/>
                <a:gd name="connsiteY1" fmla="*/ 0 h 19054"/>
                <a:gd name="connsiteX2" fmla="*/ 1270 w 17784"/>
                <a:gd name="connsiteY2" fmla="*/ 8892 h 19054"/>
                <a:gd name="connsiteX3" fmla="*/ 12703 w 17784"/>
                <a:gd name="connsiteY3" fmla="*/ 12703 h 19054"/>
                <a:gd name="connsiteX4" fmla="*/ 17784 w 17784"/>
                <a:gd name="connsiteY4" fmla="*/ 19055 h 19054"/>
                <a:gd name="connsiteX5" fmla="*/ 17784 w 17784"/>
                <a:gd name="connsiteY5" fmla="*/ 19055 h 19054"/>
                <a:gd name="connsiteX6" fmla="*/ 17784 w 17784"/>
                <a:gd name="connsiteY6" fmla="*/ 13973 h 19054"/>
                <a:gd name="connsiteX7" fmla="*/ 16514 w 17784"/>
                <a:gd name="connsiteY7" fmla="*/ 5081 h 19054"/>
                <a:gd name="connsiteX8" fmla="*/ 5081 w 17784"/>
                <a:gd name="connsiteY8" fmla="*/ 1270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784" h="19054">
                  <a:moveTo>
                    <a:pt x="5081" y="1270"/>
                  </a:moveTo>
                  <a:lnTo>
                    <a:pt x="0" y="0"/>
                  </a:lnTo>
                  <a:lnTo>
                    <a:pt x="1270" y="8892"/>
                  </a:lnTo>
                  <a:lnTo>
                    <a:pt x="12703" y="12703"/>
                  </a:lnTo>
                  <a:cubicBezTo>
                    <a:pt x="15244" y="13973"/>
                    <a:pt x="17784" y="16514"/>
                    <a:pt x="17784" y="19055"/>
                  </a:cubicBezTo>
                  <a:lnTo>
                    <a:pt x="17784" y="19055"/>
                  </a:lnTo>
                  <a:lnTo>
                    <a:pt x="17784" y="13973"/>
                  </a:lnTo>
                  <a:lnTo>
                    <a:pt x="16514" y="5081"/>
                  </a:lnTo>
                  <a:lnTo>
                    <a:pt x="508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8B1B378-D724-46FF-AFD4-C4E663E945A1}"/>
                </a:ext>
              </a:extLst>
            </p:cNvPr>
            <p:cNvSpPr/>
            <p:nvPr/>
          </p:nvSpPr>
          <p:spPr>
            <a:xfrm>
              <a:off x="1726328" y="6403606"/>
              <a:ext cx="21595" cy="22865"/>
            </a:xfrm>
            <a:custGeom>
              <a:avLst/>
              <a:gdLst>
                <a:gd name="connsiteX0" fmla="*/ 3811 w 21595"/>
                <a:gd name="connsiteY0" fmla="*/ 17784 h 22865"/>
                <a:gd name="connsiteX1" fmla="*/ 16514 w 21595"/>
                <a:gd name="connsiteY1" fmla="*/ 22865 h 22865"/>
                <a:gd name="connsiteX2" fmla="*/ 21595 w 21595"/>
                <a:gd name="connsiteY2" fmla="*/ 17784 h 22865"/>
                <a:gd name="connsiteX3" fmla="*/ 20325 w 21595"/>
                <a:gd name="connsiteY3" fmla="*/ 5081 h 22865"/>
                <a:gd name="connsiteX4" fmla="*/ 20325 w 21595"/>
                <a:gd name="connsiteY4" fmla="*/ 0 h 22865"/>
                <a:gd name="connsiteX5" fmla="*/ 0 w 21595"/>
                <a:gd name="connsiteY5" fmla="*/ 16514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95" h="22865">
                  <a:moveTo>
                    <a:pt x="3811" y="17784"/>
                  </a:moveTo>
                  <a:lnTo>
                    <a:pt x="16514" y="22865"/>
                  </a:lnTo>
                  <a:lnTo>
                    <a:pt x="21595" y="17784"/>
                  </a:lnTo>
                  <a:lnTo>
                    <a:pt x="20325" y="5081"/>
                  </a:lnTo>
                  <a:lnTo>
                    <a:pt x="20325" y="0"/>
                  </a:lnTo>
                  <a:lnTo>
                    <a:pt x="0" y="1651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8E006-AC59-4244-85F9-62B0B139CD33}"/>
                </a:ext>
              </a:extLst>
            </p:cNvPr>
            <p:cNvSpPr/>
            <p:nvPr/>
          </p:nvSpPr>
          <p:spPr>
            <a:xfrm>
              <a:off x="4500647" y="5723993"/>
              <a:ext cx="22865" cy="647855"/>
            </a:xfrm>
            <a:custGeom>
              <a:avLst/>
              <a:gdLst>
                <a:gd name="connsiteX0" fmla="*/ 1270 w 22865"/>
                <a:gd name="connsiteY0" fmla="*/ 1270 h 647855"/>
                <a:gd name="connsiteX1" fmla="*/ 1270 w 22865"/>
                <a:gd name="connsiteY1" fmla="*/ 17784 h 647855"/>
                <a:gd name="connsiteX2" fmla="*/ 7622 w 22865"/>
                <a:gd name="connsiteY2" fmla="*/ 642774 h 647855"/>
                <a:gd name="connsiteX3" fmla="*/ 17784 w 22865"/>
                <a:gd name="connsiteY3" fmla="*/ 646585 h 647855"/>
                <a:gd name="connsiteX4" fmla="*/ 22866 w 22865"/>
                <a:gd name="connsiteY4" fmla="*/ 647856 h 647855"/>
                <a:gd name="connsiteX5" fmla="*/ 15244 w 22865"/>
                <a:gd name="connsiteY5" fmla="*/ 5081 h 647855"/>
                <a:gd name="connsiteX6" fmla="*/ 0 w 22865"/>
                <a:gd name="connsiteY6" fmla="*/ 0 h 647855"/>
                <a:gd name="connsiteX7" fmla="*/ 1270 w 22865"/>
                <a:gd name="connsiteY7" fmla="*/ 1270 h 64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65" h="647855">
                  <a:moveTo>
                    <a:pt x="1270" y="1270"/>
                  </a:moveTo>
                  <a:lnTo>
                    <a:pt x="1270" y="17784"/>
                  </a:lnTo>
                  <a:lnTo>
                    <a:pt x="7622" y="642774"/>
                  </a:lnTo>
                  <a:lnTo>
                    <a:pt x="17784" y="646585"/>
                  </a:lnTo>
                  <a:lnTo>
                    <a:pt x="22866" y="647856"/>
                  </a:lnTo>
                  <a:lnTo>
                    <a:pt x="15244" y="5081"/>
                  </a:lnTo>
                  <a:lnTo>
                    <a:pt x="0" y="0"/>
                  </a:lnTo>
                  <a:cubicBezTo>
                    <a:pt x="1270" y="1270"/>
                    <a:pt x="1270" y="1270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CD97AA0-4E0C-49E2-BF1D-11E3871FD9A8}"/>
                </a:ext>
              </a:extLst>
            </p:cNvPr>
            <p:cNvSpPr/>
            <p:nvPr/>
          </p:nvSpPr>
          <p:spPr>
            <a:xfrm>
              <a:off x="3748634" y="4273305"/>
              <a:ext cx="74947" cy="36838"/>
            </a:xfrm>
            <a:custGeom>
              <a:avLst/>
              <a:gdLst>
                <a:gd name="connsiteX0" fmla="*/ 1270 w 74947"/>
                <a:gd name="connsiteY0" fmla="*/ 15244 h 36838"/>
                <a:gd name="connsiteX1" fmla="*/ 74947 w 74947"/>
                <a:gd name="connsiteY1" fmla="*/ 36839 h 36838"/>
                <a:gd name="connsiteX2" fmla="*/ 74947 w 74947"/>
                <a:gd name="connsiteY2" fmla="*/ 31758 h 36838"/>
                <a:gd name="connsiteX3" fmla="*/ 74947 w 74947"/>
                <a:gd name="connsiteY3" fmla="*/ 21595 h 36838"/>
                <a:gd name="connsiteX4" fmla="*/ 0 w 74947"/>
                <a:gd name="connsiteY4" fmla="*/ 0 h 36838"/>
                <a:gd name="connsiteX5" fmla="*/ 1270 w 74947"/>
                <a:gd name="connsiteY5" fmla="*/ 508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47" h="36838">
                  <a:moveTo>
                    <a:pt x="1270" y="15244"/>
                  </a:moveTo>
                  <a:lnTo>
                    <a:pt x="74947" y="36839"/>
                  </a:lnTo>
                  <a:lnTo>
                    <a:pt x="74947" y="31758"/>
                  </a:lnTo>
                  <a:lnTo>
                    <a:pt x="74947" y="21595"/>
                  </a:lnTo>
                  <a:lnTo>
                    <a:pt x="0" y="0"/>
                  </a:lnTo>
                  <a:lnTo>
                    <a:pt x="1270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9BBEB12-0BA4-4144-9291-1F323E4FE027}"/>
                </a:ext>
              </a:extLst>
            </p:cNvPr>
            <p:cNvSpPr/>
            <p:nvPr/>
          </p:nvSpPr>
          <p:spPr>
            <a:xfrm>
              <a:off x="4179263" y="3800752"/>
              <a:ext cx="323924" cy="256601"/>
            </a:xfrm>
            <a:custGeom>
              <a:avLst/>
              <a:gdLst>
                <a:gd name="connsiteX0" fmla="*/ 323925 w 323924"/>
                <a:gd name="connsiteY0" fmla="*/ 0 h 256601"/>
                <a:gd name="connsiteX1" fmla="*/ 323925 w 323924"/>
                <a:gd name="connsiteY1" fmla="*/ 0 h 256601"/>
                <a:gd name="connsiteX2" fmla="*/ 323925 w 323924"/>
                <a:gd name="connsiteY2" fmla="*/ 0 h 256601"/>
                <a:gd name="connsiteX3" fmla="*/ 3811 w 323924"/>
                <a:gd name="connsiteY3" fmla="*/ 236276 h 256601"/>
                <a:gd name="connsiteX4" fmla="*/ 3811 w 323924"/>
                <a:gd name="connsiteY4" fmla="*/ 250250 h 256601"/>
                <a:gd name="connsiteX5" fmla="*/ 0 w 323924"/>
                <a:gd name="connsiteY5" fmla="*/ 256601 h 256601"/>
                <a:gd name="connsiteX6" fmla="*/ 1270 w 323924"/>
                <a:gd name="connsiteY6" fmla="*/ 256601 h 256601"/>
                <a:gd name="connsiteX7" fmla="*/ 321384 w 323924"/>
                <a:gd name="connsiteY7" fmla="*/ 21595 h 256601"/>
                <a:gd name="connsiteX8" fmla="*/ 321384 w 323924"/>
                <a:gd name="connsiteY8" fmla="*/ 6352 h 256601"/>
                <a:gd name="connsiteX9" fmla="*/ 323925 w 323924"/>
                <a:gd name="connsiteY9" fmla="*/ 0 h 25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24" h="256601">
                  <a:moveTo>
                    <a:pt x="323925" y="0"/>
                  </a:moveTo>
                  <a:lnTo>
                    <a:pt x="323925" y="0"/>
                  </a:lnTo>
                  <a:lnTo>
                    <a:pt x="323925" y="0"/>
                  </a:lnTo>
                  <a:lnTo>
                    <a:pt x="3811" y="236276"/>
                  </a:lnTo>
                  <a:lnTo>
                    <a:pt x="3811" y="250250"/>
                  </a:lnTo>
                  <a:cubicBezTo>
                    <a:pt x="3811" y="252791"/>
                    <a:pt x="2541" y="255331"/>
                    <a:pt x="0" y="256601"/>
                  </a:cubicBezTo>
                  <a:lnTo>
                    <a:pt x="1270" y="256601"/>
                  </a:lnTo>
                  <a:lnTo>
                    <a:pt x="321384" y="21595"/>
                  </a:lnTo>
                  <a:lnTo>
                    <a:pt x="321384" y="6352"/>
                  </a:lnTo>
                  <a:cubicBezTo>
                    <a:pt x="321384" y="3811"/>
                    <a:pt x="322654" y="1270"/>
                    <a:pt x="32392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8B353E9-8848-4360-AE1B-9FC1367D4BAE}"/>
                </a:ext>
              </a:extLst>
            </p:cNvPr>
            <p:cNvSpPr/>
            <p:nvPr/>
          </p:nvSpPr>
          <p:spPr>
            <a:xfrm>
              <a:off x="4168537" y="4055518"/>
              <a:ext cx="564" cy="564"/>
            </a:xfrm>
            <a:custGeom>
              <a:avLst/>
              <a:gdLst>
                <a:gd name="connsiteX0" fmla="*/ 565 w 564"/>
                <a:gd name="connsiteY0" fmla="*/ 564 h 564"/>
                <a:gd name="connsiteX1" fmla="*/ 565 w 564"/>
                <a:gd name="connsiteY1" fmla="*/ 564 h 564"/>
                <a:gd name="connsiteX2" fmla="*/ 565 w 564"/>
                <a:gd name="connsiteY2" fmla="*/ 564 h 564"/>
                <a:gd name="connsiteX3" fmla="*/ 565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565" y="564"/>
                  </a:moveTo>
                  <a:lnTo>
                    <a:pt x="565" y="564"/>
                  </a:lnTo>
                  <a:cubicBezTo>
                    <a:pt x="565" y="564"/>
                    <a:pt x="-706" y="564"/>
                    <a:pt x="565" y="564"/>
                  </a:cubicBezTo>
                  <a:cubicBezTo>
                    <a:pt x="-706" y="-706"/>
                    <a:pt x="565" y="564"/>
                    <a:pt x="565" y="5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8F0DD5B-E486-4FB5-8F3B-4490C0E17E2A}"/>
                </a:ext>
              </a:extLst>
            </p:cNvPr>
            <p:cNvSpPr/>
            <p:nvPr/>
          </p:nvSpPr>
          <p:spPr>
            <a:xfrm>
              <a:off x="4513350" y="3802022"/>
              <a:ext cx="1270" cy="1270"/>
            </a:xfrm>
            <a:custGeom>
              <a:avLst/>
              <a:gdLst>
                <a:gd name="connsiteX0" fmla="*/ 0 w 1270"/>
                <a:gd name="connsiteY0" fmla="*/ 0 h 1270"/>
                <a:gd name="connsiteX1" fmla="*/ 1270 w 1270"/>
                <a:gd name="connsiteY1" fmla="*/ 1270 h 1270"/>
                <a:gd name="connsiteX2" fmla="*/ 0 w 1270"/>
                <a:gd name="connsiteY2" fmla="*/ 0 h 1270"/>
                <a:gd name="connsiteX3" fmla="*/ 0 w 127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0"/>
                  </a:moveTo>
                  <a:lnTo>
                    <a:pt x="1270" y="1270"/>
                  </a:ln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BA83C37-DE06-41DF-A451-F321EA0ECF1D}"/>
                </a:ext>
              </a:extLst>
            </p:cNvPr>
            <p:cNvSpPr/>
            <p:nvPr/>
          </p:nvSpPr>
          <p:spPr>
            <a:xfrm>
              <a:off x="4504459" y="3800752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5FC8D0A-346E-4FFA-B49C-03667546E66B}"/>
                </a:ext>
              </a:extLst>
            </p:cNvPr>
            <p:cNvSpPr/>
            <p:nvPr/>
          </p:nvSpPr>
          <p:spPr>
            <a:xfrm>
              <a:off x="4508269" y="3799481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E238328-BE38-455D-8241-2724F98FDB1D}"/>
                </a:ext>
              </a:extLst>
            </p:cNvPr>
            <p:cNvSpPr/>
            <p:nvPr/>
          </p:nvSpPr>
          <p:spPr>
            <a:xfrm>
              <a:off x="774878" y="5854835"/>
              <a:ext cx="57163" cy="431903"/>
            </a:xfrm>
            <a:custGeom>
              <a:avLst/>
              <a:gdLst>
                <a:gd name="connsiteX0" fmla="*/ 8892 w 57163"/>
                <a:gd name="connsiteY0" fmla="*/ 2541 h 431903"/>
                <a:gd name="connsiteX1" fmla="*/ 7622 w 57163"/>
                <a:gd name="connsiteY1" fmla="*/ 2541 h 431903"/>
                <a:gd name="connsiteX2" fmla="*/ 6351 w 57163"/>
                <a:gd name="connsiteY2" fmla="*/ 2541 h 431903"/>
                <a:gd name="connsiteX3" fmla="*/ 5081 w 57163"/>
                <a:gd name="connsiteY3" fmla="*/ 2541 h 431903"/>
                <a:gd name="connsiteX4" fmla="*/ 3811 w 57163"/>
                <a:gd name="connsiteY4" fmla="*/ 2541 h 431903"/>
                <a:gd name="connsiteX5" fmla="*/ 3811 w 57163"/>
                <a:gd name="connsiteY5" fmla="*/ 2541 h 431903"/>
                <a:gd name="connsiteX6" fmla="*/ 0 w 57163"/>
                <a:gd name="connsiteY6" fmla="*/ 1270 h 431903"/>
                <a:gd name="connsiteX7" fmla="*/ 41920 w 57163"/>
                <a:gd name="connsiteY7" fmla="*/ 426823 h 431903"/>
                <a:gd name="connsiteX8" fmla="*/ 53352 w 57163"/>
                <a:gd name="connsiteY8" fmla="*/ 430633 h 431903"/>
                <a:gd name="connsiteX9" fmla="*/ 57163 w 57163"/>
                <a:gd name="connsiteY9" fmla="*/ 431904 h 431903"/>
                <a:gd name="connsiteX10" fmla="*/ 12703 w 57163"/>
                <a:gd name="connsiteY10" fmla="*/ 0 h 431903"/>
                <a:gd name="connsiteX11" fmla="*/ 8892 w 57163"/>
                <a:gd name="connsiteY11" fmla="*/ 2541 h 431903"/>
                <a:gd name="connsiteX12" fmla="*/ 8892 w 57163"/>
                <a:gd name="connsiteY12" fmla="*/ 2541 h 431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7163" h="431903">
                  <a:moveTo>
                    <a:pt x="8892" y="2541"/>
                  </a:moveTo>
                  <a:lnTo>
                    <a:pt x="7622" y="2541"/>
                  </a:lnTo>
                  <a:lnTo>
                    <a:pt x="6351" y="2541"/>
                  </a:lnTo>
                  <a:lnTo>
                    <a:pt x="5081" y="2541"/>
                  </a:lnTo>
                  <a:lnTo>
                    <a:pt x="3811" y="2541"/>
                  </a:lnTo>
                  <a:lnTo>
                    <a:pt x="3811" y="2541"/>
                  </a:lnTo>
                  <a:lnTo>
                    <a:pt x="0" y="1270"/>
                  </a:lnTo>
                  <a:lnTo>
                    <a:pt x="41920" y="426823"/>
                  </a:lnTo>
                  <a:lnTo>
                    <a:pt x="53352" y="430633"/>
                  </a:lnTo>
                  <a:lnTo>
                    <a:pt x="57163" y="431904"/>
                  </a:lnTo>
                  <a:lnTo>
                    <a:pt x="12703" y="0"/>
                  </a:lnTo>
                  <a:lnTo>
                    <a:pt x="8892" y="2541"/>
                  </a:lnTo>
                  <a:lnTo>
                    <a:pt x="8892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422761F-D0B3-4CA4-8E9E-800DDB4FC6DD}"/>
                </a:ext>
              </a:extLst>
            </p:cNvPr>
            <p:cNvSpPr/>
            <p:nvPr/>
          </p:nvSpPr>
          <p:spPr>
            <a:xfrm>
              <a:off x="895556" y="631539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565"/>
                    <a:pt x="0" y="565"/>
                  </a:cubicBez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48851D6-2EBA-496E-8D6C-A2E47D4301E5}"/>
                </a:ext>
              </a:extLst>
            </p:cNvPr>
            <p:cNvSpPr/>
            <p:nvPr/>
          </p:nvSpPr>
          <p:spPr>
            <a:xfrm>
              <a:off x="894286" y="6313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AE34C19-878B-4389-A49B-CAC78A2ED75B}"/>
                </a:ext>
              </a:extLst>
            </p:cNvPr>
            <p:cNvSpPr/>
            <p:nvPr/>
          </p:nvSpPr>
          <p:spPr>
            <a:xfrm>
              <a:off x="893016" y="63108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2C5B5D2-64C0-43C1-B1D2-CB0963685EAF}"/>
                </a:ext>
              </a:extLst>
            </p:cNvPr>
            <p:cNvSpPr/>
            <p:nvPr/>
          </p:nvSpPr>
          <p:spPr>
            <a:xfrm>
              <a:off x="486522" y="6319766"/>
              <a:ext cx="396331" cy="298521"/>
            </a:xfrm>
            <a:custGeom>
              <a:avLst/>
              <a:gdLst>
                <a:gd name="connsiteX0" fmla="*/ 395061 w 396331"/>
                <a:gd name="connsiteY0" fmla="*/ 3811 h 298521"/>
                <a:gd name="connsiteX1" fmla="*/ 386169 w 396331"/>
                <a:gd name="connsiteY1" fmla="*/ 0 h 298521"/>
                <a:gd name="connsiteX2" fmla="*/ 0 w 396331"/>
                <a:gd name="connsiteY2" fmla="*/ 282008 h 298521"/>
                <a:gd name="connsiteX3" fmla="*/ 1270 w 396331"/>
                <a:gd name="connsiteY3" fmla="*/ 294711 h 298521"/>
                <a:gd name="connsiteX4" fmla="*/ 1270 w 396331"/>
                <a:gd name="connsiteY4" fmla="*/ 298522 h 298521"/>
                <a:gd name="connsiteX5" fmla="*/ 396331 w 396331"/>
                <a:gd name="connsiteY5" fmla="*/ 11433 h 298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331" h="298521">
                  <a:moveTo>
                    <a:pt x="395061" y="3811"/>
                  </a:moveTo>
                  <a:lnTo>
                    <a:pt x="386169" y="0"/>
                  </a:lnTo>
                  <a:lnTo>
                    <a:pt x="0" y="282008"/>
                  </a:lnTo>
                  <a:lnTo>
                    <a:pt x="1270" y="294711"/>
                  </a:lnTo>
                  <a:lnTo>
                    <a:pt x="1270" y="298522"/>
                  </a:lnTo>
                  <a:lnTo>
                    <a:pt x="396331" y="1143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22BAE21-69A0-4A8C-9C55-92F18FA02F84}"/>
                </a:ext>
              </a:extLst>
            </p:cNvPr>
            <p:cNvSpPr/>
            <p:nvPr/>
          </p:nvSpPr>
          <p:spPr>
            <a:xfrm>
              <a:off x="893016" y="63121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1D99DC8-C72E-47E3-A262-692699482070}"/>
                </a:ext>
              </a:extLst>
            </p:cNvPr>
            <p:cNvSpPr/>
            <p:nvPr/>
          </p:nvSpPr>
          <p:spPr>
            <a:xfrm>
              <a:off x="882853" y="6315955"/>
              <a:ext cx="60974" cy="494148"/>
            </a:xfrm>
            <a:custGeom>
              <a:avLst/>
              <a:gdLst>
                <a:gd name="connsiteX0" fmla="*/ 12703 w 60974"/>
                <a:gd name="connsiteY0" fmla="*/ 3811 h 494148"/>
                <a:gd name="connsiteX1" fmla="*/ 3811 w 60974"/>
                <a:gd name="connsiteY1" fmla="*/ 7622 h 494148"/>
                <a:gd name="connsiteX2" fmla="*/ 3811 w 60974"/>
                <a:gd name="connsiteY2" fmla="*/ 7622 h 494148"/>
                <a:gd name="connsiteX3" fmla="*/ 0 w 60974"/>
                <a:gd name="connsiteY3" fmla="*/ 6352 h 494148"/>
                <a:gd name="connsiteX4" fmla="*/ 1270 w 60974"/>
                <a:gd name="connsiteY4" fmla="*/ 15243 h 494148"/>
                <a:gd name="connsiteX5" fmla="*/ 47001 w 60974"/>
                <a:gd name="connsiteY5" fmla="*/ 489067 h 494148"/>
                <a:gd name="connsiteX6" fmla="*/ 57163 w 60974"/>
                <a:gd name="connsiteY6" fmla="*/ 492878 h 494148"/>
                <a:gd name="connsiteX7" fmla="*/ 60974 w 60974"/>
                <a:gd name="connsiteY7" fmla="*/ 494148 h 494148"/>
                <a:gd name="connsiteX8" fmla="*/ 12703 w 60974"/>
                <a:gd name="connsiteY8" fmla="*/ 0 h 494148"/>
                <a:gd name="connsiteX9" fmla="*/ 12703 w 60974"/>
                <a:gd name="connsiteY9" fmla="*/ 0 h 494148"/>
                <a:gd name="connsiteX10" fmla="*/ 12703 w 60974"/>
                <a:gd name="connsiteY10" fmla="*/ 0 h 494148"/>
                <a:gd name="connsiteX11" fmla="*/ 12703 w 60974"/>
                <a:gd name="connsiteY11" fmla="*/ 3811 h 49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74" h="494148">
                  <a:moveTo>
                    <a:pt x="12703" y="3811"/>
                  </a:moveTo>
                  <a:cubicBezTo>
                    <a:pt x="11433" y="7622"/>
                    <a:pt x="7622" y="10162"/>
                    <a:pt x="3811" y="7622"/>
                  </a:cubicBezTo>
                  <a:cubicBezTo>
                    <a:pt x="3811" y="7622"/>
                    <a:pt x="3811" y="7622"/>
                    <a:pt x="3811" y="7622"/>
                  </a:cubicBezTo>
                  <a:lnTo>
                    <a:pt x="0" y="6352"/>
                  </a:lnTo>
                  <a:lnTo>
                    <a:pt x="1270" y="15243"/>
                  </a:lnTo>
                  <a:lnTo>
                    <a:pt x="47001" y="489067"/>
                  </a:lnTo>
                  <a:lnTo>
                    <a:pt x="57163" y="492878"/>
                  </a:lnTo>
                  <a:lnTo>
                    <a:pt x="60974" y="494148"/>
                  </a:lnTo>
                  <a:lnTo>
                    <a:pt x="12703" y="0"/>
                  </a:lnTo>
                  <a:lnTo>
                    <a:pt x="12703" y="0"/>
                  </a:lnTo>
                  <a:cubicBezTo>
                    <a:pt x="12703" y="0"/>
                    <a:pt x="12703" y="0"/>
                    <a:pt x="12703" y="0"/>
                  </a:cubicBezTo>
                  <a:cubicBezTo>
                    <a:pt x="13973" y="1270"/>
                    <a:pt x="12703" y="2540"/>
                    <a:pt x="12703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533750-444F-47CF-890F-A023D2EF37BA}"/>
                </a:ext>
              </a:extLst>
            </p:cNvPr>
            <p:cNvSpPr/>
            <p:nvPr/>
          </p:nvSpPr>
          <p:spPr>
            <a:xfrm>
              <a:off x="895556" y="6313732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1F2622D-38A6-41FA-9232-C3B9CD066073}"/>
                </a:ext>
              </a:extLst>
            </p:cNvPr>
            <p:cNvSpPr/>
            <p:nvPr/>
          </p:nvSpPr>
          <p:spPr>
            <a:xfrm>
              <a:off x="221030" y="0"/>
              <a:ext cx="148624" cy="1356685"/>
            </a:xfrm>
            <a:custGeom>
              <a:avLst/>
              <a:gdLst>
                <a:gd name="connsiteX0" fmla="*/ 148624 w 148624"/>
                <a:gd name="connsiteY0" fmla="*/ 1356686 h 1356685"/>
                <a:gd name="connsiteX1" fmla="*/ 15244 w 148624"/>
                <a:gd name="connsiteY1" fmla="*/ 0 h 1356685"/>
                <a:gd name="connsiteX2" fmla="*/ 0 w 148624"/>
                <a:gd name="connsiteY2" fmla="*/ 0 h 1356685"/>
                <a:gd name="connsiteX3" fmla="*/ 133381 w 148624"/>
                <a:gd name="connsiteY3" fmla="*/ 1352875 h 1356685"/>
                <a:gd name="connsiteX4" fmla="*/ 143543 w 148624"/>
                <a:gd name="connsiteY4" fmla="*/ 1355415 h 1356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624" h="1356685">
                  <a:moveTo>
                    <a:pt x="148624" y="1356686"/>
                  </a:moveTo>
                  <a:lnTo>
                    <a:pt x="15244" y="0"/>
                  </a:lnTo>
                  <a:lnTo>
                    <a:pt x="0" y="0"/>
                  </a:lnTo>
                  <a:lnTo>
                    <a:pt x="133381" y="1352875"/>
                  </a:lnTo>
                  <a:lnTo>
                    <a:pt x="143543" y="13554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AC16B0-41EB-4F2C-BC8F-39753FED68C9}"/>
                </a:ext>
              </a:extLst>
            </p:cNvPr>
            <p:cNvSpPr/>
            <p:nvPr/>
          </p:nvSpPr>
          <p:spPr>
            <a:xfrm>
              <a:off x="778689" y="5223493"/>
              <a:ext cx="877772" cy="633882"/>
            </a:xfrm>
            <a:custGeom>
              <a:avLst/>
              <a:gdLst>
                <a:gd name="connsiteX0" fmla="*/ 876502 w 877772"/>
                <a:gd name="connsiteY0" fmla="*/ 0 h 633882"/>
                <a:gd name="connsiteX1" fmla="*/ 0 w 877772"/>
                <a:gd name="connsiteY1" fmla="*/ 619909 h 633882"/>
                <a:gd name="connsiteX2" fmla="*/ 3811 w 877772"/>
                <a:gd name="connsiteY2" fmla="*/ 621179 h 633882"/>
                <a:gd name="connsiteX3" fmla="*/ 8892 w 877772"/>
                <a:gd name="connsiteY3" fmla="*/ 630071 h 633882"/>
                <a:gd name="connsiteX4" fmla="*/ 8892 w 877772"/>
                <a:gd name="connsiteY4" fmla="*/ 630071 h 633882"/>
                <a:gd name="connsiteX5" fmla="*/ 5081 w 877772"/>
                <a:gd name="connsiteY5" fmla="*/ 633882 h 633882"/>
                <a:gd name="connsiteX6" fmla="*/ 5081 w 877772"/>
                <a:gd name="connsiteY6" fmla="*/ 633882 h 633882"/>
                <a:gd name="connsiteX7" fmla="*/ 8892 w 877772"/>
                <a:gd name="connsiteY7" fmla="*/ 631341 h 633882"/>
                <a:gd name="connsiteX8" fmla="*/ 877772 w 877772"/>
                <a:gd name="connsiteY8" fmla="*/ 17784 h 633882"/>
                <a:gd name="connsiteX9" fmla="*/ 876502 w 877772"/>
                <a:gd name="connsiteY9" fmla="*/ 5081 h 633882"/>
                <a:gd name="connsiteX10" fmla="*/ 876502 w 877772"/>
                <a:gd name="connsiteY10" fmla="*/ 0 h 63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77772" h="633882">
                  <a:moveTo>
                    <a:pt x="876502" y="0"/>
                  </a:moveTo>
                  <a:lnTo>
                    <a:pt x="0" y="619909"/>
                  </a:lnTo>
                  <a:lnTo>
                    <a:pt x="3811" y="621179"/>
                  </a:lnTo>
                  <a:cubicBezTo>
                    <a:pt x="7622" y="622449"/>
                    <a:pt x="10162" y="626260"/>
                    <a:pt x="8892" y="630071"/>
                  </a:cubicBezTo>
                  <a:cubicBezTo>
                    <a:pt x="8892" y="630071"/>
                    <a:pt x="8892" y="630071"/>
                    <a:pt x="8892" y="630071"/>
                  </a:cubicBezTo>
                  <a:cubicBezTo>
                    <a:pt x="7622" y="631341"/>
                    <a:pt x="7622" y="632612"/>
                    <a:pt x="5081" y="633882"/>
                  </a:cubicBezTo>
                  <a:lnTo>
                    <a:pt x="5081" y="633882"/>
                  </a:lnTo>
                  <a:lnTo>
                    <a:pt x="8892" y="631341"/>
                  </a:lnTo>
                  <a:lnTo>
                    <a:pt x="877772" y="17784"/>
                  </a:lnTo>
                  <a:lnTo>
                    <a:pt x="876502" y="5081"/>
                  </a:lnTo>
                  <a:lnTo>
                    <a:pt x="87650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6724F19-3BA5-41DF-9E9C-60620B9EF9BA}"/>
                </a:ext>
              </a:extLst>
            </p:cNvPr>
            <p:cNvSpPr/>
            <p:nvPr/>
          </p:nvSpPr>
          <p:spPr>
            <a:xfrm>
              <a:off x="1454485" y="4832239"/>
              <a:ext cx="177841" cy="71137"/>
            </a:xfrm>
            <a:custGeom>
              <a:avLst/>
              <a:gdLst>
                <a:gd name="connsiteX0" fmla="*/ 5081 w 177841"/>
                <a:gd name="connsiteY0" fmla="*/ 5081 h 71137"/>
                <a:gd name="connsiteX1" fmla="*/ 5081 w 177841"/>
                <a:gd name="connsiteY1" fmla="*/ 5081 h 71137"/>
                <a:gd name="connsiteX2" fmla="*/ 5081 w 177841"/>
                <a:gd name="connsiteY2" fmla="*/ 5081 h 71137"/>
                <a:gd name="connsiteX3" fmla="*/ 5081 w 177841"/>
                <a:gd name="connsiteY3" fmla="*/ 7622 h 71137"/>
                <a:gd name="connsiteX4" fmla="*/ 5081 w 177841"/>
                <a:gd name="connsiteY4" fmla="*/ 7622 h 71137"/>
                <a:gd name="connsiteX5" fmla="*/ 5081 w 177841"/>
                <a:gd name="connsiteY5" fmla="*/ 7622 h 71137"/>
                <a:gd name="connsiteX6" fmla="*/ 5081 w 177841"/>
                <a:gd name="connsiteY6" fmla="*/ 8892 h 71137"/>
                <a:gd name="connsiteX7" fmla="*/ 3811 w 177841"/>
                <a:gd name="connsiteY7" fmla="*/ 10163 h 71137"/>
                <a:gd name="connsiteX8" fmla="*/ 3811 w 177841"/>
                <a:gd name="connsiteY8" fmla="*/ 10163 h 71137"/>
                <a:gd name="connsiteX9" fmla="*/ 2541 w 177841"/>
                <a:gd name="connsiteY9" fmla="*/ 11433 h 71137"/>
                <a:gd name="connsiteX10" fmla="*/ 2541 w 177841"/>
                <a:gd name="connsiteY10" fmla="*/ 11433 h 71137"/>
                <a:gd name="connsiteX11" fmla="*/ 0 w 177841"/>
                <a:gd name="connsiteY11" fmla="*/ 13973 h 71137"/>
                <a:gd name="connsiteX12" fmla="*/ 177841 w 177841"/>
                <a:gd name="connsiteY12" fmla="*/ 71137 h 71137"/>
                <a:gd name="connsiteX13" fmla="*/ 177841 w 177841"/>
                <a:gd name="connsiteY13" fmla="*/ 66056 h 71137"/>
                <a:gd name="connsiteX14" fmla="*/ 176571 w 177841"/>
                <a:gd name="connsiteY14" fmla="*/ 54623 h 71137"/>
                <a:gd name="connsiteX15" fmla="*/ 6351 w 177841"/>
                <a:gd name="connsiteY15" fmla="*/ 0 h 71137"/>
                <a:gd name="connsiteX16" fmla="*/ 5081 w 177841"/>
                <a:gd name="connsiteY16" fmla="*/ 5081 h 7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841" h="71137">
                  <a:moveTo>
                    <a:pt x="5081" y="5081"/>
                  </a:moveTo>
                  <a:lnTo>
                    <a:pt x="5081" y="5081"/>
                  </a:lnTo>
                  <a:cubicBezTo>
                    <a:pt x="5081" y="5081"/>
                    <a:pt x="5081" y="5081"/>
                    <a:pt x="5081" y="5081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7622"/>
                  </a:lnTo>
                  <a:lnTo>
                    <a:pt x="5081" y="7622"/>
                  </a:lnTo>
                  <a:cubicBezTo>
                    <a:pt x="5081" y="7622"/>
                    <a:pt x="5081" y="7622"/>
                    <a:pt x="5081" y="8892"/>
                  </a:cubicBezTo>
                  <a:cubicBezTo>
                    <a:pt x="5081" y="8892"/>
                    <a:pt x="5081" y="10163"/>
                    <a:pt x="3811" y="10163"/>
                  </a:cubicBezTo>
                  <a:lnTo>
                    <a:pt x="3811" y="10163"/>
                  </a:lnTo>
                  <a:cubicBezTo>
                    <a:pt x="3811" y="10163"/>
                    <a:pt x="3811" y="10163"/>
                    <a:pt x="2541" y="11433"/>
                  </a:cubicBezTo>
                  <a:lnTo>
                    <a:pt x="2541" y="11433"/>
                  </a:lnTo>
                  <a:lnTo>
                    <a:pt x="0" y="13973"/>
                  </a:lnTo>
                  <a:lnTo>
                    <a:pt x="177841" y="71137"/>
                  </a:lnTo>
                  <a:lnTo>
                    <a:pt x="177841" y="66056"/>
                  </a:lnTo>
                  <a:lnTo>
                    <a:pt x="176571" y="54623"/>
                  </a:ln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6BB1A445-68CE-46AE-976E-501A52B8A427}"/>
                </a:ext>
              </a:extLst>
            </p:cNvPr>
            <p:cNvSpPr/>
            <p:nvPr/>
          </p:nvSpPr>
          <p:spPr>
            <a:xfrm>
              <a:off x="1342699" y="4372389"/>
              <a:ext cx="50811" cy="442630"/>
            </a:xfrm>
            <a:custGeom>
              <a:avLst/>
              <a:gdLst>
                <a:gd name="connsiteX0" fmla="*/ 36839 w 50811"/>
                <a:gd name="connsiteY0" fmla="*/ 442066 h 442630"/>
                <a:gd name="connsiteX1" fmla="*/ 36839 w 50811"/>
                <a:gd name="connsiteY1" fmla="*/ 442066 h 442630"/>
                <a:gd name="connsiteX2" fmla="*/ 38109 w 50811"/>
                <a:gd name="connsiteY2" fmla="*/ 439525 h 442630"/>
                <a:gd name="connsiteX3" fmla="*/ 39379 w 50811"/>
                <a:gd name="connsiteY3" fmla="*/ 438255 h 442630"/>
                <a:gd name="connsiteX4" fmla="*/ 40649 w 50811"/>
                <a:gd name="connsiteY4" fmla="*/ 436985 h 442630"/>
                <a:gd name="connsiteX5" fmla="*/ 43190 w 50811"/>
                <a:gd name="connsiteY5" fmla="*/ 435714 h 442630"/>
                <a:gd name="connsiteX6" fmla="*/ 44460 w 50811"/>
                <a:gd name="connsiteY6" fmla="*/ 435714 h 442630"/>
                <a:gd name="connsiteX7" fmla="*/ 45731 w 50811"/>
                <a:gd name="connsiteY7" fmla="*/ 435714 h 442630"/>
                <a:gd name="connsiteX8" fmla="*/ 50812 w 50811"/>
                <a:gd name="connsiteY8" fmla="*/ 436985 h 442630"/>
                <a:gd name="connsiteX9" fmla="*/ 15244 w 50811"/>
                <a:gd name="connsiteY9" fmla="*/ 5081 h 442630"/>
                <a:gd name="connsiteX10" fmla="*/ 5081 w 50811"/>
                <a:gd name="connsiteY10" fmla="*/ 1270 h 442630"/>
                <a:gd name="connsiteX11" fmla="*/ 0 w 50811"/>
                <a:gd name="connsiteY11" fmla="*/ 0 h 442630"/>
                <a:gd name="connsiteX12" fmla="*/ 36839 w 50811"/>
                <a:gd name="connsiteY12" fmla="*/ 442066 h 442630"/>
                <a:gd name="connsiteX13" fmla="*/ 36839 w 50811"/>
                <a:gd name="connsiteY13" fmla="*/ 442066 h 442630"/>
                <a:gd name="connsiteX14" fmla="*/ 36839 w 50811"/>
                <a:gd name="connsiteY14" fmla="*/ 442066 h 44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811" h="442630">
                  <a:moveTo>
                    <a:pt x="36839" y="442066"/>
                  </a:moveTo>
                  <a:lnTo>
                    <a:pt x="36839" y="442066"/>
                  </a:lnTo>
                  <a:cubicBezTo>
                    <a:pt x="36839" y="440796"/>
                    <a:pt x="38109" y="440796"/>
                    <a:pt x="38109" y="439525"/>
                  </a:cubicBezTo>
                  <a:lnTo>
                    <a:pt x="39379" y="438255"/>
                  </a:lnTo>
                  <a:lnTo>
                    <a:pt x="40649" y="436985"/>
                  </a:lnTo>
                  <a:cubicBezTo>
                    <a:pt x="41920" y="436985"/>
                    <a:pt x="41920" y="435714"/>
                    <a:pt x="43190" y="435714"/>
                  </a:cubicBezTo>
                  <a:lnTo>
                    <a:pt x="44460" y="435714"/>
                  </a:lnTo>
                  <a:cubicBezTo>
                    <a:pt x="44460" y="435714"/>
                    <a:pt x="45731" y="435714"/>
                    <a:pt x="45731" y="435714"/>
                  </a:cubicBezTo>
                  <a:lnTo>
                    <a:pt x="50812" y="436985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36839" y="442066"/>
                  </a:lnTo>
                  <a:lnTo>
                    <a:pt x="36839" y="442066"/>
                  </a:lnTo>
                  <a:cubicBezTo>
                    <a:pt x="36839" y="443336"/>
                    <a:pt x="36839" y="442066"/>
                    <a:pt x="36839" y="44206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897805F-5A76-48CD-9C1B-A9569C72A914}"/>
                </a:ext>
              </a:extLst>
            </p:cNvPr>
            <p:cNvSpPr/>
            <p:nvPr/>
          </p:nvSpPr>
          <p:spPr>
            <a:xfrm>
              <a:off x="1379538" y="4816996"/>
              <a:ext cx="19054" cy="58433"/>
            </a:xfrm>
            <a:custGeom>
              <a:avLst/>
              <a:gdLst>
                <a:gd name="connsiteX0" fmla="*/ 19054 w 19054"/>
                <a:gd name="connsiteY0" fmla="*/ 48271 h 58433"/>
                <a:gd name="connsiteX1" fmla="*/ 15244 w 19054"/>
                <a:gd name="connsiteY1" fmla="*/ 10162 h 58433"/>
                <a:gd name="connsiteX2" fmla="*/ 5081 w 19054"/>
                <a:gd name="connsiteY2" fmla="*/ 6352 h 58433"/>
                <a:gd name="connsiteX3" fmla="*/ 0 w 19054"/>
                <a:gd name="connsiteY3" fmla="*/ 0 h 58433"/>
                <a:gd name="connsiteX4" fmla="*/ 5081 w 19054"/>
                <a:gd name="connsiteY4" fmla="*/ 58434 h 58433"/>
                <a:gd name="connsiteX5" fmla="*/ 8892 w 19054"/>
                <a:gd name="connsiteY5" fmla="*/ 55893 h 58433"/>
                <a:gd name="connsiteX6" fmla="*/ 19054 w 19054"/>
                <a:gd name="connsiteY6" fmla="*/ 4827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54" h="58433">
                  <a:moveTo>
                    <a:pt x="19054" y="48271"/>
                  </a:moveTo>
                  <a:lnTo>
                    <a:pt x="15244" y="10162"/>
                  </a:lnTo>
                  <a:lnTo>
                    <a:pt x="5081" y="6352"/>
                  </a:lnTo>
                  <a:cubicBezTo>
                    <a:pt x="2541" y="5081"/>
                    <a:pt x="0" y="2540"/>
                    <a:pt x="0" y="0"/>
                  </a:cubicBezTo>
                  <a:lnTo>
                    <a:pt x="5081" y="58434"/>
                  </a:lnTo>
                  <a:lnTo>
                    <a:pt x="8892" y="55893"/>
                  </a:lnTo>
                  <a:lnTo>
                    <a:pt x="19054" y="4827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ECB4ADF-4027-4B1E-82A3-8C01C111A883}"/>
                </a:ext>
              </a:extLst>
            </p:cNvPr>
            <p:cNvSpPr/>
            <p:nvPr/>
          </p:nvSpPr>
          <p:spPr>
            <a:xfrm>
              <a:off x="1378973" y="4816996"/>
              <a:ext cx="564" cy="12703"/>
            </a:xfrm>
            <a:custGeom>
              <a:avLst/>
              <a:gdLst>
                <a:gd name="connsiteX0" fmla="*/ 565 w 564"/>
                <a:gd name="connsiteY0" fmla="*/ 0 h 12703"/>
                <a:gd name="connsiteX1" fmla="*/ 565 w 564"/>
                <a:gd name="connsiteY1" fmla="*/ 0 h 12703"/>
                <a:gd name="connsiteX2" fmla="*/ 565 w 564"/>
                <a:gd name="connsiteY2" fmla="*/ 0 h 12703"/>
                <a:gd name="connsiteX3" fmla="*/ 565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565" y="0"/>
                  </a:moveTo>
                  <a:lnTo>
                    <a:pt x="565" y="0"/>
                  </a:lnTo>
                  <a:lnTo>
                    <a:pt x="565" y="0"/>
                  </a:lnTo>
                  <a:cubicBezTo>
                    <a:pt x="565" y="0"/>
                    <a:pt x="-706" y="0"/>
                    <a:pt x="56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3C255D1-A503-4454-964E-AA266C31C8E2}"/>
                </a:ext>
              </a:extLst>
            </p:cNvPr>
            <p:cNvSpPr/>
            <p:nvPr/>
          </p:nvSpPr>
          <p:spPr>
            <a:xfrm>
              <a:off x="1385889" y="48093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0F018B8-19FB-43EA-82AE-E59EB1557F81}"/>
                </a:ext>
              </a:extLst>
            </p:cNvPr>
            <p:cNvSpPr/>
            <p:nvPr/>
          </p:nvSpPr>
          <p:spPr>
            <a:xfrm>
              <a:off x="1459566" y="483986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033645EB-27EF-4933-8336-96822FC0A124}"/>
                </a:ext>
              </a:extLst>
            </p:cNvPr>
            <p:cNvSpPr/>
            <p:nvPr/>
          </p:nvSpPr>
          <p:spPr>
            <a:xfrm>
              <a:off x="1457026" y="4843107"/>
              <a:ext cx="564" cy="564"/>
            </a:xfrm>
            <a:custGeom>
              <a:avLst/>
              <a:gdLst>
                <a:gd name="connsiteX0" fmla="*/ 0 w 564"/>
                <a:gd name="connsiteY0" fmla="*/ 564 h 564"/>
                <a:gd name="connsiteX1" fmla="*/ 0 w 564"/>
                <a:gd name="connsiteY1" fmla="*/ 564 h 564"/>
                <a:gd name="connsiteX2" fmla="*/ 0 w 564"/>
                <a:gd name="connsiteY2" fmla="*/ 564 h 564"/>
                <a:gd name="connsiteX3" fmla="*/ 0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0" y="564"/>
                  </a:moveTo>
                  <a:cubicBezTo>
                    <a:pt x="0" y="564"/>
                    <a:pt x="1270" y="-706"/>
                    <a:pt x="0" y="564"/>
                  </a:cubicBezTo>
                  <a:lnTo>
                    <a:pt x="0" y="564"/>
                  </a:lnTo>
                  <a:lnTo>
                    <a:pt x="0" y="5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2D0EBE3-269C-479C-95B3-BDFF064A1E22}"/>
                </a:ext>
              </a:extLst>
            </p:cNvPr>
            <p:cNvSpPr/>
            <p:nvPr/>
          </p:nvSpPr>
          <p:spPr>
            <a:xfrm>
              <a:off x="1379538" y="4809374"/>
              <a:ext cx="58433" cy="30487"/>
            </a:xfrm>
            <a:custGeom>
              <a:avLst/>
              <a:gdLst>
                <a:gd name="connsiteX0" fmla="*/ 5081 w 58433"/>
                <a:gd name="connsiteY0" fmla="*/ 13973 h 30487"/>
                <a:gd name="connsiteX1" fmla="*/ 15244 w 58433"/>
                <a:gd name="connsiteY1" fmla="*/ 17784 h 30487"/>
                <a:gd name="connsiteX2" fmla="*/ 55893 w 58433"/>
                <a:gd name="connsiteY2" fmla="*/ 30487 h 30487"/>
                <a:gd name="connsiteX3" fmla="*/ 58433 w 58433"/>
                <a:gd name="connsiteY3" fmla="*/ 29217 h 30487"/>
                <a:gd name="connsiteX4" fmla="*/ 57163 w 58433"/>
                <a:gd name="connsiteY4" fmla="*/ 15243 h 30487"/>
                <a:gd name="connsiteX5" fmla="*/ 13973 w 58433"/>
                <a:gd name="connsiteY5" fmla="*/ 1270 h 30487"/>
                <a:gd name="connsiteX6" fmla="*/ 8892 w 58433"/>
                <a:gd name="connsiteY6" fmla="*/ 0 h 30487"/>
                <a:gd name="connsiteX7" fmla="*/ 7622 w 58433"/>
                <a:gd name="connsiteY7" fmla="*/ 0 h 30487"/>
                <a:gd name="connsiteX8" fmla="*/ 6351 w 58433"/>
                <a:gd name="connsiteY8" fmla="*/ 0 h 30487"/>
                <a:gd name="connsiteX9" fmla="*/ 3811 w 58433"/>
                <a:gd name="connsiteY9" fmla="*/ 1270 h 30487"/>
                <a:gd name="connsiteX10" fmla="*/ 2541 w 58433"/>
                <a:gd name="connsiteY10" fmla="*/ 2540 h 30487"/>
                <a:gd name="connsiteX11" fmla="*/ 1270 w 58433"/>
                <a:gd name="connsiteY11" fmla="*/ 3811 h 30487"/>
                <a:gd name="connsiteX12" fmla="*/ 0 w 58433"/>
                <a:gd name="connsiteY12" fmla="*/ 6352 h 30487"/>
                <a:gd name="connsiteX13" fmla="*/ 0 w 58433"/>
                <a:gd name="connsiteY13" fmla="*/ 6352 h 30487"/>
                <a:gd name="connsiteX14" fmla="*/ 0 w 58433"/>
                <a:gd name="connsiteY14" fmla="*/ 8892 h 30487"/>
                <a:gd name="connsiteX15" fmla="*/ 0 w 58433"/>
                <a:gd name="connsiteY15" fmla="*/ 8892 h 30487"/>
                <a:gd name="connsiteX16" fmla="*/ 0 w 58433"/>
                <a:gd name="connsiteY16" fmla="*/ 8892 h 30487"/>
                <a:gd name="connsiteX17" fmla="*/ 5081 w 58433"/>
                <a:gd name="connsiteY17" fmla="*/ 13973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433" h="30487">
                  <a:moveTo>
                    <a:pt x="5081" y="13973"/>
                  </a:moveTo>
                  <a:lnTo>
                    <a:pt x="15244" y="17784"/>
                  </a:lnTo>
                  <a:lnTo>
                    <a:pt x="55893" y="30487"/>
                  </a:lnTo>
                  <a:lnTo>
                    <a:pt x="58433" y="29217"/>
                  </a:lnTo>
                  <a:lnTo>
                    <a:pt x="57163" y="15243"/>
                  </a:lnTo>
                  <a:lnTo>
                    <a:pt x="13973" y="127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3811" y="0"/>
                    <a:pt x="3811" y="1270"/>
                  </a:cubicBezTo>
                  <a:lnTo>
                    <a:pt x="2541" y="2540"/>
                  </a:lnTo>
                  <a:lnTo>
                    <a:pt x="1270" y="3811"/>
                  </a:lnTo>
                  <a:cubicBezTo>
                    <a:pt x="1270" y="5081"/>
                    <a:pt x="0" y="5081"/>
                    <a:pt x="0" y="6352"/>
                  </a:cubicBezTo>
                  <a:lnTo>
                    <a:pt x="0" y="6352"/>
                  </a:lnTo>
                  <a:cubicBezTo>
                    <a:pt x="0" y="7622"/>
                    <a:pt x="0" y="7622"/>
                    <a:pt x="0" y="8892"/>
                  </a:cubicBezTo>
                  <a:lnTo>
                    <a:pt x="0" y="8892"/>
                  </a:lnTo>
                  <a:lnTo>
                    <a:pt x="0" y="8892"/>
                  </a:lnTo>
                  <a:cubicBezTo>
                    <a:pt x="0" y="10162"/>
                    <a:pt x="2541" y="12703"/>
                    <a:pt x="508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53F6981-FB20-4695-8438-4599F158D08E}"/>
                </a:ext>
              </a:extLst>
            </p:cNvPr>
            <p:cNvSpPr/>
            <p:nvPr/>
          </p:nvSpPr>
          <p:spPr>
            <a:xfrm>
              <a:off x="688244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B858F70-6AF9-4435-BD39-AAD6313546C7}"/>
                </a:ext>
              </a:extLst>
            </p:cNvPr>
            <p:cNvSpPr/>
            <p:nvPr/>
          </p:nvSpPr>
          <p:spPr>
            <a:xfrm>
              <a:off x="6817662" y="5693506"/>
              <a:ext cx="66055" cy="1159788"/>
            </a:xfrm>
            <a:custGeom>
              <a:avLst/>
              <a:gdLst>
                <a:gd name="connsiteX0" fmla="*/ 66055 w 66055"/>
                <a:gd name="connsiteY0" fmla="*/ 2540 h 1159788"/>
                <a:gd name="connsiteX1" fmla="*/ 66055 w 66055"/>
                <a:gd name="connsiteY1" fmla="*/ 2540 h 1159788"/>
                <a:gd name="connsiteX2" fmla="*/ 66055 w 66055"/>
                <a:gd name="connsiteY2" fmla="*/ 3811 h 1159788"/>
                <a:gd name="connsiteX3" fmla="*/ 64785 w 66055"/>
                <a:gd name="connsiteY3" fmla="*/ 5081 h 1159788"/>
                <a:gd name="connsiteX4" fmla="*/ 64785 w 66055"/>
                <a:gd name="connsiteY4" fmla="*/ 5081 h 1159788"/>
                <a:gd name="connsiteX5" fmla="*/ 50812 w 66055"/>
                <a:gd name="connsiteY5" fmla="*/ 17784 h 1159788"/>
                <a:gd name="connsiteX6" fmla="*/ 0 w 66055"/>
                <a:gd name="connsiteY6" fmla="*/ 1159788 h 1159788"/>
                <a:gd name="connsiteX7" fmla="*/ 15244 w 66055"/>
                <a:gd name="connsiteY7" fmla="*/ 1159788 h 1159788"/>
                <a:gd name="connsiteX8" fmla="*/ 66055 w 66055"/>
                <a:gd name="connsiteY8" fmla="*/ 0 h 1159788"/>
                <a:gd name="connsiteX9" fmla="*/ 66055 w 66055"/>
                <a:gd name="connsiteY9" fmla="*/ 0 h 1159788"/>
                <a:gd name="connsiteX10" fmla="*/ 66055 w 66055"/>
                <a:gd name="connsiteY10" fmla="*/ 1270 h 1159788"/>
                <a:gd name="connsiteX11" fmla="*/ 66055 w 66055"/>
                <a:gd name="connsiteY11" fmla="*/ 2540 h 115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6055" h="1159788">
                  <a:moveTo>
                    <a:pt x="66055" y="2540"/>
                  </a:moveTo>
                  <a:lnTo>
                    <a:pt x="66055" y="2540"/>
                  </a:lnTo>
                  <a:cubicBezTo>
                    <a:pt x="66055" y="2540"/>
                    <a:pt x="66055" y="3811"/>
                    <a:pt x="66055" y="3811"/>
                  </a:cubicBezTo>
                  <a:cubicBezTo>
                    <a:pt x="66055" y="3811"/>
                    <a:pt x="66055" y="5081"/>
                    <a:pt x="64785" y="5081"/>
                  </a:cubicBezTo>
                  <a:lnTo>
                    <a:pt x="64785" y="5081"/>
                  </a:lnTo>
                  <a:lnTo>
                    <a:pt x="50812" y="17784"/>
                  </a:lnTo>
                  <a:lnTo>
                    <a:pt x="0" y="1159788"/>
                  </a:lnTo>
                  <a:lnTo>
                    <a:pt x="15244" y="1159788"/>
                  </a:lnTo>
                  <a:lnTo>
                    <a:pt x="66055" y="0"/>
                  </a:lnTo>
                  <a:lnTo>
                    <a:pt x="66055" y="0"/>
                  </a:lnTo>
                  <a:cubicBezTo>
                    <a:pt x="66055" y="0"/>
                    <a:pt x="66055" y="0"/>
                    <a:pt x="66055" y="1270"/>
                  </a:cubicBezTo>
                  <a:cubicBezTo>
                    <a:pt x="66055" y="2540"/>
                    <a:pt x="66055" y="2540"/>
                    <a:pt x="66055" y="254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619C1F-4A5E-4DBE-B483-B0F636323936}"/>
                </a:ext>
              </a:extLst>
            </p:cNvPr>
            <p:cNvSpPr/>
            <p:nvPr/>
          </p:nvSpPr>
          <p:spPr>
            <a:xfrm>
              <a:off x="6879906" y="5688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79781B1-5265-4185-8203-62B58BBEBEA3}"/>
                </a:ext>
              </a:extLst>
            </p:cNvPr>
            <p:cNvSpPr/>
            <p:nvPr/>
          </p:nvSpPr>
          <p:spPr>
            <a:xfrm>
              <a:off x="6254922" y="5696046"/>
              <a:ext cx="626254" cy="580529"/>
            </a:xfrm>
            <a:custGeom>
              <a:avLst/>
              <a:gdLst>
                <a:gd name="connsiteX0" fmla="*/ 5081 w 626254"/>
                <a:gd name="connsiteY0" fmla="*/ 571637 h 580529"/>
                <a:gd name="connsiteX1" fmla="*/ 5081 w 626254"/>
                <a:gd name="connsiteY1" fmla="*/ 571637 h 580529"/>
                <a:gd name="connsiteX2" fmla="*/ 6351 w 626254"/>
                <a:gd name="connsiteY2" fmla="*/ 572908 h 580529"/>
                <a:gd name="connsiteX3" fmla="*/ 7622 w 626254"/>
                <a:gd name="connsiteY3" fmla="*/ 574178 h 580529"/>
                <a:gd name="connsiteX4" fmla="*/ 8892 w 626254"/>
                <a:gd name="connsiteY4" fmla="*/ 575448 h 580529"/>
                <a:gd name="connsiteX5" fmla="*/ 8892 w 626254"/>
                <a:gd name="connsiteY5" fmla="*/ 576718 h 580529"/>
                <a:gd name="connsiteX6" fmla="*/ 8892 w 626254"/>
                <a:gd name="connsiteY6" fmla="*/ 577989 h 580529"/>
                <a:gd name="connsiteX7" fmla="*/ 8892 w 626254"/>
                <a:gd name="connsiteY7" fmla="*/ 577989 h 580529"/>
                <a:gd name="connsiteX8" fmla="*/ 8892 w 626254"/>
                <a:gd name="connsiteY8" fmla="*/ 580530 h 580529"/>
                <a:gd name="connsiteX9" fmla="*/ 612281 w 626254"/>
                <a:gd name="connsiteY9" fmla="*/ 13973 h 580529"/>
                <a:gd name="connsiteX10" fmla="*/ 626255 w 626254"/>
                <a:gd name="connsiteY10" fmla="*/ 1270 h 580529"/>
                <a:gd name="connsiteX11" fmla="*/ 626255 w 626254"/>
                <a:gd name="connsiteY11" fmla="*/ 1270 h 580529"/>
                <a:gd name="connsiteX12" fmla="*/ 618632 w 626254"/>
                <a:gd name="connsiteY12" fmla="*/ 3811 h 580529"/>
                <a:gd name="connsiteX13" fmla="*/ 605930 w 626254"/>
                <a:gd name="connsiteY13" fmla="*/ 0 h 580529"/>
                <a:gd name="connsiteX14" fmla="*/ 0 w 626254"/>
                <a:gd name="connsiteY14" fmla="*/ 569097 h 580529"/>
                <a:gd name="connsiteX15" fmla="*/ 5081 w 626254"/>
                <a:gd name="connsiteY15" fmla="*/ 571637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26254" h="580529">
                  <a:moveTo>
                    <a:pt x="5081" y="571637"/>
                  </a:moveTo>
                  <a:lnTo>
                    <a:pt x="5081" y="571637"/>
                  </a:lnTo>
                  <a:lnTo>
                    <a:pt x="6351" y="572908"/>
                  </a:lnTo>
                  <a:cubicBezTo>
                    <a:pt x="7622" y="572908"/>
                    <a:pt x="7622" y="574178"/>
                    <a:pt x="7622" y="574178"/>
                  </a:cubicBezTo>
                  <a:cubicBezTo>
                    <a:pt x="7622" y="574178"/>
                    <a:pt x="7622" y="575448"/>
                    <a:pt x="8892" y="575448"/>
                  </a:cubicBezTo>
                  <a:cubicBezTo>
                    <a:pt x="8892" y="575448"/>
                    <a:pt x="8892" y="576718"/>
                    <a:pt x="8892" y="576718"/>
                  </a:cubicBezTo>
                  <a:cubicBezTo>
                    <a:pt x="8892" y="576718"/>
                    <a:pt x="8892" y="577989"/>
                    <a:pt x="8892" y="577989"/>
                  </a:cubicBezTo>
                  <a:lnTo>
                    <a:pt x="8892" y="577989"/>
                  </a:lnTo>
                  <a:lnTo>
                    <a:pt x="8892" y="580530"/>
                  </a:lnTo>
                  <a:lnTo>
                    <a:pt x="612281" y="13973"/>
                  </a:lnTo>
                  <a:lnTo>
                    <a:pt x="626255" y="1270"/>
                  </a:lnTo>
                  <a:lnTo>
                    <a:pt x="626255" y="1270"/>
                  </a:lnTo>
                  <a:cubicBezTo>
                    <a:pt x="624984" y="3811"/>
                    <a:pt x="621173" y="3811"/>
                    <a:pt x="618632" y="3811"/>
                  </a:cubicBezTo>
                  <a:lnTo>
                    <a:pt x="605930" y="0"/>
                  </a:lnTo>
                  <a:lnTo>
                    <a:pt x="0" y="569097"/>
                  </a:lnTo>
                  <a:lnTo>
                    <a:pt x="5081" y="57163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1168170D-4C6B-438B-969D-2D9C8D8A4170}"/>
                </a:ext>
              </a:extLst>
            </p:cNvPr>
            <p:cNvSpPr/>
            <p:nvPr/>
          </p:nvSpPr>
          <p:spPr>
            <a:xfrm>
              <a:off x="688117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B6CD96-7412-438A-B5B1-89AF3E95097E}"/>
                </a:ext>
              </a:extLst>
            </p:cNvPr>
            <p:cNvSpPr/>
            <p:nvPr/>
          </p:nvSpPr>
          <p:spPr>
            <a:xfrm>
              <a:off x="6878636" y="56871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724FFCB-3BE5-4C27-9DBD-0D3ABCE322F4}"/>
                </a:ext>
              </a:extLst>
            </p:cNvPr>
            <p:cNvSpPr/>
            <p:nvPr/>
          </p:nvSpPr>
          <p:spPr>
            <a:xfrm>
              <a:off x="6883718" y="5694776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6D62388-AE88-465C-BBFB-084E2641915B}"/>
                </a:ext>
              </a:extLst>
            </p:cNvPr>
            <p:cNvSpPr/>
            <p:nvPr/>
          </p:nvSpPr>
          <p:spPr>
            <a:xfrm>
              <a:off x="6883718" y="569096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56E7B18-74C8-43B7-89D7-CAB9E3D4B2AE}"/>
                </a:ext>
              </a:extLst>
            </p:cNvPr>
            <p:cNvSpPr/>
            <p:nvPr/>
          </p:nvSpPr>
          <p:spPr>
            <a:xfrm>
              <a:off x="6233327" y="6275306"/>
              <a:ext cx="33027" cy="580529"/>
            </a:xfrm>
            <a:custGeom>
              <a:avLst/>
              <a:gdLst>
                <a:gd name="connsiteX0" fmla="*/ 31757 w 33027"/>
                <a:gd name="connsiteY0" fmla="*/ 0 h 580529"/>
                <a:gd name="connsiteX1" fmla="*/ 31757 w 33027"/>
                <a:gd name="connsiteY1" fmla="*/ 0 h 580529"/>
                <a:gd name="connsiteX2" fmla="*/ 31757 w 33027"/>
                <a:gd name="connsiteY2" fmla="*/ 2541 h 580529"/>
                <a:gd name="connsiteX3" fmla="*/ 22865 w 33027"/>
                <a:gd name="connsiteY3" fmla="*/ 7622 h 580529"/>
                <a:gd name="connsiteX4" fmla="*/ 17784 w 33027"/>
                <a:gd name="connsiteY4" fmla="*/ 6352 h 580529"/>
                <a:gd name="connsiteX5" fmla="*/ 0 w 33027"/>
                <a:gd name="connsiteY5" fmla="*/ 580530 h 580529"/>
                <a:gd name="connsiteX6" fmla="*/ 15243 w 33027"/>
                <a:gd name="connsiteY6" fmla="*/ 580530 h 580529"/>
                <a:gd name="connsiteX7" fmla="*/ 33027 w 33027"/>
                <a:gd name="connsiteY7" fmla="*/ 3811 h 580529"/>
                <a:gd name="connsiteX8" fmla="*/ 31757 w 33027"/>
                <a:gd name="connsiteY8" fmla="*/ 0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580529">
                  <a:moveTo>
                    <a:pt x="31757" y="0"/>
                  </a:moveTo>
                  <a:lnTo>
                    <a:pt x="31757" y="0"/>
                  </a:lnTo>
                  <a:cubicBezTo>
                    <a:pt x="31757" y="1270"/>
                    <a:pt x="31757" y="1270"/>
                    <a:pt x="31757" y="2541"/>
                  </a:cubicBezTo>
                  <a:cubicBezTo>
                    <a:pt x="30487" y="6352"/>
                    <a:pt x="26676" y="8892"/>
                    <a:pt x="22865" y="7622"/>
                  </a:cubicBezTo>
                  <a:lnTo>
                    <a:pt x="17784" y="6352"/>
                  </a:lnTo>
                  <a:lnTo>
                    <a:pt x="0" y="580530"/>
                  </a:lnTo>
                  <a:lnTo>
                    <a:pt x="15243" y="580530"/>
                  </a:lnTo>
                  <a:lnTo>
                    <a:pt x="33027" y="3811"/>
                  </a:lnTo>
                  <a:lnTo>
                    <a:pt x="31757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1522E1B-E039-4202-8BB7-F95A6B088979}"/>
                </a:ext>
              </a:extLst>
            </p:cNvPr>
            <p:cNvSpPr/>
            <p:nvPr/>
          </p:nvSpPr>
          <p:spPr>
            <a:xfrm>
              <a:off x="3782932" y="5481365"/>
              <a:ext cx="72406" cy="36838"/>
            </a:xfrm>
            <a:custGeom>
              <a:avLst/>
              <a:gdLst>
                <a:gd name="connsiteX0" fmla="*/ 0 w 72406"/>
                <a:gd name="connsiteY0" fmla="*/ 3811 h 36838"/>
                <a:gd name="connsiteX1" fmla="*/ 0 w 72406"/>
                <a:gd name="connsiteY1" fmla="*/ 13973 h 36838"/>
                <a:gd name="connsiteX2" fmla="*/ 69866 w 72406"/>
                <a:gd name="connsiteY2" fmla="*/ 36839 h 36838"/>
                <a:gd name="connsiteX3" fmla="*/ 72407 w 72406"/>
                <a:gd name="connsiteY3" fmla="*/ 34298 h 36838"/>
                <a:gd name="connsiteX4" fmla="*/ 72407 w 72406"/>
                <a:gd name="connsiteY4" fmla="*/ 34298 h 36838"/>
                <a:gd name="connsiteX5" fmla="*/ 72407 w 72406"/>
                <a:gd name="connsiteY5" fmla="*/ 33028 h 36838"/>
                <a:gd name="connsiteX6" fmla="*/ 72407 w 72406"/>
                <a:gd name="connsiteY6" fmla="*/ 33028 h 36838"/>
                <a:gd name="connsiteX7" fmla="*/ 72407 w 72406"/>
                <a:gd name="connsiteY7" fmla="*/ 22865 h 36838"/>
                <a:gd name="connsiteX8" fmla="*/ 0 w 72406"/>
                <a:gd name="connsiteY8" fmla="*/ 0 h 36838"/>
                <a:gd name="connsiteX9" fmla="*/ 0 w 72406"/>
                <a:gd name="connsiteY9" fmla="*/ 381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06" h="36838">
                  <a:moveTo>
                    <a:pt x="0" y="3811"/>
                  </a:moveTo>
                  <a:lnTo>
                    <a:pt x="0" y="13973"/>
                  </a:lnTo>
                  <a:lnTo>
                    <a:pt x="69866" y="36839"/>
                  </a:lnTo>
                  <a:lnTo>
                    <a:pt x="72407" y="34298"/>
                  </a:lnTo>
                  <a:lnTo>
                    <a:pt x="72407" y="34298"/>
                  </a:lnTo>
                  <a:cubicBezTo>
                    <a:pt x="72407" y="34298"/>
                    <a:pt x="72407" y="33028"/>
                    <a:pt x="72407" y="33028"/>
                  </a:cubicBezTo>
                  <a:lnTo>
                    <a:pt x="72407" y="33028"/>
                  </a:lnTo>
                  <a:lnTo>
                    <a:pt x="72407" y="22865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8AA78B7-2BF1-48AE-8758-0352A5FFBDB8}"/>
                </a:ext>
              </a:extLst>
            </p:cNvPr>
            <p:cNvSpPr/>
            <p:nvPr/>
          </p:nvSpPr>
          <p:spPr>
            <a:xfrm>
              <a:off x="4500647" y="3799481"/>
              <a:ext cx="26676" cy="1190275"/>
            </a:xfrm>
            <a:custGeom>
              <a:avLst/>
              <a:gdLst>
                <a:gd name="connsiteX0" fmla="*/ 21595 w 26676"/>
                <a:gd name="connsiteY0" fmla="*/ 1185194 h 1190275"/>
                <a:gd name="connsiteX1" fmla="*/ 26676 w 26676"/>
                <a:gd name="connsiteY1" fmla="*/ 1186465 h 1190275"/>
                <a:gd name="connsiteX2" fmla="*/ 13973 w 26676"/>
                <a:gd name="connsiteY2" fmla="*/ 17784 h 1190275"/>
                <a:gd name="connsiteX3" fmla="*/ 13973 w 26676"/>
                <a:gd name="connsiteY3" fmla="*/ 7622 h 1190275"/>
                <a:gd name="connsiteX4" fmla="*/ 13973 w 26676"/>
                <a:gd name="connsiteY4" fmla="*/ 6352 h 1190275"/>
                <a:gd name="connsiteX5" fmla="*/ 13973 w 26676"/>
                <a:gd name="connsiteY5" fmla="*/ 5081 h 1190275"/>
                <a:gd name="connsiteX6" fmla="*/ 13973 w 26676"/>
                <a:gd name="connsiteY6" fmla="*/ 3811 h 1190275"/>
                <a:gd name="connsiteX7" fmla="*/ 12703 w 26676"/>
                <a:gd name="connsiteY7" fmla="*/ 2540 h 1190275"/>
                <a:gd name="connsiteX8" fmla="*/ 11433 w 26676"/>
                <a:gd name="connsiteY8" fmla="*/ 1270 h 1190275"/>
                <a:gd name="connsiteX9" fmla="*/ 10163 w 26676"/>
                <a:gd name="connsiteY9" fmla="*/ 0 h 1190275"/>
                <a:gd name="connsiteX10" fmla="*/ 8892 w 26676"/>
                <a:gd name="connsiteY10" fmla="*/ 0 h 1190275"/>
                <a:gd name="connsiteX11" fmla="*/ 7622 w 26676"/>
                <a:gd name="connsiteY11" fmla="*/ 0 h 1190275"/>
                <a:gd name="connsiteX12" fmla="*/ 6351 w 26676"/>
                <a:gd name="connsiteY12" fmla="*/ 0 h 1190275"/>
                <a:gd name="connsiteX13" fmla="*/ 5081 w 26676"/>
                <a:gd name="connsiteY13" fmla="*/ 0 h 1190275"/>
                <a:gd name="connsiteX14" fmla="*/ 3811 w 26676"/>
                <a:gd name="connsiteY14" fmla="*/ 0 h 1190275"/>
                <a:gd name="connsiteX15" fmla="*/ 3811 w 26676"/>
                <a:gd name="connsiteY15" fmla="*/ 0 h 1190275"/>
                <a:gd name="connsiteX16" fmla="*/ 0 w 26676"/>
                <a:gd name="connsiteY16" fmla="*/ 6352 h 1190275"/>
                <a:gd name="connsiteX17" fmla="*/ 0 w 26676"/>
                <a:gd name="connsiteY17" fmla="*/ 21595 h 1190275"/>
                <a:gd name="connsiteX18" fmla="*/ 12703 w 26676"/>
                <a:gd name="connsiteY18" fmla="*/ 1190275 h 1190275"/>
                <a:gd name="connsiteX19" fmla="*/ 12703 w 26676"/>
                <a:gd name="connsiteY19" fmla="*/ 1190275 h 1190275"/>
                <a:gd name="connsiteX20" fmla="*/ 12703 w 26676"/>
                <a:gd name="connsiteY20" fmla="*/ 1187735 h 1190275"/>
                <a:gd name="connsiteX21" fmla="*/ 21595 w 26676"/>
                <a:gd name="connsiteY21" fmla="*/ 1185194 h 1190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676" h="1190275">
                  <a:moveTo>
                    <a:pt x="21595" y="1185194"/>
                  </a:moveTo>
                  <a:lnTo>
                    <a:pt x="26676" y="1186465"/>
                  </a:lnTo>
                  <a:lnTo>
                    <a:pt x="13973" y="17784"/>
                  </a:lnTo>
                  <a:lnTo>
                    <a:pt x="13973" y="7622"/>
                  </a:lnTo>
                  <a:cubicBezTo>
                    <a:pt x="13973" y="7622"/>
                    <a:pt x="13973" y="7622"/>
                    <a:pt x="13973" y="6352"/>
                  </a:cubicBezTo>
                  <a:cubicBezTo>
                    <a:pt x="13973" y="6352"/>
                    <a:pt x="13973" y="5081"/>
                    <a:pt x="13973" y="5081"/>
                  </a:cubicBezTo>
                  <a:cubicBezTo>
                    <a:pt x="13973" y="5081"/>
                    <a:pt x="13973" y="3811"/>
                    <a:pt x="13973" y="3811"/>
                  </a:cubicBezTo>
                  <a:lnTo>
                    <a:pt x="12703" y="2540"/>
                  </a:lnTo>
                  <a:lnTo>
                    <a:pt x="11433" y="1270"/>
                  </a:lnTo>
                  <a:lnTo>
                    <a:pt x="10163" y="0"/>
                  </a:lnTo>
                  <a:lnTo>
                    <a:pt x="8892" y="0"/>
                  </a:ln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12703" y="1190275"/>
                  </a:lnTo>
                  <a:lnTo>
                    <a:pt x="12703" y="1190275"/>
                  </a:lnTo>
                  <a:cubicBezTo>
                    <a:pt x="12703" y="1189006"/>
                    <a:pt x="12703" y="1189006"/>
                    <a:pt x="12703" y="1187735"/>
                  </a:cubicBezTo>
                  <a:cubicBezTo>
                    <a:pt x="13973" y="1185194"/>
                    <a:pt x="17784" y="1183924"/>
                    <a:pt x="21595" y="118519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330AED2-5B1E-4D35-A473-D0B51C6C48C3}"/>
                </a:ext>
              </a:extLst>
            </p:cNvPr>
            <p:cNvSpPr/>
            <p:nvPr/>
          </p:nvSpPr>
          <p:spPr>
            <a:xfrm>
              <a:off x="4514621" y="499610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199361F-A07E-406C-BD0B-F959C7981C50}"/>
                </a:ext>
              </a:extLst>
            </p:cNvPr>
            <p:cNvSpPr/>
            <p:nvPr/>
          </p:nvSpPr>
          <p:spPr>
            <a:xfrm>
              <a:off x="4509540" y="6382011"/>
              <a:ext cx="15243" cy="12703"/>
            </a:xfrm>
            <a:custGeom>
              <a:avLst/>
              <a:gdLst>
                <a:gd name="connsiteX0" fmla="*/ 0 w 15243"/>
                <a:gd name="connsiteY0" fmla="*/ 7622 h 12703"/>
                <a:gd name="connsiteX1" fmla="*/ 10162 w 15243"/>
                <a:gd name="connsiteY1" fmla="*/ 11433 h 12703"/>
                <a:gd name="connsiteX2" fmla="*/ 15244 w 15243"/>
                <a:gd name="connsiteY2" fmla="*/ 12703 h 12703"/>
                <a:gd name="connsiteX3" fmla="*/ 15244 w 15243"/>
                <a:gd name="connsiteY3" fmla="*/ 5081 h 12703"/>
                <a:gd name="connsiteX4" fmla="*/ 5081 w 15243"/>
                <a:gd name="connsiteY4" fmla="*/ 1270 h 12703"/>
                <a:gd name="connsiteX5" fmla="*/ 0 w 15243"/>
                <a:gd name="connsiteY5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3" h="12703">
                  <a:moveTo>
                    <a:pt x="0" y="7622"/>
                  </a:moveTo>
                  <a:lnTo>
                    <a:pt x="10162" y="11433"/>
                  </a:lnTo>
                  <a:lnTo>
                    <a:pt x="15244" y="12703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D76FB17-65C7-412C-96EC-C865825B0CE5}"/>
                </a:ext>
              </a:extLst>
            </p:cNvPr>
            <p:cNvSpPr/>
            <p:nvPr/>
          </p:nvSpPr>
          <p:spPr>
            <a:xfrm>
              <a:off x="4510810" y="4984345"/>
              <a:ext cx="646579" cy="203579"/>
            </a:xfrm>
            <a:custGeom>
              <a:avLst/>
              <a:gdLst>
                <a:gd name="connsiteX0" fmla="*/ 5081 w 646579"/>
                <a:gd name="connsiteY0" fmla="*/ 13034 h 203579"/>
                <a:gd name="connsiteX1" fmla="*/ 6351 w 646579"/>
                <a:gd name="connsiteY1" fmla="*/ 13034 h 203579"/>
                <a:gd name="connsiteX2" fmla="*/ 6351 w 646579"/>
                <a:gd name="connsiteY2" fmla="*/ 13034 h 203579"/>
                <a:gd name="connsiteX3" fmla="*/ 642768 w 646579"/>
                <a:gd name="connsiteY3" fmla="*/ 203579 h 203579"/>
                <a:gd name="connsiteX4" fmla="*/ 637687 w 646579"/>
                <a:gd name="connsiteY4" fmla="*/ 194687 h 203579"/>
                <a:gd name="connsiteX5" fmla="*/ 637687 w 646579"/>
                <a:gd name="connsiteY5" fmla="*/ 194687 h 203579"/>
                <a:gd name="connsiteX6" fmla="*/ 646579 w 646579"/>
                <a:gd name="connsiteY6" fmla="*/ 189606 h 203579"/>
                <a:gd name="connsiteX7" fmla="*/ 636417 w 646579"/>
                <a:gd name="connsiteY7" fmla="*/ 187065 h 203579"/>
                <a:gd name="connsiteX8" fmla="*/ 13973 w 646579"/>
                <a:gd name="connsiteY8" fmla="*/ 1601 h 203579"/>
                <a:gd name="connsiteX9" fmla="*/ 8892 w 646579"/>
                <a:gd name="connsiteY9" fmla="*/ 330 h 203579"/>
                <a:gd name="connsiteX10" fmla="*/ 0 w 646579"/>
                <a:gd name="connsiteY10" fmla="*/ 5412 h 203579"/>
                <a:gd name="connsiteX11" fmla="*/ 0 w 646579"/>
                <a:gd name="connsiteY11" fmla="*/ 7952 h 203579"/>
                <a:gd name="connsiteX12" fmla="*/ 0 w 646579"/>
                <a:gd name="connsiteY12" fmla="*/ 9223 h 203579"/>
                <a:gd name="connsiteX13" fmla="*/ 0 w 646579"/>
                <a:gd name="connsiteY13" fmla="*/ 10493 h 203579"/>
                <a:gd name="connsiteX14" fmla="*/ 1270 w 646579"/>
                <a:gd name="connsiteY14" fmla="*/ 11763 h 203579"/>
                <a:gd name="connsiteX15" fmla="*/ 2540 w 646579"/>
                <a:gd name="connsiteY15" fmla="*/ 13034 h 203579"/>
                <a:gd name="connsiteX16" fmla="*/ 5081 w 646579"/>
                <a:gd name="connsiteY16" fmla="*/ 13034 h 203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46579" h="203579">
                  <a:moveTo>
                    <a:pt x="5081" y="13034"/>
                  </a:moveTo>
                  <a:lnTo>
                    <a:pt x="6351" y="13034"/>
                  </a:lnTo>
                  <a:lnTo>
                    <a:pt x="6351" y="13034"/>
                  </a:lnTo>
                  <a:lnTo>
                    <a:pt x="642768" y="203579"/>
                  </a:lnTo>
                  <a:cubicBezTo>
                    <a:pt x="638957" y="202309"/>
                    <a:pt x="636417" y="198498"/>
                    <a:pt x="637687" y="194687"/>
                  </a:cubicBezTo>
                  <a:cubicBezTo>
                    <a:pt x="637687" y="194687"/>
                    <a:pt x="637687" y="194687"/>
                    <a:pt x="637687" y="194687"/>
                  </a:cubicBezTo>
                  <a:cubicBezTo>
                    <a:pt x="638957" y="190876"/>
                    <a:pt x="642768" y="188336"/>
                    <a:pt x="646579" y="189606"/>
                  </a:cubicBezTo>
                  <a:lnTo>
                    <a:pt x="636417" y="187065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lnTo>
                    <a:pt x="0" y="9223"/>
                  </a:ln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0" y="13034"/>
                  </a:lnTo>
                  <a:lnTo>
                    <a:pt x="5081" y="1303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1EDAD6F-C583-4E22-A2F0-5E57EF8314D5}"/>
                </a:ext>
              </a:extLst>
            </p:cNvPr>
            <p:cNvSpPr/>
            <p:nvPr/>
          </p:nvSpPr>
          <p:spPr>
            <a:xfrm>
              <a:off x="3870582" y="5508042"/>
              <a:ext cx="1971494" cy="641503"/>
            </a:xfrm>
            <a:custGeom>
              <a:avLst/>
              <a:gdLst>
                <a:gd name="connsiteX0" fmla="*/ 1967684 w 1971494"/>
                <a:gd name="connsiteY0" fmla="*/ 641504 h 641503"/>
                <a:gd name="connsiteX1" fmla="*/ 1966413 w 1971494"/>
                <a:gd name="connsiteY1" fmla="*/ 640234 h 641503"/>
                <a:gd name="connsiteX2" fmla="*/ 1966413 w 1971494"/>
                <a:gd name="connsiteY2" fmla="*/ 640234 h 641503"/>
                <a:gd name="connsiteX3" fmla="*/ 1966413 w 1971494"/>
                <a:gd name="connsiteY3" fmla="*/ 638963 h 641503"/>
                <a:gd name="connsiteX4" fmla="*/ 1965143 w 1971494"/>
                <a:gd name="connsiteY4" fmla="*/ 637693 h 641503"/>
                <a:gd name="connsiteX5" fmla="*/ 1965143 w 1971494"/>
                <a:gd name="connsiteY5" fmla="*/ 636423 h 641503"/>
                <a:gd name="connsiteX6" fmla="*/ 1965143 w 1971494"/>
                <a:gd name="connsiteY6" fmla="*/ 635152 h 641503"/>
                <a:gd name="connsiteX7" fmla="*/ 1965143 w 1971494"/>
                <a:gd name="connsiteY7" fmla="*/ 633882 h 641503"/>
                <a:gd name="connsiteX8" fmla="*/ 1965143 w 1971494"/>
                <a:gd name="connsiteY8" fmla="*/ 632612 h 641503"/>
                <a:gd name="connsiteX9" fmla="*/ 1965143 w 1971494"/>
                <a:gd name="connsiteY9" fmla="*/ 632612 h 641503"/>
                <a:gd name="connsiteX10" fmla="*/ 1966413 w 1971494"/>
                <a:gd name="connsiteY10" fmla="*/ 631341 h 641503"/>
                <a:gd name="connsiteX11" fmla="*/ 1967684 w 1971494"/>
                <a:gd name="connsiteY11" fmla="*/ 630071 h 641503"/>
                <a:gd name="connsiteX12" fmla="*/ 1967684 w 1971494"/>
                <a:gd name="connsiteY12" fmla="*/ 630071 h 641503"/>
                <a:gd name="connsiteX13" fmla="*/ 1971495 w 1971494"/>
                <a:gd name="connsiteY13" fmla="*/ 627531 h 641503"/>
                <a:gd name="connsiteX14" fmla="*/ 1270 w 1971494"/>
                <a:gd name="connsiteY14" fmla="*/ 0 h 641503"/>
                <a:gd name="connsiteX15" fmla="*/ 1270 w 1971494"/>
                <a:gd name="connsiteY15" fmla="*/ 5081 h 641503"/>
                <a:gd name="connsiteX16" fmla="*/ 0 w 1971494"/>
                <a:gd name="connsiteY16" fmla="*/ 8892 h 641503"/>
                <a:gd name="connsiteX17" fmla="*/ 0 w 1971494"/>
                <a:gd name="connsiteY17" fmla="*/ 15243 h 641503"/>
                <a:gd name="connsiteX18" fmla="*/ 632606 w 1971494"/>
                <a:gd name="connsiteY18" fmla="*/ 215952 h 641503"/>
                <a:gd name="connsiteX19" fmla="*/ 647849 w 1971494"/>
                <a:gd name="connsiteY19" fmla="*/ 221033 h 641503"/>
                <a:gd name="connsiteX20" fmla="*/ 1971495 w 1971494"/>
                <a:gd name="connsiteY20" fmla="*/ 641504 h 641503"/>
                <a:gd name="connsiteX21" fmla="*/ 1971495 w 1971494"/>
                <a:gd name="connsiteY21" fmla="*/ 641504 h 641503"/>
                <a:gd name="connsiteX22" fmla="*/ 1967684 w 1971494"/>
                <a:gd name="connsiteY22" fmla="*/ 641504 h 64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71494" h="641503">
                  <a:moveTo>
                    <a:pt x="1967684" y="641504"/>
                  </a:moveTo>
                  <a:lnTo>
                    <a:pt x="1966413" y="640234"/>
                  </a:lnTo>
                  <a:lnTo>
                    <a:pt x="1966413" y="640234"/>
                  </a:lnTo>
                  <a:lnTo>
                    <a:pt x="1966413" y="638963"/>
                  </a:lnTo>
                  <a:cubicBezTo>
                    <a:pt x="1966413" y="638963"/>
                    <a:pt x="1966413" y="637693"/>
                    <a:pt x="1965143" y="637693"/>
                  </a:cubicBezTo>
                  <a:cubicBezTo>
                    <a:pt x="1965143" y="637693"/>
                    <a:pt x="1965143" y="636423"/>
                    <a:pt x="1965143" y="636423"/>
                  </a:cubicBezTo>
                  <a:cubicBezTo>
                    <a:pt x="1965143" y="636423"/>
                    <a:pt x="1965143" y="635152"/>
                    <a:pt x="1965143" y="635152"/>
                  </a:cubicBezTo>
                  <a:cubicBezTo>
                    <a:pt x="1965143" y="635152"/>
                    <a:pt x="1965143" y="633882"/>
                    <a:pt x="1965143" y="633882"/>
                  </a:cubicBezTo>
                  <a:cubicBezTo>
                    <a:pt x="1965143" y="633882"/>
                    <a:pt x="1965143" y="633882"/>
                    <a:pt x="1965143" y="632612"/>
                  </a:cubicBezTo>
                  <a:cubicBezTo>
                    <a:pt x="1965143" y="631341"/>
                    <a:pt x="1965143" y="632612"/>
                    <a:pt x="1965143" y="632612"/>
                  </a:cubicBezTo>
                  <a:cubicBezTo>
                    <a:pt x="1965143" y="632612"/>
                    <a:pt x="1965143" y="631341"/>
                    <a:pt x="1966413" y="631341"/>
                  </a:cubicBezTo>
                  <a:lnTo>
                    <a:pt x="1967684" y="630071"/>
                  </a:lnTo>
                  <a:lnTo>
                    <a:pt x="1967684" y="630071"/>
                  </a:lnTo>
                  <a:lnTo>
                    <a:pt x="1971495" y="627531"/>
                  </a:lnTo>
                  <a:lnTo>
                    <a:pt x="1270" y="0"/>
                  </a:lnTo>
                  <a:lnTo>
                    <a:pt x="1270" y="5081"/>
                  </a:lnTo>
                  <a:cubicBezTo>
                    <a:pt x="1270" y="6352"/>
                    <a:pt x="1270" y="7622"/>
                    <a:pt x="0" y="8892"/>
                  </a:cubicBezTo>
                  <a:cubicBezTo>
                    <a:pt x="1270" y="11433"/>
                    <a:pt x="1270" y="13973"/>
                    <a:pt x="0" y="15243"/>
                  </a:cubicBezTo>
                  <a:lnTo>
                    <a:pt x="632606" y="215952"/>
                  </a:lnTo>
                  <a:lnTo>
                    <a:pt x="647849" y="221033"/>
                  </a:lnTo>
                  <a:lnTo>
                    <a:pt x="1971495" y="641504"/>
                  </a:lnTo>
                  <a:lnTo>
                    <a:pt x="1971495" y="641504"/>
                  </a:lnTo>
                  <a:cubicBezTo>
                    <a:pt x="1968954" y="641504"/>
                    <a:pt x="1967684" y="641504"/>
                    <a:pt x="1967684" y="6415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94146A7-C318-42DF-8AD6-BADB0C065AAC}"/>
                </a:ext>
              </a:extLst>
            </p:cNvPr>
            <p:cNvSpPr/>
            <p:nvPr/>
          </p:nvSpPr>
          <p:spPr>
            <a:xfrm>
              <a:off x="4470160" y="6352794"/>
              <a:ext cx="48271" cy="30487"/>
            </a:xfrm>
            <a:custGeom>
              <a:avLst/>
              <a:gdLst>
                <a:gd name="connsiteX0" fmla="*/ 0 w 48271"/>
                <a:gd name="connsiteY0" fmla="*/ 0 h 30487"/>
                <a:gd name="connsiteX1" fmla="*/ 0 w 48271"/>
                <a:gd name="connsiteY1" fmla="*/ 16514 h 30487"/>
                <a:gd name="connsiteX2" fmla="*/ 39379 w 48271"/>
                <a:gd name="connsiteY2" fmla="*/ 29217 h 30487"/>
                <a:gd name="connsiteX3" fmla="*/ 44460 w 48271"/>
                <a:gd name="connsiteY3" fmla="*/ 30487 h 30487"/>
                <a:gd name="connsiteX4" fmla="*/ 38109 w 48271"/>
                <a:gd name="connsiteY4" fmla="*/ 21595 h 30487"/>
                <a:gd name="connsiteX5" fmla="*/ 47001 w 48271"/>
                <a:gd name="connsiteY5" fmla="*/ 15243 h 30487"/>
                <a:gd name="connsiteX6" fmla="*/ 48271 w 48271"/>
                <a:gd name="connsiteY6" fmla="*/ 15243 h 30487"/>
                <a:gd name="connsiteX7" fmla="*/ 38109 w 48271"/>
                <a:gd name="connsiteY7" fmla="*/ 11433 h 30487"/>
                <a:gd name="connsiteX8" fmla="*/ 0 w 48271"/>
                <a:gd name="connsiteY8" fmla="*/ 0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30487">
                  <a:moveTo>
                    <a:pt x="0" y="0"/>
                  </a:moveTo>
                  <a:lnTo>
                    <a:pt x="0" y="16514"/>
                  </a:lnTo>
                  <a:lnTo>
                    <a:pt x="39379" y="29217"/>
                  </a:lnTo>
                  <a:lnTo>
                    <a:pt x="44460" y="30487"/>
                  </a:lnTo>
                  <a:cubicBezTo>
                    <a:pt x="40650" y="29217"/>
                    <a:pt x="38109" y="25406"/>
                    <a:pt x="38109" y="21595"/>
                  </a:cubicBezTo>
                  <a:cubicBezTo>
                    <a:pt x="39379" y="17784"/>
                    <a:pt x="43190" y="15243"/>
                    <a:pt x="47001" y="15243"/>
                  </a:cubicBezTo>
                  <a:cubicBezTo>
                    <a:pt x="48271" y="15243"/>
                    <a:pt x="48271" y="15243"/>
                    <a:pt x="48271" y="15243"/>
                  </a:cubicBezTo>
                  <a:lnTo>
                    <a:pt x="38109" y="114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3D330C9-3CE4-472B-A3FF-67856F1D3740}"/>
                </a:ext>
              </a:extLst>
            </p:cNvPr>
            <p:cNvSpPr/>
            <p:nvPr/>
          </p:nvSpPr>
          <p:spPr>
            <a:xfrm>
              <a:off x="5148167" y="5177432"/>
              <a:ext cx="34628" cy="23195"/>
            </a:xfrm>
            <a:custGeom>
              <a:avLst/>
              <a:gdLst>
                <a:gd name="connsiteX0" fmla="*/ 33358 w 34628"/>
                <a:gd name="connsiteY0" fmla="*/ 19385 h 23195"/>
                <a:gd name="connsiteX1" fmla="*/ 32088 w 34628"/>
                <a:gd name="connsiteY1" fmla="*/ 18115 h 23195"/>
                <a:gd name="connsiteX2" fmla="*/ 32088 w 34628"/>
                <a:gd name="connsiteY2" fmla="*/ 18115 h 23195"/>
                <a:gd name="connsiteX3" fmla="*/ 32088 w 34628"/>
                <a:gd name="connsiteY3" fmla="*/ 18115 h 23195"/>
                <a:gd name="connsiteX4" fmla="*/ 30818 w 34628"/>
                <a:gd name="connsiteY4" fmla="*/ 16844 h 23195"/>
                <a:gd name="connsiteX5" fmla="*/ 30818 w 34628"/>
                <a:gd name="connsiteY5" fmla="*/ 15574 h 23195"/>
                <a:gd name="connsiteX6" fmla="*/ 30818 w 34628"/>
                <a:gd name="connsiteY6" fmla="*/ 14304 h 23195"/>
                <a:gd name="connsiteX7" fmla="*/ 30818 w 34628"/>
                <a:gd name="connsiteY7" fmla="*/ 13034 h 23195"/>
                <a:gd name="connsiteX8" fmla="*/ 30818 w 34628"/>
                <a:gd name="connsiteY8" fmla="*/ 11763 h 23195"/>
                <a:gd name="connsiteX9" fmla="*/ 30818 w 34628"/>
                <a:gd name="connsiteY9" fmla="*/ 11763 h 23195"/>
                <a:gd name="connsiteX10" fmla="*/ 30818 w 34628"/>
                <a:gd name="connsiteY10" fmla="*/ 10493 h 23195"/>
                <a:gd name="connsiteX11" fmla="*/ 32088 w 34628"/>
                <a:gd name="connsiteY11" fmla="*/ 9222 h 23195"/>
                <a:gd name="connsiteX12" fmla="*/ 32088 w 34628"/>
                <a:gd name="connsiteY12" fmla="*/ 9222 h 23195"/>
                <a:gd name="connsiteX13" fmla="*/ 34628 w 34628"/>
                <a:gd name="connsiteY13" fmla="*/ 6682 h 23195"/>
                <a:gd name="connsiteX14" fmla="*/ 28277 w 34628"/>
                <a:gd name="connsiteY14" fmla="*/ 5412 h 23195"/>
                <a:gd name="connsiteX15" fmla="*/ 14304 w 34628"/>
                <a:gd name="connsiteY15" fmla="*/ 1601 h 23195"/>
                <a:gd name="connsiteX16" fmla="*/ 9223 w 34628"/>
                <a:gd name="connsiteY16" fmla="*/ 330 h 23195"/>
                <a:gd name="connsiteX17" fmla="*/ 330 w 34628"/>
                <a:gd name="connsiteY17" fmla="*/ 5412 h 23195"/>
                <a:gd name="connsiteX18" fmla="*/ 5412 w 34628"/>
                <a:gd name="connsiteY18" fmla="*/ 14304 h 23195"/>
                <a:gd name="connsiteX19" fmla="*/ 5412 w 34628"/>
                <a:gd name="connsiteY19" fmla="*/ 14304 h 23195"/>
                <a:gd name="connsiteX20" fmla="*/ 34628 w 34628"/>
                <a:gd name="connsiteY20" fmla="*/ 23196 h 23195"/>
                <a:gd name="connsiteX21" fmla="*/ 34628 w 34628"/>
                <a:gd name="connsiteY21" fmla="*/ 23196 h 23195"/>
                <a:gd name="connsiteX22" fmla="*/ 33358 w 34628"/>
                <a:gd name="connsiteY22" fmla="*/ 19385 h 23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628" h="23195">
                  <a:moveTo>
                    <a:pt x="33358" y="19385"/>
                  </a:moveTo>
                  <a:lnTo>
                    <a:pt x="32088" y="18115"/>
                  </a:lnTo>
                  <a:lnTo>
                    <a:pt x="32088" y="18115"/>
                  </a:lnTo>
                  <a:lnTo>
                    <a:pt x="32088" y="18115"/>
                  </a:lnTo>
                  <a:cubicBezTo>
                    <a:pt x="32088" y="18115"/>
                    <a:pt x="30818" y="16844"/>
                    <a:pt x="30818" y="16844"/>
                  </a:cubicBezTo>
                  <a:cubicBezTo>
                    <a:pt x="30818" y="16844"/>
                    <a:pt x="30818" y="15574"/>
                    <a:pt x="30818" y="15574"/>
                  </a:cubicBezTo>
                  <a:cubicBezTo>
                    <a:pt x="30818" y="15574"/>
                    <a:pt x="30818" y="14304"/>
                    <a:pt x="30818" y="14304"/>
                  </a:cubicBezTo>
                  <a:cubicBezTo>
                    <a:pt x="30818" y="14304"/>
                    <a:pt x="30818" y="13034"/>
                    <a:pt x="30818" y="13034"/>
                  </a:cubicBezTo>
                  <a:cubicBezTo>
                    <a:pt x="30818" y="13034"/>
                    <a:pt x="30818" y="13034"/>
                    <a:pt x="30818" y="11763"/>
                  </a:cubicBezTo>
                  <a:lnTo>
                    <a:pt x="30818" y="11763"/>
                  </a:lnTo>
                  <a:lnTo>
                    <a:pt x="30818" y="10493"/>
                  </a:lnTo>
                  <a:lnTo>
                    <a:pt x="32088" y="9222"/>
                  </a:lnTo>
                  <a:lnTo>
                    <a:pt x="32088" y="9222"/>
                  </a:lnTo>
                  <a:lnTo>
                    <a:pt x="34628" y="6682"/>
                  </a:lnTo>
                  <a:lnTo>
                    <a:pt x="28277" y="5412"/>
                  </a:ln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4628" y="23196"/>
                  </a:lnTo>
                  <a:lnTo>
                    <a:pt x="34628" y="23196"/>
                  </a:lnTo>
                  <a:lnTo>
                    <a:pt x="33358" y="1938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B343486-9A8E-4981-937E-0D980E9E3FF6}"/>
                </a:ext>
              </a:extLst>
            </p:cNvPr>
            <p:cNvSpPr/>
            <p:nvPr/>
          </p:nvSpPr>
          <p:spPr>
            <a:xfrm>
              <a:off x="4509063" y="6368832"/>
              <a:ext cx="1453691" cy="485732"/>
            </a:xfrm>
            <a:custGeom>
              <a:avLst/>
              <a:gdLst>
                <a:gd name="connsiteX0" fmla="*/ 10639 w 1453691"/>
                <a:gd name="connsiteY0" fmla="*/ 476 h 485732"/>
                <a:gd name="connsiteX1" fmla="*/ 476 w 1453691"/>
                <a:gd name="connsiteY1" fmla="*/ 4288 h 485732"/>
                <a:gd name="connsiteX2" fmla="*/ 4287 w 1453691"/>
                <a:gd name="connsiteY2" fmla="*/ 14450 h 485732"/>
                <a:gd name="connsiteX3" fmla="*/ 5557 w 1453691"/>
                <a:gd name="connsiteY3" fmla="*/ 14450 h 485732"/>
                <a:gd name="connsiteX4" fmla="*/ 15720 w 1453691"/>
                <a:gd name="connsiteY4" fmla="*/ 18261 h 485732"/>
                <a:gd name="connsiteX5" fmla="*/ 1406691 w 1453691"/>
                <a:gd name="connsiteY5" fmla="*/ 485733 h 485732"/>
                <a:gd name="connsiteX6" fmla="*/ 1453692 w 1453691"/>
                <a:gd name="connsiteY6" fmla="*/ 485733 h 485732"/>
                <a:gd name="connsiteX7" fmla="*/ 14450 w 1453691"/>
                <a:gd name="connsiteY7" fmla="*/ 1747 h 485732"/>
                <a:gd name="connsiteX8" fmla="*/ 10639 w 1453691"/>
                <a:gd name="connsiteY8" fmla="*/ 476 h 48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691" h="485732">
                  <a:moveTo>
                    <a:pt x="10639" y="476"/>
                  </a:moveTo>
                  <a:cubicBezTo>
                    <a:pt x="6828" y="-794"/>
                    <a:pt x="3017" y="476"/>
                    <a:pt x="476" y="4288"/>
                  </a:cubicBezTo>
                  <a:cubicBezTo>
                    <a:pt x="-794" y="8098"/>
                    <a:pt x="476" y="11909"/>
                    <a:pt x="4287" y="14450"/>
                  </a:cubicBezTo>
                  <a:cubicBezTo>
                    <a:pt x="4287" y="14450"/>
                    <a:pt x="5557" y="14450"/>
                    <a:pt x="5557" y="14450"/>
                  </a:cubicBezTo>
                  <a:lnTo>
                    <a:pt x="15720" y="18261"/>
                  </a:lnTo>
                  <a:lnTo>
                    <a:pt x="1406691" y="485733"/>
                  </a:lnTo>
                  <a:lnTo>
                    <a:pt x="1453692" y="485733"/>
                  </a:lnTo>
                  <a:lnTo>
                    <a:pt x="14450" y="1747"/>
                  </a:lnTo>
                  <a:lnTo>
                    <a:pt x="10639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0CCAD129-6F9B-4EAC-84E3-3D1DA01AE95D}"/>
                </a:ext>
              </a:extLst>
            </p:cNvPr>
            <p:cNvSpPr/>
            <p:nvPr/>
          </p:nvSpPr>
          <p:spPr>
            <a:xfrm>
              <a:off x="5182795" y="5186654"/>
              <a:ext cx="384898" cy="124490"/>
            </a:xfrm>
            <a:custGeom>
              <a:avLst/>
              <a:gdLst>
                <a:gd name="connsiteX0" fmla="*/ 376007 w 384898"/>
                <a:gd name="connsiteY0" fmla="*/ 114327 h 124490"/>
                <a:gd name="connsiteX1" fmla="*/ 384899 w 384898"/>
                <a:gd name="connsiteY1" fmla="*/ 109246 h 124490"/>
                <a:gd name="connsiteX2" fmla="*/ 384899 w 384898"/>
                <a:gd name="connsiteY2" fmla="*/ 109246 h 124490"/>
                <a:gd name="connsiteX3" fmla="*/ 381088 w 384898"/>
                <a:gd name="connsiteY3" fmla="*/ 107976 h 124490"/>
                <a:gd name="connsiteX4" fmla="*/ 19054 w 384898"/>
                <a:gd name="connsiteY4" fmla="*/ 0 h 124490"/>
                <a:gd name="connsiteX5" fmla="*/ 7622 w 384898"/>
                <a:gd name="connsiteY5" fmla="*/ 8892 h 124490"/>
                <a:gd name="connsiteX6" fmla="*/ 0 w 384898"/>
                <a:gd name="connsiteY6" fmla="*/ 10163 h 124490"/>
                <a:gd name="connsiteX7" fmla="*/ 0 w 384898"/>
                <a:gd name="connsiteY7" fmla="*/ 10163 h 124490"/>
                <a:gd name="connsiteX8" fmla="*/ 379818 w 384898"/>
                <a:gd name="connsiteY8" fmla="*/ 124490 h 124490"/>
                <a:gd name="connsiteX9" fmla="*/ 376007 w 384898"/>
                <a:gd name="connsiteY9" fmla="*/ 114327 h 124490"/>
                <a:gd name="connsiteX10" fmla="*/ 376007 w 384898"/>
                <a:gd name="connsiteY10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98" h="124490">
                  <a:moveTo>
                    <a:pt x="376007" y="114327"/>
                  </a:moveTo>
                  <a:cubicBezTo>
                    <a:pt x="377277" y="110517"/>
                    <a:pt x="381088" y="107976"/>
                    <a:pt x="384899" y="109246"/>
                  </a:cubicBezTo>
                  <a:cubicBezTo>
                    <a:pt x="384899" y="109246"/>
                    <a:pt x="384899" y="109246"/>
                    <a:pt x="384899" y="109246"/>
                  </a:cubicBezTo>
                  <a:lnTo>
                    <a:pt x="381088" y="107976"/>
                  </a:lnTo>
                  <a:lnTo>
                    <a:pt x="19054" y="0"/>
                  </a:lnTo>
                  <a:lnTo>
                    <a:pt x="7622" y="8892"/>
                  </a:lnTo>
                  <a:cubicBezTo>
                    <a:pt x="5081" y="10163"/>
                    <a:pt x="2541" y="11433"/>
                    <a:pt x="0" y="10163"/>
                  </a:cubicBezTo>
                  <a:lnTo>
                    <a:pt x="0" y="10163"/>
                  </a:lnTo>
                  <a:lnTo>
                    <a:pt x="379818" y="124490"/>
                  </a:lnTo>
                  <a:cubicBezTo>
                    <a:pt x="377277" y="123220"/>
                    <a:pt x="374736" y="119409"/>
                    <a:pt x="376007" y="114327"/>
                  </a:cubicBezTo>
                  <a:cubicBezTo>
                    <a:pt x="376007" y="114327"/>
                    <a:pt x="376007" y="114327"/>
                    <a:pt x="376007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BECCAD6-9BF6-4EB0-BA4E-C5DEF125CF92}"/>
                </a:ext>
              </a:extLst>
            </p:cNvPr>
            <p:cNvSpPr/>
            <p:nvPr/>
          </p:nvSpPr>
          <p:spPr>
            <a:xfrm>
              <a:off x="5178984" y="518792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0A29E471-7999-416D-82AC-0AA8C2D7D345}"/>
                </a:ext>
              </a:extLst>
            </p:cNvPr>
            <p:cNvSpPr/>
            <p:nvPr/>
          </p:nvSpPr>
          <p:spPr>
            <a:xfrm>
              <a:off x="3179543" y="6658938"/>
              <a:ext cx="141002" cy="58433"/>
            </a:xfrm>
            <a:custGeom>
              <a:avLst/>
              <a:gdLst>
                <a:gd name="connsiteX0" fmla="*/ 135921 w 141002"/>
                <a:gd name="connsiteY0" fmla="*/ 49541 h 58433"/>
                <a:gd name="connsiteX1" fmla="*/ 135921 w 141002"/>
                <a:gd name="connsiteY1" fmla="*/ 49541 h 58433"/>
                <a:gd name="connsiteX2" fmla="*/ 137192 w 141002"/>
                <a:gd name="connsiteY2" fmla="*/ 47001 h 58433"/>
                <a:gd name="connsiteX3" fmla="*/ 137192 w 141002"/>
                <a:gd name="connsiteY3" fmla="*/ 47001 h 58433"/>
                <a:gd name="connsiteX4" fmla="*/ 141002 w 141002"/>
                <a:gd name="connsiteY4" fmla="*/ 44461 h 58433"/>
                <a:gd name="connsiteX5" fmla="*/ 17784 w 141002"/>
                <a:gd name="connsiteY5" fmla="*/ 0 h 58433"/>
                <a:gd name="connsiteX6" fmla="*/ 7622 w 141002"/>
                <a:gd name="connsiteY6" fmla="*/ 8892 h 58433"/>
                <a:gd name="connsiteX7" fmla="*/ 6351 w 141002"/>
                <a:gd name="connsiteY7" fmla="*/ 8892 h 58433"/>
                <a:gd name="connsiteX8" fmla="*/ 5081 w 141002"/>
                <a:gd name="connsiteY8" fmla="*/ 10162 h 58433"/>
                <a:gd name="connsiteX9" fmla="*/ 3811 w 141002"/>
                <a:gd name="connsiteY9" fmla="*/ 10162 h 58433"/>
                <a:gd name="connsiteX10" fmla="*/ 1270 w 141002"/>
                <a:gd name="connsiteY10" fmla="*/ 10162 h 58433"/>
                <a:gd name="connsiteX11" fmla="*/ 0 w 141002"/>
                <a:gd name="connsiteY11" fmla="*/ 10162 h 58433"/>
                <a:gd name="connsiteX12" fmla="*/ 135921 w 141002"/>
                <a:gd name="connsiteY12" fmla="*/ 58434 h 58433"/>
                <a:gd name="connsiteX13" fmla="*/ 135921 w 141002"/>
                <a:gd name="connsiteY13" fmla="*/ 53353 h 58433"/>
                <a:gd name="connsiteX14" fmla="*/ 135921 w 141002"/>
                <a:gd name="connsiteY14" fmla="*/ 53353 h 58433"/>
                <a:gd name="connsiteX15" fmla="*/ 135921 w 141002"/>
                <a:gd name="connsiteY15" fmla="*/ 52082 h 58433"/>
                <a:gd name="connsiteX16" fmla="*/ 135921 w 141002"/>
                <a:gd name="connsiteY16" fmla="*/ 4954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002" h="58433">
                  <a:moveTo>
                    <a:pt x="135921" y="49541"/>
                  </a:moveTo>
                  <a:lnTo>
                    <a:pt x="135921" y="49541"/>
                  </a:lnTo>
                  <a:cubicBezTo>
                    <a:pt x="137192" y="48271"/>
                    <a:pt x="137192" y="47001"/>
                    <a:pt x="137192" y="47001"/>
                  </a:cubicBezTo>
                  <a:lnTo>
                    <a:pt x="137192" y="47001"/>
                  </a:lnTo>
                  <a:lnTo>
                    <a:pt x="141002" y="44461"/>
                  </a:lnTo>
                  <a:lnTo>
                    <a:pt x="17784" y="0"/>
                  </a:lnTo>
                  <a:lnTo>
                    <a:pt x="7622" y="8892"/>
                  </a:lnTo>
                  <a:lnTo>
                    <a:pt x="6351" y="8892"/>
                  </a:lnTo>
                  <a:cubicBezTo>
                    <a:pt x="6351" y="8892"/>
                    <a:pt x="5081" y="8892"/>
                    <a:pt x="5081" y="10162"/>
                  </a:cubicBezTo>
                  <a:cubicBezTo>
                    <a:pt x="5081" y="10162"/>
                    <a:pt x="3811" y="10162"/>
                    <a:pt x="3811" y="10162"/>
                  </a:cubicBezTo>
                  <a:lnTo>
                    <a:pt x="1270" y="10162"/>
                  </a:lnTo>
                  <a:lnTo>
                    <a:pt x="0" y="10162"/>
                  </a:lnTo>
                  <a:lnTo>
                    <a:pt x="135921" y="58434"/>
                  </a:lnTo>
                  <a:lnTo>
                    <a:pt x="135921" y="53353"/>
                  </a:lnTo>
                  <a:lnTo>
                    <a:pt x="135921" y="53353"/>
                  </a:lnTo>
                  <a:cubicBezTo>
                    <a:pt x="135921" y="53353"/>
                    <a:pt x="135921" y="52082"/>
                    <a:pt x="135921" y="52082"/>
                  </a:cubicBezTo>
                  <a:lnTo>
                    <a:pt x="135921" y="49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07017BA-2803-498E-9A6E-F7C0308D4522}"/>
                </a:ext>
              </a:extLst>
            </p:cNvPr>
            <p:cNvSpPr/>
            <p:nvPr/>
          </p:nvSpPr>
          <p:spPr>
            <a:xfrm>
              <a:off x="3316735" y="6711020"/>
              <a:ext cx="20324" cy="143544"/>
            </a:xfrm>
            <a:custGeom>
              <a:avLst/>
              <a:gdLst>
                <a:gd name="connsiteX0" fmla="*/ 11433 w 20324"/>
                <a:gd name="connsiteY0" fmla="*/ 6352 h 143544"/>
                <a:gd name="connsiteX1" fmla="*/ 1270 w 20324"/>
                <a:gd name="connsiteY1" fmla="*/ 5082 h 143544"/>
                <a:gd name="connsiteX2" fmla="*/ 0 w 20324"/>
                <a:gd name="connsiteY2" fmla="*/ 0 h 143544"/>
                <a:gd name="connsiteX3" fmla="*/ 0 w 20324"/>
                <a:gd name="connsiteY3" fmla="*/ 0 h 143544"/>
                <a:gd name="connsiteX4" fmla="*/ 0 w 20324"/>
                <a:gd name="connsiteY4" fmla="*/ 5082 h 143544"/>
                <a:gd name="connsiteX5" fmla="*/ 5081 w 20324"/>
                <a:gd name="connsiteY5" fmla="*/ 143544 h 143544"/>
                <a:gd name="connsiteX6" fmla="*/ 20325 w 20324"/>
                <a:gd name="connsiteY6" fmla="*/ 143544 h 143544"/>
                <a:gd name="connsiteX7" fmla="*/ 15243 w 20324"/>
                <a:gd name="connsiteY7" fmla="*/ 3811 h 143544"/>
                <a:gd name="connsiteX8" fmla="*/ 11433 w 20324"/>
                <a:gd name="connsiteY8" fmla="*/ 6352 h 14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143544">
                  <a:moveTo>
                    <a:pt x="11433" y="6352"/>
                  </a:moveTo>
                  <a:cubicBezTo>
                    <a:pt x="7622" y="8892"/>
                    <a:pt x="3811" y="8892"/>
                    <a:pt x="1270" y="5082"/>
                  </a:cubicBezTo>
                  <a:cubicBezTo>
                    <a:pt x="0" y="3811"/>
                    <a:pt x="0" y="2541"/>
                    <a:pt x="0" y="0"/>
                  </a:cubicBezTo>
                  <a:lnTo>
                    <a:pt x="0" y="0"/>
                  </a:lnTo>
                  <a:lnTo>
                    <a:pt x="0" y="5082"/>
                  </a:lnTo>
                  <a:lnTo>
                    <a:pt x="5081" y="143544"/>
                  </a:lnTo>
                  <a:lnTo>
                    <a:pt x="20325" y="143544"/>
                  </a:lnTo>
                  <a:lnTo>
                    <a:pt x="15243" y="3811"/>
                  </a:lnTo>
                  <a:lnTo>
                    <a:pt x="1143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0633A81-D45A-4CE7-9364-4946A558D613}"/>
                </a:ext>
              </a:extLst>
            </p:cNvPr>
            <p:cNvSpPr/>
            <p:nvPr/>
          </p:nvSpPr>
          <p:spPr>
            <a:xfrm>
              <a:off x="3931556" y="5764643"/>
              <a:ext cx="519549" cy="442066"/>
            </a:xfrm>
            <a:custGeom>
              <a:avLst/>
              <a:gdLst>
                <a:gd name="connsiteX0" fmla="*/ 519550 w 519549"/>
                <a:gd name="connsiteY0" fmla="*/ 0 h 442066"/>
                <a:gd name="connsiteX1" fmla="*/ 519550 w 519549"/>
                <a:gd name="connsiteY1" fmla="*/ 0 h 442066"/>
                <a:gd name="connsiteX2" fmla="*/ 0 w 519549"/>
                <a:gd name="connsiteY2" fmla="*/ 430634 h 442066"/>
                <a:gd name="connsiteX3" fmla="*/ 3811 w 519549"/>
                <a:gd name="connsiteY3" fmla="*/ 431904 h 442066"/>
                <a:gd name="connsiteX4" fmla="*/ 3811 w 519549"/>
                <a:gd name="connsiteY4" fmla="*/ 431904 h 442066"/>
                <a:gd name="connsiteX5" fmla="*/ 5081 w 519549"/>
                <a:gd name="connsiteY5" fmla="*/ 431904 h 442066"/>
                <a:gd name="connsiteX6" fmla="*/ 6351 w 519549"/>
                <a:gd name="connsiteY6" fmla="*/ 433174 h 442066"/>
                <a:gd name="connsiteX7" fmla="*/ 6351 w 519549"/>
                <a:gd name="connsiteY7" fmla="*/ 433174 h 442066"/>
                <a:gd name="connsiteX8" fmla="*/ 6351 w 519549"/>
                <a:gd name="connsiteY8" fmla="*/ 433174 h 442066"/>
                <a:gd name="connsiteX9" fmla="*/ 7622 w 519549"/>
                <a:gd name="connsiteY9" fmla="*/ 434444 h 442066"/>
                <a:gd name="connsiteX10" fmla="*/ 7622 w 519549"/>
                <a:gd name="connsiteY10" fmla="*/ 435715 h 442066"/>
                <a:gd name="connsiteX11" fmla="*/ 7622 w 519549"/>
                <a:gd name="connsiteY11" fmla="*/ 436985 h 442066"/>
                <a:gd name="connsiteX12" fmla="*/ 7622 w 519549"/>
                <a:gd name="connsiteY12" fmla="*/ 438255 h 442066"/>
                <a:gd name="connsiteX13" fmla="*/ 7622 w 519549"/>
                <a:gd name="connsiteY13" fmla="*/ 439526 h 442066"/>
                <a:gd name="connsiteX14" fmla="*/ 7622 w 519549"/>
                <a:gd name="connsiteY14" fmla="*/ 439526 h 442066"/>
                <a:gd name="connsiteX15" fmla="*/ 6351 w 519549"/>
                <a:gd name="connsiteY15" fmla="*/ 440796 h 442066"/>
                <a:gd name="connsiteX16" fmla="*/ 5081 w 519549"/>
                <a:gd name="connsiteY16" fmla="*/ 442066 h 442066"/>
                <a:gd name="connsiteX17" fmla="*/ 5081 w 519549"/>
                <a:gd name="connsiteY17" fmla="*/ 442066 h 442066"/>
                <a:gd name="connsiteX18" fmla="*/ 514469 w 519549"/>
                <a:gd name="connsiteY18" fmla="*/ 19055 h 442066"/>
                <a:gd name="connsiteX19" fmla="*/ 514469 w 519549"/>
                <a:gd name="connsiteY19" fmla="*/ 3811 h 442066"/>
                <a:gd name="connsiteX20" fmla="*/ 519550 w 519549"/>
                <a:gd name="connsiteY20" fmla="*/ 0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9549" h="442066">
                  <a:moveTo>
                    <a:pt x="519550" y="0"/>
                  </a:moveTo>
                  <a:lnTo>
                    <a:pt x="519550" y="0"/>
                  </a:lnTo>
                  <a:lnTo>
                    <a:pt x="0" y="430634"/>
                  </a:lnTo>
                  <a:lnTo>
                    <a:pt x="3811" y="431904"/>
                  </a:lnTo>
                  <a:lnTo>
                    <a:pt x="3811" y="431904"/>
                  </a:lnTo>
                  <a:lnTo>
                    <a:pt x="5081" y="43190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7622" y="434444"/>
                  </a:lnTo>
                  <a:lnTo>
                    <a:pt x="7622" y="435715"/>
                  </a:lnTo>
                  <a:cubicBezTo>
                    <a:pt x="7622" y="435715"/>
                    <a:pt x="7622" y="436985"/>
                    <a:pt x="7622" y="436985"/>
                  </a:cubicBezTo>
                  <a:cubicBezTo>
                    <a:pt x="7622" y="436985"/>
                    <a:pt x="7622" y="438255"/>
                    <a:pt x="7622" y="438255"/>
                  </a:cubicBezTo>
                  <a:lnTo>
                    <a:pt x="7622" y="439526"/>
                  </a:lnTo>
                  <a:lnTo>
                    <a:pt x="7622" y="439526"/>
                  </a:lnTo>
                  <a:cubicBezTo>
                    <a:pt x="7622" y="439526"/>
                    <a:pt x="7622" y="440796"/>
                    <a:pt x="6351" y="440796"/>
                  </a:cubicBezTo>
                  <a:cubicBezTo>
                    <a:pt x="6351" y="440796"/>
                    <a:pt x="6351" y="442066"/>
                    <a:pt x="5081" y="442066"/>
                  </a:cubicBezTo>
                  <a:lnTo>
                    <a:pt x="5081" y="442066"/>
                  </a:lnTo>
                  <a:lnTo>
                    <a:pt x="514469" y="19055"/>
                  </a:lnTo>
                  <a:lnTo>
                    <a:pt x="514469" y="3811"/>
                  </a:lnTo>
                  <a:cubicBezTo>
                    <a:pt x="517009" y="1270"/>
                    <a:pt x="518279" y="0"/>
                    <a:pt x="51955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4483C85-ED9D-42CC-92AE-722D6F6C1D21}"/>
                </a:ext>
              </a:extLst>
            </p:cNvPr>
            <p:cNvSpPr/>
            <p:nvPr/>
          </p:nvSpPr>
          <p:spPr>
            <a:xfrm>
              <a:off x="4459998" y="5765913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lnTo>
                    <a:pt x="0" y="0"/>
                  </a:lnTo>
                  <a:cubicBezTo>
                    <a:pt x="1270" y="1270"/>
                    <a:pt x="1270" y="0"/>
                    <a:pt x="0" y="0"/>
                  </a:cubicBez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C5729E8-23A3-4ABF-8523-488B4E7283AA}"/>
                </a:ext>
              </a:extLst>
            </p:cNvPr>
            <p:cNvSpPr/>
            <p:nvPr/>
          </p:nvSpPr>
          <p:spPr>
            <a:xfrm>
              <a:off x="487792" y="6760562"/>
              <a:ext cx="25405" cy="94002"/>
            </a:xfrm>
            <a:custGeom>
              <a:avLst/>
              <a:gdLst>
                <a:gd name="connsiteX0" fmla="*/ 5081 w 25405"/>
                <a:gd name="connsiteY0" fmla="*/ 6352 h 94002"/>
                <a:gd name="connsiteX1" fmla="*/ 5081 w 25405"/>
                <a:gd name="connsiteY1" fmla="*/ 6352 h 94002"/>
                <a:gd name="connsiteX2" fmla="*/ 2541 w 25405"/>
                <a:gd name="connsiteY2" fmla="*/ 5081 h 94002"/>
                <a:gd name="connsiteX3" fmla="*/ 1270 w 25405"/>
                <a:gd name="connsiteY3" fmla="*/ 3811 h 94002"/>
                <a:gd name="connsiteX4" fmla="*/ 0 w 25405"/>
                <a:gd name="connsiteY4" fmla="*/ 2541 h 94002"/>
                <a:gd name="connsiteX5" fmla="*/ 0 w 25405"/>
                <a:gd name="connsiteY5" fmla="*/ 1270 h 94002"/>
                <a:gd name="connsiteX6" fmla="*/ 0 w 25405"/>
                <a:gd name="connsiteY6" fmla="*/ 0 h 94002"/>
                <a:gd name="connsiteX7" fmla="*/ 10162 w 25405"/>
                <a:gd name="connsiteY7" fmla="*/ 94002 h 94002"/>
                <a:gd name="connsiteX8" fmla="*/ 25406 w 25405"/>
                <a:gd name="connsiteY8" fmla="*/ 94002 h 94002"/>
                <a:gd name="connsiteX9" fmla="*/ 16514 w 25405"/>
                <a:gd name="connsiteY9" fmla="*/ 11432 h 94002"/>
                <a:gd name="connsiteX10" fmla="*/ 5081 w 25405"/>
                <a:gd name="connsiteY10" fmla="*/ 6352 h 94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05" h="94002">
                  <a:moveTo>
                    <a:pt x="5081" y="6352"/>
                  </a:moveTo>
                  <a:lnTo>
                    <a:pt x="5081" y="6352"/>
                  </a:lnTo>
                  <a:cubicBezTo>
                    <a:pt x="3811" y="6352"/>
                    <a:pt x="3811" y="6352"/>
                    <a:pt x="2541" y="5081"/>
                  </a:cubicBezTo>
                  <a:cubicBezTo>
                    <a:pt x="2541" y="5081"/>
                    <a:pt x="1270" y="5081"/>
                    <a:pt x="1270" y="3811"/>
                  </a:cubicBezTo>
                  <a:cubicBezTo>
                    <a:pt x="1270" y="3811"/>
                    <a:pt x="0" y="2541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10162" y="94002"/>
                  </a:lnTo>
                  <a:lnTo>
                    <a:pt x="25406" y="94002"/>
                  </a:lnTo>
                  <a:lnTo>
                    <a:pt x="16514" y="11432"/>
                  </a:lnTo>
                  <a:lnTo>
                    <a:pt x="5081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96BA680-7951-44C2-9059-54BD529D6758}"/>
                </a:ext>
              </a:extLst>
            </p:cNvPr>
            <p:cNvSpPr/>
            <p:nvPr/>
          </p:nvSpPr>
          <p:spPr>
            <a:xfrm>
              <a:off x="388709" y="5703668"/>
              <a:ext cx="398078" cy="153706"/>
            </a:xfrm>
            <a:custGeom>
              <a:avLst/>
              <a:gdLst>
                <a:gd name="connsiteX0" fmla="*/ 388710 w 398078"/>
                <a:gd name="connsiteY0" fmla="*/ 153707 h 153706"/>
                <a:gd name="connsiteX1" fmla="*/ 388710 w 398078"/>
                <a:gd name="connsiteY1" fmla="*/ 153707 h 153706"/>
                <a:gd name="connsiteX2" fmla="*/ 389980 w 398078"/>
                <a:gd name="connsiteY2" fmla="*/ 153707 h 153706"/>
                <a:gd name="connsiteX3" fmla="*/ 391250 w 398078"/>
                <a:gd name="connsiteY3" fmla="*/ 153707 h 153706"/>
                <a:gd name="connsiteX4" fmla="*/ 392521 w 398078"/>
                <a:gd name="connsiteY4" fmla="*/ 153707 h 153706"/>
                <a:gd name="connsiteX5" fmla="*/ 393791 w 398078"/>
                <a:gd name="connsiteY5" fmla="*/ 153707 h 153706"/>
                <a:gd name="connsiteX6" fmla="*/ 397602 w 398078"/>
                <a:gd name="connsiteY6" fmla="*/ 149896 h 153706"/>
                <a:gd name="connsiteX7" fmla="*/ 393791 w 398078"/>
                <a:gd name="connsiteY7" fmla="*/ 141004 h 153706"/>
                <a:gd name="connsiteX8" fmla="*/ 393791 w 398078"/>
                <a:gd name="connsiteY8" fmla="*/ 141004 h 153706"/>
                <a:gd name="connsiteX9" fmla="*/ 389980 w 398078"/>
                <a:gd name="connsiteY9" fmla="*/ 139734 h 153706"/>
                <a:gd name="connsiteX10" fmla="*/ 0 w 398078"/>
                <a:gd name="connsiteY10" fmla="*/ 0 h 153706"/>
                <a:gd name="connsiteX11" fmla="*/ 0 w 398078"/>
                <a:gd name="connsiteY11" fmla="*/ 5081 h 153706"/>
                <a:gd name="connsiteX12" fmla="*/ 1270 w 398078"/>
                <a:gd name="connsiteY12" fmla="*/ 16514 h 153706"/>
                <a:gd name="connsiteX13" fmla="*/ 383628 w 398078"/>
                <a:gd name="connsiteY13" fmla="*/ 152437 h 153706"/>
                <a:gd name="connsiteX14" fmla="*/ 388710 w 398078"/>
                <a:gd name="connsiteY14" fmla="*/ 153707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8078" h="153706">
                  <a:moveTo>
                    <a:pt x="388710" y="153707"/>
                  </a:moveTo>
                  <a:lnTo>
                    <a:pt x="388710" y="153707"/>
                  </a:lnTo>
                  <a:lnTo>
                    <a:pt x="389980" y="153707"/>
                  </a:lnTo>
                  <a:lnTo>
                    <a:pt x="391250" y="153707"/>
                  </a:lnTo>
                  <a:lnTo>
                    <a:pt x="392521" y="153707"/>
                  </a:lnTo>
                  <a:lnTo>
                    <a:pt x="393791" y="153707"/>
                  </a:lnTo>
                  <a:cubicBezTo>
                    <a:pt x="395061" y="152437"/>
                    <a:pt x="396331" y="151166"/>
                    <a:pt x="397602" y="149896"/>
                  </a:cubicBezTo>
                  <a:cubicBezTo>
                    <a:pt x="398872" y="146085"/>
                    <a:pt x="397602" y="142274"/>
                    <a:pt x="393791" y="141004"/>
                  </a:cubicBezTo>
                  <a:cubicBezTo>
                    <a:pt x="393791" y="141004"/>
                    <a:pt x="393791" y="141004"/>
                    <a:pt x="393791" y="141004"/>
                  </a:cubicBezTo>
                  <a:lnTo>
                    <a:pt x="389980" y="13973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6514"/>
                  </a:lnTo>
                  <a:lnTo>
                    <a:pt x="383628" y="152437"/>
                  </a:lnTo>
                  <a:lnTo>
                    <a:pt x="388710" y="15370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EC203B0-B174-42DE-821E-0CF7CC93B23E}"/>
                </a:ext>
              </a:extLst>
            </p:cNvPr>
            <p:cNvSpPr/>
            <p:nvPr/>
          </p:nvSpPr>
          <p:spPr>
            <a:xfrm>
              <a:off x="3785473" y="5566476"/>
              <a:ext cx="16513" cy="16513"/>
            </a:xfrm>
            <a:custGeom>
              <a:avLst/>
              <a:gdLst>
                <a:gd name="connsiteX0" fmla="*/ 6351 w 16513"/>
                <a:gd name="connsiteY0" fmla="*/ 0 h 16513"/>
                <a:gd name="connsiteX1" fmla="*/ 0 w 16513"/>
                <a:gd name="connsiteY1" fmla="*/ 5081 h 16513"/>
                <a:gd name="connsiteX2" fmla="*/ 1270 w 16513"/>
                <a:gd name="connsiteY2" fmla="*/ 16514 h 16513"/>
                <a:gd name="connsiteX3" fmla="*/ 16514 w 16513"/>
                <a:gd name="connsiteY3" fmla="*/ 3811 h 1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3" h="16513">
                  <a:moveTo>
                    <a:pt x="6351" y="0"/>
                  </a:moveTo>
                  <a:lnTo>
                    <a:pt x="0" y="5081"/>
                  </a:lnTo>
                  <a:lnTo>
                    <a:pt x="1270" y="16514"/>
                  </a:lnTo>
                  <a:lnTo>
                    <a:pt x="16514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F287BAF-BD4C-42DB-A068-1E8CE2459AEC}"/>
                </a:ext>
              </a:extLst>
            </p:cNvPr>
            <p:cNvSpPr/>
            <p:nvPr/>
          </p:nvSpPr>
          <p:spPr>
            <a:xfrm>
              <a:off x="3314194" y="6207980"/>
              <a:ext cx="621173" cy="510777"/>
            </a:xfrm>
            <a:custGeom>
              <a:avLst/>
              <a:gdLst>
                <a:gd name="connsiteX0" fmla="*/ 616092 w 621173"/>
                <a:gd name="connsiteY0" fmla="*/ 3811 h 510777"/>
                <a:gd name="connsiteX1" fmla="*/ 603389 w 621173"/>
                <a:gd name="connsiteY1" fmla="*/ 0 h 510777"/>
                <a:gd name="connsiteX2" fmla="*/ 6351 w 621173"/>
                <a:gd name="connsiteY2" fmla="*/ 495419 h 510777"/>
                <a:gd name="connsiteX3" fmla="*/ 2541 w 621173"/>
                <a:gd name="connsiteY3" fmla="*/ 497960 h 510777"/>
                <a:gd name="connsiteX4" fmla="*/ 2541 w 621173"/>
                <a:gd name="connsiteY4" fmla="*/ 497960 h 510777"/>
                <a:gd name="connsiteX5" fmla="*/ 1270 w 621173"/>
                <a:gd name="connsiteY5" fmla="*/ 499230 h 510777"/>
                <a:gd name="connsiteX6" fmla="*/ 0 w 621173"/>
                <a:gd name="connsiteY6" fmla="*/ 500500 h 510777"/>
                <a:gd name="connsiteX7" fmla="*/ 0 w 621173"/>
                <a:gd name="connsiteY7" fmla="*/ 501770 h 510777"/>
                <a:gd name="connsiteX8" fmla="*/ 0 w 621173"/>
                <a:gd name="connsiteY8" fmla="*/ 503040 h 510777"/>
                <a:gd name="connsiteX9" fmla="*/ 1270 w 621173"/>
                <a:gd name="connsiteY9" fmla="*/ 508122 h 510777"/>
                <a:gd name="connsiteX10" fmla="*/ 11433 w 621173"/>
                <a:gd name="connsiteY10" fmla="*/ 509392 h 510777"/>
                <a:gd name="connsiteX11" fmla="*/ 13973 w 621173"/>
                <a:gd name="connsiteY11" fmla="*/ 506851 h 510777"/>
                <a:gd name="connsiteX12" fmla="*/ 621173 w 621173"/>
                <a:gd name="connsiteY12" fmla="*/ 2540 h 510777"/>
                <a:gd name="connsiteX13" fmla="*/ 621173 w 621173"/>
                <a:gd name="connsiteY13" fmla="*/ 2540 h 510777"/>
                <a:gd name="connsiteX14" fmla="*/ 616092 w 621173"/>
                <a:gd name="connsiteY14" fmla="*/ 3811 h 51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173" h="510777">
                  <a:moveTo>
                    <a:pt x="616092" y="3811"/>
                  </a:moveTo>
                  <a:lnTo>
                    <a:pt x="603389" y="0"/>
                  </a:lnTo>
                  <a:lnTo>
                    <a:pt x="6351" y="495419"/>
                  </a:lnTo>
                  <a:lnTo>
                    <a:pt x="2541" y="497960"/>
                  </a:lnTo>
                  <a:lnTo>
                    <a:pt x="2541" y="497960"/>
                  </a:lnTo>
                  <a:cubicBezTo>
                    <a:pt x="2541" y="497960"/>
                    <a:pt x="1270" y="499230"/>
                    <a:pt x="1270" y="499230"/>
                  </a:cubicBezTo>
                  <a:lnTo>
                    <a:pt x="0" y="500500"/>
                  </a:lnTo>
                  <a:lnTo>
                    <a:pt x="0" y="501770"/>
                  </a:lnTo>
                  <a:cubicBezTo>
                    <a:pt x="0" y="501770"/>
                    <a:pt x="0" y="503040"/>
                    <a:pt x="0" y="503040"/>
                  </a:cubicBezTo>
                  <a:cubicBezTo>
                    <a:pt x="0" y="504311"/>
                    <a:pt x="0" y="506851"/>
                    <a:pt x="1270" y="508122"/>
                  </a:cubicBezTo>
                  <a:cubicBezTo>
                    <a:pt x="3811" y="510663"/>
                    <a:pt x="8892" y="511933"/>
                    <a:pt x="11433" y="509392"/>
                  </a:cubicBezTo>
                  <a:lnTo>
                    <a:pt x="13973" y="506851"/>
                  </a:lnTo>
                  <a:lnTo>
                    <a:pt x="621173" y="2540"/>
                  </a:lnTo>
                  <a:lnTo>
                    <a:pt x="621173" y="2540"/>
                  </a:lnTo>
                  <a:cubicBezTo>
                    <a:pt x="621173" y="3811"/>
                    <a:pt x="618633" y="5081"/>
                    <a:pt x="616092" y="3811"/>
                  </a:cubicBez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B12DF18-81BC-4B62-9811-58FFB25A9489}"/>
                </a:ext>
              </a:extLst>
            </p:cNvPr>
            <p:cNvSpPr/>
            <p:nvPr/>
          </p:nvSpPr>
          <p:spPr>
            <a:xfrm>
              <a:off x="3939178" y="619908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5BDB4E15-7BDE-4BCF-81B3-BD5629B1A199}"/>
                </a:ext>
              </a:extLst>
            </p:cNvPr>
            <p:cNvSpPr/>
            <p:nvPr/>
          </p:nvSpPr>
          <p:spPr>
            <a:xfrm>
              <a:off x="0" y="1324928"/>
              <a:ext cx="223571" cy="127030"/>
            </a:xfrm>
            <a:custGeom>
              <a:avLst/>
              <a:gdLst>
                <a:gd name="connsiteX0" fmla="*/ 221031 w 223571"/>
                <a:gd name="connsiteY0" fmla="*/ 13973 h 127030"/>
                <a:gd name="connsiteX1" fmla="*/ 214680 w 223571"/>
                <a:gd name="connsiteY1" fmla="*/ 5081 h 127030"/>
                <a:gd name="connsiteX2" fmla="*/ 219761 w 223571"/>
                <a:gd name="connsiteY2" fmla="*/ 0 h 127030"/>
                <a:gd name="connsiteX3" fmla="*/ 218490 w 223571"/>
                <a:gd name="connsiteY3" fmla="*/ 0 h 127030"/>
                <a:gd name="connsiteX4" fmla="*/ 0 w 223571"/>
                <a:gd name="connsiteY4" fmla="*/ 110516 h 127030"/>
                <a:gd name="connsiteX5" fmla="*/ 0 w 223571"/>
                <a:gd name="connsiteY5" fmla="*/ 127030 h 127030"/>
                <a:gd name="connsiteX6" fmla="*/ 223572 w 223571"/>
                <a:gd name="connsiteY6" fmla="*/ 13973 h 127030"/>
                <a:gd name="connsiteX7" fmla="*/ 221031 w 223571"/>
                <a:gd name="connsiteY7" fmla="*/ 13973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3571" h="127030">
                  <a:moveTo>
                    <a:pt x="221031" y="13973"/>
                  </a:moveTo>
                  <a:cubicBezTo>
                    <a:pt x="217220" y="12703"/>
                    <a:pt x="214680" y="8892"/>
                    <a:pt x="214680" y="5081"/>
                  </a:cubicBezTo>
                  <a:cubicBezTo>
                    <a:pt x="214680" y="2541"/>
                    <a:pt x="217220" y="0"/>
                    <a:pt x="219761" y="0"/>
                  </a:cubicBezTo>
                  <a:cubicBezTo>
                    <a:pt x="219761" y="0"/>
                    <a:pt x="218490" y="0"/>
                    <a:pt x="218490" y="0"/>
                  </a:cubicBezTo>
                  <a:lnTo>
                    <a:pt x="0" y="110516"/>
                  </a:lnTo>
                  <a:lnTo>
                    <a:pt x="0" y="127030"/>
                  </a:lnTo>
                  <a:lnTo>
                    <a:pt x="223572" y="13973"/>
                  </a:lnTo>
                  <a:lnTo>
                    <a:pt x="221031" y="1397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B44DE3D-8AC9-44FF-B217-FB8FBC62A030}"/>
                </a:ext>
              </a:extLst>
            </p:cNvPr>
            <p:cNvSpPr/>
            <p:nvPr/>
          </p:nvSpPr>
          <p:spPr>
            <a:xfrm>
              <a:off x="346789" y="1508645"/>
              <a:ext cx="421788" cy="227860"/>
            </a:xfrm>
            <a:custGeom>
              <a:avLst/>
              <a:gdLst>
                <a:gd name="connsiteX0" fmla="*/ 420467 w 421788"/>
                <a:gd name="connsiteY0" fmla="*/ 4287 h 227860"/>
                <a:gd name="connsiteX1" fmla="*/ 410305 w 421788"/>
                <a:gd name="connsiteY1" fmla="*/ 476 h 227860"/>
                <a:gd name="connsiteX2" fmla="*/ 410305 w 421788"/>
                <a:gd name="connsiteY2" fmla="*/ 476 h 227860"/>
                <a:gd name="connsiteX3" fmla="*/ 402683 w 421788"/>
                <a:gd name="connsiteY3" fmla="*/ 4287 h 227860"/>
                <a:gd name="connsiteX4" fmla="*/ 0 w 421788"/>
                <a:gd name="connsiteY4" fmla="*/ 215158 h 227860"/>
                <a:gd name="connsiteX5" fmla="*/ 2541 w 421788"/>
                <a:gd name="connsiteY5" fmla="*/ 216428 h 227860"/>
                <a:gd name="connsiteX6" fmla="*/ 2541 w 421788"/>
                <a:gd name="connsiteY6" fmla="*/ 216428 h 227860"/>
                <a:gd name="connsiteX7" fmla="*/ 3811 w 421788"/>
                <a:gd name="connsiteY7" fmla="*/ 216428 h 227860"/>
                <a:gd name="connsiteX8" fmla="*/ 5081 w 421788"/>
                <a:gd name="connsiteY8" fmla="*/ 217698 h 227860"/>
                <a:gd name="connsiteX9" fmla="*/ 6351 w 421788"/>
                <a:gd name="connsiteY9" fmla="*/ 218969 h 227860"/>
                <a:gd name="connsiteX10" fmla="*/ 7622 w 421788"/>
                <a:gd name="connsiteY10" fmla="*/ 220239 h 227860"/>
                <a:gd name="connsiteX11" fmla="*/ 7622 w 421788"/>
                <a:gd name="connsiteY11" fmla="*/ 221509 h 227860"/>
                <a:gd name="connsiteX12" fmla="*/ 7622 w 421788"/>
                <a:gd name="connsiteY12" fmla="*/ 222780 h 227860"/>
                <a:gd name="connsiteX13" fmla="*/ 7622 w 421788"/>
                <a:gd name="connsiteY13" fmla="*/ 222780 h 227860"/>
                <a:gd name="connsiteX14" fmla="*/ 7622 w 421788"/>
                <a:gd name="connsiteY14" fmla="*/ 227861 h 227860"/>
                <a:gd name="connsiteX15" fmla="*/ 415386 w 421788"/>
                <a:gd name="connsiteY15" fmla="*/ 15720 h 227860"/>
                <a:gd name="connsiteX16" fmla="*/ 417926 w 421788"/>
                <a:gd name="connsiteY16" fmla="*/ 14450 h 227860"/>
                <a:gd name="connsiteX17" fmla="*/ 420467 w 421788"/>
                <a:gd name="connsiteY17" fmla="*/ 4287 h 227860"/>
                <a:gd name="connsiteX18" fmla="*/ 420467 w 421788"/>
                <a:gd name="connsiteY18" fmla="*/ 4287 h 227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21788" h="227860">
                  <a:moveTo>
                    <a:pt x="420467" y="4287"/>
                  </a:moveTo>
                  <a:cubicBezTo>
                    <a:pt x="419197" y="476"/>
                    <a:pt x="414116" y="-794"/>
                    <a:pt x="410305" y="476"/>
                  </a:cubicBezTo>
                  <a:cubicBezTo>
                    <a:pt x="410305" y="476"/>
                    <a:pt x="410305" y="476"/>
                    <a:pt x="410305" y="476"/>
                  </a:cubicBezTo>
                  <a:lnTo>
                    <a:pt x="402683" y="4287"/>
                  </a:lnTo>
                  <a:lnTo>
                    <a:pt x="0" y="215158"/>
                  </a:lnTo>
                  <a:lnTo>
                    <a:pt x="2541" y="216428"/>
                  </a:lnTo>
                  <a:lnTo>
                    <a:pt x="2541" y="216428"/>
                  </a:lnTo>
                  <a:lnTo>
                    <a:pt x="3811" y="216428"/>
                  </a:lnTo>
                  <a:lnTo>
                    <a:pt x="5081" y="217698"/>
                  </a:lnTo>
                  <a:cubicBezTo>
                    <a:pt x="5081" y="217698"/>
                    <a:pt x="5081" y="217698"/>
                    <a:pt x="6351" y="218969"/>
                  </a:cubicBezTo>
                  <a:cubicBezTo>
                    <a:pt x="6351" y="218969"/>
                    <a:pt x="7622" y="220239"/>
                    <a:pt x="7622" y="220239"/>
                  </a:cubicBezTo>
                  <a:lnTo>
                    <a:pt x="7622" y="221509"/>
                  </a:lnTo>
                  <a:cubicBezTo>
                    <a:pt x="7622" y="221509"/>
                    <a:pt x="7622" y="222780"/>
                    <a:pt x="7622" y="222780"/>
                  </a:cubicBezTo>
                  <a:lnTo>
                    <a:pt x="7622" y="222780"/>
                  </a:lnTo>
                  <a:lnTo>
                    <a:pt x="7622" y="227861"/>
                  </a:lnTo>
                  <a:lnTo>
                    <a:pt x="415386" y="15720"/>
                  </a:lnTo>
                  <a:lnTo>
                    <a:pt x="417926" y="14450"/>
                  </a:lnTo>
                  <a:cubicBezTo>
                    <a:pt x="421737" y="11909"/>
                    <a:pt x="423008" y="8098"/>
                    <a:pt x="420467" y="4287"/>
                  </a:cubicBezTo>
                  <a:cubicBezTo>
                    <a:pt x="420467" y="4287"/>
                    <a:pt x="420467" y="4287"/>
                    <a:pt x="420467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2713137-4632-4518-8A95-044F25EE0517}"/>
                </a:ext>
              </a:extLst>
            </p:cNvPr>
            <p:cNvSpPr/>
            <p:nvPr/>
          </p:nvSpPr>
          <p:spPr>
            <a:xfrm>
              <a:off x="0" y="1642504"/>
              <a:ext cx="349330" cy="95272"/>
            </a:xfrm>
            <a:custGeom>
              <a:avLst/>
              <a:gdLst>
                <a:gd name="connsiteX0" fmla="*/ 340439 w 349330"/>
                <a:gd name="connsiteY0" fmla="*/ 91462 h 95272"/>
                <a:gd name="connsiteX1" fmla="*/ 346790 w 349330"/>
                <a:gd name="connsiteY1" fmla="*/ 83840 h 95272"/>
                <a:gd name="connsiteX2" fmla="*/ 349331 w 349330"/>
                <a:gd name="connsiteY2" fmla="*/ 83840 h 95272"/>
                <a:gd name="connsiteX3" fmla="*/ 349331 w 349330"/>
                <a:gd name="connsiteY3" fmla="*/ 83840 h 95272"/>
                <a:gd name="connsiteX4" fmla="*/ 346790 w 349330"/>
                <a:gd name="connsiteY4" fmla="*/ 82570 h 95272"/>
                <a:gd name="connsiteX5" fmla="*/ 0 w 349330"/>
                <a:gd name="connsiteY5" fmla="*/ 0 h 95272"/>
                <a:gd name="connsiteX6" fmla="*/ 0 w 349330"/>
                <a:gd name="connsiteY6" fmla="*/ 15244 h 95272"/>
                <a:gd name="connsiteX7" fmla="*/ 340439 w 349330"/>
                <a:gd name="connsiteY7" fmla="*/ 95273 h 95272"/>
                <a:gd name="connsiteX8" fmla="*/ 340439 w 349330"/>
                <a:gd name="connsiteY8" fmla="*/ 91462 h 95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330" h="95272">
                  <a:moveTo>
                    <a:pt x="340439" y="91462"/>
                  </a:moveTo>
                  <a:cubicBezTo>
                    <a:pt x="340439" y="87651"/>
                    <a:pt x="342979" y="83840"/>
                    <a:pt x="346790" y="83840"/>
                  </a:cubicBezTo>
                  <a:cubicBezTo>
                    <a:pt x="348060" y="83840"/>
                    <a:pt x="348060" y="83840"/>
                    <a:pt x="349331" y="83840"/>
                  </a:cubicBezTo>
                  <a:lnTo>
                    <a:pt x="349331" y="83840"/>
                  </a:lnTo>
                  <a:lnTo>
                    <a:pt x="346790" y="82570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40439" y="95273"/>
                  </a:lnTo>
                  <a:lnTo>
                    <a:pt x="340439" y="914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7B79679-CCBA-4D84-BCAB-C81B2843F72A}"/>
                </a:ext>
              </a:extLst>
            </p:cNvPr>
            <p:cNvSpPr/>
            <p:nvPr/>
          </p:nvSpPr>
          <p:spPr>
            <a:xfrm>
              <a:off x="5839537" y="6140653"/>
              <a:ext cx="425230" cy="142604"/>
            </a:xfrm>
            <a:custGeom>
              <a:avLst/>
              <a:gdLst>
                <a:gd name="connsiteX0" fmla="*/ 424278 w 425230"/>
                <a:gd name="connsiteY0" fmla="*/ 132112 h 142604"/>
                <a:gd name="connsiteX1" fmla="*/ 423007 w 425230"/>
                <a:gd name="connsiteY1" fmla="*/ 130842 h 142604"/>
                <a:gd name="connsiteX2" fmla="*/ 421737 w 425230"/>
                <a:gd name="connsiteY2" fmla="*/ 129571 h 142604"/>
                <a:gd name="connsiteX3" fmla="*/ 420467 w 425230"/>
                <a:gd name="connsiteY3" fmla="*/ 128301 h 142604"/>
                <a:gd name="connsiteX4" fmla="*/ 420467 w 425230"/>
                <a:gd name="connsiteY4" fmla="*/ 128301 h 142604"/>
                <a:gd name="connsiteX5" fmla="*/ 416656 w 425230"/>
                <a:gd name="connsiteY5" fmla="*/ 127030 h 142604"/>
                <a:gd name="connsiteX6" fmla="*/ 17784 w 425230"/>
                <a:gd name="connsiteY6" fmla="*/ 0 h 142604"/>
                <a:gd name="connsiteX7" fmla="*/ 7621 w 425230"/>
                <a:gd name="connsiteY7" fmla="*/ 8892 h 142604"/>
                <a:gd name="connsiteX8" fmla="*/ 0 w 425230"/>
                <a:gd name="connsiteY8" fmla="*/ 10163 h 142604"/>
                <a:gd name="connsiteX9" fmla="*/ 0 w 425230"/>
                <a:gd name="connsiteY9" fmla="*/ 10163 h 142604"/>
                <a:gd name="connsiteX10" fmla="*/ 410304 w 425230"/>
                <a:gd name="connsiteY10" fmla="*/ 141004 h 142604"/>
                <a:gd name="connsiteX11" fmla="*/ 415386 w 425230"/>
                <a:gd name="connsiteY11" fmla="*/ 142274 h 142604"/>
                <a:gd name="connsiteX12" fmla="*/ 424278 w 425230"/>
                <a:gd name="connsiteY12" fmla="*/ 137193 h 142604"/>
                <a:gd name="connsiteX13" fmla="*/ 424278 w 425230"/>
                <a:gd name="connsiteY13" fmla="*/ 134652 h 142604"/>
                <a:gd name="connsiteX14" fmla="*/ 424278 w 425230"/>
                <a:gd name="connsiteY14" fmla="*/ 132112 h 142604"/>
                <a:gd name="connsiteX15" fmla="*/ 424278 w 425230"/>
                <a:gd name="connsiteY15" fmla="*/ 132112 h 14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5230" h="142604">
                  <a:moveTo>
                    <a:pt x="424278" y="132112"/>
                  </a:moveTo>
                  <a:cubicBezTo>
                    <a:pt x="424278" y="132112"/>
                    <a:pt x="424278" y="130842"/>
                    <a:pt x="423007" y="130842"/>
                  </a:cubicBezTo>
                  <a:cubicBezTo>
                    <a:pt x="423007" y="129571"/>
                    <a:pt x="421737" y="129571"/>
                    <a:pt x="421737" y="129571"/>
                  </a:cubicBezTo>
                  <a:lnTo>
                    <a:pt x="420467" y="128301"/>
                  </a:lnTo>
                  <a:lnTo>
                    <a:pt x="420467" y="128301"/>
                  </a:lnTo>
                  <a:lnTo>
                    <a:pt x="416656" y="127030"/>
                  </a:lnTo>
                  <a:lnTo>
                    <a:pt x="17784" y="0"/>
                  </a:lnTo>
                  <a:lnTo>
                    <a:pt x="7621" y="8892"/>
                  </a:lnTo>
                  <a:cubicBezTo>
                    <a:pt x="5081" y="11433"/>
                    <a:pt x="2540" y="11433"/>
                    <a:pt x="0" y="10163"/>
                  </a:cubicBezTo>
                  <a:lnTo>
                    <a:pt x="0" y="10163"/>
                  </a:lnTo>
                  <a:lnTo>
                    <a:pt x="410304" y="141004"/>
                  </a:lnTo>
                  <a:lnTo>
                    <a:pt x="415386" y="142274"/>
                  </a:lnTo>
                  <a:cubicBezTo>
                    <a:pt x="419197" y="143545"/>
                    <a:pt x="423007" y="141004"/>
                    <a:pt x="424278" y="137193"/>
                  </a:cubicBezTo>
                  <a:cubicBezTo>
                    <a:pt x="424278" y="135923"/>
                    <a:pt x="424278" y="135923"/>
                    <a:pt x="424278" y="134652"/>
                  </a:cubicBezTo>
                  <a:cubicBezTo>
                    <a:pt x="425548" y="133382"/>
                    <a:pt x="425548" y="133382"/>
                    <a:pt x="424278" y="132112"/>
                  </a:cubicBezTo>
                  <a:cubicBezTo>
                    <a:pt x="425548" y="132112"/>
                    <a:pt x="425548" y="132112"/>
                    <a:pt x="424278" y="1321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D738FEC-4060-425D-A70B-45FE88BD4FA3}"/>
                </a:ext>
              </a:extLst>
            </p:cNvPr>
            <p:cNvSpPr/>
            <p:nvPr/>
          </p:nvSpPr>
          <p:spPr>
            <a:xfrm>
              <a:off x="5835725" y="6140653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C1D4E91-0540-4D4C-9936-529718A2E65C}"/>
                </a:ext>
              </a:extLst>
            </p:cNvPr>
            <p:cNvSpPr/>
            <p:nvPr/>
          </p:nvSpPr>
          <p:spPr>
            <a:xfrm>
              <a:off x="5835725" y="5576638"/>
              <a:ext cx="635146" cy="574703"/>
            </a:xfrm>
            <a:custGeom>
              <a:avLst/>
              <a:gdLst>
                <a:gd name="connsiteX0" fmla="*/ 1270 w 635146"/>
                <a:gd name="connsiteY0" fmla="*/ 561475 h 574703"/>
                <a:gd name="connsiteX1" fmla="*/ 1270 w 635146"/>
                <a:gd name="connsiteY1" fmla="*/ 561475 h 574703"/>
                <a:gd name="connsiteX2" fmla="*/ 1270 w 635146"/>
                <a:gd name="connsiteY2" fmla="*/ 561475 h 574703"/>
                <a:gd name="connsiteX3" fmla="*/ 0 w 635146"/>
                <a:gd name="connsiteY3" fmla="*/ 564015 h 574703"/>
                <a:gd name="connsiteX4" fmla="*/ 0 w 635146"/>
                <a:gd name="connsiteY4" fmla="*/ 565286 h 574703"/>
                <a:gd name="connsiteX5" fmla="*/ 0 w 635146"/>
                <a:gd name="connsiteY5" fmla="*/ 566556 h 574703"/>
                <a:gd name="connsiteX6" fmla="*/ 0 w 635146"/>
                <a:gd name="connsiteY6" fmla="*/ 567826 h 574703"/>
                <a:gd name="connsiteX7" fmla="*/ 0 w 635146"/>
                <a:gd name="connsiteY7" fmla="*/ 569096 h 574703"/>
                <a:gd name="connsiteX8" fmla="*/ 1270 w 635146"/>
                <a:gd name="connsiteY8" fmla="*/ 570367 h 574703"/>
                <a:gd name="connsiteX9" fmla="*/ 1270 w 635146"/>
                <a:gd name="connsiteY9" fmla="*/ 571637 h 574703"/>
                <a:gd name="connsiteX10" fmla="*/ 1270 w 635146"/>
                <a:gd name="connsiteY10" fmla="*/ 571637 h 574703"/>
                <a:gd name="connsiteX11" fmla="*/ 2541 w 635146"/>
                <a:gd name="connsiteY11" fmla="*/ 572908 h 574703"/>
                <a:gd name="connsiteX12" fmla="*/ 3811 w 635146"/>
                <a:gd name="connsiteY12" fmla="*/ 574178 h 574703"/>
                <a:gd name="connsiteX13" fmla="*/ 11433 w 635146"/>
                <a:gd name="connsiteY13" fmla="*/ 572908 h 574703"/>
                <a:gd name="connsiteX14" fmla="*/ 21595 w 635146"/>
                <a:gd name="connsiteY14" fmla="*/ 564015 h 574703"/>
                <a:gd name="connsiteX15" fmla="*/ 635147 w 635146"/>
                <a:gd name="connsiteY15" fmla="*/ 5081 h 574703"/>
                <a:gd name="connsiteX16" fmla="*/ 631336 w 635146"/>
                <a:gd name="connsiteY16" fmla="*/ 3811 h 574703"/>
                <a:gd name="connsiteX17" fmla="*/ 618633 w 635146"/>
                <a:gd name="connsiteY17" fmla="*/ 0 h 574703"/>
                <a:gd name="connsiteX18" fmla="*/ 6351 w 635146"/>
                <a:gd name="connsiteY18" fmla="*/ 558934 h 574703"/>
                <a:gd name="connsiteX19" fmla="*/ 1270 w 635146"/>
                <a:gd name="connsiteY19" fmla="*/ 561475 h 57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35146" h="574703">
                  <a:moveTo>
                    <a:pt x="1270" y="561475"/>
                  </a:moveTo>
                  <a:lnTo>
                    <a:pt x="1270" y="561475"/>
                  </a:lnTo>
                  <a:lnTo>
                    <a:pt x="1270" y="561475"/>
                  </a:lnTo>
                  <a:cubicBezTo>
                    <a:pt x="0" y="562745"/>
                    <a:pt x="0" y="564015"/>
                    <a:pt x="0" y="564015"/>
                  </a:cubicBezTo>
                  <a:cubicBezTo>
                    <a:pt x="0" y="564015"/>
                    <a:pt x="0" y="565286"/>
                    <a:pt x="0" y="565286"/>
                  </a:cubicBezTo>
                  <a:cubicBezTo>
                    <a:pt x="0" y="565286"/>
                    <a:pt x="0" y="566556"/>
                    <a:pt x="0" y="566556"/>
                  </a:cubicBezTo>
                  <a:cubicBezTo>
                    <a:pt x="0" y="566556"/>
                    <a:pt x="0" y="567826"/>
                    <a:pt x="0" y="567826"/>
                  </a:cubicBezTo>
                  <a:cubicBezTo>
                    <a:pt x="0" y="567826"/>
                    <a:pt x="0" y="569096"/>
                    <a:pt x="0" y="569096"/>
                  </a:cubicBezTo>
                  <a:cubicBezTo>
                    <a:pt x="0" y="569096"/>
                    <a:pt x="0" y="570367"/>
                    <a:pt x="1270" y="570367"/>
                  </a:cubicBezTo>
                  <a:lnTo>
                    <a:pt x="1270" y="571637"/>
                  </a:lnTo>
                  <a:lnTo>
                    <a:pt x="1270" y="571637"/>
                  </a:lnTo>
                  <a:lnTo>
                    <a:pt x="2541" y="572908"/>
                  </a:lnTo>
                  <a:cubicBezTo>
                    <a:pt x="2541" y="572908"/>
                    <a:pt x="3811" y="572908"/>
                    <a:pt x="3811" y="574178"/>
                  </a:cubicBezTo>
                  <a:cubicBezTo>
                    <a:pt x="6351" y="575448"/>
                    <a:pt x="8892" y="574178"/>
                    <a:pt x="11433" y="572908"/>
                  </a:cubicBezTo>
                  <a:lnTo>
                    <a:pt x="21595" y="564015"/>
                  </a:lnTo>
                  <a:lnTo>
                    <a:pt x="635147" y="5081"/>
                  </a:lnTo>
                  <a:lnTo>
                    <a:pt x="631336" y="3811"/>
                  </a:lnTo>
                  <a:lnTo>
                    <a:pt x="618633" y="0"/>
                  </a:lnTo>
                  <a:lnTo>
                    <a:pt x="6351" y="558934"/>
                  </a:lnTo>
                  <a:lnTo>
                    <a:pt x="1270" y="56147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4C152B5-1345-40B8-A9EE-D4202248D975}"/>
                </a:ext>
              </a:extLst>
            </p:cNvPr>
            <p:cNvSpPr/>
            <p:nvPr/>
          </p:nvSpPr>
          <p:spPr>
            <a:xfrm>
              <a:off x="5180254" y="4670911"/>
              <a:ext cx="628795" cy="524199"/>
            </a:xfrm>
            <a:custGeom>
              <a:avLst/>
              <a:gdLst>
                <a:gd name="connsiteX0" fmla="*/ 3811 w 628795"/>
                <a:gd name="connsiteY0" fmla="*/ 510662 h 524199"/>
                <a:gd name="connsiteX1" fmla="*/ 1270 w 628795"/>
                <a:gd name="connsiteY1" fmla="*/ 513203 h 524199"/>
                <a:gd name="connsiteX2" fmla="*/ 1270 w 628795"/>
                <a:gd name="connsiteY2" fmla="*/ 513203 h 524199"/>
                <a:gd name="connsiteX3" fmla="*/ 0 w 628795"/>
                <a:gd name="connsiteY3" fmla="*/ 514473 h 524199"/>
                <a:gd name="connsiteX4" fmla="*/ 0 w 628795"/>
                <a:gd name="connsiteY4" fmla="*/ 515743 h 524199"/>
                <a:gd name="connsiteX5" fmla="*/ 0 w 628795"/>
                <a:gd name="connsiteY5" fmla="*/ 517014 h 524199"/>
                <a:gd name="connsiteX6" fmla="*/ 0 w 628795"/>
                <a:gd name="connsiteY6" fmla="*/ 518284 h 524199"/>
                <a:gd name="connsiteX7" fmla="*/ 0 w 628795"/>
                <a:gd name="connsiteY7" fmla="*/ 519555 h 524199"/>
                <a:gd name="connsiteX8" fmla="*/ 0 w 628795"/>
                <a:gd name="connsiteY8" fmla="*/ 520825 h 524199"/>
                <a:gd name="connsiteX9" fmla="*/ 1270 w 628795"/>
                <a:gd name="connsiteY9" fmla="*/ 522095 h 524199"/>
                <a:gd name="connsiteX10" fmla="*/ 1270 w 628795"/>
                <a:gd name="connsiteY10" fmla="*/ 522095 h 524199"/>
                <a:gd name="connsiteX11" fmla="*/ 1270 w 628795"/>
                <a:gd name="connsiteY11" fmla="*/ 522095 h 524199"/>
                <a:gd name="connsiteX12" fmla="*/ 2541 w 628795"/>
                <a:gd name="connsiteY12" fmla="*/ 523365 h 524199"/>
                <a:gd name="connsiteX13" fmla="*/ 3811 w 628795"/>
                <a:gd name="connsiteY13" fmla="*/ 523365 h 524199"/>
                <a:gd name="connsiteX14" fmla="*/ 11433 w 628795"/>
                <a:gd name="connsiteY14" fmla="*/ 522095 h 524199"/>
                <a:gd name="connsiteX15" fmla="*/ 22866 w 628795"/>
                <a:gd name="connsiteY15" fmla="*/ 513203 h 524199"/>
                <a:gd name="connsiteX16" fmla="*/ 628795 w 628795"/>
                <a:gd name="connsiteY16" fmla="*/ 8892 h 524199"/>
                <a:gd name="connsiteX17" fmla="*/ 624984 w 628795"/>
                <a:gd name="connsiteY17" fmla="*/ 7622 h 524199"/>
                <a:gd name="connsiteX18" fmla="*/ 624984 w 628795"/>
                <a:gd name="connsiteY18" fmla="*/ 7622 h 524199"/>
                <a:gd name="connsiteX19" fmla="*/ 623714 w 628795"/>
                <a:gd name="connsiteY19" fmla="*/ 6352 h 524199"/>
                <a:gd name="connsiteX20" fmla="*/ 622444 w 628795"/>
                <a:gd name="connsiteY20" fmla="*/ 5081 h 524199"/>
                <a:gd name="connsiteX21" fmla="*/ 621174 w 628795"/>
                <a:gd name="connsiteY21" fmla="*/ 3811 h 524199"/>
                <a:gd name="connsiteX22" fmla="*/ 619903 w 628795"/>
                <a:gd name="connsiteY22" fmla="*/ 2540 h 524199"/>
                <a:gd name="connsiteX23" fmla="*/ 619903 w 628795"/>
                <a:gd name="connsiteY23" fmla="*/ 1270 h 524199"/>
                <a:gd name="connsiteX24" fmla="*/ 619903 w 628795"/>
                <a:gd name="connsiteY24" fmla="*/ 3811 h 524199"/>
                <a:gd name="connsiteX25" fmla="*/ 619903 w 628795"/>
                <a:gd name="connsiteY25" fmla="*/ 0 h 524199"/>
                <a:gd name="connsiteX26" fmla="*/ 15244 w 628795"/>
                <a:gd name="connsiteY26" fmla="*/ 503040 h 524199"/>
                <a:gd name="connsiteX27" fmla="*/ 3811 w 628795"/>
                <a:gd name="connsiteY27" fmla="*/ 510662 h 52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8795" h="524199">
                  <a:moveTo>
                    <a:pt x="3811" y="510662"/>
                  </a:moveTo>
                  <a:lnTo>
                    <a:pt x="1270" y="513203"/>
                  </a:lnTo>
                  <a:lnTo>
                    <a:pt x="1270" y="513203"/>
                  </a:lnTo>
                  <a:lnTo>
                    <a:pt x="0" y="514473"/>
                  </a:lnTo>
                  <a:lnTo>
                    <a:pt x="0" y="515743"/>
                  </a:lnTo>
                  <a:cubicBezTo>
                    <a:pt x="0" y="515743"/>
                    <a:pt x="0" y="517014"/>
                    <a:pt x="0" y="517014"/>
                  </a:cubicBezTo>
                  <a:cubicBezTo>
                    <a:pt x="0" y="517014"/>
                    <a:pt x="0" y="518284"/>
                    <a:pt x="0" y="518284"/>
                  </a:cubicBezTo>
                  <a:cubicBezTo>
                    <a:pt x="0" y="518284"/>
                    <a:pt x="0" y="519555"/>
                    <a:pt x="0" y="519555"/>
                  </a:cubicBezTo>
                  <a:cubicBezTo>
                    <a:pt x="0" y="519555"/>
                    <a:pt x="0" y="520825"/>
                    <a:pt x="0" y="520825"/>
                  </a:cubicBezTo>
                  <a:cubicBezTo>
                    <a:pt x="0" y="520825"/>
                    <a:pt x="0" y="522095"/>
                    <a:pt x="1270" y="522095"/>
                  </a:cubicBezTo>
                  <a:lnTo>
                    <a:pt x="1270" y="522095"/>
                  </a:lnTo>
                  <a:lnTo>
                    <a:pt x="1270" y="522095"/>
                  </a:lnTo>
                  <a:lnTo>
                    <a:pt x="2541" y="523365"/>
                  </a:lnTo>
                  <a:lnTo>
                    <a:pt x="3811" y="523365"/>
                  </a:lnTo>
                  <a:cubicBezTo>
                    <a:pt x="6351" y="524636"/>
                    <a:pt x="8892" y="524636"/>
                    <a:pt x="11433" y="522095"/>
                  </a:cubicBezTo>
                  <a:lnTo>
                    <a:pt x="22866" y="513203"/>
                  </a:lnTo>
                  <a:lnTo>
                    <a:pt x="628795" y="8892"/>
                  </a:lnTo>
                  <a:lnTo>
                    <a:pt x="624984" y="7622"/>
                  </a:lnTo>
                  <a:lnTo>
                    <a:pt x="624984" y="7622"/>
                  </a:lnTo>
                  <a:cubicBezTo>
                    <a:pt x="624984" y="7622"/>
                    <a:pt x="623714" y="7622"/>
                    <a:pt x="623714" y="6352"/>
                  </a:cubicBezTo>
                  <a:lnTo>
                    <a:pt x="622444" y="5081"/>
                  </a:lnTo>
                  <a:lnTo>
                    <a:pt x="621174" y="3811"/>
                  </a:lnTo>
                  <a:lnTo>
                    <a:pt x="619903" y="2540"/>
                  </a:lnTo>
                  <a:cubicBezTo>
                    <a:pt x="619903" y="2540"/>
                    <a:pt x="619903" y="1270"/>
                    <a:pt x="619903" y="1270"/>
                  </a:cubicBezTo>
                  <a:lnTo>
                    <a:pt x="619903" y="3811"/>
                  </a:lnTo>
                  <a:lnTo>
                    <a:pt x="619903" y="0"/>
                  </a:lnTo>
                  <a:lnTo>
                    <a:pt x="15244" y="503040"/>
                  </a:lnTo>
                  <a:lnTo>
                    <a:pt x="3811" y="5106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63148A7-04AE-43DD-AAD2-DD7580B6DF1F}"/>
                </a:ext>
              </a:extLst>
            </p:cNvPr>
            <p:cNvSpPr/>
            <p:nvPr/>
          </p:nvSpPr>
          <p:spPr>
            <a:xfrm>
              <a:off x="5802698" y="4668370"/>
              <a:ext cx="623713" cy="185962"/>
            </a:xfrm>
            <a:custGeom>
              <a:avLst/>
              <a:gdLst>
                <a:gd name="connsiteX0" fmla="*/ 2541 w 623713"/>
                <a:gd name="connsiteY0" fmla="*/ 13973 h 185962"/>
                <a:gd name="connsiteX1" fmla="*/ 0 w 623713"/>
                <a:gd name="connsiteY1" fmla="*/ 13973 h 185962"/>
                <a:gd name="connsiteX2" fmla="*/ 0 w 623713"/>
                <a:gd name="connsiteY2" fmla="*/ 13973 h 185962"/>
                <a:gd name="connsiteX3" fmla="*/ 3811 w 623713"/>
                <a:gd name="connsiteY3" fmla="*/ 15244 h 185962"/>
                <a:gd name="connsiteX4" fmla="*/ 600849 w 623713"/>
                <a:gd name="connsiteY4" fmla="*/ 181653 h 185962"/>
                <a:gd name="connsiteX5" fmla="*/ 614822 w 623713"/>
                <a:gd name="connsiteY5" fmla="*/ 185465 h 185962"/>
                <a:gd name="connsiteX6" fmla="*/ 622444 w 623713"/>
                <a:gd name="connsiteY6" fmla="*/ 182924 h 185962"/>
                <a:gd name="connsiteX7" fmla="*/ 623714 w 623713"/>
                <a:gd name="connsiteY7" fmla="*/ 181653 h 185962"/>
                <a:gd name="connsiteX8" fmla="*/ 623714 w 623713"/>
                <a:gd name="connsiteY8" fmla="*/ 180383 h 185962"/>
                <a:gd name="connsiteX9" fmla="*/ 623714 w 623713"/>
                <a:gd name="connsiteY9" fmla="*/ 180383 h 185962"/>
                <a:gd name="connsiteX10" fmla="*/ 623714 w 623713"/>
                <a:gd name="connsiteY10" fmla="*/ 179113 h 185962"/>
                <a:gd name="connsiteX11" fmla="*/ 623714 w 623713"/>
                <a:gd name="connsiteY11" fmla="*/ 177843 h 185962"/>
                <a:gd name="connsiteX12" fmla="*/ 623714 w 623713"/>
                <a:gd name="connsiteY12" fmla="*/ 176572 h 185962"/>
                <a:gd name="connsiteX13" fmla="*/ 623714 w 623713"/>
                <a:gd name="connsiteY13" fmla="*/ 175302 h 185962"/>
                <a:gd name="connsiteX14" fmla="*/ 622444 w 623713"/>
                <a:gd name="connsiteY14" fmla="*/ 174032 h 185962"/>
                <a:gd name="connsiteX15" fmla="*/ 621174 w 623713"/>
                <a:gd name="connsiteY15" fmla="*/ 172762 h 185962"/>
                <a:gd name="connsiteX16" fmla="*/ 619903 w 623713"/>
                <a:gd name="connsiteY16" fmla="*/ 171491 h 185962"/>
                <a:gd name="connsiteX17" fmla="*/ 618633 w 623713"/>
                <a:gd name="connsiteY17" fmla="*/ 170221 h 185962"/>
                <a:gd name="connsiteX18" fmla="*/ 618633 w 623713"/>
                <a:gd name="connsiteY18" fmla="*/ 170221 h 185962"/>
                <a:gd name="connsiteX19" fmla="*/ 10163 w 623713"/>
                <a:gd name="connsiteY19" fmla="*/ 0 h 185962"/>
                <a:gd name="connsiteX20" fmla="*/ 10163 w 623713"/>
                <a:gd name="connsiteY20" fmla="*/ 5081 h 185962"/>
                <a:gd name="connsiteX21" fmla="*/ 2541 w 623713"/>
                <a:gd name="connsiteY21" fmla="*/ 13973 h 185962"/>
                <a:gd name="connsiteX22" fmla="*/ 2541 w 623713"/>
                <a:gd name="connsiteY22" fmla="*/ 13973 h 18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3713" h="185962">
                  <a:moveTo>
                    <a:pt x="2541" y="13973"/>
                  </a:moveTo>
                  <a:cubicBezTo>
                    <a:pt x="1270" y="13973"/>
                    <a:pt x="1270" y="13973"/>
                    <a:pt x="0" y="13973"/>
                  </a:cubicBezTo>
                  <a:lnTo>
                    <a:pt x="0" y="13973"/>
                  </a:lnTo>
                  <a:lnTo>
                    <a:pt x="3811" y="15244"/>
                  </a:lnTo>
                  <a:lnTo>
                    <a:pt x="600849" y="181653"/>
                  </a:lnTo>
                  <a:lnTo>
                    <a:pt x="614822" y="185465"/>
                  </a:lnTo>
                  <a:cubicBezTo>
                    <a:pt x="617363" y="186735"/>
                    <a:pt x="619903" y="185465"/>
                    <a:pt x="622444" y="182924"/>
                  </a:cubicBezTo>
                  <a:cubicBezTo>
                    <a:pt x="622444" y="182924"/>
                    <a:pt x="623714" y="181653"/>
                    <a:pt x="623714" y="181653"/>
                  </a:cubicBezTo>
                  <a:cubicBezTo>
                    <a:pt x="623714" y="18165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79113"/>
                  </a:cubicBezTo>
                  <a:cubicBezTo>
                    <a:pt x="623714" y="179113"/>
                    <a:pt x="623714" y="177843"/>
                    <a:pt x="623714" y="177843"/>
                  </a:cubicBezTo>
                  <a:cubicBezTo>
                    <a:pt x="623714" y="177843"/>
                    <a:pt x="623714" y="176572"/>
                    <a:pt x="623714" y="176572"/>
                  </a:cubicBezTo>
                  <a:cubicBezTo>
                    <a:pt x="623714" y="176572"/>
                    <a:pt x="623714" y="175302"/>
                    <a:pt x="623714" y="175302"/>
                  </a:cubicBezTo>
                  <a:lnTo>
                    <a:pt x="622444" y="174032"/>
                  </a:lnTo>
                  <a:lnTo>
                    <a:pt x="621174" y="172762"/>
                  </a:lnTo>
                  <a:lnTo>
                    <a:pt x="619903" y="171491"/>
                  </a:lnTo>
                  <a:lnTo>
                    <a:pt x="618633" y="170221"/>
                  </a:lnTo>
                  <a:lnTo>
                    <a:pt x="618633" y="170221"/>
                  </a:lnTo>
                  <a:lnTo>
                    <a:pt x="10163" y="0"/>
                  </a:lnTo>
                  <a:lnTo>
                    <a:pt x="10163" y="5081"/>
                  </a:lnTo>
                  <a:cubicBezTo>
                    <a:pt x="10163" y="10162"/>
                    <a:pt x="6351" y="13973"/>
                    <a:pt x="2541" y="13973"/>
                  </a:cubicBezTo>
                  <a:cubicBezTo>
                    <a:pt x="2541" y="13973"/>
                    <a:pt x="2541" y="13973"/>
                    <a:pt x="254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F9873AE-376D-4603-9190-9E3D1E0516A1}"/>
                </a:ext>
              </a:extLst>
            </p:cNvPr>
            <p:cNvSpPr/>
            <p:nvPr/>
          </p:nvSpPr>
          <p:spPr>
            <a:xfrm>
              <a:off x="417926" y="237419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B7F6238-9142-414D-8180-29FDBF822A3B}"/>
                </a:ext>
              </a:extLst>
            </p:cNvPr>
            <p:cNvSpPr/>
            <p:nvPr/>
          </p:nvSpPr>
          <p:spPr>
            <a:xfrm>
              <a:off x="0" y="2258602"/>
              <a:ext cx="402682" cy="115597"/>
            </a:xfrm>
            <a:custGeom>
              <a:avLst/>
              <a:gdLst>
                <a:gd name="connsiteX0" fmla="*/ 402683 w 402682"/>
                <a:gd name="connsiteY0" fmla="*/ 109246 h 115597"/>
                <a:gd name="connsiteX1" fmla="*/ 402683 w 402682"/>
                <a:gd name="connsiteY1" fmla="*/ 102895 h 115597"/>
                <a:gd name="connsiteX2" fmla="*/ 0 w 402682"/>
                <a:gd name="connsiteY2" fmla="*/ 0 h 115597"/>
                <a:gd name="connsiteX3" fmla="*/ 0 w 402682"/>
                <a:gd name="connsiteY3" fmla="*/ 15244 h 115597"/>
                <a:gd name="connsiteX4" fmla="*/ 391250 w 402682"/>
                <a:gd name="connsiteY4" fmla="*/ 115598 h 115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2682" h="115597">
                  <a:moveTo>
                    <a:pt x="402683" y="109246"/>
                  </a:moveTo>
                  <a:lnTo>
                    <a:pt x="402683" y="102895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91250" y="1155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A899136-EB07-453B-822E-7CFC470A88B4}"/>
                </a:ext>
              </a:extLst>
            </p:cNvPr>
            <p:cNvSpPr/>
            <p:nvPr/>
          </p:nvSpPr>
          <p:spPr>
            <a:xfrm>
              <a:off x="0" y="2367848"/>
              <a:ext cx="414115" cy="240087"/>
            </a:xfrm>
            <a:custGeom>
              <a:avLst/>
              <a:gdLst>
                <a:gd name="connsiteX0" fmla="*/ 411575 w 414115"/>
                <a:gd name="connsiteY0" fmla="*/ 11433 h 240087"/>
                <a:gd name="connsiteX1" fmla="*/ 403953 w 414115"/>
                <a:gd name="connsiteY1" fmla="*/ 5081 h 240087"/>
                <a:gd name="connsiteX2" fmla="*/ 403953 w 414115"/>
                <a:gd name="connsiteY2" fmla="*/ 0 h 240087"/>
                <a:gd name="connsiteX3" fmla="*/ 391250 w 414115"/>
                <a:gd name="connsiteY3" fmla="*/ 6352 h 240087"/>
                <a:gd name="connsiteX4" fmla="*/ 0 w 414115"/>
                <a:gd name="connsiteY4" fmla="*/ 222303 h 240087"/>
                <a:gd name="connsiteX5" fmla="*/ 0 w 414115"/>
                <a:gd name="connsiteY5" fmla="*/ 240088 h 240087"/>
                <a:gd name="connsiteX6" fmla="*/ 414116 w 414115"/>
                <a:gd name="connsiteY6" fmla="*/ 11433 h 240087"/>
                <a:gd name="connsiteX7" fmla="*/ 411575 w 414115"/>
                <a:gd name="connsiteY7" fmla="*/ 11433 h 240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4115" h="240087">
                  <a:moveTo>
                    <a:pt x="411575" y="11433"/>
                  </a:moveTo>
                  <a:cubicBezTo>
                    <a:pt x="407764" y="11433"/>
                    <a:pt x="403953" y="8892"/>
                    <a:pt x="403953" y="5081"/>
                  </a:cubicBezTo>
                  <a:lnTo>
                    <a:pt x="403953" y="0"/>
                  </a:lnTo>
                  <a:lnTo>
                    <a:pt x="391250" y="6352"/>
                  </a:lnTo>
                  <a:lnTo>
                    <a:pt x="0" y="222303"/>
                  </a:lnTo>
                  <a:lnTo>
                    <a:pt x="0" y="240088"/>
                  </a:lnTo>
                  <a:lnTo>
                    <a:pt x="414116" y="11433"/>
                  </a:lnTo>
                  <a:cubicBezTo>
                    <a:pt x="414116" y="11433"/>
                    <a:pt x="412845" y="11433"/>
                    <a:pt x="411575" y="1143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8034972-4A96-4F41-926F-7013F65AA847}"/>
                </a:ext>
              </a:extLst>
            </p:cNvPr>
            <p:cNvSpPr/>
            <p:nvPr/>
          </p:nvSpPr>
          <p:spPr>
            <a:xfrm>
              <a:off x="416656" y="2375470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0 w 1270"/>
                <a:gd name="connsiteY1" fmla="*/ 1270 h 1270"/>
                <a:gd name="connsiteX2" fmla="*/ 1270 w 1270"/>
                <a:gd name="connsiteY2" fmla="*/ 0 h 1270"/>
                <a:gd name="connsiteX3" fmla="*/ 0 w 1270"/>
                <a:gd name="connsiteY3" fmla="*/ 1270 h 1270"/>
                <a:gd name="connsiteX4" fmla="*/ 0 w 1270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1270" y="0"/>
                  </a:cubicBezTo>
                  <a:cubicBezTo>
                    <a:pt x="127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810955-FDBA-4050-876A-883B7165F81D}"/>
                </a:ext>
              </a:extLst>
            </p:cNvPr>
            <p:cNvSpPr/>
            <p:nvPr/>
          </p:nvSpPr>
          <p:spPr>
            <a:xfrm>
              <a:off x="417926" y="237292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6D83FB-C597-45D8-B29D-387F06086E5E}"/>
                </a:ext>
              </a:extLst>
            </p:cNvPr>
            <p:cNvSpPr/>
            <p:nvPr/>
          </p:nvSpPr>
          <p:spPr>
            <a:xfrm>
              <a:off x="340189" y="1725074"/>
              <a:ext cx="77737" cy="651915"/>
            </a:xfrm>
            <a:custGeom>
              <a:avLst/>
              <a:gdLst>
                <a:gd name="connsiteX0" fmla="*/ 14222 w 77737"/>
                <a:gd name="connsiteY0" fmla="*/ 6352 h 651915"/>
                <a:gd name="connsiteX1" fmla="*/ 14222 w 77737"/>
                <a:gd name="connsiteY1" fmla="*/ 5081 h 651915"/>
                <a:gd name="connsiteX2" fmla="*/ 14222 w 77737"/>
                <a:gd name="connsiteY2" fmla="*/ 3811 h 651915"/>
                <a:gd name="connsiteX3" fmla="*/ 12952 w 77737"/>
                <a:gd name="connsiteY3" fmla="*/ 2541 h 651915"/>
                <a:gd name="connsiteX4" fmla="*/ 11682 w 77737"/>
                <a:gd name="connsiteY4" fmla="*/ 1270 h 651915"/>
                <a:gd name="connsiteX5" fmla="*/ 10412 w 77737"/>
                <a:gd name="connsiteY5" fmla="*/ 0 h 651915"/>
                <a:gd name="connsiteX6" fmla="*/ 9141 w 77737"/>
                <a:gd name="connsiteY6" fmla="*/ 0 h 651915"/>
                <a:gd name="connsiteX7" fmla="*/ 6601 w 77737"/>
                <a:gd name="connsiteY7" fmla="*/ 0 h 651915"/>
                <a:gd name="connsiteX8" fmla="*/ 249 w 77737"/>
                <a:gd name="connsiteY8" fmla="*/ 7622 h 651915"/>
                <a:gd name="connsiteX9" fmla="*/ 249 w 77737"/>
                <a:gd name="connsiteY9" fmla="*/ 12703 h 651915"/>
                <a:gd name="connsiteX10" fmla="*/ 62494 w 77737"/>
                <a:gd name="connsiteY10" fmla="*/ 635152 h 651915"/>
                <a:gd name="connsiteX11" fmla="*/ 62494 w 77737"/>
                <a:gd name="connsiteY11" fmla="*/ 640234 h 651915"/>
                <a:gd name="connsiteX12" fmla="*/ 62494 w 77737"/>
                <a:gd name="connsiteY12" fmla="*/ 645315 h 651915"/>
                <a:gd name="connsiteX13" fmla="*/ 71386 w 77737"/>
                <a:gd name="connsiteY13" fmla="*/ 651666 h 651915"/>
                <a:gd name="connsiteX14" fmla="*/ 73926 w 77737"/>
                <a:gd name="connsiteY14" fmla="*/ 650396 h 651915"/>
                <a:gd name="connsiteX15" fmla="*/ 73926 w 77737"/>
                <a:gd name="connsiteY15" fmla="*/ 650396 h 651915"/>
                <a:gd name="connsiteX16" fmla="*/ 75196 w 77737"/>
                <a:gd name="connsiteY16" fmla="*/ 649126 h 651915"/>
                <a:gd name="connsiteX17" fmla="*/ 76467 w 77737"/>
                <a:gd name="connsiteY17" fmla="*/ 647856 h 651915"/>
                <a:gd name="connsiteX18" fmla="*/ 77737 w 77737"/>
                <a:gd name="connsiteY18" fmla="*/ 646585 h 651915"/>
                <a:gd name="connsiteX19" fmla="*/ 77737 w 77737"/>
                <a:gd name="connsiteY19" fmla="*/ 645315 h 651915"/>
                <a:gd name="connsiteX20" fmla="*/ 77737 w 77737"/>
                <a:gd name="connsiteY20" fmla="*/ 642774 h 651915"/>
                <a:gd name="connsiteX21" fmla="*/ 77737 w 77737"/>
                <a:gd name="connsiteY21" fmla="*/ 642774 h 651915"/>
                <a:gd name="connsiteX22" fmla="*/ 77737 w 77737"/>
                <a:gd name="connsiteY22" fmla="*/ 642774 h 651915"/>
                <a:gd name="connsiteX23" fmla="*/ 14222 w 77737"/>
                <a:gd name="connsiteY23" fmla="*/ 8892 h 651915"/>
                <a:gd name="connsiteX24" fmla="*/ 14222 w 77737"/>
                <a:gd name="connsiteY24" fmla="*/ 6352 h 651915"/>
                <a:gd name="connsiteX25" fmla="*/ 14222 w 77737"/>
                <a:gd name="connsiteY25" fmla="*/ 6352 h 65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7737" h="651915">
                  <a:moveTo>
                    <a:pt x="14222" y="6352"/>
                  </a:moveTo>
                  <a:cubicBezTo>
                    <a:pt x="14222" y="6352"/>
                    <a:pt x="14222" y="5081"/>
                    <a:pt x="14222" y="5081"/>
                  </a:cubicBezTo>
                  <a:lnTo>
                    <a:pt x="14222" y="3811"/>
                  </a:lnTo>
                  <a:cubicBezTo>
                    <a:pt x="14222" y="3811"/>
                    <a:pt x="12952" y="2541"/>
                    <a:pt x="12952" y="2541"/>
                  </a:cubicBezTo>
                  <a:cubicBezTo>
                    <a:pt x="12952" y="2541"/>
                    <a:pt x="12952" y="1270"/>
                    <a:pt x="11682" y="1270"/>
                  </a:cubicBezTo>
                  <a:lnTo>
                    <a:pt x="10412" y="0"/>
                  </a:lnTo>
                  <a:lnTo>
                    <a:pt x="9141" y="0"/>
                  </a:lnTo>
                  <a:cubicBezTo>
                    <a:pt x="7871" y="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62494" y="635152"/>
                  </a:lnTo>
                  <a:lnTo>
                    <a:pt x="62494" y="640234"/>
                  </a:lnTo>
                  <a:lnTo>
                    <a:pt x="62494" y="645315"/>
                  </a:lnTo>
                  <a:cubicBezTo>
                    <a:pt x="62494" y="649126"/>
                    <a:pt x="66304" y="652937"/>
                    <a:pt x="71386" y="651666"/>
                  </a:cubicBezTo>
                  <a:cubicBezTo>
                    <a:pt x="72656" y="651666"/>
                    <a:pt x="73926" y="651666"/>
                    <a:pt x="73926" y="650396"/>
                  </a:cubicBezTo>
                  <a:lnTo>
                    <a:pt x="73926" y="650396"/>
                  </a:lnTo>
                  <a:cubicBezTo>
                    <a:pt x="73926" y="650396"/>
                    <a:pt x="75196" y="650396"/>
                    <a:pt x="75196" y="649126"/>
                  </a:cubicBezTo>
                  <a:cubicBezTo>
                    <a:pt x="75196" y="649126"/>
                    <a:pt x="76467" y="649126"/>
                    <a:pt x="76467" y="647856"/>
                  </a:cubicBezTo>
                  <a:cubicBezTo>
                    <a:pt x="76467" y="647856"/>
                    <a:pt x="77737" y="646585"/>
                    <a:pt x="77737" y="646585"/>
                  </a:cubicBezTo>
                  <a:lnTo>
                    <a:pt x="77737" y="645315"/>
                  </a:lnTo>
                  <a:cubicBezTo>
                    <a:pt x="77737" y="644045"/>
                    <a:pt x="77737" y="644045"/>
                    <a:pt x="77737" y="642774"/>
                  </a:cubicBezTo>
                  <a:lnTo>
                    <a:pt x="77737" y="642774"/>
                  </a:lnTo>
                  <a:lnTo>
                    <a:pt x="77737" y="642774"/>
                  </a:lnTo>
                  <a:lnTo>
                    <a:pt x="14222" y="8892"/>
                  </a:lnTo>
                  <a:lnTo>
                    <a:pt x="14222" y="6352"/>
                  </a:lnTo>
                  <a:lnTo>
                    <a:pt x="1422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9BB47B7-C85B-4673-BEBB-332AD8D2CC88}"/>
                </a:ext>
              </a:extLst>
            </p:cNvPr>
            <p:cNvSpPr/>
            <p:nvPr/>
          </p:nvSpPr>
          <p:spPr>
            <a:xfrm>
              <a:off x="1150885" y="1561204"/>
              <a:ext cx="243896" cy="2811184"/>
            </a:xfrm>
            <a:custGeom>
              <a:avLst/>
              <a:gdLst>
                <a:gd name="connsiteX0" fmla="*/ 243896 w 243896"/>
                <a:gd name="connsiteY0" fmla="*/ 2807374 h 2811184"/>
                <a:gd name="connsiteX1" fmla="*/ 13973 w 243896"/>
                <a:gd name="connsiteY1" fmla="*/ 0 h 2811184"/>
                <a:gd name="connsiteX2" fmla="*/ 10162 w 243896"/>
                <a:gd name="connsiteY2" fmla="*/ 2541 h 2811184"/>
                <a:gd name="connsiteX3" fmla="*/ 8892 w 243896"/>
                <a:gd name="connsiteY3" fmla="*/ 2541 h 2811184"/>
                <a:gd name="connsiteX4" fmla="*/ 7622 w 243896"/>
                <a:gd name="connsiteY4" fmla="*/ 2541 h 2811184"/>
                <a:gd name="connsiteX5" fmla="*/ 5081 w 243896"/>
                <a:gd name="connsiteY5" fmla="*/ 2541 h 2811184"/>
                <a:gd name="connsiteX6" fmla="*/ 0 w 243896"/>
                <a:gd name="connsiteY6" fmla="*/ 1270 h 2811184"/>
                <a:gd name="connsiteX7" fmla="*/ 229923 w 243896"/>
                <a:gd name="connsiteY7" fmla="*/ 2808644 h 2811184"/>
                <a:gd name="connsiteX8" fmla="*/ 237545 w 243896"/>
                <a:gd name="connsiteY8" fmla="*/ 2811185 h 2811184"/>
                <a:gd name="connsiteX9" fmla="*/ 243896 w 243896"/>
                <a:gd name="connsiteY9" fmla="*/ 2807374 h 281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896" h="2811184">
                  <a:moveTo>
                    <a:pt x="243896" y="2807374"/>
                  </a:moveTo>
                  <a:lnTo>
                    <a:pt x="13973" y="0"/>
                  </a:lnTo>
                  <a:lnTo>
                    <a:pt x="10162" y="2541"/>
                  </a:lnTo>
                  <a:lnTo>
                    <a:pt x="8892" y="2541"/>
                  </a:lnTo>
                  <a:lnTo>
                    <a:pt x="7622" y="2541"/>
                  </a:lnTo>
                  <a:lnTo>
                    <a:pt x="5081" y="2541"/>
                  </a:lnTo>
                  <a:lnTo>
                    <a:pt x="0" y="1270"/>
                  </a:lnTo>
                  <a:lnTo>
                    <a:pt x="229923" y="2808644"/>
                  </a:lnTo>
                  <a:lnTo>
                    <a:pt x="237545" y="2811185"/>
                  </a:lnTo>
                  <a:lnTo>
                    <a:pt x="243896" y="28073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83FC53E-9D87-4727-8797-FFE6128C320C}"/>
                </a:ext>
              </a:extLst>
            </p:cNvPr>
            <p:cNvSpPr/>
            <p:nvPr/>
          </p:nvSpPr>
          <p:spPr>
            <a:xfrm>
              <a:off x="1389700" y="438890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703CD236-D449-4E52-B91B-C26B521FE81B}"/>
                </a:ext>
              </a:extLst>
            </p:cNvPr>
            <p:cNvSpPr/>
            <p:nvPr/>
          </p:nvSpPr>
          <p:spPr>
            <a:xfrm>
              <a:off x="72533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B27F3312-CB4E-44BF-B49F-5552B156FF53}"/>
                </a:ext>
              </a:extLst>
            </p:cNvPr>
            <p:cNvSpPr/>
            <p:nvPr/>
          </p:nvSpPr>
          <p:spPr>
            <a:xfrm>
              <a:off x="721526" y="1460850"/>
              <a:ext cx="19054" cy="56142"/>
            </a:xfrm>
            <a:custGeom>
              <a:avLst/>
              <a:gdLst>
                <a:gd name="connsiteX0" fmla="*/ 15244 w 19054"/>
                <a:gd name="connsiteY0" fmla="*/ 8892 h 56142"/>
                <a:gd name="connsiteX1" fmla="*/ 5081 w 19054"/>
                <a:gd name="connsiteY1" fmla="*/ 6352 h 56142"/>
                <a:gd name="connsiteX2" fmla="*/ 5081 w 19054"/>
                <a:gd name="connsiteY2" fmla="*/ 6352 h 56142"/>
                <a:gd name="connsiteX3" fmla="*/ 3811 w 19054"/>
                <a:gd name="connsiteY3" fmla="*/ 6352 h 56142"/>
                <a:gd name="connsiteX4" fmla="*/ 2541 w 19054"/>
                <a:gd name="connsiteY4" fmla="*/ 5081 h 56142"/>
                <a:gd name="connsiteX5" fmla="*/ 1270 w 19054"/>
                <a:gd name="connsiteY5" fmla="*/ 3811 h 56142"/>
                <a:gd name="connsiteX6" fmla="*/ 0 w 19054"/>
                <a:gd name="connsiteY6" fmla="*/ 2541 h 56142"/>
                <a:gd name="connsiteX7" fmla="*/ 0 w 19054"/>
                <a:gd name="connsiteY7" fmla="*/ 2541 h 56142"/>
                <a:gd name="connsiteX8" fmla="*/ 0 w 19054"/>
                <a:gd name="connsiteY8" fmla="*/ 1270 h 56142"/>
                <a:gd name="connsiteX9" fmla="*/ 0 w 19054"/>
                <a:gd name="connsiteY9" fmla="*/ 0 h 56142"/>
                <a:gd name="connsiteX10" fmla="*/ 0 w 19054"/>
                <a:gd name="connsiteY10" fmla="*/ 0 h 56142"/>
                <a:gd name="connsiteX11" fmla="*/ 0 w 19054"/>
                <a:gd name="connsiteY11" fmla="*/ 0 h 56142"/>
                <a:gd name="connsiteX12" fmla="*/ 5081 w 19054"/>
                <a:gd name="connsiteY12" fmla="*/ 49542 h 56142"/>
                <a:gd name="connsiteX13" fmla="*/ 12703 w 19054"/>
                <a:gd name="connsiteY13" fmla="*/ 55893 h 56142"/>
                <a:gd name="connsiteX14" fmla="*/ 19054 w 19054"/>
                <a:gd name="connsiteY14" fmla="*/ 49542 h 56142"/>
                <a:gd name="connsiteX15" fmla="*/ 19054 w 19054"/>
                <a:gd name="connsiteY15" fmla="*/ 47001 h 56142"/>
                <a:gd name="connsiteX16" fmla="*/ 15244 w 19054"/>
                <a:gd name="connsiteY16" fmla="*/ 8892 h 56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054" h="56142">
                  <a:moveTo>
                    <a:pt x="15244" y="8892"/>
                  </a:moveTo>
                  <a:lnTo>
                    <a:pt x="5081" y="6352"/>
                  </a:lnTo>
                  <a:lnTo>
                    <a:pt x="5081" y="6352"/>
                  </a:lnTo>
                  <a:lnTo>
                    <a:pt x="3811" y="6352"/>
                  </a:lnTo>
                  <a:cubicBezTo>
                    <a:pt x="3811" y="6352"/>
                    <a:pt x="2541" y="6352"/>
                    <a:pt x="2541" y="5081"/>
                  </a:cubicBezTo>
                  <a:cubicBezTo>
                    <a:pt x="2541" y="5081"/>
                    <a:pt x="1270" y="3811"/>
                    <a:pt x="1270" y="3811"/>
                  </a:cubicBezTo>
                  <a:lnTo>
                    <a:pt x="0" y="2541"/>
                  </a:lnTo>
                  <a:lnTo>
                    <a:pt x="0" y="2541"/>
                  </a:ln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081" y="49542"/>
                  </a:lnTo>
                  <a:cubicBezTo>
                    <a:pt x="5081" y="53353"/>
                    <a:pt x="8892" y="57164"/>
                    <a:pt x="12703" y="55893"/>
                  </a:cubicBezTo>
                  <a:cubicBezTo>
                    <a:pt x="16514" y="55893"/>
                    <a:pt x="19054" y="53353"/>
                    <a:pt x="19054" y="49542"/>
                  </a:cubicBezTo>
                  <a:cubicBezTo>
                    <a:pt x="19054" y="48272"/>
                    <a:pt x="19054" y="48272"/>
                    <a:pt x="19054" y="47001"/>
                  </a:cubicBezTo>
                  <a:lnTo>
                    <a:pt x="15244" y="88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FF5B758-91FC-4341-9C5B-4A55C35F85F5}"/>
                </a:ext>
              </a:extLst>
            </p:cNvPr>
            <p:cNvSpPr/>
            <p:nvPr/>
          </p:nvSpPr>
          <p:spPr>
            <a:xfrm>
              <a:off x="1520540" y="1355415"/>
              <a:ext cx="241355" cy="67326"/>
            </a:xfrm>
            <a:custGeom>
              <a:avLst/>
              <a:gdLst>
                <a:gd name="connsiteX0" fmla="*/ 6351 w 241355"/>
                <a:gd name="connsiteY0" fmla="*/ 3811 h 67326"/>
                <a:gd name="connsiteX1" fmla="*/ 3811 w 241355"/>
                <a:gd name="connsiteY1" fmla="*/ 13973 h 67326"/>
                <a:gd name="connsiteX2" fmla="*/ 3811 w 241355"/>
                <a:gd name="connsiteY2" fmla="*/ 13973 h 67326"/>
                <a:gd name="connsiteX3" fmla="*/ 1270 w 241355"/>
                <a:gd name="connsiteY3" fmla="*/ 15244 h 67326"/>
                <a:gd name="connsiteX4" fmla="*/ 8892 w 241355"/>
                <a:gd name="connsiteY4" fmla="*/ 16514 h 67326"/>
                <a:gd name="connsiteX5" fmla="*/ 241356 w 241355"/>
                <a:gd name="connsiteY5" fmla="*/ 67326 h 67326"/>
                <a:gd name="connsiteX6" fmla="*/ 241356 w 241355"/>
                <a:gd name="connsiteY6" fmla="*/ 62245 h 67326"/>
                <a:gd name="connsiteX7" fmla="*/ 240085 w 241355"/>
                <a:gd name="connsiteY7" fmla="*/ 52083 h 67326"/>
                <a:gd name="connsiteX8" fmla="*/ 1270 w 241355"/>
                <a:gd name="connsiteY8" fmla="*/ 0 h 67326"/>
                <a:gd name="connsiteX9" fmla="*/ 0 w 241355"/>
                <a:gd name="connsiteY9" fmla="*/ 0 h 67326"/>
                <a:gd name="connsiteX10" fmla="*/ 6351 w 241355"/>
                <a:gd name="connsiteY10" fmla="*/ 3811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355" h="67326">
                  <a:moveTo>
                    <a:pt x="6351" y="3811"/>
                  </a:moveTo>
                  <a:cubicBezTo>
                    <a:pt x="8892" y="7622"/>
                    <a:pt x="6351" y="11433"/>
                    <a:pt x="3811" y="13973"/>
                  </a:cubicBezTo>
                  <a:cubicBezTo>
                    <a:pt x="3811" y="13973"/>
                    <a:pt x="3811" y="13973"/>
                    <a:pt x="3811" y="13973"/>
                  </a:cubicBezTo>
                  <a:lnTo>
                    <a:pt x="1270" y="15244"/>
                  </a:lnTo>
                  <a:lnTo>
                    <a:pt x="8892" y="16514"/>
                  </a:lnTo>
                  <a:lnTo>
                    <a:pt x="241356" y="67326"/>
                  </a:lnTo>
                  <a:lnTo>
                    <a:pt x="241356" y="62245"/>
                  </a:lnTo>
                  <a:lnTo>
                    <a:pt x="240085" y="52083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2541" y="0"/>
                    <a:pt x="5081" y="1270"/>
                    <a:pt x="6351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53F1BD63-998C-4887-8C0F-4FC4FB0182D9}"/>
                </a:ext>
              </a:extLst>
            </p:cNvPr>
            <p:cNvSpPr/>
            <p:nvPr/>
          </p:nvSpPr>
          <p:spPr>
            <a:xfrm>
              <a:off x="1518000" y="135541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2A34687-C3C6-4F87-96FD-2482FFD54908}"/>
                </a:ext>
              </a:extLst>
            </p:cNvPr>
            <p:cNvSpPr/>
            <p:nvPr/>
          </p:nvSpPr>
          <p:spPr>
            <a:xfrm>
              <a:off x="2332258" y="1100084"/>
              <a:ext cx="762175" cy="442066"/>
            </a:xfrm>
            <a:custGeom>
              <a:avLst/>
              <a:gdLst>
                <a:gd name="connsiteX0" fmla="*/ 3811 w 762175"/>
                <a:gd name="connsiteY0" fmla="*/ 431904 h 442066"/>
                <a:gd name="connsiteX1" fmla="*/ 5081 w 762175"/>
                <a:gd name="connsiteY1" fmla="*/ 431904 h 442066"/>
                <a:gd name="connsiteX2" fmla="*/ 6351 w 762175"/>
                <a:gd name="connsiteY2" fmla="*/ 431904 h 442066"/>
                <a:gd name="connsiteX3" fmla="*/ 7622 w 762175"/>
                <a:gd name="connsiteY3" fmla="*/ 433174 h 442066"/>
                <a:gd name="connsiteX4" fmla="*/ 8892 w 762175"/>
                <a:gd name="connsiteY4" fmla="*/ 434444 h 442066"/>
                <a:gd name="connsiteX5" fmla="*/ 8892 w 762175"/>
                <a:gd name="connsiteY5" fmla="*/ 435715 h 442066"/>
                <a:gd name="connsiteX6" fmla="*/ 8892 w 762175"/>
                <a:gd name="connsiteY6" fmla="*/ 436985 h 442066"/>
                <a:gd name="connsiteX7" fmla="*/ 8892 w 762175"/>
                <a:gd name="connsiteY7" fmla="*/ 436985 h 442066"/>
                <a:gd name="connsiteX8" fmla="*/ 8892 w 762175"/>
                <a:gd name="connsiteY8" fmla="*/ 442066 h 442066"/>
                <a:gd name="connsiteX9" fmla="*/ 762176 w 762175"/>
                <a:gd name="connsiteY9" fmla="*/ 17784 h 442066"/>
                <a:gd name="connsiteX10" fmla="*/ 762176 w 762175"/>
                <a:gd name="connsiteY10" fmla="*/ 5081 h 442066"/>
                <a:gd name="connsiteX11" fmla="*/ 762176 w 762175"/>
                <a:gd name="connsiteY11" fmla="*/ 0 h 442066"/>
                <a:gd name="connsiteX12" fmla="*/ 0 w 762175"/>
                <a:gd name="connsiteY12" fmla="*/ 429363 h 442066"/>
                <a:gd name="connsiteX13" fmla="*/ 2541 w 762175"/>
                <a:gd name="connsiteY13" fmla="*/ 429363 h 442066"/>
                <a:gd name="connsiteX14" fmla="*/ 3811 w 762175"/>
                <a:gd name="connsiteY14" fmla="*/ 431904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2175" h="442066">
                  <a:moveTo>
                    <a:pt x="3811" y="431904"/>
                  </a:moveTo>
                  <a:cubicBezTo>
                    <a:pt x="3811" y="431904"/>
                    <a:pt x="5081" y="431904"/>
                    <a:pt x="5081" y="431904"/>
                  </a:cubicBezTo>
                  <a:lnTo>
                    <a:pt x="6351" y="431904"/>
                  </a:lnTo>
                  <a:cubicBezTo>
                    <a:pt x="6351" y="431904"/>
                    <a:pt x="7622" y="433174"/>
                    <a:pt x="7622" y="433174"/>
                  </a:cubicBezTo>
                  <a:cubicBezTo>
                    <a:pt x="7622" y="433174"/>
                    <a:pt x="7622" y="434444"/>
                    <a:pt x="8892" y="434444"/>
                  </a:cubicBezTo>
                  <a:cubicBezTo>
                    <a:pt x="8892" y="434444"/>
                    <a:pt x="8892" y="435715"/>
                    <a:pt x="8892" y="435715"/>
                  </a:cubicBezTo>
                  <a:cubicBezTo>
                    <a:pt x="8892" y="435715"/>
                    <a:pt x="8892" y="436985"/>
                    <a:pt x="8892" y="436985"/>
                  </a:cubicBezTo>
                  <a:lnTo>
                    <a:pt x="8892" y="436985"/>
                  </a:lnTo>
                  <a:lnTo>
                    <a:pt x="8892" y="442066"/>
                  </a:lnTo>
                  <a:lnTo>
                    <a:pt x="762176" y="17784"/>
                  </a:lnTo>
                  <a:lnTo>
                    <a:pt x="762176" y="5081"/>
                  </a:lnTo>
                  <a:lnTo>
                    <a:pt x="762176" y="0"/>
                  </a:lnTo>
                  <a:lnTo>
                    <a:pt x="0" y="429363"/>
                  </a:lnTo>
                  <a:lnTo>
                    <a:pt x="2541" y="429363"/>
                  </a:lnTo>
                  <a:lnTo>
                    <a:pt x="3811" y="4319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2C9A405-1AC5-4D56-A13C-C77654E7667C}"/>
                </a:ext>
              </a:extLst>
            </p:cNvPr>
            <p:cNvSpPr/>
            <p:nvPr/>
          </p:nvSpPr>
          <p:spPr>
            <a:xfrm>
              <a:off x="2867051" y="778696"/>
              <a:ext cx="217220" cy="58434"/>
            </a:xfrm>
            <a:custGeom>
              <a:avLst/>
              <a:gdLst>
                <a:gd name="connsiteX0" fmla="*/ 0 w 217220"/>
                <a:gd name="connsiteY0" fmla="*/ 16514 h 58434"/>
                <a:gd name="connsiteX1" fmla="*/ 217220 w 217220"/>
                <a:gd name="connsiteY1" fmla="*/ 58434 h 58434"/>
                <a:gd name="connsiteX2" fmla="*/ 217220 w 217220"/>
                <a:gd name="connsiteY2" fmla="*/ 52083 h 58434"/>
                <a:gd name="connsiteX3" fmla="*/ 217220 w 217220"/>
                <a:gd name="connsiteY3" fmla="*/ 41920 h 58434"/>
                <a:gd name="connsiteX4" fmla="*/ 0 w 217220"/>
                <a:gd name="connsiteY4" fmla="*/ 0 h 58434"/>
                <a:gd name="connsiteX5" fmla="*/ 0 w 217220"/>
                <a:gd name="connsiteY5" fmla="*/ 6352 h 58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0" h="58434">
                  <a:moveTo>
                    <a:pt x="0" y="16514"/>
                  </a:moveTo>
                  <a:lnTo>
                    <a:pt x="217220" y="58434"/>
                  </a:lnTo>
                  <a:lnTo>
                    <a:pt x="217220" y="52083"/>
                  </a:lnTo>
                  <a:lnTo>
                    <a:pt x="217220" y="41920"/>
                  </a:lnTo>
                  <a:lnTo>
                    <a:pt x="0" y="0"/>
                  </a:lnTo>
                  <a:lnTo>
                    <a:pt x="0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2874B4D-9BB0-4666-977A-37F40F4F4114}"/>
                </a:ext>
              </a:extLst>
            </p:cNvPr>
            <p:cNvSpPr/>
            <p:nvPr/>
          </p:nvSpPr>
          <p:spPr>
            <a:xfrm>
              <a:off x="1096262" y="1230925"/>
              <a:ext cx="57163" cy="45730"/>
            </a:xfrm>
            <a:custGeom>
              <a:avLst/>
              <a:gdLst>
                <a:gd name="connsiteX0" fmla="*/ 0 w 57163"/>
                <a:gd name="connsiteY0" fmla="*/ 45731 h 45730"/>
                <a:gd name="connsiteX1" fmla="*/ 57163 w 57163"/>
                <a:gd name="connsiteY1" fmla="*/ 16514 h 45730"/>
                <a:gd name="connsiteX2" fmla="*/ 55893 w 57163"/>
                <a:gd name="connsiteY2" fmla="*/ 5081 h 45730"/>
                <a:gd name="connsiteX3" fmla="*/ 55893 w 57163"/>
                <a:gd name="connsiteY3" fmla="*/ 0 h 45730"/>
                <a:gd name="connsiteX4" fmla="*/ 3811 w 57163"/>
                <a:gd name="connsiteY4" fmla="*/ 26676 h 45730"/>
                <a:gd name="connsiteX5" fmla="*/ 5081 w 57163"/>
                <a:gd name="connsiteY5" fmla="*/ 38109 h 45730"/>
                <a:gd name="connsiteX6" fmla="*/ 2541 w 57163"/>
                <a:gd name="connsiteY6" fmla="*/ 43190 h 45730"/>
                <a:gd name="connsiteX7" fmla="*/ 0 w 57163"/>
                <a:gd name="connsiteY7" fmla="*/ 45731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163" h="45730">
                  <a:moveTo>
                    <a:pt x="0" y="45731"/>
                  </a:moveTo>
                  <a:lnTo>
                    <a:pt x="57163" y="16514"/>
                  </a:lnTo>
                  <a:lnTo>
                    <a:pt x="55893" y="5081"/>
                  </a:lnTo>
                  <a:lnTo>
                    <a:pt x="55893" y="0"/>
                  </a:lnTo>
                  <a:lnTo>
                    <a:pt x="3811" y="26676"/>
                  </a:lnTo>
                  <a:lnTo>
                    <a:pt x="5081" y="38109"/>
                  </a:lnTo>
                  <a:cubicBezTo>
                    <a:pt x="5081" y="40650"/>
                    <a:pt x="5081" y="41920"/>
                    <a:pt x="2541" y="43190"/>
                  </a:cubicBezTo>
                  <a:cubicBezTo>
                    <a:pt x="1270" y="44461"/>
                    <a:pt x="1270" y="44461"/>
                    <a:pt x="0" y="4573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7F919C6-225E-4074-9D7E-E2C2C8FB5722}"/>
                </a:ext>
              </a:extLst>
            </p:cNvPr>
            <p:cNvSpPr/>
            <p:nvPr/>
          </p:nvSpPr>
          <p:spPr>
            <a:xfrm>
              <a:off x="721526" y="145831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B3A70016-2BC3-4020-B78C-5B0206B11F97}"/>
                </a:ext>
              </a:extLst>
            </p:cNvPr>
            <p:cNvSpPr/>
            <p:nvPr/>
          </p:nvSpPr>
          <p:spPr>
            <a:xfrm>
              <a:off x="726607" y="1457039"/>
              <a:ext cx="430629" cy="106705"/>
            </a:xfrm>
            <a:custGeom>
              <a:avLst/>
              <a:gdLst>
                <a:gd name="connsiteX0" fmla="*/ 430629 w 430629"/>
                <a:gd name="connsiteY0" fmla="*/ 106706 h 106705"/>
                <a:gd name="connsiteX1" fmla="*/ 424278 w 430629"/>
                <a:gd name="connsiteY1" fmla="*/ 102895 h 106705"/>
                <a:gd name="connsiteX2" fmla="*/ 426818 w 430629"/>
                <a:gd name="connsiteY2" fmla="*/ 92732 h 106705"/>
                <a:gd name="connsiteX3" fmla="*/ 426818 w 430629"/>
                <a:gd name="connsiteY3" fmla="*/ 92732 h 106705"/>
                <a:gd name="connsiteX4" fmla="*/ 429359 w 430629"/>
                <a:gd name="connsiteY4" fmla="*/ 91462 h 106705"/>
                <a:gd name="connsiteX5" fmla="*/ 22865 w 430629"/>
                <a:gd name="connsiteY5" fmla="*/ 0 h 106705"/>
                <a:gd name="connsiteX6" fmla="*/ 5081 w 430629"/>
                <a:gd name="connsiteY6" fmla="*/ 10162 h 106705"/>
                <a:gd name="connsiteX7" fmla="*/ 0 w 430629"/>
                <a:gd name="connsiteY7" fmla="*/ 10162 h 106705"/>
                <a:gd name="connsiteX8" fmla="*/ 0 w 430629"/>
                <a:gd name="connsiteY8" fmla="*/ 10162 h 106705"/>
                <a:gd name="connsiteX9" fmla="*/ 10162 w 430629"/>
                <a:gd name="connsiteY9" fmla="*/ 12703 h 106705"/>
                <a:gd name="connsiteX10" fmla="*/ 424278 w 430629"/>
                <a:gd name="connsiteY10" fmla="*/ 106706 h 106705"/>
                <a:gd name="connsiteX11" fmla="*/ 430629 w 430629"/>
                <a:gd name="connsiteY11" fmla="*/ 106706 h 106705"/>
                <a:gd name="connsiteX12" fmla="*/ 430629 w 430629"/>
                <a:gd name="connsiteY12" fmla="*/ 106706 h 106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629" h="106705">
                  <a:moveTo>
                    <a:pt x="430629" y="106706"/>
                  </a:moveTo>
                  <a:cubicBezTo>
                    <a:pt x="428089" y="106706"/>
                    <a:pt x="425548" y="105435"/>
                    <a:pt x="424278" y="102895"/>
                  </a:cubicBezTo>
                  <a:cubicBezTo>
                    <a:pt x="421737" y="99084"/>
                    <a:pt x="423008" y="95273"/>
                    <a:pt x="426818" y="92732"/>
                  </a:cubicBezTo>
                  <a:cubicBezTo>
                    <a:pt x="426818" y="92732"/>
                    <a:pt x="426818" y="92732"/>
                    <a:pt x="426818" y="92732"/>
                  </a:cubicBezTo>
                  <a:lnTo>
                    <a:pt x="429359" y="91462"/>
                  </a:lnTo>
                  <a:lnTo>
                    <a:pt x="22865" y="0"/>
                  </a:lnTo>
                  <a:lnTo>
                    <a:pt x="5081" y="10162"/>
                  </a:lnTo>
                  <a:cubicBezTo>
                    <a:pt x="3811" y="11433"/>
                    <a:pt x="1270" y="11433"/>
                    <a:pt x="0" y="10162"/>
                  </a:cubicBezTo>
                  <a:lnTo>
                    <a:pt x="0" y="10162"/>
                  </a:lnTo>
                  <a:lnTo>
                    <a:pt x="10162" y="12703"/>
                  </a:lnTo>
                  <a:lnTo>
                    <a:pt x="424278" y="106706"/>
                  </a:lnTo>
                  <a:lnTo>
                    <a:pt x="430629" y="106706"/>
                  </a:lnTo>
                  <a:lnTo>
                    <a:pt x="430629" y="1067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3C2E6C7-0B50-4078-9C68-B8488360FBA2}"/>
                </a:ext>
              </a:extLst>
            </p:cNvPr>
            <p:cNvSpPr/>
            <p:nvPr/>
          </p:nvSpPr>
          <p:spPr>
            <a:xfrm>
              <a:off x="721526" y="1456086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5064AF40-DFAD-4337-B2D8-E4A9BAAA6526}"/>
                </a:ext>
              </a:extLst>
            </p:cNvPr>
            <p:cNvSpPr/>
            <p:nvPr/>
          </p:nvSpPr>
          <p:spPr>
            <a:xfrm>
              <a:off x="72406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2FD1767-AF32-44E9-B8DB-DACC6D8DA440}"/>
                </a:ext>
              </a:extLst>
            </p:cNvPr>
            <p:cNvSpPr/>
            <p:nvPr/>
          </p:nvSpPr>
          <p:spPr>
            <a:xfrm>
              <a:off x="1150409" y="1360496"/>
              <a:ext cx="356158" cy="201978"/>
            </a:xfrm>
            <a:custGeom>
              <a:avLst/>
              <a:gdLst>
                <a:gd name="connsiteX0" fmla="*/ 352348 w 356158"/>
                <a:gd name="connsiteY0" fmla="*/ 7622 h 201978"/>
                <a:gd name="connsiteX1" fmla="*/ 352348 w 356158"/>
                <a:gd name="connsiteY1" fmla="*/ 7622 h 201978"/>
                <a:gd name="connsiteX2" fmla="*/ 352348 w 356158"/>
                <a:gd name="connsiteY2" fmla="*/ 7622 h 201978"/>
                <a:gd name="connsiteX3" fmla="*/ 352348 w 356158"/>
                <a:gd name="connsiteY3" fmla="*/ 5081 h 201978"/>
                <a:gd name="connsiteX4" fmla="*/ 352348 w 356158"/>
                <a:gd name="connsiteY4" fmla="*/ 3811 h 201978"/>
                <a:gd name="connsiteX5" fmla="*/ 353618 w 356158"/>
                <a:gd name="connsiteY5" fmla="*/ 2541 h 201978"/>
                <a:gd name="connsiteX6" fmla="*/ 354888 w 356158"/>
                <a:gd name="connsiteY6" fmla="*/ 1270 h 201978"/>
                <a:gd name="connsiteX7" fmla="*/ 356158 w 356158"/>
                <a:gd name="connsiteY7" fmla="*/ 0 h 201978"/>
                <a:gd name="connsiteX8" fmla="*/ 6828 w 356158"/>
                <a:gd name="connsiteY8" fmla="*/ 186735 h 201978"/>
                <a:gd name="connsiteX9" fmla="*/ 4287 w 356158"/>
                <a:gd name="connsiteY9" fmla="*/ 188005 h 201978"/>
                <a:gd name="connsiteX10" fmla="*/ 476 w 356158"/>
                <a:gd name="connsiteY10" fmla="*/ 198168 h 201978"/>
                <a:gd name="connsiteX11" fmla="*/ 476 w 356158"/>
                <a:gd name="connsiteY11" fmla="*/ 198168 h 201978"/>
                <a:gd name="connsiteX12" fmla="*/ 6828 w 356158"/>
                <a:gd name="connsiteY12" fmla="*/ 201979 h 201978"/>
                <a:gd name="connsiteX13" fmla="*/ 8098 w 356158"/>
                <a:gd name="connsiteY13" fmla="*/ 201979 h 201978"/>
                <a:gd name="connsiteX14" fmla="*/ 9368 w 356158"/>
                <a:gd name="connsiteY14" fmla="*/ 201979 h 201978"/>
                <a:gd name="connsiteX15" fmla="*/ 10639 w 356158"/>
                <a:gd name="connsiteY15" fmla="*/ 201979 h 201978"/>
                <a:gd name="connsiteX16" fmla="*/ 14450 w 356158"/>
                <a:gd name="connsiteY16" fmla="*/ 199438 h 201978"/>
                <a:gd name="connsiteX17" fmla="*/ 352348 w 356158"/>
                <a:gd name="connsiteY17" fmla="*/ 19055 h 201978"/>
                <a:gd name="connsiteX18" fmla="*/ 352348 w 356158"/>
                <a:gd name="connsiteY18" fmla="*/ 7622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6158" h="201978">
                  <a:moveTo>
                    <a:pt x="352348" y="7622"/>
                  </a:moveTo>
                  <a:lnTo>
                    <a:pt x="352348" y="7622"/>
                  </a:lnTo>
                  <a:lnTo>
                    <a:pt x="352348" y="7622"/>
                  </a:lnTo>
                  <a:cubicBezTo>
                    <a:pt x="352348" y="6352"/>
                    <a:pt x="352348" y="6352"/>
                    <a:pt x="352348" y="5081"/>
                  </a:cubicBezTo>
                  <a:lnTo>
                    <a:pt x="352348" y="3811"/>
                  </a:lnTo>
                  <a:cubicBezTo>
                    <a:pt x="352348" y="3811"/>
                    <a:pt x="352348" y="2541"/>
                    <a:pt x="353618" y="2541"/>
                  </a:cubicBezTo>
                  <a:cubicBezTo>
                    <a:pt x="353618" y="2541"/>
                    <a:pt x="353618" y="1270"/>
                    <a:pt x="354888" y="1270"/>
                  </a:cubicBezTo>
                  <a:cubicBezTo>
                    <a:pt x="354888" y="1270"/>
                    <a:pt x="356158" y="1270"/>
                    <a:pt x="356158" y="0"/>
                  </a:cubicBezTo>
                  <a:lnTo>
                    <a:pt x="6828" y="186735"/>
                  </a:lnTo>
                  <a:lnTo>
                    <a:pt x="4287" y="188005"/>
                  </a:lnTo>
                  <a:cubicBezTo>
                    <a:pt x="476" y="189275"/>
                    <a:pt x="-794" y="194357"/>
                    <a:pt x="476" y="198168"/>
                  </a:cubicBezTo>
                  <a:cubicBezTo>
                    <a:pt x="476" y="198168"/>
                    <a:pt x="476" y="198168"/>
                    <a:pt x="476" y="198168"/>
                  </a:cubicBezTo>
                  <a:cubicBezTo>
                    <a:pt x="1747" y="200708"/>
                    <a:pt x="4287" y="201979"/>
                    <a:pt x="6828" y="201979"/>
                  </a:cubicBezTo>
                  <a:lnTo>
                    <a:pt x="8098" y="201979"/>
                  </a:lnTo>
                  <a:lnTo>
                    <a:pt x="9368" y="201979"/>
                  </a:lnTo>
                  <a:lnTo>
                    <a:pt x="10639" y="201979"/>
                  </a:lnTo>
                  <a:lnTo>
                    <a:pt x="14450" y="199438"/>
                  </a:lnTo>
                  <a:lnTo>
                    <a:pt x="352348" y="19055"/>
                  </a:lnTo>
                  <a:lnTo>
                    <a:pt x="352348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09CF607-D71A-4313-AAAB-5D660106DF6B}"/>
                </a:ext>
              </a:extLst>
            </p:cNvPr>
            <p:cNvSpPr/>
            <p:nvPr/>
          </p:nvSpPr>
          <p:spPr>
            <a:xfrm>
              <a:off x="1504026" y="1355415"/>
              <a:ext cx="22916" cy="16514"/>
            </a:xfrm>
            <a:custGeom>
              <a:avLst/>
              <a:gdLst>
                <a:gd name="connsiteX0" fmla="*/ 5081 w 22916"/>
                <a:gd name="connsiteY0" fmla="*/ 5081 h 16514"/>
                <a:gd name="connsiteX1" fmla="*/ 12703 w 22916"/>
                <a:gd name="connsiteY1" fmla="*/ 11433 h 16514"/>
                <a:gd name="connsiteX2" fmla="*/ 12703 w 22916"/>
                <a:gd name="connsiteY2" fmla="*/ 11433 h 16514"/>
                <a:gd name="connsiteX3" fmla="*/ 12703 w 22916"/>
                <a:gd name="connsiteY3" fmla="*/ 16514 h 16514"/>
                <a:gd name="connsiteX4" fmla="*/ 16514 w 22916"/>
                <a:gd name="connsiteY4" fmla="*/ 15244 h 16514"/>
                <a:gd name="connsiteX5" fmla="*/ 19054 w 22916"/>
                <a:gd name="connsiteY5" fmla="*/ 13973 h 16514"/>
                <a:gd name="connsiteX6" fmla="*/ 21595 w 22916"/>
                <a:gd name="connsiteY6" fmla="*/ 3811 h 16514"/>
                <a:gd name="connsiteX7" fmla="*/ 21595 w 22916"/>
                <a:gd name="connsiteY7" fmla="*/ 3811 h 16514"/>
                <a:gd name="connsiteX8" fmla="*/ 15243 w 22916"/>
                <a:gd name="connsiteY8" fmla="*/ 0 h 16514"/>
                <a:gd name="connsiteX9" fmla="*/ 13973 w 22916"/>
                <a:gd name="connsiteY9" fmla="*/ 0 h 16514"/>
                <a:gd name="connsiteX10" fmla="*/ 12703 w 22916"/>
                <a:gd name="connsiteY10" fmla="*/ 0 h 16514"/>
                <a:gd name="connsiteX11" fmla="*/ 11433 w 22916"/>
                <a:gd name="connsiteY11" fmla="*/ 0 h 16514"/>
                <a:gd name="connsiteX12" fmla="*/ 11433 w 22916"/>
                <a:gd name="connsiteY12" fmla="*/ 0 h 16514"/>
                <a:gd name="connsiteX13" fmla="*/ 5081 w 22916"/>
                <a:gd name="connsiteY13" fmla="*/ 5081 h 16514"/>
                <a:gd name="connsiteX14" fmla="*/ 1270 w 22916"/>
                <a:gd name="connsiteY14" fmla="*/ 5081 h 16514"/>
                <a:gd name="connsiteX15" fmla="*/ 0 w 22916"/>
                <a:gd name="connsiteY15" fmla="*/ 6352 h 16514"/>
                <a:gd name="connsiteX16" fmla="*/ 5081 w 22916"/>
                <a:gd name="connsiteY16" fmla="*/ 5081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916" h="16514">
                  <a:moveTo>
                    <a:pt x="5081" y="5081"/>
                  </a:moveTo>
                  <a:cubicBezTo>
                    <a:pt x="8892" y="5081"/>
                    <a:pt x="12703" y="7622"/>
                    <a:pt x="12703" y="11433"/>
                  </a:cubicBezTo>
                  <a:cubicBezTo>
                    <a:pt x="12703" y="11433"/>
                    <a:pt x="12703" y="11433"/>
                    <a:pt x="12703" y="11433"/>
                  </a:cubicBezTo>
                  <a:lnTo>
                    <a:pt x="12703" y="16514"/>
                  </a:lnTo>
                  <a:lnTo>
                    <a:pt x="16514" y="15244"/>
                  </a:lnTo>
                  <a:lnTo>
                    <a:pt x="19054" y="13973"/>
                  </a:lnTo>
                  <a:cubicBezTo>
                    <a:pt x="22865" y="11433"/>
                    <a:pt x="24136" y="7622"/>
                    <a:pt x="21595" y="3811"/>
                  </a:cubicBezTo>
                  <a:cubicBezTo>
                    <a:pt x="21595" y="3811"/>
                    <a:pt x="21595" y="3811"/>
                    <a:pt x="21595" y="3811"/>
                  </a:cubicBezTo>
                  <a:cubicBezTo>
                    <a:pt x="20325" y="1270"/>
                    <a:pt x="17784" y="0"/>
                    <a:pt x="15243" y="0"/>
                  </a:cubicBezTo>
                  <a:lnTo>
                    <a:pt x="13973" y="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5081" y="5081"/>
                  </a:lnTo>
                  <a:lnTo>
                    <a:pt x="1270" y="5081"/>
                  </a:lnTo>
                  <a:cubicBezTo>
                    <a:pt x="1270" y="5081"/>
                    <a:pt x="0" y="5081"/>
                    <a:pt x="0" y="6352"/>
                  </a:cubicBezTo>
                  <a:cubicBezTo>
                    <a:pt x="2541" y="5081"/>
                    <a:pt x="3811" y="5081"/>
                    <a:pt x="508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6DECD6F-D1EB-4BFC-B206-D465F0DFB13C}"/>
                </a:ext>
              </a:extLst>
            </p:cNvPr>
            <p:cNvSpPr/>
            <p:nvPr/>
          </p:nvSpPr>
          <p:spPr>
            <a:xfrm>
              <a:off x="2327176" y="1538339"/>
              <a:ext cx="100353" cy="1535798"/>
            </a:xfrm>
            <a:custGeom>
              <a:avLst/>
              <a:gdLst>
                <a:gd name="connsiteX0" fmla="*/ 88921 w 100353"/>
                <a:gd name="connsiteY0" fmla="*/ 1533258 h 1535798"/>
                <a:gd name="connsiteX1" fmla="*/ 100353 w 100353"/>
                <a:gd name="connsiteY1" fmla="*/ 1526907 h 1535798"/>
                <a:gd name="connsiteX2" fmla="*/ 13973 w 100353"/>
                <a:gd name="connsiteY2" fmla="*/ 5081 h 1535798"/>
                <a:gd name="connsiteX3" fmla="*/ 13973 w 100353"/>
                <a:gd name="connsiteY3" fmla="*/ 0 h 1535798"/>
                <a:gd name="connsiteX4" fmla="*/ 13973 w 100353"/>
                <a:gd name="connsiteY4" fmla="*/ 0 h 1535798"/>
                <a:gd name="connsiteX5" fmla="*/ 13973 w 100353"/>
                <a:gd name="connsiteY5" fmla="*/ 2541 h 1535798"/>
                <a:gd name="connsiteX6" fmla="*/ 5081 w 100353"/>
                <a:gd name="connsiteY6" fmla="*/ 8892 h 1535798"/>
                <a:gd name="connsiteX7" fmla="*/ 0 w 100353"/>
                <a:gd name="connsiteY7" fmla="*/ 7622 h 1535798"/>
                <a:gd name="connsiteX8" fmla="*/ 86380 w 100353"/>
                <a:gd name="connsiteY8" fmla="*/ 1535799 h 1535798"/>
                <a:gd name="connsiteX9" fmla="*/ 88921 w 100353"/>
                <a:gd name="connsiteY9" fmla="*/ 1533258 h 153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353" h="1535798">
                  <a:moveTo>
                    <a:pt x="88921" y="1533258"/>
                  </a:moveTo>
                  <a:lnTo>
                    <a:pt x="100353" y="1526907"/>
                  </a:lnTo>
                  <a:lnTo>
                    <a:pt x="13973" y="5081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3973" y="1270"/>
                    <a:pt x="13973" y="1270"/>
                    <a:pt x="13973" y="2541"/>
                  </a:cubicBezTo>
                  <a:cubicBezTo>
                    <a:pt x="12703" y="6352"/>
                    <a:pt x="8892" y="8892"/>
                    <a:pt x="5081" y="8892"/>
                  </a:cubicBezTo>
                  <a:lnTo>
                    <a:pt x="0" y="7622"/>
                  </a:lnTo>
                  <a:lnTo>
                    <a:pt x="86380" y="1535799"/>
                  </a:lnTo>
                  <a:lnTo>
                    <a:pt x="88921" y="15332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175FCAA-720E-4D88-9D29-22AAF9BD3282}"/>
                </a:ext>
              </a:extLst>
            </p:cNvPr>
            <p:cNvSpPr/>
            <p:nvPr/>
          </p:nvSpPr>
          <p:spPr>
            <a:xfrm>
              <a:off x="980666" y="0"/>
              <a:ext cx="120677" cy="1269034"/>
            </a:xfrm>
            <a:custGeom>
              <a:avLst/>
              <a:gdLst>
                <a:gd name="connsiteX0" fmla="*/ 109245 w 120677"/>
                <a:gd name="connsiteY0" fmla="*/ 1262683 h 1269034"/>
                <a:gd name="connsiteX1" fmla="*/ 119408 w 120677"/>
                <a:gd name="connsiteY1" fmla="*/ 1266494 h 1269034"/>
                <a:gd name="connsiteX2" fmla="*/ 120678 w 120677"/>
                <a:gd name="connsiteY2" fmla="*/ 1269035 h 1269034"/>
                <a:gd name="connsiteX3" fmla="*/ 119408 w 120677"/>
                <a:gd name="connsiteY3" fmla="*/ 1257602 h 1269034"/>
                <a:gd name="connsiteX4" fmla="*/ 15244 w 120677"/>
                <a:gd name="connsiteY4" fmla="*/ 0 h 1269034"/>
                <a:gd name="connsiteX5" fmla="*/ 0 w 120677"/>
                <a:gd name="connsiteY5" fmla="*/ 0 h 1269034"/>
                <a:gd name="connsiteX6" fmla="*/ 104164 w 120677"/>
                <a:gd name="connsiteY6" fmla="*/ 1265224 h 1269034"/>
                <a:gd name="connsiteX7" fmla="*/ 109245 w 120677"/>
                <a:gd name="connsiteY7" fmla="*/ 1262683 h 126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677" h="1269034">
                  <a:moveTo>
                    <a:pt x="109245" y="1262683"/>
                  </a:moveTo>
                  <a:cubicBezTo>
                    <a:pt x="113056" y="1261413"/>
                    <a:pt x="116867" y="1262683"/>
                    <a:pt x="119408" y="1266494"/>
                  </a:cubicBezTo>
                  <a:cubicBezTo>
                    <a:pt x="119408" y="1267764"/>
                    <a:pt x="119408" y="1267764"/>
                    <a:pt x="120678" y="1269035"/>
                  </a:cubicBezTo>
                  <a:lnTo>
                    <a:pt x="119408" y="1257602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104164" y="1265224"/>
                  </a:lnTo>
                  <a:lnTo>
                    <a:pt x="109245" y="126268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A5226DB-BB9B-4E69-B17C-D7258178C213}"/>
                </a:ext>
              </a:extLst>
            </p:cNvPr>
            <p:cNvSpPr/>
            <p:nvPr/>
          </p:nvSpPr>
          <p:spPr>
            <a:xfrm>
              <a:off x="1096262" y="1274115"/>
              <a:ext cx="2540" cy="1270"/>
            </a:xfrm>
            <a:custGeom>
              <a:avLst/>
              <a:gdLst>
                <a:gd name="connsiteX0" fmla="*/ 2541 w 2540"/>
                <a:gd name="connsiteY0" fmla="*/ 0 h 1270"/>
                <a:gd name="connsiteX1" fmla="*/ 0 w 2540"/>
                <a:gd name="connsiteY1" fmla="*/ 1270 h 1270"/>
                <a:gd name="connsiteX2" fmla="*/ 0 w 2540"/>
                <a:gd name="connsiteY2" fmla="*/ 1270 h 1270"/>
                <a:gd name="connsiteX3" fmla="*/ 2541 w 254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0" h="1270">
                  <a:moveTo>
                    <a:pt x="2541" y="0"/>
                  </a:moveTo>
                  <a:cubicBezTo>
                    <a:pt x="2541" y="1270"/>
                    <a:pt x="1270" y="1270"/>
                    <a:pt x="0" y="1270"/>
                  </a:cubicBezTo>
                  <a:lnTo>
                    <a:pt x="0" y="1270"/>
                  </a:lnTo>
                  <a:cubicBezTo>
                    <a:pt x="1270" y="1270"/>
                    <a:pt x="1270" y="1270"/>
                    <a:pt x="254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667586E-E1A2-4429-B043-98B45620B5CF}"/>
                </a:ext>
              </a:extLst>
            </p:cNvPr>
            <p:cNvSpPr/>
            <p:nvPr/>
          </p:nvSpPr>
          <p:spPr>
            <a:xfrm>
              <a:off x="1316023" y="0"/>
              <a:ext cx="49541" cy="467472"/>
            </a:xfrm>
            <a:custGeom>
              <a:avLst/>
              <a:gdLst>
                <a:gd name="connsiteX0" fmla="*/ 39379 w 49541"/>
                <a:gd name="connsiteY0" fmla="*/ 466202 h 467472"/>
                <a:gd name="connsiteX1" fmla="*/ 49541 w 49541"/>
                <a:gd name="connsiteY1" fmla="*/ 461121 h 467472"/>
                <a:gd name="connsiteX2" fmla="*/ 15244 w 49541"/>
                <a:gd name="connsiteY2" fmla="*/ 0 h 467472"/>
                <a:gd name="connsiteX3" fmla="*/ 0 w 49541"/>
                <a:gd name="connsiteY3" fmla="*/ 0 h 467472"/>
                <a:gd name="connsiteX4" fmla="*/ 35568 w 49541"/>
                <a:gd name="connsiteY4" fmla="*/ 467472 h 46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41" h="467472">
                  <a:moveTo>
                    <a:pt x="39379" y="466202"/>
                  </a:moveTo>
                  <a:lnTo>
                    <a:pt x="49541" y="461121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35568" y="46747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1F9B8E5-4D07-4720-8636-A75F386985E1}"/>
                </a:ext>
              </a:extLst>
            </p:cNvPr>
            <p:cNvSpPr/>
            <p:nvPr/>
          </p:nvSpPr>
          <p:spPr>
            <a:xfrm>
              <a:off x="3710525" y="0"/>
              <a:ext cx="128299" cy="4305063"/>
            </a:xfrm>
            <a:custGeom>
              <a:avLst/>
              <a:gdLst>
                <a:gd name="connsiteX0" fmla="*/ 113056 w 128299"/>
                <a:gd name="connsiteY0" fmla="*/ 4305063 h 4305063"/>
                <a:gd name="connsiteX1" fmla="*/ 120678 w 128299"/>
                <a:gd name="connsiteY1" fmla="*/ 4297441 h 4305063"/>
                <a:gd name="connsiteX2" fmla="*/ 128300 w 128299"/>
                <a:gd name="connsiteY2" fmla="*/ 4305063 h 4305063"/>
                <a:gd name="connsiteX3" fmla="*/ 128300 w 128299"/>
                <a:gd name="connsiteY3" fmla="*/ 4305063 h 4305063"/>
                <a:gd name="connsiteX4" fmla="*/ 15243 w 128299"/>
                <a:gd name="connsiteY4" fmla="*/ 0 h 4305063"/>
                <a:gd name="connsiteX5" fmla="*/ 0 w 128299"/>
                <a:gd name="connsiteY5" fmla="*/ 0 h 4305063"/>
                <a:gd name="connsiteX6" fmla="*/ 111786 w 128299"/>
                <a:gd name="connsiteY6" fmla="*/ 4294901 h 4305063"/>
                <a:gd name="connsiteX7" fmla="*/ 111786 w 128299"/>
                <a:gd name="connsiteY7" fmla="*/ 4305063 h 4305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8299" h="4305063">
                  <a:moveTo>
                    <a:pt x="113056" y="4305063"/>
                  </a:moveTo>
                  <a:cubicBezTo>
                    <a:pt x="113056" y="4301253"/>
                    <a:pt x="116867" y="4297441"/>
                    <a:pt x="120678" y="4297441"/>
                  </a:cubicBezTo>
                  <a:cubicBezTo>
                    <a:pt x="124489" y="4297441"/>
                    <a:pt x="128300" y="4301253"/>
                    <a:pt x="128300" y="4305063"/>
                  </a:cubicBezTo>
                  <a:cubicBezTo>
                    <a:pt x="128300" y="4305063"/>
                    <a:pt x="128300" y="4305063"/>
                    <a:pt x="128300" y="4305063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111786" y="4294901"/>
                  </a:lnTo>
                  <a:lnTo>
                    <a:pt x="111786" y="43050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7FEFA3A-2810-4F14-87A3-AA933EB458A9}"/>
                </a:ext>
              </a:extLst>
            </p:cNvPr>
            <p:cNvSpPr/>
            <p:nvPr/>
          </p:nvSpPr>
          <p:spPr>
            <a:xfrm>
              <a:off x="5797617" y="3498419"/>
              <a:ext cx="37791" cy="1183924"/>
            </a:xfrm>
            <a:custGeom>
              <a:avLst/>
              <a:gdLst>
                <a:gd name="connsiteX0" fmla="*/ 36838 w 37791"/>
                <a:gd name="connsiteY0" fmla="*/ 2541 h 1183924"/>
                <a:gd name="connsiteX1" fmla="*/ 36838 w 37791"/>
                <a:gd name="connsiteY1" fmla="*/ 3811 h 1183924"/>
                <a:gd name="connsiteX2" fmla="*/ 35568 w 37791"/>
                <a:gd name="connsiteY2" fmla="*/ 5081 h 1183924"/>
                <a:gd name="connsiteX3" fmla="*/ 34298 w 37791"/>
                <a:gd name="connsiteY3" fmla="*/ 6352 h 1183924"/>
                <a:gd name="connsiteX4" fmla="*/ 34298 w 37791"/>
                <a:gd name="connsiteY4" fmla="*/ 6352 h 1183924"/>
                <a:gd name="connsiteX5" fmla="*/ 21595 w 37791"/>
                <a:gd name="connsiteY5" fmla="*/ 16514 h 1183924"/>
                <a:gd name="connsiteX6" fmla="*/ 0 w 37791"/>
                <a:gd name="connsiteY6" fmla="*/ 1172492 h 1183924"/>
                <a:gd name="connsiteX7" fmla="*/ 0 w 37791"/>
                <a:gd name="connsiteY7" fmla="*/ 1176302 h 1183924"/>
                <a:gd name="connsiteX8" fmla="*/ 0 w 37791"/>
                <a:gd name="connsiteY8" fmla="*/ 1177573 h 1183924"/>
                <a:gd name="connsiteX9" fmla="*/ 0 w 37791"/>
                <a:gd name="connsiteY9" fmla="*/ 1178843 h 1183924"/>
                <a:gd name="connsiteX10" fmla="*/ 1270 w 37791"/>
                <a:gd name="connsiteY10" fmla="*/ 1180113 h 1183924"/>
                <a:gd name="connsiteX11" fmla="*/ 2541 w 37791"/>
                <a:gd name="connsiteY11" fmla="*/ 1181384 h 1183924"/>
                <a:gd name="connsiteX12" fmla="*/ 3811 w 37791"/>
                <a:gd name="connsiteY12" fmla="*/ 1182654 h 1183924"/>
                <a:gd name="connsiteX13" fmla="*/ 5081 w 37791"/>
                <a:gd name="connsiteY13" fmla="*/ 1183924 h 1183924"/>
                <a:gd name="connsiteX14" fmla="*/ 7622 w 37791"/>
                <a:gd name="connsiteY14" fmla="*/ 1183924 h 1183924"/>
                <a:gd name="connsiteX15" fmla="*/ 15244 w 37791"/>
                <a:gd name="connsiteY15" fmla="*/ 1176302 h 1183924"/>
                <a:gd name="connsiteX16" fmla="*/ 15244 w 37791"/>
                <a:gd name="connsiteY16" fmla="*/ 1176302 h 1183924"/>
                <a:gd name="connsiteX17" fmla="*/ 15244 w 37791"/>
                <a:gd name="connsiteY17" fmla="*/ 1169951 h 1183924"/>
                <a:gd name="connsiteX18" fmla="*/ 36838 w 37791"/>
                <a:gd name="connsiteY18" fmla="*/ 0 h 1183924"/>
                <a:gd name="connsiteX19" fmla="*/ 36838 w 37791"/>
                <a:gd name="connsiteY19" fmla="*/ 0 h 1183924"/>
                <a:gd name="connsiteX20" fmla="*/ 36838 w 37791"/>
                <a:gd name="connsiteY20" fmla="*/ 2541 h 1183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7791" h="1183924">
                  <a:moveTo>
                    <a:pt x="36838" y="2541"/>
                  </a:moveTo>
                  <a:cubicBezTo>
                    <a:pt x="36838" y="2541"/>
                    <a:pt x="36838" y="3811"/>
                    <a:pt x="36838" y="3811"/>
                  </a:cubicBezTo>
                  <a:lnTo>
                    <a:pt x="35568" y="5081"/>
                  </a:lnTo>
                  <a:cubicBezTo>
                    <a:pt x="35568" y="5081"/>
                    <a:pt x="35568" y="6352"/>
                    <a:pt x="34298" y="6352"/>
                  </a:cubicBezTo>
                  <a:lnTo>
                    <a:pt x="34298" y="6352"/>
                  </a:lnTo>
                  <a:lnTo>
                    <a:pt x="21595" y="16514"/>
                  </a:lnTo>
                  <a:lnTo>
                    <a:pt x="0" y="1172492"/>
                  </a:lnTo>
                  <a:lnTo>
                    <a:pt x="0" y="1176302"/>
                  </a:lnTo>
                  <a:lnTo>
                    <a:pt x="0" y="1177573"/>
                  </a:lnTo>
                  <a:cubicBezTo>
                    <a:pt x="0" y="1177573"/>
                    <a:pt x="0" y="1178843"/>
                    <a:pt x="0" y="1178843"/>
                  </a:cubicBezTo>
                  <a:lnTo>
                    <a:pt x="1270" y="1180113"/>
                  </a:lnTo>
                  <a:lnTo>
                    <a:pt x="2541" y="1181384"/>
                  </a:lnTo>
                  <a:lnTo>
                    <a:pt x="3811" y="1182654"/>
                  </a:lnTo>
                  <a:cubicBezTo>
                    <a:pt x="3811" y="1182654"/>
                    <a:pt x="5081" y="1182654"/>
                    <a:pt x="5081" y="1183924"/>
                  </a:cubicBezTo>
                  <a:cubicBezTo>
                    <a:pt x="6351" y="1183924"/>
                    <a:pt x="6351" y="1183924"/>
                    <a:pt x="7622" y="1183924"/>
                  </a:cubicBezTo>
                  <a:cubicBezTo>
                    <a:pt x="11433" y="1183924"/>
                    <a:pt x="15244" y="1180113"/>
                    <a:pt x="15244" y="1176302"/>
                  </a:cubicBezTo>
                  <a:cubicBezTo>
                    <a:pt x="15244" y="1176302"/>
                    <a:pt x="15244" y="1176302"/>
                    <a:pt x="15244" y="1176302"/>
                  </a:cubicBezTo>
                  <a:lnTo>
                    <a:pt x="15244" y="1169951"/>
                  </a:lnTo>
                  <a:lnTo>
                    <a:pt x="36838" y="0"/>
                  </a:lnTo>
                  <a:lnTo>
                    <a:pt x="36838" y="0"/>
                  </a:lnTo>
                  <a:cubicBezTo>
                    <a:pt x="38109" y="1270"/>
                    <a:pt x="38109" y="2541"/>
                    <a:pt x="36838" y="254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8A96F509-63D8-42DF-B068-67734DC4166D}"/>
                </a:ext>
              </a:extLst>
            </p:cNvPr>
            <p:cNvSpPr/>
            <p:nvPr/>
          </p:nvSpPr>
          <p:spPr>
            <a:xfrm>
              <a:off x="5185336" y="3493338"/>
              <a:ext cx="647849" cy="503541"/>
            </a:xfrm>
            <a:custGeom>
              <a:avLst/>
              <a:gdLst>
                <a:gd name="connsiteX0" fmla="*/ 1270 w 647849"/>
                <a:gd name="connsiteY0" fmla="*/ 490338 h 503541"/>
                <a:gd name="connsiteX1" fmla="*/ 1270 w 647849"/>
                <a:gd name="connsiteY1" fmla="*/ 490338 h 503541"/>
                <a:gd name="connsiteX2" fmla="*/ 1270 w 647849"/>
                <a:gd name="connsiteY2" fmla="*/ 490338 h 503541"/>
                <a:gd name="connsiteX3" fmla="*/ 0 w 647849"/>
                <a:gd name="connsiteY3" fmla="*/ 492878 h 503541"/>
                <a:gd name="connsiteX4" fmla="*/ 0 w 647849"/>
                <a:gd name="connsiteY4" fmla="*/ 494149 h 503541"/>
                <a:gd name="connsiteX5" fmla="*/ 0 w 647849"/>
                <a:gd name="connsiteY5" fmla="*/ 495419 h 503541"/>
                <a:gd name="connsiteX6" fmla="*/ 1270 w 647849"/>
                <a:gd name="connsiteY6" fmla="*/ 500500 h 503541"/>
                <a:gd name="connsiteX7" fmla="*/ 11433 w 647849"/>
                <a:gd name="connsiteY7" fmla="*/ 501770 h 503541"/>
                <a:gd name="connsiteX8" fmla="*/ 11433 w 647849"/>
                <a:gd name="connsiteY8" fmla="*/ 501770 h 503541"/>
                <a:gd name="connsiteX9" fmla="*/ 13973 w 647849"/>
                <a:gd name="connsiteY9" fmla="*/ 499230 h 503541"/>
                <a:gd name="connsiteX10" fmla="*/ 635147 w 647849"/>
                <a:gd name="connsiteY10" fmla="*/ 20325 h 503541"/>
                <a:gd name="connsiteX11" fmla="*/ 647849 w 647849"/>
                <a:gd name="connsiteY11" fmla="*/ 10162 h 503541"/>
                <a:gd name="connsiteX12" fmla="*/ 647849 w 647849"/>
                <a:gd name="connsiteY12" fmla="*/ 10162 h 503541"/>
                <a:gd name="connsiteX13" fmla="*/ 642768 w 647849"/>
                <a:gd name="connsiteY13" fmla="*/ 11433 h 503541"/>
                <a:gd name="connsiteX14" fmla="*/ 635147 w 647849"/>
                <a:gd name="connsiteY14" fmla="*/ 3811 h 503541"/>
                <a:gd name="connsiteX15" fmla="*/ 635147 w 647849"/>
                <a:gd name="connsiteY15" fmla="*/ 3811 h 503541"/>
                <a:gd name="connsiteX16" fmla="*/ 635147 w 647849"/>
                <a:gd name="connsiteY16" fmla="*/ 0 h 503541"/>
                <a:gd name="connsiteX17" fmla="*/ 5081 w 647849"/>
                <a:gd name="connsiteY17" fmla="*/ 485257 h 503541"/>
                <a:gd name="connsiteX18" fmla="*/ 1270 w 647849"/>
                <a:gd name="connsiteY18" fmla="*/ 490338 h 50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7849" h="503541">
                  <a:moveTo>
                    <a:pt x="1270" y="490338"/>
                  </a:moveTo>
                  <a:lnTo>
                    <a:pt x="1270" y="490338"/>
                  </a:lnTo>
                  <a:lnTo>
                    <a:pt x="1270" y="490338"/>
                  </a:lnTo>
                  <a:lnTo>
                    <a:pt x="0" y="492878"/>
                  </a:lnTo>
                  <a:lnTo>
                    <a:pt x="0" y="494149"/>
                  </a:lnTo>
                  <a:cubicBezTo>
                    <a:pt x="0" y="494149"/>
                    <a:pt x="0" y="495419"/>
                    <a:pt x="0" y="495419"/>
                  </a:cubicBezTo>
                  <a:cubicBezTo>
                    <a:pt x="0" y="496689"/>
                    <a:pt x="0" y="499230"/>
                    <a:pt x="1270" y="500500"/>
                  </a:cubicBezTo>
                  <a:cubicBezTo>
                    <a:pt x="3811" y="504311"/>
                    <a:pt x="8892" y="504311"/>
                    <a:pt x="11433" y="501770"/>
                  </a:cubicBezTo>
                  <a:cubicBezTo>
                    <a:pt x="11433" y="501770"/>
                    <a:pt x="11433" y="501770"/>
                    <a:pt x="11433" y="501770"/>
                  </a:cubicBezTo>
                  <a:lnTo>
                    <a:pt x="13973" y="499230"/>
                  </a:lnTo>
                  <a:lnTo>
                    <a:pt x="635147" y="20325"/>
                  </a:lnTo>
                  <a:lnTo>
                    <a:pt x="647849" y="10162"/>
                  </a:lnTo>
                  <a:lnTo>
                    <a:pt x="647849" y="10162"/>
                  </a:lnTo>
                  <a:cubicBezTo>
                    <a:pt x="646579" y="11433"/>
                    <a:pt x="645309" y="12703"/>
                    <a:pt x="642768" y="11433"/>
                  </a:cubicBezTo>
                  <a:cubicBezTo>
                    <a:pt x="638957" y="11433"/>
                    <a:pt x="635147" y="7622"/>
                    <a:pt x="635147" y="3811"/>
                  </a:cubicBezTo>
                  <a:cubicBezTo>
                    <a:pt x="635147" y="3811"/>
                    <a:pt x="635147" y="3811"/>
                    <a:pt x="635147" y="3811"/>
                  </a:cubicBezTo>
                  <a:lnTo>
                    <a:pt x="635147" y="0"/>
                  </a:lnTo>
                  <a:lnTo>
                    <a:pt x="5081" y="485257"/>
                  </a:lnTo>
                  <a:lnTo>
                    <a:pt x="1270" y="49033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2805ED0-269D-4CE3-A447-208CDF7FB774}"/>
                </a:ext>
              </a:extLst>
            </p:cNvPr>
            <p:cNvSpPr/>
            <p:nvPr/>
          </p:nvSpPr>
          <p:spPr>
            <a:xfrm>
              <a:off x="492873" y="6752940"/>
              <a:ext cx="268031" cy="100354"/>
            </a:xfrm>
            <a:custGeom>
              <a:avLst/>
              <a:gdLst>
                <a:gd name="connsiteX0" fmla="*/ 10162 w 268031"/>
                <a:gd name="connsiteY0" fmla="*/ 6352 h 100354"/>
                <a:gd name="connsiteX1" fmla="*/ 3811 w 268031"/>
                <a:gd name="connsiteY1" fmla="*/ 13974 h 100354"/>
                <a:gd name="connsiteX2" fmla="*/ 3811 w 268031"/>
                <a:gd name="connsiteY2" fmla="*/ 13974 h 100354"/>
                <a:gd name="connsiteX3" fmla="*/ 0 w 268031"/>
                <a:gd name="connsiteY3" fmla="*/ 12703 h 100354"/>
                <a:gd name="connsiteX4" fmla="*/ 1270 w 268031"/>
                <a:gd name="connsiteY4" fmla="*/ 12703 h 100354"/>
                <a:gd name="connsiteX5" fmla="*/ 12703 w 268031"/>
                <a:gd name="connsiteY5" fmla="*/ 17785 h 100354"/>
                <a:gd name="connsiteX6" fmla="*/ 226112 w 268031"/>
                <a:gd name="connsiteY6" fmla="*/ 100354 h 100354"/>
                <a:gd name="connsiteX7" fmla="*/ 268032 w 268031"/>
                <a:gd name="connsiteY7" fmla="*/ 100354 h 100354"/>
                <a:gd name="connsiteX8" fmla="*/ 11433 w 268031"/>
                <a:gd name="connsiteY8" fmla="*/ 0 h 100354"/>
                <a:gd name="connsiteX9" fmla="*/ 10162 w 268031"/>
                <a:gd name="connsiteY9" fmla="*/ 6352 h 100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8031" h="100354">
                  <a:moveTo>
                    <a:pt x="10162" y="6352"/>
                  </a:moveTo>
                  <a:cubicBezTo>
                    <a:pt x="10162" y="10163"/>
                    <a:pt x="7622" y="13974"/>
                    <a:pt x="3811" y="13974"/>
                  </a:cubicBezTo>
                  <a:cubicBezTo>
                    <a:pt x="3811" y="13974"/>
                    <a:pt x="3811" y="13974"/>
                    <a:pt x="3811" y="13974"/>
                  </a:cubicBezTo>
                  <a:cubicBezTo>
                    <a:pt x="2541" y="13974"/>
                    <a:pt x="1270" y="13974"/>
                    <a:pt x="0" y="12703"/>
                  </a:cubicBezTo>
                  <a:lnTo>
                    <a:pt x="1270" y="12703"/>
                  </a:lnTo>
                  <a:lnTo>
                    <a:pt x="12703" y="17785"/>
                  </a:lnTo>
                  <a:lnTo>
                    <a:pt x="226112" y="100354"/>
                  </a:lnTo>
                  <a:lnTo>
                    <a:pt x="268032" y="100354"/>
                  </a:lnTo>
                  <a:lnTo>
                    <a:pt x="11433" y="0"/>
                  </a:lnTo>
                  <a:lnTo>
                    <a:pt x="1016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180EE476-0BD5-447D-91A6-962B92455EA0}"/>
                </a:ext>
              </a:extLst>
            </p:cNvPr>
            <p:cNvSpPr/>
            <p:nvPr/>
          </p:nvSpPr>
          <p:spPr>
            <a:xfrm>
              <a:off x="0" y="4087840"/>
              <a:ext cx="200706" cy="134652"/>
            </a:xfrm>
            <a:custGeom>
              <a:avLst/>
              <a:gdLst>
                <a:gd name="connsiteX0" fmla="*/ 200706 w 200706"/>
                <a:gd name="connsiteY0" fmla="*/ 3811 h 134652"/>
                <a:gd name="connsiteX1" fmla="*/ 189274 w 200706"/>
                <a:gd name="connsiteY1" fmla="*/ 0 h 134652"/>
                <a:gd name="connsiteX2" fmla="*/ 0 w 200706"/>
                <a:gd name="connsiteY2" fmla="*/ 116868 h 134652"/>
                <a:gd name="connsiteX3" fmla="*/ 0 w 200706"/>
                <a:gd name="connsiteY3" fmla="*/ 134652 h 134652"/>
                <a:gd name="connsiteX4" fmla="*/ 200706 w 200706"/>
                <a:gd name="connsiteY4" fmla="*/ 10163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06" h="134652">
                  <a:moveTo>
                    <a:pt x="200706" y="3811"/>
                  </a:moveTo>
                  <a:lnTo>
                    <a:pt x="189274" y="0"/>
                  </a:lnTo>
                  <a:lnTo>
                    <a:pt x="0" y="116868"/>
                  </a:lnTo>
                  <a:lnTo>
                    <a:pt x="0" y="134652"/>
                  </a:lnTo>
                  <a:lnTo>
                    <a:pt x="200706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DFDFF341-2739-4C99-9C5C-569C83E70F76}"/>
                </a:ext>
              </a:extLst>
            </p:cNvPr>
            <p:cNvSpPr/>
            <p:nvPr/>
          </p:nvSpPr>
          <p:spPr>
            <a:xfrm>
              <a:off x="213409" y="408148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313073C-324F-46D3-8666-A2C2B97E3629}"/>
                </a:ext>
              </a:extLst>
            </p:cNvPr>
            <p:cNvSpPr/>
            <p:nvPr/>
          </p:nvSpPr>
          <p:spPr>
            <a:xfrm>
              <a:off x="214679" y="4084347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lnTo>
                    <a:pt x="0" y="95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DD7AB5F9-0095-4EDD-BE7B-2A0D60DBFCC7}"/>
                </a:ext>
              </a:extLst>
            </p:cNvPr>
            <p:cNvSpPr/>
            <p:nvPr/>
          </p:nvSpPr>
          <p:spPr>
            <a:xfrm>
              <a:off x="2391961" y="6719912"/>
              <a:ext cx="22865" cy="134652"/>
            </a:xfrm>
            <a:custGeom>
              <a:avLst/>
              <a:gdLst>
                <a:gd name="connsiteX0" fmla="*/ 11433 w 22865"/>
                <a:gd name="connsiteY0" fmla="*/ 2541 h 134652"/>
                <a:gd name="connsiteX1" fmla="*/ 0 w 22865"/>
                <a:gd name="connsiteY1" fmla="*/ 11433 h 134652"/>
                <a:gd name="connsiteX2" fmla="*/ 7622 w 22865"/>
                <a:gd name="connsiteY2" fmla="*/ 134652 h 134652"/>
                <a:gd name="connsiteX3" fmla="*/ 22865 w 22865"/>
                <a:gd name="connsiteY3" fmla="*/ 134652 h 134652"/>
                <a:gd name="connsiteX4" fmla="*/ 13973 w 22865"/>
                <a:gd name="connsiteY4" fmla="*/ 0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5" h="134652">
                  <a:moveTo>
                    <a:pt x="11433" y="2541"/>
                  </a:moveTo>
                  <a:lnTo>
                    <a:pt x="0" y="11433"/>
                  </a:lnTo>
                  <a:lnTo>
                    <a:pt x="7622" y="134652"/>
                  </a:lnTo>
                  <a:lnTo>
                    <a:pt x="22865" y="134652"/>
                  </a:lnTo>
                  <a:lnTo>
                    <a:pt x="1397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77A5FDB7-5688-4E1E-982C-39D270D14FC7}"/>
                </a:ext>
              </a:extLst>
            </p:cNvPr>
            <p:cNvSpPr/>
            <p:nvPr/>
          </p:nvSpPr>
          <p:spPr>
            <a:xfrm>
              <a:off x="1744112" y="6468392"/>
              <a:ext cx="651660" cy="248979"/>
            </a:xfrm>
            <a:custGeom>
              <a:avLst/>
              <a:gdLst>
                <a:gd name="connsiteX0" fmla="*/ 15243 w 651660"/>
                <a:gd name="connsiteY0" fmla="*/ 5081 h 248979"/>
                <a:gd name="connsiteX1" fmla="*/ 2541 w 651660"/>
                <a:gd name="connsiteY1" fmla="*/ 0 h 248979"/>
                <a:gd name="connsiteX2" fmla="*/ 1270 w 651660"/>
                <a:gd name="connsiteY2" fmla="*/ 0 h 248979"/>
                <a:gd name="connsiteX3" fmla="*/ 5081 w 651660"/>
                <a:gd name="connsiteY3" fmla="*/ 2540 h 248979"/>
                <a:gd name="connsiteX4" fmla="*/ 3811 w 651660"/>
                <a:gd name="connsiteY4" fmla="*/ 12703 h 248979"/>
                <a:gd name="connsiteX5" fmla="*/ 3811 w 651660"/>
                <a:gd name="connsiteY5" fmla="*/ 12703 h 248979"/>
                <a:gd name="connsiteX6" fmla="*/ 0 w 651660"/>
                <a:gd name="connsiteY6" fmla="*/ 15243 h 248979"/>
                <a:gd name="connsiteX7" fmla="*/ 637687 w 651660"/>
                <a:gd name="connsiteY7" fmla="*/ 248979 h 248979"/>
                <a:gd name="connsiteX8" fmla="*/ 647849 w 651660"/>
                <a:gd name="connsiteY8" fmla="*/ 240087 h 248979"/>
                <a:gd name="connsiteX9" fmla="*/ 651660 w 651660"/>
                <a:gd name="connsiteY9" fmla="*/ 237547 h 248979"/>
                <a:gd name="connsiteX10" fmla="*/ 15243 w 651660"/>
                <a:gd name="connsiteY10" fmla="*/ 5081 h 24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1660" h="248979">
                  <a:moveTo>
                    <a:pt x="15243" y="5081"/>
                  </a:moveTo>
                  <a:lnTo>
                    <a:pt x="2541" y="0"/>
                  </a:lnTo>
                  <a:lnTo>
                    <a:pt x="1270" y="0"/>
                  </a:lnTo>
                  <a:cubicBezTo>
                    <a:pt x="2541" y="0"/>
                    <a:pt x="3811" y="1270"/>
                    <a:pt x="5081" y="2540"/>
                  </a:cubicBezTo>
                  <a:cubicBezTo>
                    <a:pt x="7622" y="6352"/>
                    <a:pt x="6351" y="10162"/>
                    <a:pt x="3811" y="12703"/>
                  </a:cubicBezTo>
                  <a:cubicBezTo>
                    <a:pt x="3811" y="12703"/>
                    <a:pt x="3811" y="12703"/>
                    <a:pt x="3811" y="12703"/>
                  </a:cubicBezTo>
                  <a:lnTo>
                    <a:pt x="0" y="15243"/>
                  </a:lnTo>
                  <a:lnTo>
                    <a:pt x="637687" y="248979"/>
                  </a:lnTo>
                  <a:lnTo>
                    <a:pt x="647849" y="240087"/>
                  </a:lnTo>
                  <a:lnTo>
                    <a:pt x="651660" y="237547"/>
                  </a:lnTo>
                  <a:lnTo>
                    <a:pt x="15243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5AF96D8-DC69-4D47-B49C-343ACA803C09}"/>
                </a:ext>
              </a:extLst>
            </p:cNvPr>
            <p:cNvSpPr/>
            <p:nvPr/>
          </p:nvSpPr>
          <p:spPr>
            <a:xfrm>
              <a:off x="1235995" y="6469662"/>
              <a:ext cx="514968" cy="386172"/>
            </a:xfrm>
            <a:custGeom>
              <a:avLst/>
              <a:gdLst>
                <a:gd name="connsiteX0" fmla="*/ 511928 w 514968"/>
                <a:gd name="connsiteY0" fmla="*/ 12703 h 386172"/>
                <a:gd name="connsiteX1" fmla="*/ 513198 w 514968"/>
                <a:gd name="connsiteY1" fmla="*/ 2541 h 386172"/>
                <a:gd name="connsiteX2" fmla="*/ 513198 w 514968"/>
                <a:gd name="connsiteY2" fmla="*/ 2541 h 386172"/>
                <a:gd name="connsiteX3" fmla="*/ 509387 w 514968"/>
                <a:gd name="connsiteY3" fmla="*/ 0 h 386172"/>
                <a:gd name="connsiteX4" fmla="*/ 508117 w 514968"/>
                <a:gd name="connsiteY4" fmla="*/ 0 h 386172"/>
                <a:gd name="connsiteX5" fmla="*/ 506847 w 514968"/>
                <a:gd name="connsiteY5" fmla="*/ 0 h 386172"/>
                <a:gd name="connsiteX6" fmla="*/ 505577 w 514968"/>
                <a:gd name="connsiteY6" fmla="*/ 0 h 386172"/>
                <a:gd name="connsiteX7" fmla="*/ 504306 w 514968"/>
                <a:gd name="connsiteY7" fmla="*/ 1270 h 386172"/>
                <a:gd name="connsiteX8" fmla="*/ 503036 w 514968"/>
                <a:gd name="connsiteY8" fmla="*/ 1270 h 386172"/>
                <a:gd name="connsiteX9" fmla="*/ 503036 w 514968"/>
                <a:gd name="connsiteY9" fmla="*/ 1270 h 386172"/>
                <a:gd name="connsiteX10" fmla="*/ 0 w 514968"/>
                <a:gd name="connsiteY10" fmla="*/ 386173 h 386172"/>
                <a:gd name="connsiteX11" fmla="*/ 25406 w 514968"/>
                <a:gd name="connsiteY11" fmla="*/ 386173 h 386172"/>
                <a:gd name="connsiteX12" fmla="*/ 510658 w 514968"/>
                <a:gd name="connsiteY12" fmla="*/ 16514 h 386172"/>
                <a:gd name="connsiteX13" fmla="*/ 511928 w 514968"/>
                <a:gd name="connsiteY13" fmla="*/ 12703 h 38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14968" h="386172">
                  <a:moveTo>
                    <a:pt x="511928" y="12703"/>
                  </a:moveTo>
                  <a:cubicBezTo>
                    <a:pt x="515739" y="10163"/>
                    <a:pt x="515739" y="5082"/>
                    <a:pt x="513198" y="2541"/>
                  </a:cubicBezTo>
                  <a:cubicBezTo>
                    <a:pt x="513198" y="2541"/>
                    <a:pt x="513198" y="2541"/>
                    <a:pt x="513198" y="2541"/>
                  </a:cubicBezTo>
                  <a:cubicBezTo>
                    <a:pt x="511928" y="1270"/>
                    <a:pt x="510658" y="0"/>
                    <a:pt x="509387" y="0"/>
                  </a:cubicBezTo>
                  <a:lnTo>
                    <a:pt x="508117" y="0"/>
                  </a:lnTo>
                  <a:lnTo>
                    <a:pt x="506847" y="0"/>
                  </a:lnTo>
                  <a:lnTo>
                    <a:pt x="505577" y="0"/>
                  </a:lnTo>
                  <a:lnTo>
                    <a:pt x="504306" y="1270"/>
                  </a:lnTo>
                  <a:lnTo>
                    <a:pt x="503036" y="1270"/>
                  </a:lnTo>
                  <a:lnTo>
                    <a:pt x="503036" y="1270"/>
                  </a:lnTo>
                  <a:lnTo>
                    <a:pt x="0" y="386173"/>
                  </a:lnTo>
                  <a:lnTo>
                    <a:pt x="25406" y="386173"/>
                  </a:lnTo>
                  <a:lnTo>
                    <a:pt x="510658" y="16514"/>
                  </a:lnTo>
                  <a:lnTo>
                    <a:pt x="511928" y="1270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14A40102-4135-432B-A93C-34D4833B5691}"/>
                </a:ext>
              </a:extLst>
            </p:cNvPr>
            <p:cNvSpPr/>
            <p:nvPr/>
          </p:nvSpPr>
          <p:spPr>
            <a:xfrm>
              <a:off x="3785473" y="5569016"/>
              <a:ext cx="35568" cy="33028"/>
            </a:xfrm>
            <a:custGeom>
              <a:avLst/>
              <a:gdLst>
                <a:gd name="connsiteX0" fmla="*/ 30487 w 35568"/>
                <a:gd name="connsiteY0" fmla="*/ 5081 h 33028"/>
                <a:gd name="connsiteX1" fmla="*/ 20325 w 35568"/>
                <a:gd name="connsiteY1" fmla="*/ 1270 h 33028"/>
                <a:gd name="connsiteX2" fmla="*/ 20325 w 35568"/>
                <a:gd name="connsiteY2" fmla="*/ 1270 h 33028"/>
                <a:gd name="connsiteX3" fmla="*/ 16514 w 35568"/>
                <a:gd name="connsiteY3" fmla="*/ 0 h 33028"/>
                <a:gd name="connsiteX4" fmla="*/ 0 w 35568"/>
                <a:gd name="connsiteY4" fmla="*/ 12703 h 33028"/>
                <a:gd name="connsiteX5" fmla="*/ 0 w 35568"/>
                <a:gd name="connsiteY5" fmla="*/ 16514 h 33028"/>
                <a:gd name="connsiteX6" fmla="*/ 0 w 35568"/>
                <a:gd name="connsiteY6" fmla="*/ 16514 h 33028"/>
                <a:gd name="connsiteX7" fmla="*/ 0 w 35568"/>
                <a:gd name="connsiteY7" fmla="*/ 27947 h 33028"/>
                <a:gd name="connsiteX8" fmla="*/ 0 w 35568"/>
                <a:gd name="connsiteY8" fmla="*/ 33028 h 33028"/>
                <a:gd name="connsiteX9" fmla="*/ 35568 w 35568"/>
                <a:gd name="connsiteY9" fmla="*/ 3811 h 33028"/>
                <a:gd name="connsiteX10" fmla="*/ 35568 w 35568"/>
                <a:gd name="connsiteY10" fmla="*/ 3811 h 33028"/>
                <a:gd name="connsiteX11" fmla="*/ 30487 w 35568"/>
                <a:gd name="connsiteY11" fmla="*/ 5081 h 3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568" h="33028">
                  <a:moveTo>
                    <a:pt x="30487" y="5081"/>
                  </a:moveTo>
                  <a:lnTo>
                    <a:pt x="20325" y="1270"/>
                  </a:lnTo>
                  <a:lnTo>
                    <a:pt x="20325" y="1270"/>
                  </a:lnTo>
                  <a:lnTo>
                    <a:pt x="16514" y="0"/>
                  </a:lnTo>
                  <a:lnTo>
                    <a:pt x="0" y="12703"/>
                  </a:lnTo>
                  <a:lnTo>
                    <a:pt x="0" y="16514"/>
                  </a:lnTo>
                  <a:lnTo>
                    <a:pt x="0" y="16514"/>
                  </a:lnTo>
                  <a:lnTo>
                    <a:pt x="0" y="27947"/>
                  </a:lnTo>
                  <a:lnTo>
                    <a:pt x="0" y="33028"/>
                  </a:lnTo>
                  <a:lnTo>
                    <a:pt x="35568" y="3811"/>
                  </a:lnTo>
                  <a:lnTo>
                    <a:pt x="35568" y="3811"/>
                  </a:lnTo>
                  <a:cubicBezTo>
                    <a:pt x="34298" y="5081"/>
                    <a:pt x="33028" y="6352"/>
                    <a:pt x="30487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29C6D6A-F49E-4622-87CD-64DFC758C9DE}"/>
                </a:ext>
              </a:extLst>
            </p:cNvPr>
            <p:cNvSpPr/>
            <p:nvPr/>
          </p:nvSpPr>
          <p:spPr>
            <a:xfrm>
              <a:off x="3823581" y="5562664"/>
              <a:ext cx="564" cy="12703"/>
            </a:xfrm>
            <a:custGeom>
              <a:avLst/>
              <a:gdLst>
                <a:gd name="connsiteX0" fmla="*/ 0 w 564"/>
                <a:gd name="connsiteY0" fmla="*/ 0 h 12703"/>
                <a:gd name="connsiteX1" fmla="*/ 0 w 564"/>
                <a:gd name="connsiteY1" fmla="*/ 0 h 12703"/>
                <a:gd name="connsiteX2" fmla="*/ 0 w 564"/>
                <a:gd name="connsiteY2" fmla="*/ 0 h 12703"/>
                <a:gd name="connsiteX3" fmla="*/ 0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A38C0947-F9FD-4556-9A4F-2CBB7F07F5BB}"/>
                </a:ext>
              </a:extLst>
            </p:cNvPr>
            <p:cNvSpPr/>
            <p:nvPr/>
          </p:nvSpPr>
          <p:spPr>
            <a:xfrm>
              <a:off x="2393231" y="6707209"/>
              <a:ext cx="12702" cy="13973"/>
            </a:xfrm>
            <a:custGeom>
              <a:avLst/>
              <a:gdLst>
                <a:gd name="connsiteX0" fmla="*/ 3811 w 12702"/>
                <a:gd name="connsiteY0" fmla="*/ 0 h 13973"/>
                <a:gd name="connsiteX1" fmla="*/ 0 w 12702"/>
                <a:gd name="connsiteY1" fmla="*/ 2541 h 13973"/>
                <a:gd name="connsiteX2" fmla="*/ 10162 w 12702"/>
                <a:gd name="connsiteY2" fmla="*/ 2541 h 13973"/>
                <a:gd name="connsiteX3" fmla="*/ 10162 w 12702"/>
                <a:gd name="connsiteY3" fmla="*/ 12703 h 13973"/>
                <a:gd name="connsiteX4" fmla="*/ 8892 w 12702"/>
                <a:gd name="connsiteY4" fmla="*/ 13973 h 13973"/>
                <a:gd name="connsiteX5" fmla="*/ 12703 w 12702"/>
                <a:gd name="connsiteY5" fmla="*/ 11433 h 13973"/>
                <a:gd name="connsiteX6" fmla="*/ 12703 w 12702"/>
                <a:gd name="connsiteY6" fmla="*/ 11433 h 13973"/>
                <a:gd name="connsiteX7" fmla="*/ 12703 w 12702"/>
                <a:gd name="connsiteY7" fmla="*/ 1270 h 13973"/>
                <a:gd name="connsiteX8" fmla="*/ 3811 w 12702"/>
                <a:gd name="connsiteY8" fmla="*/ 0 h 13973"/>
                <a:gd name="connsiteX9" fmla="*/ 3811 w 12702"/>
                <a:gd name="connsiteY9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02" h="13973">
                  <a:moveTo>
                    <a:pt x="3811" y="0"/>
                  </a:moveTo>
                  <a:lnTo>
                    <a:pt x="0" y="2541"/>
                  </a:lnTo>
                  <a:cubicBezTo>
                    <a:pt x="2541" y="0"/>
                    <a:pt x="7622" y="0"/>
                    <a:pt x="10162" y="2541"/>
                  </a:cubicBezTo>
                  <a:cubicBezTo>
                    <a:pt x="12703" y="5082"/>
                    <a:pt x="12703" y="10162"/>
                    <a:pt x="10162" y="12703"/>
                  </a:cubicBezTo>
                  <a:cubicBezTo>
                    <a:pt x="10162" y="12703"/>
                    <a:pt x="8892" y="13973"/>
                    <a:pt x="8892" y="13973"/>
                  </a:cubicBezTo>
                  <a:lnTo>
                    <a:pt x="12703" y="11433"/>
                  </a:lnTo>
                  <a:lnTo>
                    <a:pt x="12703" y="11433"/>
                  </a:lnTo>
                  <a:lnTo>
                    <a:pt x="12703" y="1270"/>
                  </a:lnTo>
                  <a:lnTo>
                    <a:pt x="3811" y="0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19E2F490-19C2-478B-BD21-F34CEA204C2C}"/>
                </a:ext>
              </a:extLst>
            </p:cNvPr>
            <p:cNvSpPr/>
            <p:nvPr/>
          </p:nvSpPr>
          <p:spPr>
            <a:xfrm>
              <a:off x="2421178" y="6702445"/>
              <a:ext cx="12702" cy="953"/>
            </a:xfrm>
            <a:custGeom>
              <a:avLst/>
              <a:gdLst>
                <a:gd name="connsiteX0" fmla="*/ 0 w 12702"/>
                <a:gd name="connsiteY0" fmla="*/ 953 h 953"/>
                <a:gd name="connsiteX1" fmla="*/ 0 w 12702"/>
                <a:gd name="connsiteY1" fmla="*/ 953 h 953"/>
                <a:gd name="connsiteX2" fmla="*/ 0 w 12702"/>
                <a:gd name="connsiteY2" fmla="*/ 953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953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252CAE-B574-462D-807C-F3A5C7DEA82B}"/>
                </a:ext>
              </a:extLst>
            </p:cNvPr>
            <p:cNvSpPr/>
            <p:nvPr/>
          </p:nvSpPr>
          <p:spPr>
            <a:xfrm>
              <a:off x="2416097" y="6697047"/>
              <a:ext cx="1270" cy="1269"/>
            </a:xfrm>
            <a:custGeom>
              <a:avLst/>
              <a:gdLst>
                <a:gd name="connsiteX0" fmla="*/ 1270 w 1270"/>
                <a:gd name="connsiteY0" fmla="*/ 127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127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127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127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045A725-A1AD-4335-AE5D-0E81EAE1E8FB}"/>
                </a:ext>
              </a:extLst>
            </p:cNvPr>
            <p:cNvSpPr/>
            <p:nvPr/>
          </p:nvSpPr>
          <p:spPr>
            <a:xfrm>
              <a:off x="2419908" y="670085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D26C4433-3D92-41F1-8DA9-E8B65D6CDDF9}"/>
                </a:ext>
              </a:extLst>
            </p:cNvPr>
            <p:cNvSpPr/>
            <p:nvPr/>
          </p:nvSpPr>
          <p:spPr>
            <a:xfrm>
              <a:off x="2211580" y="6708428"/>
              <a:ext cx="194406" cy="147407"/>
            </a:xfrm>
            <a:custGeom>
              <a:avLst/>
              <a:gdLst>
                <a:gd name="connsiteX0" fmla="*/ 190544 w 194406"/>
                <a:gd name="connsiteY0" fmla="*/ 14025 h 147407"/>
                <a:gd name="connsiteX1" fmla="*/ 193085 w 194406"/>
                <a:gd name="connsiteY1" fmla="*/ 3863 h 147407"/>
                <a:gd name="connsiteX2" fmla="*/ 182922 w 194406"/>
                <a:gd name="connsiteY2" fmla="*/ 1322 h 147407"/>
                <a:gd name="connsiteX3" fmla="*/ 181652 w 194406"/>
                <a:gd name="connsiteY3" fmla="*/ 2592 h 147407"/>
                <a:gd name="connsiteX4" fmla="*/ 171490 w 194406"/>
                <a:gd name="connsiteY4" fmla="*/ 11484 h 147407"/>
                <a:gd name="connsiteX5" fmla="*/ 0 w 194406"/>
                <a:gd name="connsiteY5" fmla="*/ 147407 h 147407"/>
                <a:gd name="connsiteX6" fmla="*/ 24135 w 194406"/>
                <a:gd name="connsiteY6" fmla="*/ 147407 h 147407"/>
                <a:gd name="connsiteX7" fmla="*/ 179111 w 194406"/>
                <a:gd name="connsiteY7" fmla="*/ 24187 h 147407"/>
                <a:gd name="connsiteX8" fmla="*/ 190544 w 194406"/>
                <a:gd name="connsiteY8" fmla="*/ 14025 h 1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06" h="147407">
                  <a:moveTo>
                    <a:pt x="190544" y="14025"/>
                  </a:moveTo>
                  <a:cubicBezTo>
                    <a:pt x="194355" y="11484"/>
                    <a:pt x="195625" y="7673"/>
                    <a:pt x="193085" y="3863"/>
                  </a:cubicBezTo>
                  <a:cubicBezTo>
                    <a:pt x="190544" y="51"/>
                    <a:pt x="186733" y="-1219"/>
                    <a:pt x="182922" y="1322"/>
                  </a:cubicBezTo>
                  <a:cubicBezTo>
                    <a:pt x="182922" y="1322"/>
                    <a:pt x="181652" y="1322"/>
                    <a:pt x="181652" y="2592"/>
                  </a:cubicBezTo>
                  <a:lnTo>
                    <a:pt x="171490" y="11484"/>
                  </a:lnTo>
                  <a:lnTo>
                    <a:pt x="0" y="147407"/>
                  </a:lnTo>
                  <a:lnTo>
                    <a:pt x="24135" y="147407"/>
                  </a:lnTo>
                  <a:lnTo>
                    <a:pt x="179111" y="24187"/>
                  </a:lnTo>
                  <a:lnTo>
                    <a:pt x="190544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4B541C-EE16-4C85-9550-2771C039E95F}"/>
                </a:ext>
              </a:extLst>
            </p:cNvPr>
            <p:cNvSpPr/>
            <p:nvPr/>
          </p:nvSpPr>
          <p:spPr>
            <a:xfrm>
              <a:off x="1073397" y="6194006"/>
              <a:ext cx="16513" cy="24135"/>
            </a:xfrm>
            <a:custGeom>
              <a:avLst/>
              <a:gdLst>
                <a:gd name="connsiteX0" fmla="*/ 16514 w 16513"/>
                <a:gd name="connsiteY0" fmla="*/ 17784 h 24135"/>
                <a:gd name="connsiteX1" fmla="*/ 15243 w 16513"/>
                <a:gd name="connsiteY1" fmla="*/ 8892 h 24135"/>
                <a:gd name="connsiteX2" fmla="*/ 3811 w 16513"/>
                <a:gd name="connsiteY2" fmla="*/ 5081 h 24135"/>
                <a:gd name="connsiteX3" fmla="*/ 3811 w 16513"/>
                <a:gd name="connsiteY3" fmla="*/ 5081 h 24135"/>
                <a:gd name="connsiteX4" fmla="*/ 2541 w 16513"/>
                <a:gd name="connsiteY4" fmla="*/ 3811 h 24135"/>
                <a:gd name="connsiteX5" fmla="*/ 1270 w 16513"/>
                <a:gd name="connsiteY5" fmla="*/ 2540 h 24135"/>
                <a:gd name="connsiteX6" fmla="*/ 1270 w 16513"/>
                <a:gd name="connsiteY6" fmla="*/ 2540 h 24135"/>
                <a:gd name="connsiteX7" fmla="*/ 1270 w 16513"/>
                <a:gd name="connsiteY7" fmla="*/ 2540 h 24135"/>
                <a:gd name="connsiteX8" fmla="*/ 0 w 16513"/>
                <a:gd name="connsiteY8" fmla="*/ 1270 h 24135"/>
                <a:gd name="connsiteX9" fmla="*/ 0 w 16513"/>
                <a:gd name="connsiteY9" fmla="*/ 0 h 24135"/>
                <a:gd name="connsiteX10" fmla="*/ 0 w 16513"/>
                <a:gd name="connsiteY10" fmla="*/ 0 h 24135"/>
                <a:gd name="connsiteX11" fmla="*/ 0 w 16513"/>
                <a:gd name="connsiteY11" fmla="*/ 0 h 24135"/>
                <a:gd name="connsiteX12" fmla="*/ 2541 w 16513"/>
                <a:gd name="connsiteY12" fmla="*/ 24136 h 24135"/>
                <a:gd name="connsiteX13" fmla="*/ 2541 w 16513"/>
                <a:gd name="connsiteY13" fmla="*/ 22865 h 24135"/>
                <a:gd name="connsiteX14" fmla="*/ 2541 w 16513"/>
                <a:gd name="connsiteY14" fmla="*/ 21595 h 24135"/>
                <a:gd name="connsiteX15" fmla="*/ 2541 w 16513"/>
                <a:gd name="connsiteY15" fmla="*/ 21595 h 24135"/>
                <a:gd name="connsiteX16" fmla="*/ 3811 w 16513"/>
                <a:gd name="connsiteY16" fmla="*/ 20325 h 24135"/>
                <a:gd name="connsiteX17" fmla="*/ 3811 w 16513"/>
                <a:gd name="connsiteY17" fmla="*/ 19055 h 24135"/>
                <a:gd name="connsiteX18" fmla="*/ 5081 w 16513"/>
                <a:gd name="connsiteY18" fmla="*/ 17784 h 24135"/>
                <a:gd name="connsiteX19" fmla="*/ 6351 w 16513"/>
                <a:gd name="connsiteY19" fmla="*/ 17784 h 24135"/>
                <a:gd name="connsiteX20" fmla="*/ 7622 w 16513"/>
                <a:gd name="connsiteY20" fmla="*/ 17784 h 24135"/>
                <a:gd name="connsiteX21" fmla="*/ 8892 w 16513"/>
                <a:gd name="connsiteY21" fmla="*/ 17784 h 24135"/>
                <a:gd name="connsiteX22" fmla="*/ 10162 w 16513"/>
                <a:gd name="connsiteY22" fmla="*/ 17784 h 24135"/>
                <a:gd name="connsiteX23" fmla="*/ 11433 w 16513"/>
                <a:gd name="connsiteY23" fmla="*/ 17784 h 24135"/>
                <a:gd name="connsiteX24" fmla="*/ 11433 w 16513"/>
                <a:gd name="connsiteY24" fmla="*/ 17784 h 24135"/>
                <a:gd name="connsiteX25" fmla="*/ 16514 w 16513"/>
                <a:gd name="connsiteY25" fmla="*/ 17784 h 24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513" h="24135">
                  <a:moveTo>
                    <a:pt x="16514" y="17784"/>
                  </a:moveTo>
                  <a:lnTo>
                    <a:pt x="15243" y="8892"/>
                  </a:lnTo>
                  <a:lnTo>
                    <a:pt x="3811" y="5081"/>
                  </a:lnTo>
                  <a:lnTo>
                    <a:pt x="3811" y="5081"/>
                  </a:lnTo>
                  <a:lnTo>
                    <a:pt x="2541" y="3811"/>
                  </a:lnTo>
                  <a:cubicBezTo>
                    <a:pt x="2541" y="3811"/>
                    <a:pt x="1270" y="2540"/>
                    <a:pt x="1270" y="2540"/>
                  </a:cubicBezTo>
                  <a:lnTo>
                    <a:pt x="1270" y="2540"/>
                  </a:lnTo>
                  <a:lnTo>
                    <a:pt x="1270" y="2540"/>
                  </a:lnTo>
                  <a:cubicBezTo>
                    <a:pt x="1270" y="2540"/>
                    <a:pt x="127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2541" y="24136"/>
                  </a:lnTo>
                  <a:cubicBezTo>
                    <a:pt x="2541" y="24136"/>
                    <a:pt x="2541" y="22865"/>
                    <a:pt x="2541" y="22865"/>
                  </a:cubicBezTo>
                  <a:cubicBezTo>
                    <a:pt x="2541" y="22865"/>
                    <a:pt x="2541" y="21595"/>
                    <a:pt x="2541" y="21595"/>
                  </a:cubicBezTo>
                  <a:lnTo>
                    <a:pt x="2541" y="21595"/>
                  </a:lnTo>
                  <a:cubicBezTo>
                    <a:pt x="2541" y="21595"/>
                    <a:pt x="2541" y="20325"/>
                    <a:pt x="3811" y="20325"/>
                  </a:cubicBezTo>
                  <a:cubicBezTo>
                    <a:pt x="3811" y="20325"/>
                    <a:pt x="3811" y="19055"/>
                    <a:pt x="3811" y="19055"/>
                  </a:cubicBezTo>
                  <a:lnTo>
                    <a:pt x="5081" y="17784"/>
                  </a:lnTo>
                  <a:lnTo>
                    <a:pt x="6351" y="17784"/>
                  </a:lnTo>
                  <a:lnTo>
                    <a:pt x="7622" y="17784"/>
                  </a:lnTo>
                  <a:lnTo>
                    <a:pt x="8892" y="17784"/>
                  </a:lnTo>
                  <a:lnTo>
                    <a:pt x="10162" y="17784"/>
                  </a:lnTo>
                  <a:lnTo>
                    <a:pt x="11433" y="17784"/>
                  </a:lnTo>
                  <a:lnTo>
                    <a:pt x="11433" y="17784"/>
                  </a:lnTo>
                  <a:lnTo>
                    <a:pt x="16514" y="1778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0648C37-ADA7-4B69-9996-E53261CB9BA9}"/>
                </a:ext>
              </a:extLst>
            </p:cNvPr>
            <p:cNvSpPr/>
            <p:nvPr/>
          </p:nvSpPr>
          <p:spPr>
            <a:xfrm>
              <a:off x="1073397" y="61901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4C61DED-9EAE-49FF-80AC-9609ADD8E778}"/>
                </a:ext>
              </a:extLst>
            </p:cNvPr>
            <p:cNvSpPr/>
            <p:nvPr/>
          </p:nvSpPr>
          <p:spPr>
            <a:xfrm>
              <a:off x="1075938" y="62181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3C636F8A-FB25-46D2-B878-98A59C246821}"/>
                </a:ext>
              </a:extLst>
            </p:cNvPr>
            <p:cNvSpPr/>
            <p:nvPr/>
          </p:nvSpPr>
          <p:spPr>
            <a:xfrm>
              <a:off x="1074667" y="61876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F1CFA52-C837-463B-887A-CEA21F0F9FFD}"/>
                </a:ext>
              </a:extLst>
            </p:cNvPr>
            <p:cNvSpPr/>
            <p:nvPr/>
          </p:nvSpPr>
          <p:spPr>
            <a:xfrm>
              <a:off x="1074667" y="619654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7028251-4167-4BD8-B7DB-B0A76A565CBC}"/>
                </a:ext>
              </a:extLst>
            </p:cNvPr>
            <p:cNvSpPr/>
            <p:nvPr/>
          </p:nvSpPr>
          <p:spPr>
            <a:xfrm>
              <a:off x="1075938" y="5735426"/>
              <a:ext cx="619903" cy="454768"/>
            </a:xfrm>
            <a:custGeom>
              <a:avLst/>
              <a:gdLst>
                <a:gd name="connsiteX0" fmla="*/ 7622 w 619903"/>
                <a:gd name="connsiteY0" fmla="*/ 449688 h 454768"/>
                <a:gd name="connsiteX1" fmla="*/ 20325 w 619903"/>
                <a:gd name="connsiteY1" fmla="*/ 454769 h 454768"/>
                <a:gd name="connsiteX2" fmla="*/ 619903 w 619903"/>
                <a:gd name="connsiteY2" fmla="*/ 16514 h 454768"/>
                <a:gd name="connsiteX3" fmla="*/ 618633 w 619903"/>
                <a:gd name="connsiteY3" fmla="*/ 3811 h 454768"/>
                <a:gd name="connsiteX4" fmla="*/ 618633 w 619903"/>
                <a:gd name="connsiteY4" fmla="*/ 0 h 454768"/>
                <a:gd name="connsiteX5" fmla="*/ 0 w 619903"/>
                <a:gd name="connsiteY5" fmla="*/ 450958 h 454768"/>
                <a:gd name="connsiteX6" fmla="*/ 0 w 619903"/>
                <a:gd name="connsiteY6" fmla="*/ 450958 h 454768"/>
                <a:gd name="connsiteX7" fmla="*/ 7622 w 619903"/>
                <a:gd name="connsiteY7" fmla="*/ 449688 h 454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9903" h="454768">
                  <a:moveTo>
                    <a:pt x="7622" y="449688"/>
                  </a:moveTo>
                  <a:lnTo>
                    <a:pt x="20325" y="454769"/>
                  </a:lnTo>
                  <a:lnTo>
                    <a:pt x="619903" y="16514"/>
                  </a:lnTo>
                  <a:lnTo>
                    <a:pt x="618633" y="3811"/>
                  </a:lnTo>
                  <a:lnTo>
                    <a:pt x="618633" y="0"/>
                  </a:lnTo>
                  <a:lnTo>
                    <a:pt x="0" y="450958"/>
                  </a:lnTo>
                  <a:lnTo>
                    <a:pt x="0" y="450958"/>
                  </a:lnTo>
                  <a:cubicBezTo>
                    <a:pt x="2541" y="449688"/>
                    <a:pt x="5081" y="449688"/>
                    <a:pt x="7622" y="44968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A2294EA3-2D18-4C89-9313-7AC5878B5499}"/>
                </a:ext>
              </a:extLst>
            </p:cNvPr>
            <p:cNvSpPr/>
            <p:nvPr/>
          </p:nvSpPr>
          <p:spPr>
            <a:xfrm>
              <a:off x="1073397" y="6191465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898E73C-22CE-412E-AA74-DDC5401EFDAA}"/>
                </a:ext>
              </a:extLst>
            </p:cNvPr>
            <p:cNvSpPr/>
            <p:nvPr/>
          </p:nvSpPr>
          <p:spPr>
            <a:xfrm>
              <a:off x="1074667" y="6187655"/>
              <a:ext cx="12702" cy="952"/>
            </a:xfrm>
            <a:custGeom>
              <a:avLst/>
              <a:gdLst>
                <a:gd name="connsiteX0" fmla="*/ 0 w 12702"/>
                <a:gd name="connsiteY0" fmla="*/ 0 h 952"/>
                <a:gd name="connsiteX1" fmla="*/ 0 w 12702"/>
                <a:gd name="connsiteY1" fmla="*/ 0 h 952"/>
                <a:gd name="connsiteX2" fmla="*/ 0 w 12702"/>
                <a:gd name="connsiteY2" fmla="*/ 0 h 952"/>
                <a:gd name="connsiteX3" fmla="*/ 0 w 12702"/>
                <a:gd name="connsiteY3" fmla="*/ 0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0"/>
                  </a:moveTo>
                  <a:cubicBezTo>
                    <a:pt x="0" y="1270"/>
                    <a:pt x="0" y="1270"/>
                    <a:pt x="0" y="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56D7E6CD-B6C8-4317-AF1E-E715C63F8B5F}"/>
                </a:ext>
              </a:extLst>
            </p:cNvPr>
            <p:cNvSpPr/>
            <p:nvPr/>
          </p:nvSpPr>
          <p:spPr>
            <a:xfrm>
              <a:off x="1075938" y="6216871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A78D3FC-ACE6-4B91-9CB5-0299EC5A01B4}"/>
                </a:ext>
              </a:extLst>
            </p:cNvPr>
            <p:cNvSpPr/>
            <p:nvPr/>
          </p:nvSpPr>
          <p:spPr>
            <a:xfrm>
              <a:off x="1086100" y="6210520"/>
              <a:ext cx="650389" cy="250250"/>
            </a:xfrm>
            <a:custGeom>
              <a:avLst/>
              <a:gdLst>
                <a:gd name="connsiteX0" fmla="*/ 641498 w 650389"/>
                <a:gd name="connsiteY0" fmla="*/ 250250 h 250250"/>
                <a:gd name="connsiteX1" fmla="*/ 644039 w 650389"/>
                <a:gd name="connsiteY1" fmla="*/ 250250 h 250250"/>
                <a:gd name="connsiteX2" fmla="*/ 645309 w 650389"/>
                <a:gd name="connsiteY2" fmla="*/ 250250 h 250250"/>
                <a:gd name="connsiteX3" fmla="*/ 646579 w 650389"/>
                <a:gd name="connsiteY3" fmla="*/ 250250 h 250250"/>
                <a:gd name="connsiteX4" fmla="*/ 647849 w 650389"/>
                <a:gd name="connsiteY4" fmla="*/ 248980 h 250250"/>
                <a:gd name="connsiteX5" fmla="*/ 649120 w 650389"/>
                <a:gd name="connsiteY5" fmla="*/ 247709 h 250250"/>
                <a:gd name="connsiteX6" fmla="*/ 650390 w 650389"/>
                <a:gd name="connsiteY6" fmla="*/ 245169 h 250250"/>
                <a:gd name="connsiteX7" fmla="*/ 650390 w 650389"/>
                <a:gd name="connsiteY7" fmla="*/ 245169 h 250250"/>
                <a:gd name="connsiteX8" fmla="*/ 650390 w 650389"/>
                <a:gd name="connsiteY8" fmla="*/ 245169 h 250250"/>
                <a:gd name="connsiteX9" fmla="*/ 650390 w 650389"/>
                <a:gd name="connsiteY9" fmla="*/ 242628 h 250250"/>
                <a:gd name="connsiteX10" fmla="*/ 650390 w 650389"/>
                <a:gd name="connsiteY10" fmla="*/ 241358 h 250250"/>
                <a:gd name="connsiteX11" fmla="*/ 645309 w 650389"/>
                <a:gd name="connsiteY11" fmla="*/ 235006 h 250250"/>
                <a:gd name="connsiteX12" fmla="*/ 633876 w 650389"/>
                <a:gd name="connsiteY12" fmla="*/ 231196 h 250250"/>
                <a:gd name="connsiteX13" fmla="*/ 3811 w 650389"/>
                <a:gd name="connsiteY13" fmla="*/ 1270 h 250250"/>
                <a:gd name="connsiteX14" fmla="*/ 0 w 650389"/>
                <a:gd name="connsiteY14" fmla="*/ 0 h 250250"/>
                <a:gd name="connsiteX15" fmla="*/ 0 w 650389"/>
                <a:gd name="connsiteY15" fmla="*/ 0 h 250250"/>
                <a:gd name="connsiteX16" fmla="*/ 5081 w 650389"/>
                <a:gd name="connsiteY16" fmla="*/ 6352 h 250250"/>
                <a:gd name="connsiteX17" fmla="*/ 6351 w 650389"/>
                <a:gd name="connsiteY17" fmla="*/ 17784 h 250250"/>
                <a:gd name="connsiteX18" fmla="*/ 641498 w 650389"/>
                <a:gd name="connsiteY18" fmla="*/ 250250 h 250250"/>
                <a:gd name="connsiteX19" fmla="*/ 641498 w 650389"/>
                <a:gd name="connsiteY19" fmla="*/ 250250 h 250250"/>
                <a:gd name="connsiteX20" fmla="*/ 641498 w 650389"/>
                <a:gd name="connsiteY20" fmla="*/ 250250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389" h="250250">
                  <a:moveTo>
                    <a:pt x="641498" y="250250"/>
                  </a:moveTo>
                  <a:lnTo>
                    <a:pt x="644039" y="250250"/>
                  </a:lnTo>
                  <a:lnTo>
                    <a:pt x="645309" y="250250"/>
                  </a:lnTo>
                  <a:lnTo>
                    <a:pt x="646579" y="250250"/>
                  </a:lnTo>
                  <a:cubicBezTo>
                    <a:pt x="646579" y="250250"/>
                    <a:pt x="647849" y="250250"/>
                    <a:pt x="647849" y="248980"/>
                  </a:cubicBezTo>
                  <a:cubicBezTo>
                    <a:pt x="647849" y="248980"/>
                    <a:pt x="649120" y="248980"/>
                    <a:pt x="649120" y="247709"/>
                  </a:cubicBezTo>
                  <a:cubicBezTo>
                    <a:pt x="649120" y="247709"/>
                    <a:pt x="650390" y="246439"/>
                    <a:pt x="650390" y="245169"/>
                  </a:cubicBezTo>
                  <a:lnTo>
                    <a:pt x="650390" y="245169"/>
                  </a:lnTo>
                  <a:lnTo>
                    <a:pt x="650390" y="245169"/>
                  </a:lnTo>
                  <a:cubicBezTo>
                    <a:pt x="650390" y="243899"/>
                    <a:pt x="650390" y="243899"/>
                    <a:pt x="650390" y="242628"/>
                  </a:cubicBezTo>
                  <a:cubicBezTo>
                    <a:pt x="650390" y="242628"/>
                    <a:pt x="650390" y="242628"/>
                    <a:pt x="650390" y="241358"/>
                  </a:cubicBezTo>
                  <a:cubicBezTo>
                    <a:pt x="650390" y="238818"/>
                    <a:pt x="647849" y="236277"/>
                    <a:pt x="645309" y="235006"/>
                  </a:cubicBezTo>
                  <a:lnTo>
                    <a:pt x="633876" y="231196"/>
                  </a:lnTo>
                  <a:lnTo>
                    <a:pt x="3811" y="127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541" y="1270"/>
                    <a:pt x="5081" y="3811"/>
                    <a:pt x="5081" y="6352"/>
                  </a:cubicBezTo>
                  <a:lnTo>
                    <a:pt x="6351" y="17784"/>
                  </a:lnTo>
                  <a:lnTo>
                    <a:pt x="641498" y="250250"/>
                  </a:lnTo>
                  <a:lnTo>
                    <a:pt x="641498" y="250250"/>
                  </a:lnTo>
                  <a:lnTo>
                    <a:pt x="641498" y="25025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EADBAC55-5983-4467-A7CE-BDD6DEBB9DA4}"/>
                </a:ext>
              </a:extLst>
            </p:cNvPr>
            <p:cNvSpPr/>
            <p:nvPr/>
          </p:nvSpPr>
          <p:spPr>
            <a:xfrm>
              <a:off x="1075938" y="6214331"/>
              <a:ext cx="1270" cy="1269"/>
            </a:xfrm>
            <a:custGeom>
              <a:avLst/>
              <a:gdLst>
                <a:gd name="connsiteX0" fmla="*/ 0 w 1270"/>
                <a:gd name="connsiteY0" fmla="*/ 1270 h 1269"/>
                <a:gd name="connsiteX1" fmla="*/ 1270 w 1270"/>
                <a:gd name="connsiteY1" fmla="*/ 0 h 1269"/>
                <a:gd name="connsiteX2" fmla="*/ 0 w 1270"/>
                <a:gd name="connsiteY2" fmla="*/ 1270 h 1269"/>
                <a:gd name="connsiteX3" fmla="*/ 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9C7440C-06A3-4EFE-932F-0A0F703FDD0E}"/>
                </a:ext>
              </a:extLst>
            </p:cNvPr>
            <p:cNvSpPr/>
            <p:nvPr/>
          </p:nvSpPr>
          <p:spPr>
            <a:xfrm>
              <a:off x="1073397" y="6183317"/>
              <a:ext cx="654200" cy="252046"/>
            </a:xfrm>
            <a:custGeom>
              <a:avLst/>
              <a:gdLst>
                <a:gd name="connsiteX0" fmla="*/ 0 w 654200"/>
                <a:gd name="connsiteY0" fmla="*/ 11959 h 252046"/>
                <a:gd name="connsiteX1" fmla="*/ 1270 w 654200"/>
                <a:gd name="connsiteY1" fmla="*/ 13229 h 252046"/>
                <a:gd name="connsiteX2" fmla="*/ 1270 w 654200"/>
                <a:gd name="connsiteY2" fmla="*/ 14499 h 252046"/>
                <a:gd name="connsiteX3" fmla="*/ 2541 w 654200"/>
                <a:gd name="connsiteY3" fmla="*/ 15770 h 252046"/>
                <a:gd name="connsiteX4" fmla="*/ 3811 w 654200"/>
                <a:gd name="connsiteY4" fmla="*/ 17040 h 252046"/>
                <a:gd name="connsiteX5" fmla="*/ 3811 w 654200"/>
                <a:gd name="connsiteY5" fmla="*/ 17040 h 252046"/>
                <a:gd name="connsiteX6" fmla="*/ 15243 w 654200"/>
                <a:gd name="connsiteY6" fmla="*/ 20851 h 252046"/>
                <a:gd name="connsiteX7" fmla="*/ 645309 w 654200"/>
                <a:gd name="connsiteY7" fmla="*/ 250776 h 252046"/>
                <a:gd name="connsiteX8" fmla="*/ 650390 w 654200"/>
                <a:gd name="connsiteY8" fmla="*/ 252047 h 252046"/>
                <a:gd name="connsiteX9" fmla="*/ 645309 w 654200"/>
                <a:gd name="connsiteY9" fmla="*/ 241884 h 252046"/>
                <a:gd name="connsiteX10" fmla="*/ 654201 w 654200"/>
                <a:gd name="connsiteY10" fmla="*/ 236803 h 252046"/>
                <a:gd name="connsiteX11" fmla="*/ 654201 w 654200"/>
                <a:gd name="connsiteY11" fmla="*/ 236803 h 252046"/>
                <a:gd name="connsiteX12" fmla="*/ 650390 w 654200"/>
                <a:gd name="connsiteY12" fmla="*/ 235532 h 252046"/>
                <a:gd name="connsiteX13" fmla="*/ 22865 w 654200"/>
                <a:gd name="connsiteY13" fmla="*/ 5608 h 252046"/>
                <a:gd name="connsiteX14" fmla="*/ 10162 w 654200"/>
                <a:gd name="connsiteY14" fmla="*/ 526 h 252046"/>
                <a:gd name="connsiteX15" fmla="*/ 2541 w 654200"/>
                <a:gd name="connsiteY15" fmla="*/ 1796 h 252046"/>
                <a:gd name="connsiteX16" fmla="*/ 1270 w 654200"/>
                <a:gd name="connsiteY16" fmla="*/ 3067 h 252046"/>
                <a:gd name="connsiteX17" fmla="*/ 1270 w 654200"/>
                <a:gd name="connsiteY17" fmla="*/ 3067 h 252046"/>
                <a:gd name="connsiteX18" fmla="*/ 0 w 654200"/>
                <a:gd name="connsiteY18" fmla="*/ 4337 h 252046"/>
                <a:gd name="connsiteX19" fmla="*/ 0 w 654200"/>
                <a:gd name="connsiteY19" fmla="*/ 4337 h 252046"/>
                <a:gd name="connsiteX20" fmla="*/ 0 w 654200"/>
                <a:gd name="connsiteY20" fmla="*/ 4337 h 252046"/>
                <a:gd name="connsiteX21" fmla="*/ 0 w 654200"/>
                <a:gd name="connsiteY21" fmla="*/ 4337 h 252046"/>
                <a:gd name="connsiteX22" fmla="*/ 0 w 654200"/>
                <a:gd name="connsiteY22" fmla="*/ 5608 h 252046"/>
                <a:gd name="connsiteX23" fmla="*/ 0 w 654200"/>
                <a:gd name="connsiteY23" fmla="*/ 6878 h 252046"/>
                <a:gd name="connsiteX24" fmla="*/ 0 w 654200"/>
                <a:gd name="connsiteY24" fmla="*/ 6878 h 252046"/>
                <a:gd name="connsiteX25" fmla="*/ 0 w 654200"/>
                <a:gd name="connsiteY25" fmla="*/ 11959 h 252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54200" h="252046">
                  <a:moveTo>
                    <a:pt x="0" y="11959"/>
                  </a:moveTo>
                  <a:cubicBezTo>
                    <a:pt x="0" y="11959"/>
                    <a:pt x="0" y="13229"/>
                    <a:pt x="1270" y="13229"/>
                  </a:cubicBezTo>
                  <a:lnTo>
                    <a:pt x="1270" y="14499"/>
                  </a:lnTo>
                  <a:cubicBezTo>
                    <a:pt x="1270" y="14499"/>
                    <a:pt x="2541" y="15770"/>
                    <a:pt x="2541" y="15770"/>
                  </a:cubicBezTo>
                  <a:lnTo>
                    <a:pt x="3811" y="17040"/>
                  </a:lnTo>
                  <a:lnTo>
                    <a:pt x="3811" y="17040"/>
                  </a:lnTo>
                  <a:lnTo>
                    <a:pt x="15243" y="20851"/>
                  </a:lnTo>
                  <a:lnTo>
                    <a:pt x="645309" y="250776"/>
                  </a:lnTo>
                  <a:lnTo>
                    <a:pt x="650390" y="252047"/>
                  </a:lnTo>
                  <a:cubicBezTo>
                    <a:pt x="646579" y="250776"/>
                    <a:pt x="644039" y="245695"/>
                    <a:pt x="645309" y="241884"/>
                  </a:cubicBezTo>
                  <a:cubicBezTo>
                    <a:pt x="646579" y="238073"/>
                    <a:pt x="650390" y="235532"/>
                    <a:pt x="654201" y="236803"/>
                  </a:cubicBezTo>
                  <a:cubicBezTo>
                    <a:pt x="654201" y="236803"/>
                    <a:pt x="654201" y="236803"/>
                    <a:pt x="654201" y="236803"/>
                  </a:cubicBezTo>
                  <a:lnTo>
                    <a:pt x="650390" y="235532"/>
                  </a:lnTo>
                  <a:lnTo>
                    <a:pt x="22865" y="5608"/>
                  </a:lnTo>
                  <a:lnTo>
                    <a:pt x="10162" y="526"/>
                  </a:lnTo>
                  <a:cubicBezTo>
                    <a:pt x="7622" y="-744"/>
                    <a:pt x="5081" y="526"/>
                    <a:pt x="2541" y="1796"/>
                  </a:cubicBezTo>
                  <a:lnTo>
                    <a:pt x="1270" y="3067"/>
                  </a:lnTo>
                  <a:lnTo>
                    <a:pt x="1270" y="3067"/>
                  </a:lnTo>
                  <a:cubicBezTo>
                    <a:pt x="1270" y="3067"/>
                    <a:pt x="1270" y="4337"/>
                    <a:pt x="0" y="4337"/>
                  </a:cubicBezTo>
                  <a:lnTo>
                    <a:pt x="0" y="4337"/>
                  </a:lnTo>
                  <a:lnTo>
                    <a:pt x="0" y="4337"/>
                  </a:lnTo>
                  <a:lnTo>
                    <a:pt x="0" y="4337"/>
                  </a:lnTo>
                  <a:cubicBezTo>
                    <a:pt x="0" y="4337"/>
                    <a:pt x="0" y="5608"/>
                    <a:pt x="0" y="5608"/>
                  </a:cubicBezTo>
                  <a:lnTo>
                    <a:pt x="0" y="6878"/>
                  </a:lnTo>
                  <a:lnTo>
                    <a:pt x="0" y="6878"/>
                  </a:lnTo>
                  <a:cubicBezTo>
                    <a:pt x="1270" y="9418"/>
                    <a:pt x="0" y="10689"/>
                    <a:pt x="0" y="1195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FB5A9113-7A8C-49FD-B916-A3A886AFC1BE}"/>
                </a:ext>
              </a:extLst>
            </p:cNvPr>
            <p:cNvSpPr/>
            <p:nvPr/>
          </p:nvSpPr>
          <p:spPr>
            <a:xfrm>
              <a:off x="3807068" y="5515663"/>
              <a:ext cx="64467" cy="45730"/>
            </a:xfrm>
            <a:custGeom>
              <a:avLst/>
              <a:gdLst>
                <a:gd name="connsiteX0" fmla="*/ 0 w 64467"/>
                <a:gd name="connsiteY0" fmla="*/ 39379 h 45730"/>
                <a:gd name="connsiteX1" fmla="*/ 3811 w 64467"/>
                <a:gd name="connsiteY1" fmla="*/ 40650 h 45730"/>
                <a:gd name="connsiteX2" fmla="*/ 3811 w 64467"/>
                <a:gd name="connsiteY2" fmla="*/ 40650 h 45730"/>
                <a:gd name="connsiteX3" fmla="*/ 13973 w 64467"/>
                <a:gd name="connsiteY3" fmla="*/ 44461 h 45730"/>
                <a:gd name="connsiteX4" fmla="*/ 16514 w 64467"/>
                <a:gd name="connsiteY4" fmla="*/ 45731 h 45730"/>
                <a:gd name="connsiteX5" fmla="*/ 58433 w 64467"/>
                <a:gd name="connsiteY5" fmla="*/ 12703 h 45730"/>
                <a:gd name="connsiteX6" fmla="*/ 60974 w 64467"/>
                <a:gd name="connsiteY6" fmla="*/ 10162 h 45730"/>
                <a:gd name="connsiteX7" fmla="*/ 60974 w 64467"/>
                <a:gd name="connsiteY7" fmla="*/ 10162 h 45730"/>
                <a:gd name="connsiteX8" fmla="*/ 62244 w 64467"/>
                <a:gd name="connsiteY8" fmla="*/ 8892 h 45730"/>
                <a:gd name="connsiteX9" fmla="*/ 63515 w 64467"/>
                <a:gd name="connsiteY9" fmla="*/ 7622 h 45730"/>
                <a:gd name="connsiteX10" fmla="*/ 63515 w 64467"/>
                <a:gd name="connsiteY10" fmla="*/ 1270 h 45730"/>
                <a:gd name="connsiteX11" fmla="*/ 57163 w 64467"/>
                <a:gd name="connsiteY11" fmla="*/ 5081 h 45730"/>
                <a:gd name="connsiteX12" fmla="*/ 49541 w 64467"/>
                <a:gd name="connsiteY12" fmla="*/ 0 h 45730"/>
                <a:gd name="connsiteX13" fmla="*/ 47001 w 64467"/>
                <a:gd name="connsiteY13" fmla="*/ 2540 h 45730"/>
                <a:gd name="connsiteX14" fmla="*/ 0 w 64467"/>
                <a:gd name="connsiteY14" fmla="*/ 39379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467" h="45730">
                  <a:moveTo>
                    <a:pt x="0" y="39379"/>
                  </a:moveTo>
                  <a:lnTo>
                    <a:pt x="3811" y="40650"/>
                  </a:lnTo>
                  <a:lnTo>
                    <a:pt x="3811" y="40650"/>
                  </a:lnTo>
                  <a:lnTo>
                    <a:pt x="13973" y="44461"/>
                  </a:lnTo>
                  <a:cubicBezTo>
                    <a:pt x="15243" y="44461"/>
                    <a:pt x="16514" y="45731"/>
                    <a:pt x="16514" y="45731"/>
                  </a:cubicBezTo>
                  <a:lnTo>
                    <a:pt x="58433" y="12703"/>
                  </a:lnTo>
                  <a:lnTo>
                    <a:pt x="60974" y="10162"/>
                  </a:lnTo>
                  <a:lnTo>
                    <a:pt x="60974" y="10162"/>
                  </a:lnTo>
                  <a:lnTo>
                    <a:pt x="62244" y="8892"/>
                  </a:lnTo>
                  <a:lnTo>
                    <a:pt x="63515" y="7622"/>
                  </a:lnTo>
                  <a:cubicBezTo>
                    <a:pt x="64785" y="5081"/>
                    <a:pt x="64785" y="2540"/>
                    <a:pt x="63515" y="1270"/>
                  </a:cubicBezTo>
                  <a:cubicBezTo>
                    <a:pt x="62244" y="3811"/>
                    <a:pt x="59704" y="5081"/>
                    <a:pt x="57163" y="5081"/>
                  </a:cubicBezTo>
                  <a:cubicBezTo>
                    <a:pt x="54622" y="5081"/>
                    <a:pt x="50812" y="3811"/>
                    <a:pt x="49541" y="0"/>
                  </a:cubicBezTo>
                  <a:lnTo>
                    <a:pt x="47001" y="2540"/>
                  </a:lnTo>
                  <a:lnTo>
                    <a:pt x="0" y="3937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03FA9D1-A48D-401B-B287-37CB33041732}"/>
                </a:ext>
              </a:extLst>
            </p:cNvPr>
            <p:cNvSpPr/>
            <p:nvPr/>
          </p:nvSpPr>
          <p:spPr>
            <a:xfrm>
              <a:off x="3805797" y="5558854"/>
              <a:ext cx="19054" cy="17040"/>
            </a:xfrm>
            <a:custGeom>
              <a:avLst/>
              <a:gdLst>
                <a:gd name="connsiteX0" fmla="*/ 10162 w 19054"/>
                <a:gd name="connsiteY0" fmla="*/ 7622 h 17040"/>
                <a:gd name="connsiteX1" fmla="*/ 0 w 19054"/>
                <a:gd name="connsiteY1" fmla="*/ 12703 h 17040"/>
                <a:gd name="connsiteX2" fmla="*/ 0 w 19054"/>
                <a:gd name="connsiteY2" fmla="*/ 12703 h 17040"/>
                <a:gd name="connsiteX3" fmla="*/ 10162 w 19054"/>
                <a:gd name="connsiteY3" fmla="*/ 16514 h 17040"/>
                <a:gd name="connsiteX4" fmla="*/ 17784 w 19054"/>
                <a:gd name="connsiteY4" fmla="*/ 15243 h 17040"/>
                <a:gd name="connsiteX5" fmla="*/ 19054 w 19054"/>
                <a:gd name="connsiteY5" fmla="*/ 13973 h 17040"/>
                <a:gd name="connsiteX6" fmla="*/ 19054 w 19054"/>
                <a:gd name="connsiteY6" fmla="*/ 12703 h 17040"/>
                <a:gd name="connsiteX7" fmla="*/ 19054 w 19054"/>
                <a:gd name="connsiteY7" fmla="*/ 12703 h 17040"/>
                <a:gd name="connsiteX8" fmla="*/ 19054 w 19054"/>
                <a:gd name="connsiteY8" fmla="*/ 11433 h 17040"/>
                <a:gd name="connsiteX9" fmla="*/ 19054 w 19054"/>
                <a:gd name="connsiteY9" fmla="*/ 10162 h 17040"/>
                <a:gd name="connsiteX10" fmla="*/ 19054 w 19054"/>
                <a:gd name="connsiteY10" fmla="*/ 8892 h 17040"/>
                <a:gd name="connsiteX11" fmla="*/ 19054 w 19054"/>
                <a:gd name="connsiteY11" fmla="*/ 7622 h 17040"/>
                <a:gd name="connsiteX12" fmla="*/ 17784 w 19054"/>
                <a:gd name="connsiteY12" fmla="*/ 6352 h 17040"/>
                <a:gd name="connsiteX13" fmla="*/ 16514 w 19054"/>
                <a:gd name="connsiteY13" fmla="*/ 5081 h 17040"/>
                <a:gd name="connsiteX14" fmla="*/ 16514 w 19054"/>
                <a:gd name="connsiteY14" fmla="*/ 5081 h 17040"/>
                <a:gd name="connsiteX15" fmla="*/ 13973 w 19054"/>
                <a:gd name="connsiteY15" fmla="*/ 3811 h 17040"/>
                <a:gd name="connsiteX16" fmla="*/ 3811 w 19054"/>
                <a:gd name="connsiteY16" fmla="*/ 0 h 17040"/>
                <a:gd name="connsiteX17" fmla="*/ 3811 w 19054"/>
                <a:gd name="connsiteY17" fmla="*/ 0 h 17040"/>
                <a:gd name="connsiteX18" fmla="*/ 10162 w 19054"/>
                <a:gd name="connsiteY18" fmla="*/ 7622 h 17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054" h="17040">
                  <a:moveTo>
                    <a:pt x="10162" y="7622"/>
                  </a:moveTo>
                  <a:cubicBezTo>
                    <a:pt x="8892" y="11433"/>
                    <a:pt x="5081" y="13973"/>
                    <a:pt x="0" y="12703"/>
                  </a:cubicBezTo>
                  <a:lnTo>
                    <a:pt x="0" y="12703"/>
                  </a:lnTo>
                  <a:lnTo>
                    <a:pt x="10162" y="16514"/>
                  </a:lnTo>
                  <a:cubicBezTo>
                    <a:pt x="12703" y="17784"/>
                    <a:pt x="15243" y="16514"/>
                    <a:pt x="17784" y="15243"/>
                  </a:cubicBezTo>
                  <a:lnTo>
                    <a:pt x="19054" y="13973"/>
                  </a:lnTo>
                  <a:cubicBezTo>
                    <a:pt x="19054" y="13973"/>
                    <a:pt x="19054" y="12703"/>
                    <a:pt x="19054" y="12703"/>
                  </a:cubicBezTo>
                  <a:lnTo>
                    <a:pt x="19054" y="12703"/>
                  </a:lnTo>
                  <a:cubicBezTo>
                    <a:pt x="19054" y="12703"/>
                    <a:pt x="19054" y="12703"/>
                    <a:pt x="19054" y="11433"/>
                  </a:cubicBezTo>
                  <a:cubicBezTo>
                    <a:pt x="19054" y="11433"/>
                    <a:pt x="19054" y="10162"/>
                    <a:pt x="19054" y="10162"/>
                  </a:cubicBezTo>
                  <a:cubicBezTo>
                    <a:pt x="19054" y="10162"/>
                    <a:pt x="19054" y="8892"/>
                    <a:pt x="19054" y="8892"/>
                  </a:cubicBezTo>
                  <a:lnTo>
                    <a:pt x="19054" y="7622"/>
                  </a:lnTo>
                  <a:cubicBezTo>
                    <a:pt x="19054" y="7622"/>
                    <a:pt x="19054" y="6352"/>
                    <a:pt x="17784" y="6352"/>
                  </a:cubicBezTo>
                  <a:lnTo>
                    <a:pt x="16514" y="5081"/>
                  </a:lnTo>
                  <a:lnTo>
                    <a:pt x="16514" y="5081"/>
                  </a:lnTo>
                  <a:cubicBezTo>
                    <a:pt x="15243" y="3811"/>
                    <a:pt x="15243" y="3811"/>
                    <a:pt x="13973" y="3811"/>
                  </a:cubicBezTo>
                  <a:lnTo>
                    <a:pt x="3811" y="0"/>
                  </a:lnTo>
                  <a:lnTo>
                    <a:pt x="3811" y="0"/>
                  </a:lnTo>
                  <a:cubicBezTo>
                    <a:pt x="8892" y="0"/>
                    <a:pt x="10162" y="3811"/>
                    <a:pt x="1016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60E746-6290-480D-AF90-E7BC5B601E91}"/>
                </a:ext>
              </a:extLst>
            </p:cNvPr>
            <p:cNvSpPr/>
            <p:nvPr/>
          </p:nvSpPr>
          <p:spPr>
            <a:xfrm>
              <a:off x="1533243" y="36343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09663E8-BFF4-4DCD-9815-E1E99DE47300}"/>
                </a:ext>
              </a:extLst>
            </p:cNvPr>
            <p:cNvSpPr/>
            <p:nvPr/>
          </p:nvSpPr>
          <p:spPr>
            <a:xfrm>
              <a:off x="1534513" y="363180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AA5F7631-E121-46F7-8824-85EE7F6E8AD1}"/>
                </a:ext>
              </a:extLst>
            </p:cNvPr>
            <p:cNvSpPr/>
            <p:nvPr/>
          </p:nvSpPr>
          <p:spPr>
            <a:xfrm>
              <a:off x="1548487" y="3633071"/>
              <a:ext cx="948908" cy="280737"/>
            </a:xfrm>
            <a:custGeom>
              <a:avLst/>
              <a:gdLst>
                <a:gd name="connsiteX0" fmla="*/ 948909 w 948908"/>
                <a:gd name="connsiteY0" fmla="*/ 266764 h 280737"/>
                <a:gd name="connsiteX1" fmla="*/ 10162 w 948908"/>
                <a:gd name="connsiteY1" fmla="*/ 0 h 280737"/>
                <a:gd name="connsiteX2" fmla="*/ 0 w 948908"/>
                <a:gd name="connsiteY2" fmla="*/ 6352 h 280737"/>
                <a:gd name="connsiteX3" fmla="*/ 0 w 948908"/>
                <a:gd name="connsiteY3" fmla="*/ 12703 h 280737"/>
                <a:gd name="connsiteX4" fmla="*/ 942557 w 948908"/>
                <a:gd name="connsiteY4" fmla="*/ 280737 h 280737"/>
                <a:gd name="connsiteX5" fmla="*/ 942557 w 948908"/>
                <a:gd name="connsiteY5" fmla="*/ 275656 h 280737"/>
                <a:gd name="connsiteX6" fmla="*/ 942557 w 948908"/>
                <a:gd name="connsiteY6" fmla="*/ 274386 h 280737"/>
                <a:gd name="connsiteX7" fmla="*/ 942557 w 948908"/>
                <a:gd name="connsiteY7" fmla="*/ 273116 h 280737"/>
                <a:gd name="connsiteX8" fmla="*/ 942557 w 948908"/>
                <a:gd name="connsiteY8" fmla="*/ 271845 h 280737"/>
                <a:gd name="connsiteX9" fmla="*/ 943828 w 948908"/>
                <a:gd name="connsiteY9" fmla="*/ 270575 h 280737"/>
                <a:gd name="connsiteX10" fmla="*/ 945098 w 948908"/>
                <a:gd name="connsiteY10" fmla="*/ 269305 h 280737"/>
                <a:gd name="connsiteX11" fmla="*/ 946368 w 948908"/>
                <a:gd name="connsiteY11" fmla="*/ 269305 h 280737"/>
                <a:gd name="connsiteX12" fmla="*/ 948909 w 948908"/>
                <a:gd name="connsiteY12" fmla="*/ 266764 h 280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48908" h="280737">
                  <a:moveTo>
                    <a:pt x="948909" y="266764"/>
                  </a:moveTo>
                  <a:lnTo>
                    <a:pt x="10162" y="0"/>
                  </a:lnTo>
                  <a:lnTo>
                    <a:pt x="0" y="6352"/>
                  </a:lnTo>
                  <a:lnTo>
                    <a:pt x="0" y="12703"/>
                  </a:lnTo>
                  <a:lnTo>
                    <a:pt x="942557" y="280737"/>
                  </a:lnTo>
                  <a:lnTo>
                    <a:pt x="942557" y="275656"/>
                  </a:lnTo>
                  <a:cubicBezTo>
                    <a:pt x="942557" y="275656"/>
                    <a:pt x="942557" y="275656"/>
                    <a:pt x="942557" y="274386"/>
                  </a:cubicBezTo>
                  <a:cubicBezTo>
                    <a:pt x="942557" y="274386"/>
                    <a:pt x="942557" y="273116"/>
                    <a:pt x="942557" y="273116"/>
                  </a:cubicBezTo>
                  <a:cubicBezTo>
                    <a:pt x="942557" y="273116"/>
                    <a:pt x="942557" y="271845"/>
                    <a:pt x="942557" y="271845"/>
                  </a:cubicBezTo>
                  <a:cubicBezTo>
                    <a:pt x="942557" y="271845"/>
                    <a:pt x="942557" y="270575"/>
                    <a:pt x="943828" y="270575"/>
                  </a:cubicBezTo>
                  <a:lnTo>
                    <a:pt x="945098" y="269305"/>
                  </a:lnTo>
                  <a:lnTo>
                    <a:pt x="946368" y="269305"/>
                  </a:lnTo>
                  <a:lnTo>
                    <a:pt x="948909" y="2667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78A6EE32-0CA4-43F4-8B17-56585148A355}"/>
                </a:ext>
              </a:extLst>
            </p:cNvPr>
            <p:cNvSpPr/>
            <p:nvPr/>
          </p:nvSpPr>
          <p:spPr>
            <a:xfrm>
              <a:off x="3690201" y="6153356"/>
              <a:ext cx="109245" cy="101624"/>
            </a:xfrm>
            <a:custGeom>
              <a:avLst/>
              <a:gdLst>
                <a:gd name="connsiteX0" fmla="*/ 0 w 109245"/>
                <a:gd name="connsiteY0" fmla="*/ 96543 h 101624"/>
                <a:gd name="connsiteX1" fmla="*/ 0 w 109245"/>
                <a:gd name="connsiteY1" fmla="*/ 97814 h 101624"/>
                <a:gd name="connsiteX2" fmla="*/ 0 w 109245"/>
                <a:gd name="connsiteY2" fmla="*/ 99084 h 101624"/>
                <a:gd name="connsiteX3" fmla="*/ 0 w 109245"/>
                <a:gd name="connsiteY3" fmla="*/ 99084 h 101624"/>
                <a:gd name="connsiteX4" fmla="*/ 0 w 109245"/>
                <a:gd name="connsiteY4" fmla="*/ 99084 h 101624"/>
                <a:gd name="connsiteX5" fmla="*/ 0 w 109245"/>
                <a:gd name="connsiteY5" fmla="*/ 100354 h 101624"/>
                <a:gd name="connsiteX6" fmla="*/ 0 w 109245"/>
                <a:gd name="connsiteY6" fmla="*/ 101624 h 101624"/>
                <a:gd name="connsiteX7" fmla="*/ 0 w 109245"/>
                <a:gd name="connsiteY7" fmla="*/ 101624 h 101624"/>
                <a:gd name="connsiteX8" fmla="*/ 0 w 109245"/>
                <a:gd name="connsiteY8" fmla="*/ 101624 h 101624"/>
                <a:gd name="connsiteX9" fmla="*/ 109245 w 109245"/>
                <a:gd name="connsiteY9" fmla="*/ 11433 h 101624"/>
                <a:gd name="connsiteX10" fmla="*/ 105434 w 109245"/>
                <a:gd name="connsiteY10" fmla="*/ 10163 h 101624"/>
                <a:gd name="connsiteX11" fmla="*/ 105434 w 109245"/>
                <a:gd name="connsiteY11" fmla="*/ 10163 h 101624"/>
                <a:gd name="connsiteX12" fmla="*/ 104164 w 109245"/>
                <a:gd name="connsiteY12" fmla="*/ 8892 h 101624"/>
                <a:gd name="connsiteX13" fmla="*/ 102894 w 109245"/>
                <a:gd name="connsiteY13" fmla="*/ 8892 h 101624"/>
                <a:gd name="connsiteX14" fmla="*/ 101623 w 109245"/>
                <a:gd name="connsiteY14" fmla="*/ 7622 h 101624"/>
                <a:gd name="connsiteX15" fmla="*/ 100353 w 109245"/>
                <a:gd name="connsiteY15" fmla="*/ 6352 h 101624"/>
                <a:gd name="connsiteX16" fmla="*/ 100353 w 109245"/>
                <a:gd name="connsiteY16" fmla="*/ 5081 h 101624"/>
                <a:gd name="connsiteX17" fmla="*/ 100353 w 109245"/>
                <a:gd name="connsiteY17" fmla="*/ 3811 h 101624"/>
                <a:gd name="connsiteX18" fmla="*/ 100353 w 109245"/>
                <a:gd name="connsiteY18" fmla="*/ 3811 h 101624"/>
                <a:gd name="connsiteX19" fmla="*/ 100353 w 109245"/>
                <a:gd name="connsiteY19" fmla="*/ 0 h 101624"/>
                <a:gd name="connsiteX20" fmla="*/ 2541 w 109245"/>
                <a:gd name="connsiteY20" fmla="*/ 80029 h 101624"/>
                <a:gd name="connsiteX21" fmla="*/ 2541 w 109245"/>
                <a:gd name="connsiteY21" fmla="*/ 95273 h 101624"/>
                <a:gd name="connsiteX22" fmla="*/ 0 w 109245"/>
                <a:gd name="connsiteY22" fmla="*/ 96543 h 10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9245" h="101624">
                  <a:moveTo>
                    <a:pt x="0" y="96543"/>
                  </a:moveTo>
                  <a:cubicBezTo>
                    <a:pt x="0" y="96543"/>
                    <a:pt x="0" y="97814"/>
                    <a:pt x="0" y="97814"/>
                  </a:cubicBezTo>
                  <a:cubicBezTo>
                    <a:pt x="0" y="97814"/>
                    <a:pt x="0" y="97814"/>
                    <a:pt x="0" y="99084"/>
                  </a:cubicBezTo>
                  <a:lnTo>
                    <a:pt x="0" y="99084"/>
                  </a:lnTo>
                  <a:lnTo>
                    <a:pt x="0" y="99084"/>
                  </a:lnTo>
                  <a:cubicBezTo>
                    <a:pt x="0" y="99084"/>
                    <a:pt x="0" y="100354"/>
                    <a:pt x="0" y="100354"/>
                  </a:cubicBezTo>
                  <a:lnTo>
                    <a:pt x="0" y="101624"/>
                  </a:lnTo>
                  <a:lnTo>
                    <a:pt x="0" y="101624"/>
                  </a:lnTo>
                  <a:lnTo>
                    <a:pt x="0" y="101624"/>
                  </a:lnTo>
                  <a:lnTo>
                    <a:pt x="109245" y="11433"/>
                  </a:lnTo>
                  <a:lnTo>
                    <a:pt x="105434" y="10163"/>
                  </a:lnTo>
                  <a:lnTo>
                    <a:pt x="105434" y="10163"/>
                  </a:lnTo>
                  <a:lnTo>
                    <a:pt x="104164" y="8892"/>
                  </a:lnTo>
                  <a:lnTo>
                    <a:pt x="102894" y="8892"/>
                  </a:lnTo>
                  <a:lnTo>
                    <a:pt x="101623" y="7622"/>
                  </a:lnTo>
                  <a:lnTo>
                    <a:pt x="100353" y="6352"/>
                  </a:lnTo>
                  <a:cubicBezTo>
                    <a:pt x="100353" y="6352"/>
                    <a:pt x="100353" y="5081"/>
                    <a:pt x="100353" y="5081"/>
                  </a:cubicBezTo>
                  <a:cubicBezTo>
                    <a:pt x="100353" y="5081"/>
                    <a:pt x="100353" y="3811"/>
                    <a:pt x="100353" y="3811"/>
                  </a:cubicBezTo>
                  <a:lnTo>
                    <a:pt x="100353" y="3811"/>
                  </a:lnTo>
                  <a:lnTo>
                    <a:pt x="100353" y="0"/>
                  </a:lnTo>
                  <a:lnTo>
                    <a:pt x="2541" y="80029"/>
                  </a:lnTo>
                  <a:lnTo>
                    <a:pt x="2541" y="95273"/>
                  </a:lnTo>
                  <a:lnTo>
                    <a:pt x="0" y="9654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8B283D43-FA1F-44BB-8874-D4FC17A19D98}"/>
                </a:ext>
              </a:extLst>
            </p:cNvPr>
            <p:cNvSpPr/>
            <p:nvPr/>
          </p:nvSpPr>
          <p:spPr>
            <a:xfrm>
              <a:off x="3723228" y="334725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3A027927-F8C8-4654-B687-3E04A01C36F0}"/>
                </a:ext>
              </a:extLst>
            </p:cNvPr>
            <p:cNvSpPr/>
            <p:nvPr/>
          </p:nvSpPr>
          <p:spPr>
            <a:xfrm>
              <a:off x="3719417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37A036C-F26D-49B4-8AF2-AFA38B3C27F3}"/>
                </a:ext>
              </a:extLst>
            </p:cNvPr>
            <p:cNvSpPr/>
            <p:nvPr/>
          </p:nvSpPr>
          <p:spPr>
            <a:xfrm>
              <a:off x="3721958" y="334471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EAA7A77E-B69A-47B3-BCF0-66C0F393BE71}"/>
                </a:ext>
              </a:extLst>
            </p:cNvPr>
            <p:cNvSpPr/>
            <p:nvPr/>
          </p:nvSpPr>
          <p:spPr>
            <a:xfrm>
              <a:off x="3596199" y="3351064"/>
              <a:ext cx="111785" cy="82569"/>
            </a:xfrm>
            <a:custGeom>
              <a:avLst/>
              <a:gdLst>
                <a:gd name="connsiteX0" fmla="*/ 1270 w 111785"/>
                <a:gd name="connsiteY0" fmla="*/ 72408 h 82569"/>
                <a:gd name="connsiteX1" fmla="*/ 1270 w 111785"/>
                <a:gd name="connsiteY1" fmla="*/ 72408 h 82569"/>
                <a:gd name="connsiteX2" fmla="*/ 2540 w 111785"/>
                <a:gd name="connsiteY2" fmla="*/ 72408 h 82569"/>
                <a:gd name="connsiteX3" fmla="*/ 3811 w 111785"/>
                <a:gd name="connsiteY3" fmla="*/ 73678 h 82569"/>
                <a:gd name="connsiteX4" fmla="*/ 5081 w 111785"/>
                <a:gd name="connsiteY4" fmla="*/ 74948 h 82569"/>
                <a:gd name="connsiteX5" fmla="*/ 6351 w 111785"/>
                <a:gd name="connsiteY5" fmla="*/ 76218 h 82569"/>
                <a:gd name="connsiteX6" fmla="*/ 6351 w 111785"/>
                <a:gd name="connsiteY6" fmla="*/ 77489 h 82569"/>
                <a:gd name="connsiteX7" fmla="*/ 6351 w 111785"/>
                <a:gd name="connsiteY7" fmla="*/ 78759 h 82569"/>
                <a:gd name="connsiteX8" fmla="*/ 6351 w 111785"/>
                <a:gd name="connsiteY8" fmla="*/ 78759 h 82569"/>
                <a:gd name="connsiteX9" fmla="*/ 6351 w 111785"/>
                <a:gd name="connsiteY9" fmla="*/ 82570 h 82569"/>
                <a:gd name="connsiteX10" fmla="*/ 111786 w 111785"/>
                <a:gd name="connsiteY10" fmla="*/ 10163 h 82569"/>
                <a:gd name="connsiteX11" fmla="*/ 111786 w 111785"/>
                <a:gd name="connsiteY11" fmla="*/ 2541 h 82569"/>
                <a:gd name="connsiteX12" fmla="*/ 101623 w 111785"/>
                <a:gd name="connsiteY12" fmla="*/ 0 h 82569"/>
                <a:gd name="connsiteX13" fmla="*/ 0 w 111785"/>
                <a:gd name="connsiteY13" fmla="*/ 71137 h 82569"/>
                <a:gd name="connsiteX14" fmla="*/ 1270 w 111785"/>
                <a:gd name="connsiteY14" fmla="*/ 72408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1785" h="82569">
                  <a:moveTo>
                    <a:pt x="1270" y="72408"/>
                  </a:moveTo>
                  <a:lnTo>
                    <a:pt x="1270" y="72408"/>
                  </a:lnTo>
                  <a:lnTo>
                    <a:pt x="2540" y="72408"/>
                  </a:lnTo>
                  <a:cubicBezTo>
                    <a:pt x="2540" y="72408"/>
                    <a:pt x="3811" y="72408"/>
                    <a:pt x="3811" y="73678"/>
                  </a:cubicBezTo>
                  <a:cubicBezTo>
                    <a:pt x="3811" y="73678"/>
                    <a:pt x="5081" y="73678"/>
                    <a:pt x="5081" y="74948"/>
                  </a:cubicBezTo>
                  <a:lnTo>
                    <a:pt x="6351" y="76218"/>
                  </a:lnTo>
                  <a:lnTo>
                    <a:pt x="6351" y="77489"/>
                  </a:lnTo>
                  <a:cubicBezTo>
                    <a:pt x="6351" y="77489"/>
                    <a:pt x="6351" y="78759"/>
                    <a:pt x="6351" y="78759"/>
                  </a:cubicBezTo>
                  <a:lnTo>
                    <a:pt x="6351" y="78759"/>
                  </a:lnTo>
                  <a:lnTo>
                    <a:pt x="6351" y="82570"/>
                  </a:lnTo>
                  <a:lnTo>
                    <a:pt x="111786" y="10163"/>
                  </a:lnTo>
                  <a:lnTo>
                    <a:pt x="111786" y="2541"/>
                  </a:lnTo>
                  <a:lnTo>
                    <a:pt x="101623" y="0"/>
                  </a:lnTo>
                  <a:lnTo>
                    <a:pt x="0" y="71137"/>
                  </a:lnTo>
                  <a:lnTo>
                    <a:pt x="1270" y="7240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161EF40-C4EF-4E89-A690-593B0DE1CCB8}"/>
                </a:ext>
              </a:extLst>
            </p:cNvPr>
            <p:cNvSpPr/>
            <p:nvPr/>
          </p:nvSpPr>
          <p:spPr>
            <a:xfrm>
              <a:off x="3791824" y="6153356"/>
              <a:ext cx="148624" cy="57689"/>
            </a:xfrm>
            <a:custGeom>
              <a:avLst/>
              <a:gdLst>
                <a:gd name="connsiteX0" fmla="*/ 10162 w 148624"/>
                <a:gd name="connsiteY0" fmla="*/ 3811 h 57689"/>
                <a:gd name="connsiteX1" fmla="*/ 2541 w 148624"/>
                <a:gd name="connsiteY1" fmla="*/ 11433 h 57689"/>
                <a:gd name="connsiteX2" fmla="*/ 2541 w 148624"/>
                <a:gd name="connsiteY2" fmla="*/ 11433 h 57689"/>
                <a:gd name="connsiteX3" fmla="*/ 0 w 148624"/>
                <a:gd name="connsiteY3" fmla="*/ 11433 h 57689"/>
                <a:gd name="connsiteX4" fmla="*/ 0 w 148624"/>
                <a:gd name="connsiteY4" fmla="*/ 11433 h 57689"/>
                <a:gd name="connsiteX5" fmla="*/ 3811 w 148624"/>
                <a:gd name="connsiteY5" fmla="*/ 12703 h 57689"/>
                <a:gd name="connsiteX6" fmla="*/ 125759 w 148624"/>
                <a:gd name="connsiteY6" fmla="*/ 53353 h 57689"/>
                <a:gd name="connsiteX7" fmla="*/ 138462 w 148624"/>
                <a:gd name="connsiteY7" fmla="*/ 57164 h 57689"/>
                <a:gd name="connsiteX8" fmla="*/ 146084 w 148624"/>
                <a:gd name="connsiteY8" fmla="*/ 55893 h 57689"/>
                <a:gd name="connsiteX9" fmla="*/ 147354 w 148624"/>
                <a:gd name="connsiteY9" fmla="*/ 54623 h 57689"/>
                <a:gd name="connsiteX10" fmla="*/ 148624 w 148624"/>
                <a:gd name="connsiteY10" fmla="*/ 53353 h 57689"/>
                <a:gd name="connsiteX11" fmla="*/ 148624 w 148624"/>
                <a:gd name="connsiteY11" fmla="*/ 53353 h 57689"/>
                <a:gd name="connsiteX12" fmla="*/ 148624 w 148624"/>
                <a:gd name="connsiteY12" fmla="*/ 52083 h 57689"/>
                <a:gd name="connsiteX13" fmla="*/ 148624 w 148624"/>
                <a:gd name="connsiteY13" fmla="*/ 50812 h 57689"/>
                <a:gd name="connsiteX14" fmla="*/ 148624 w 148624"/>
                <a:gd name="connsiteY14" fmla="*/ 49542 h 57689"/>
                <a:gd name="connsiteX15" fmla="*/ 148624 w 148624"/>
                <a:gd name="connsiteY15" fmla="*/ 48272 h 57689"/>
                <a:gd name="connsiteX16" fmla="*/ 147354 w 148624"/>
                <a:gd name="connsiteY16" fmla="*/ 47001 h 57689"/>
                <a:gd name="connsiteX17" fmla="*/ 146084 w 148624"/>
                <a:gd name="connsiteY17" fmla="*/ 45731 h 57689"/>
                <a:gd name="connsiteX18" fmla="*/ 144813 w 148624"/>
                <a:gd name="connsiteY18" fmla="*/ 44461 h 57689"/>
                <a:gd name="connsiteX19" fmla="*/ 143543 w 148624"/>
                <a:gd name="connsiteY19" fmla="*/ 44461 h 57689"/>
                <a:gd name="connsiteX20" fmla="*/ 143543 w 148624"/>
                <a:gd name="connsiteY20" fmla="*/ 44461 h 57689"/>
                <a:gd name="connsiteX21" fmla="*/ 139732 w 148624"/>
                <a:gd name="connsiteY21" fmla="*/ 43190 h 57689"/>
                <a:gd name="connsiteX22" fmla="*/ 10162 w 148624"/>
                <a:gd name="connsiteY22" fmla="*/ 0 h 57689"/>
                <a:gd name="connsiteX23" fmla="*/ 10162 w 148624"/>
                <a:gd name="connsiteY23" fmla="*/ 3811 h 57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8624" h="57689">
                  <a:moveTo>
                    <a:pt x="10162" y="3811"/>
                  </a:moveTo>
                  <a:cubicBezTo>
                    <a:pt x="10162" y="7622"/>
                    <a:pt x="7622" y="11433"/>
                    <a:pt x="2541" y="11433"/>
                  </a:cubicBezTo>
                  <a:cubicBezTo>
                    <a:pt x="2541" y="11433"/>
                    <a:pt x="2541" y="11433"/>
                    <a:pt x="2541" y="11433"/>
                  </a:cubicBezTo>
                  <a:cubicBezTo>
                    <a:pt x="1270" y="11433"/>
                    <a:pt x="1270" y="11433"/>
                    <a:pt x="0" y="11433"/>
                  </a:cubicBezTo>
                  <a:lnTo>
                    <a:pt x="0" y="11433"/>
                  </a:lnTo>
                  <a:lnTo>
                    <a:pt x="3811" y="12703"/>
                  </a:lnTo>
                  <a:lnTo>
                    <a:pt x="125759" y="53353"/>
                  </a:lnTo>
                  <a:lnTo>
                    <a:pt x="138462" y="57164"/>
                  </a:lnTo>
                  <a:cubicBezTo>
                    <a:pt x="141003" y="58434"/>
                    <a:pt x="143543" y="57164"/>
                    <a:pt x="146084" y="55893"/>
                  </a:cubicBezTo>
                  <a:cubicBezTo>
                    <a:pt x="146084" y="55893"/>
                    <a:pt x="147354" y="54623"/>
                    <a:pt x="147354" y="54623"/>
                  </a:cubicBezTo>
                  <a:cubicBezTo>
                    <a:pt x="147354" y="54623"/>
                    <a:pt x="147354" y="53353"/>
                    <a:pt x="148624" y="53353"/>
                  </a:cubicBezTo>
                  <a:lnTo>
                    <a:pt x="148624" y="53353"/>
                  </a:lnTo>
                  <a:lnTo>
                    <a:pt x="148624" y="52083"/>
                  </a:lnTo>
                  <a:cubicBezTo>
                    <a:pt x="148624" y="52083"/>
                    <a:pt x="148624" y="50812"/>
                    <a:pt x="148624" y="50812"/>
                  </a:cubicBezTo>
                  <a:cubicBezTo>
                    <a:pt x="148624" y="50812"/>
                    <a:pt x="148624" y="49542"/>
                    <a:pt x="148624" y="49542"/>
                  </a:cubicBezTo>
                  <a:lnTo>
                    <a:pt x="148624" y="48272"/>
                  </a:lnTo>
                  <a:lnTo>
                    <a:pt x="147354" y="47001"/>
                  </a:lnTo>
                  <a:lnTo>
                    <a:pt x="146084" y="45731"/>
                  </a:lnTo>
                  <a:lnTo>
                    <a:pt x="144813" y="44461"/>
                  </a:lnTo>
                  <a:lnTo>
                    <a:pt x="143543" y="44461"/>
                  </a:lnTo>
                  <a:lnTo>
                    <a:pt x="143543" y="44461"/>
                  </a:lnTo>
                  <a:lnTo>
                    <a:pt x="139732" y="43190"/>
                  </a:lnTo>
                  <a:lnTo>
                    <a:pt x="10162" y="0"/>
                  </a:lnTo>
                  <a:lnTo>
                    <a:pt x="10162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61D7A6C0-DB32-4674-9E34-EEF396EC180F}"/>
                </a:ext>
              </a:extLst>
            </p:cNvPr>
            <p:cNvSpPr/>
            <p:nvPr/>
          </p:nvSpPr>
          <p:spPr>
            <a:xfrm>
              <a:off x="2836881" y="144250"/>
              <a:ext cx="952" cy="564"/>
            </a:xfrm>
            <a:custGeom>
              <a:avLst/>
              <a:gdLst>
                <a:gd name="connsiteX0" fmla="*/ 953 w 952"/>
                <a:gd name="connsiteY0" fmla="*/ 565 h 564"/>
                <a:gd name="connsiteX1" fmla="*/ 953 w 952"/>
                <a:gd name="connsiteY1" fmla="*/ 565 h 564"/>
                <a:gd name="connsiteX2" fmla="*/ 953 w 952"/>
                <a:gd name="connsiteY2" fmla="*/ 565 h 564"/>
                <a:gd name="connsiteX3" fmla="*/ 953 w 95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953" y="565"/>
                  </a:moveTo>
                  <a:lnTo>
                    <a:pt x="953" y="565"/>
                  </a:lnTo>
                  <a:lnTo>
                    <a:pt x="953" y="565"/>
                  </a:lnTo>
                  <a:cubicBezTo>
                    <a:pt x="-318" y="-706"/>
                    <a:pt x="-318" y="565"/>
                    <a:pt x="953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267708F8-282E-4BF5-86F9-F5D9C70DD91A}"/>
                </a:ext>
              </a:extLst>
            </p:cNvPr>
            <p:cNvSpPr/>
            <p:nvPr/>
          </p:nvSpPr>
          <p:spPr>
            <a:xfrm>
              <a:off x="2837834" y="14608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94053E9F-7746-4B80-B033-E924D82364C9}"/>
                </a:ext>
              </a:extLst>
            </p:cNvPr>
            <p:cNvSpPr/>
            <p:nvPr/>
          </p:nvSpPr>
          <p:spPr>
            <a:xfrm>
              <a:off x="2226823" y="35568"/>
              <a:ext cx="604659" cy="116868"/>
            </a:xfrm>
            <a:custGeom>
              <a:avLst/>
              <a:gdLst>
                <a:gd name="connsiteX0" fmla="*/ 7622 w 604659"/>
                <a:gd name="connsiteY0" fmla="*/ 5081 h 116868"/>
                <a:gd name="connsiteX1" fmla="*/ 3811 w 604659"/>
                <a:gd name="connsiteY1" fmla="*/ 15244 h 116868"/>
                <a:gd name="connsiteX2" fmla="*/ 3811 w 604659"/>
                <a:gd name="connsiteY2" fmla="*/ 15244 h 116868"/>
                <a:gd name="connsiteX3" fmla="*/ 1270 w 604659"/>
                <a:gd name="connsiteY3" fmla="*/ 15244 h 116868"/>
                <a:gd name="connsiteX4" fmla="*/ 579254 w 604659"/>
                <a:gd name="connsiteY4" fmla="*/ 116868 h 116868"/>
                <a:gd name="connsiteX5" fmla="*/ 599578 w 604659"/>
                <a:gd name="connsiteY5" fmla="*/ 106706 h 116868"/>
                <a:gd name="connsiteX6" fmla="*/ 599578 w 604659"/>
                <a:gd name="connsiteY6" fmla="*/ 106706 h 116868"/>
                <a:gd name="connsiteX7" fmla="*/ 600849 w 604659"/>
                <a:gd name="connsiteY7" fmla="*/ 106706 h 116868"/>
                <a:gd name="connsiteX8" fmla="*/ 602119 w 604659"/>
                <a:gd name="connsiteY8" fmla="*/ 106706 h 116868"/>
                <a:gd name="connsiteX9" fmla="*/ 602119 w 604659"/>
                <a:gd name="connsiteY9" fmla="*/ 106706 h 116868"/>
                <a:gd name="connsiteX10" fmla="*/ 603389 w 604659"/>
                <a:gd name="connsiteY10" fmla="*/ 106706 h 116868"/>
                <a:gd name="connsiteX11" fmla="*/ 604659 w 604659"/>
                <a:gd name="connsiteY11" fmla="*/ 106706 h 116868"/>
                <a:gd name="connsiteX12" fmla="*/ 604659 w 604659"/>
                <a:gd name="connsiteY12" fmla="*/ 106706 h 116868"/>
                <a:gd name="connsiteX13" fmla="*/ 1270 w 604659"/>
                <a:gd name="connsiteY13" fmla="*/ 0 h 116868"/>
                <a:gd name="connsiteX14" fmla="*/ 0 w 604659"/>
                <a:gd name="connsiteY14" fmla="*/ 0 h 116868"/>
                <a:gd name="connsiteX15" fmla="*/ 7622 w 604659"/>
                <a:gd name="connsiteY15" fmla="*/ 5081 h 11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04659" h="116868">
                  <a:moveTo>
                    <a:pt x="7622" y="5081"/>
                  </a:moveTo>
                  <a:cubicBezTo>
                    <a:pt x="8892" y="8892"/>
                    <a:pt x="7622" y="12703"/>
                    <a:pt x="3811" y="15244"/>
                  </a:cubicBezTo>
                  <a:cubicBezTo>
                    <a:pt x="3811" y="15244"/>
                    <a:pt x="3811" y="15244"/>
                    <a:pt x="3811" y="15244"/>
                  </a:cubicBezTo>
                  <a:lnTo>
                    <a:pt x="1270" y="15244"/>
                  </a:lnTo>
                  <a:lnTo>
                    <a:pt x="579254" y="116868"/>
                  </a:lnTo>
                  <a:lnTo>
                    <a:pt x="599578" y="106706"/>
                  </a:lnTo>
                  <a:lnTo>
                    <a:pt x="599578" y="106706"/>
                  </a:lnTo>
                  <a:lnTo>
                    <a:pt x="600849" y="106706"/>
                  </a:lnTo>
                  <a:lnTo>
                    <a:pt x="602119" y="106706"/>
                  </a:lnTo>
                  <a:lnTo>
                    <a:pt x="602119" y="106706"/>
                  </a:lnTo>
                  <a:lnTo>
                    <a:pt x="603389" y="106706"/>
                  </a:lnTo>
                  <a:lnTo>
                    <a:pt x="604659" y="106706"/>
                  </a:lnTo>
                  <a:lnTo>
                    <a:pt x="604659" y="106706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5081" y="1270"/>
                    <a:pt x="6351" y="2541"/>
                    <a:pt x="7622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A4AD23F-B573-47EA-9E40-0D26FAAF55AC}"/>
                </a:ext>
              </a:extLst>
            </p:cNvPr>
            <p:cNvSpPr/>
            <p:nvPr/>
          </p:nvSpPr>
          <p:spPr>
            <a:xfrm>
              <a:off x="2835293" y="1422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63483E7-621E-4FC8-AFE7-963B96838979}"/>
                </a:ext>
              </a:extLst>
            </p:cNvPr>
            <p:cNvSpPr/>
            <p:nvPr/>
          </p:nvSpPr>
          <p:spPr>
            <a:xfrm>
              <a:off x="1100073" y="594502"/>
              <a:ext cx="12702" cy="564"/>
            </a:xfrm>
            <a:custGeom>
              <a:avLst/>
              <a:gdLst>
                <a:gd name="connsiteX0" fmla="*/ 0 w 12702"/>
                <a:gd name="connsiteY0" fmla="*/ 0 h 564"/>
                <a:gd name="connsiteX1" fmla="*/ 0 w 12702"/>
                <a:gd name="connsiteY1" fmla="*/ 0 h 564"/>
                <a:gd name="connsiteX2" fmla="*/ 0 w 12702"/>
                <a:gd name="connsiteY2" fmla="*/ 0 h 564"/>
                <a:gd name="connsiteX3" fmla="*/ 0 w 1270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0"/>
                  </a:moveTo>
                  <a:cubicBezTo>
                    <a:pt x="0" y="0"/>
                    <a:pt x="0" y="1270"/>
                    <a:pt x="0" y="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7CEC0B0-2C97-4DF1-B7C8-40FC3E39EB40}"/>
                </a:ext>
              </a:extLst>
            </p:cNvPr>
            <p:cNvSpPr/>
            <p:nvPr/>
          </p:nvSpPr>
          <p:spPr>
            <a:xfrm>
              <a:off x="1103884" y="58942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1CA66A9-DCFA-4447-BDCC-AF1A84699117}"/>
                </a:ext>
              </a:extLst>
            </p:cNvPr>
            <p:cNvSpPr/>
            <p:nvPr/>
          </p:nvSpPr>
          <p:spPr>
            <a:xfrm>
              <a:off x="1116587" y="591962"/>
              <a:ext cx="602118" cy="130841"/>
            </a:xfrm>
            <a:custGeom>
              <a:avLst/>
              <a:gdLst>
                <a:gd name="connsiteX0" fmla="*/ 597038 w 602118"/>
                <a:gd name="connsiteY0" fmla="*/ 125760 h 130841"/>
                <a:gd name="connsiteX1" fmla="*/ 597038 w 602118"/>
                <a:gd name="connsiteY1" fmla="*/ 125760 h 130841"/>
                <a:gd name="connsiteX2" fmla="*/ 597038 w 602118"/>
                <a:gd name="connsiteY2" fmla="*/ 125760 h 130841"/>
                <a:gd name="connsiteX3" fmla="*/ 597038 w 602118"/>
                <a:gd name="connsiteY3" fmla="*/ 123220 h 130841"/>
                <a:gd name="connsiteX4" fmla="*/ 597038 w 602118"/>
                <a:gd name="connsiteY4" fmla="*/ 121949 h 130841"/>
                <a:gd name="connsiteX5" fmla="*/ 598308 w 602118"/>
                <a:gd name="connsiteY5" fmla="*/ 120679 h 130841"/>
                <a:gd name="connsiteX6" fmla="*/ 598308 w 602118"/>
                <a:gd name="connsiteY6" fmla="*/ 119409 h 130841"/>
                <a:gd name="connsiteX7" fmla="*/ 599578 w 602118"/>
                <a:gd name="connsiteY7" fmla="*/ 118138 h 130841"/>
                <a:gd name="connsiteX8" fmla="*/ 602119 w 602118"/>
                <a:gd name="connsiteY8" fmla="*/ 116868 h 130841"/>
                <a:gd name="connsiteX9" fmla="*/ 15243 w 602118"/>
                <a:gd name="connsiteY9" fmla="*/ 0 h 130841"/>
                <a:gd name="connsiteX10" fmla="*/ 0 w 602118"/>
                <a:gd name="connsiteY10" fmla="*/ 7622 h 130841"/>
                <a:gd name="connsiteX11" fmla="*/ 0 w 602118"/>
                <a:gd name="connsiteY11" fmla="*/ 12703 h 130841"/>
                <a:gd name="connsiteX12" fmla="*/ 597038 w 602118"/>
                <a:gd name="connsiteY12" fmla="*/ 130841 h 130841"/>
                <a:gd name="connsiteX13" fmla="*/ 597038 w 602118"/>
                <a:gd name="connsiteY13" fmla="*/ 125760 h 130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02118" h="130841">
                  <a:moveTo>
                    <a:pt x="597038" y="125760"/>
                  </a:moveTo>
                  <a:lnTo>
                    <a:pt x="597038" y="125760"/>
                  </a:lnTo>
                  <a:lnTo>
                    <a:pt x="597038" y="125760"/>
                  </a:lnTo>
                  <a:cubicBezTo>
                    <a:pt x="597038" y="124490"/>
                    <a:pt x="597038" y="124490"/>
                    <a:pt x="597038" y="123220"/>
                  </a:cubicBezTo>
                  <a:cubicBezTo>
                    <a:pt x="597038" y="123220"/>
                    <a:pt x="597038" y="123220"/>
                    <a:pt x="597038" y="121949"/>
                  </a:cubicBezTo>
                  <a:cubicBezTo>
                    <a:pt x="597038" y="121949"/>
                    <a:pt x="597038" y="120679"/>
                    <a:pt x="598308" y="120679"/>
                  </a:cubicBezTo>
                  <a:lnTo>
                    <a:pt x="598308" y="119409"/>
                  </a:lnTo>
                  <a:lnTo>
                    <a:pt x="599578" y="118138"/>
                  </a:lnTo>
                  <a:lnTo>
                    <a:pt x="602119" y="116868"/>
                  </a:lnTo>
                  <a:lnTo>
                    <a:pt x="15243" y="0"/>
                  </a:lnTo>
                  <a:lnTo>
                    <a:pt x="0" y="7622"/>
                  </a:lnTo>
                  <a:lnTo>
                    <a:pt x="0" y="12703"/>
                  </a:lnTo>
                  <a:lnTo>
                    <a:pt x="597038" y="130841"/>
                  </a:lnTo>
                  <a:lnTo>
                    <a:pt x="597038" y="12576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72559576-3670-4F7E-A288-545B6868BE0F}"/>
                </a:ext>
              </a:extLst>
            </p:cNvPr>
            <p:cNvSpPr/>
            <p:nvPr/>
          </p:nvSpPr>
          <p:spPr>
            <a:xfrm>
              <a:off x="2837834" y="14806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cubicBezTo>
                    <a:pt x="0" y="565"/>
                    <a:pt x="0" y="565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E829E970-EDCE-4C2C-8028-7F338C11201C}"/>
                </a:ext>
              </a:extLst>
            </p:cNvPr>
            <p:cNvSpPr/>
            <p:nvPr/>
          </p:nvSpPr>
          <p:spPr>
            <a:xfrm>
              <a:off x="2832753" y="142274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cubicBezTo>
                    <a:pt x="0" y="0"/>
                    <a:pt x="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AB0DAF5-922B-42B2-B86C-2B4E013918F2}"/>
                </a:ext>
              </a:extLst>
            </p:cNvPr>
            <p:cNvSpPr/>
            <p:nvPr/>
          </p:nvSpPr>
          <p:spPr>
            <a:xfrm>
              <a:off x="2835293" y="1435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CE6EC76-4F6B-4D92-88EC-2441C354BF56}"/>
                </a:ext>
              </a:extLst>
            </p:cNvPr>
            <p:cNvSpPr/>
            <p:nvPr/>
          </p:nvSpPr>
          <p:spPr>
            <a:xfrm>
              <a:off x="2837834" y="14481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AD7112D1-ACAD-42CA-909D-3852057AA3C0}"/>
                </a:ext>
              </a:extLst>
            </p:cNvPr>
            <p:cNvSpPr/>
            <p:nvPr/>
          </p:nvSpPr>
          <p:spPr>
            <a:xfrm>
              <a:off x="1717436" y="141003"/>
              <a:ext cx="1110236" cy="579259"/>
            </a:xfrm>
            <a:custGeom>
              <a:avLst/>
              <a:gdLst>
                <a:gd name="connsiteX0" fmla="*/ 0 w 1110236"/>
                <a:gd name="connsiteY0" fmla="*/ 569097 h 579259"/>
                <a:gd name="connsiteX1" fmla="*/ 0 w 1110236"/>
                <a:gd name="connsiteY1" fmla="*/ 569097 h 579259"/>
                <a:gd name="connsiteX2" fmla="*/ 2541 w 1110236"/>
                <a:gd name="connsiteY2" fmla="*/ 567826 h 579259"/>
                <a:gd name="connsiteX3" fmla="*/ 10162 w 1110236"/>
                <a:gd name="connsiteY3" fmla="*/ 574178 h 579259"/>
                <a:gd name="connsiteX4" fmla="*/ 10162 w 1110236"/>
                <a:gd name="connsiteY4" fmla="*/ 574178 h 579259"/>
                <a:gd name="connsiteX5" fmla="*/ 10162 w 1110236"/>
                <a:gd name="connsiteY5" fmla="*/ 579259 h 579259"/>
                <a:gd name="connsiteX6" fmla="*/ 1106425 w 1110236"/>
                <a:gd name="connsiteY6" fmla="*/ 19055 h 579259"/>
                <a:gd name="connsiteX7" fmla="*/ 1106425 w 1110236"/>
                <a:gd name="connsiteY7" fmla="*/ 7622 h 579259"/>
                <a:gd name="connsiteX8" fmla="*/ 1110236 w 1110236"/>
                <a:gd name="connsiteY8" fmla="*/ 0 h 579259"/>
                <a:gd name="connsiteX9" fmla="*/ 1110236 w 1110236"/>
                <a:gd name="connsiteY9" fmla="*/ 0 h 579259"/>
                <a:gd name="connsiteX10" fmla="*/ 1089911 w 1110236"/>
                <a:gd name="connsiteY10" fmla="*/ 11433 h 579259"/>
                <a:gd name="connsiteX11" fmla="*/ 2541 w 1110236"/>
                <a:gd name="connsiteY11" fmla="*/ 567826 h 579259"/>
                <a:gd name="connsiteX12" fmla="*/ 0 w 1110236"/>
                <a:gd name="connsiteY12" fmla="*/ 569097 h 57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10236" h="579259">
                  <a:moveTo>
                    <a:pt x="0" y="569097"/>
                  </a:moveTo>
                  <a:lnTo>
                    <a:pt x="0" y="569097"/>
                  </a:lnTo>
                  <a:cubicBezTo>
                    <a:pt x="0" y="569097"/>
                    <a:pt x="1270" y="567826"/>
                    <a:pt x="2541" y="567826"/>
                  </a:cubicBezTo>
                  <a:cubicBezTo>
                    <a:pt x="6351" y="567826"/>
                    <a:pt x="10162" y="570367"/>
                    <a:pt x="10162" y="574178"/>
                  </a:cubicBezTo>
                  <a:cubicBezTo>
                    <a:pt x="10162" y="574178"/>
                    <a:pt x="10162" y="574178"/>
                    <a:pt x="10162" y="574178"/>
                  </a:cubicBezTo>
                  <a:lnTo>
                    <a:pt x="10162" y="579259"/>
                  </a:lnTo>
                  <a:lnTo>
                    <a:pt x="1106425" y="19055"/>
                  </a:lnTo>
                  <a:lnTo>
                    <a:pt x="1106425" y="7622"/>
                  </a:lnTo>
                  <a:cubicBezTo>
                    <a:pt x="1106425" y="5081"/>
                    <a:pt x="1107696" y="2541"/>
                    <a:pt x="1110236" y="0"/>
                  </a:cubicBezTo>
                  <a:lnTo>
                    <a:pt x="1110236" y="0"/>
                  </a:lnTo>
                  <a:lnTo>
                    <a:pt x="1089911" y="11433"/>
                  </a:lnTo>
                  <a:lnTo>
                    <a:pt x="2541" y="567826"/>
                  </a:lnTo>
                  <a:lnTo>
                    <a:pt x="0" y="56909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8D1D0340-1511-497F-84F1-3E6C2981D6C6}"/>
                </a:ext>
              </a:extLst>
            </p:cNvPr>
            <p:cNvSpPr/>
            <p:nvPr/>
          </p:nvSpPr>
          <p:spPr>
            <a:xfrm>
              <a:off x="1413836" y="4369848"/>
              <a:ext cx="45730" cy="470012"/>
            </a:xfrm>
            <a:custGeom>
              <a:avLst/>
              <a:gdLst>
                <a:gd name="connsiteX0" fmla="*/ 38109 w 45730"/>
                <a:gd name="connsiteY0" fmla="*/ 461121 h 470012"/>
                <a:gd name="connsiteX1" fmla="*/ 44460 w 45730"/>
                <a:gd name="connsiteY1" fmla="*/ 464932 h 470012"/>
                <a:gd name="connsiteX2" fmla="*/ 45731 w 45730"/>
                <a:gd name="connsiteY2" fmla="*/ 470013 h 470012"/>
                <a:gd name="connsiteX3" fmla="*/ 45731 w 45730"/>
                <a:gd name="connsiteY3" fmla="*/ 468742 h 470012"/>
                <a:gd name="connsiteX4" fmla="*/ 45731 w 45730"/>
                <a:gd name="connsiteY4" fmla="*/ 468742 h 470012"/>
                <a:gd name="connsiteX5" fmla="*/ 45731 w 45730"/>
                <a:gd name="connsiteY5" fmla="*/ 463661 h 470012"/>
                <a:gd name="connsiteX6" fmla="*/ 7622 w 45730"/>
                <a:gd name="connsiteY6" fmla="*/ 0 h 470012"/>
                <a:gd name="connsiteX7" fmla="*/ 3811 w 45730"/>
                <a:gd name="connsiteY7" fmla="*/ 2541 h 470012"/>
                <a:gd name="connsiteX8" fmla="*/ 0 w 45730"/>
                <a:gd name="connsiteY8" fmla="*/ 5081 h 470012"/>
                <a:gd name="connsiteX9" fmla="*/ 38109 w 45730"/>
                <a:gd name="connsiteY9" fmla="*/ 461121 h 47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30" h="470012">
                  <a:moveTo>
                    <a:pt x="38109" y="461121"/>
                  </a:moveTo>
                  <a:cubicBezTo>
                    <a:pt x="40649" y="461121"/>
                    <a:pt x="43190" y="462391"/>
                    <a:pt x="44460" y="464932"/>
                  </a:cubicBezTo>
                  <a:cubicBezTo>
                    <a:pt x="45731" y="466202"/>
                    <a:pt x="45731" y="467472"/>
                    <a:pt x="45731" y="470013"/>
                  </a:cubicBezTo>
                  <a:cubicBezTo>
                    <a:pt x="45731" y="470013"/>
                    <a:pt x="45731" y="470013"/>
                    <a:pt x="45731" y="468742"/>
                  </a:cubicBezTo>
                  <a:lnTo>
                    <a:pt x="45731" y="468742"/>
                  </a:lnTo>
                  <a:lnTo>
                    <a:pt x="45731" y="463661"/>
                  </a:lnTo>
                  <a:lnTo>
                    <a:pt x="7622" y="0"/>
                  </a:lnTo>
                  <a:lnTo>
                    <a:pt x="3811" y="2541"/>
                  </a:lnTo>
                  <a:lnTo>
                    <a:pt x="0" y="5081"/>
                  </a:lnTo>
                  <a:lnTo>
                    <a:pt x="38109" y="46112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0A6608F3-B37C-4135-90CE-1B4E30D6DC88}"/>
                </a:ext>
              </a:extLst>
            </p:cNvPr>
            <p:cNvSpPr/>
            <p:nvPr/>
          </p:nvSpPr>
          <p:spPr>
            <a:xfrm>
              <a:off x="1459566" y="4840567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lnTo>
                    <a:pt x="0" y="565"/>
                  </a:ln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C5CB0380-95BD-4B82-8E79-E722C1E56B06}"/>
                </a:ext>
              </a:extLst>
            </p:cNvPr>
            <p:cNvSpPr/>
            <p:nvPr/>
          </p:nvSpPr>
          <p:spPr>
            <a:xfrm>
              <a:off x="1458296" y="484240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D62D11E1-7180-4AA6-BF04-4345635FACAA}"/>
                </a:ext>
              </a:extLst>
            </p:cNvPr>
            <p:cNvSpPr/>
            <p:nvPr/>
          </p:nvSpPr>
          <p:spPr>
            <a:xfrm>
              <a:off x="1775869" y="1411308"/>
              <a:ext cx="565280" cy="136246"/>
            </a:xfrm>
            <a:custGeom>
              <a:avLst/>
              <a:gdLst>
                <a:gd name="connsiteX0" fmla="*/ 1270 w 565280"/>
                <a:gd name="connsiteY0" fmla="*/ 15244 h 136246"/>
                <a:gd name="connsiteX1" fmla="*/ 551307 w 565280"/>
                <a:gd name="connsiteY1" fmla="*/ 134652 h 136246"/>
                <a:gd name="connsiteX2" fmla="*/ 556388 w 565280"/>
                <a:gd name="connsiteY2" fmla="*/ 135923 h 136246"/>
                <a:gd name="connsiteX3" fmla="*/ 565280 w 565280"/>
                <a:gd name="connsiteY3" fmla="*/ 129571 h 136246"/>
                <a:gd name="connsiteX4" fmla="*/ 565280 w 565280"/>
                <a:gd name="connsiteY4" fmla="*/ 127030 h 136246"/>
                <a:gd name="connsiteX5" fmla="*/ 565280 w 565280"/>
                <a:gd name="connsiteY5" fmla="*/ 125760 h 136246"/>
                <a:gd name="connsiteX6" fmla="*/ 565280 w 565280"/>
                <a:gd name="connsiteY6" fmla="*/ 124490 h 136246"/>
                <a:gd name="connsiteX7" fmla="*/ 564010 w 565280"/>
                <a:gd name="connsiteY7" fmla="*/ 123220 h 136246"/>
                <a:gd name="connsiteX8" fmla="*/ 562740 w 565280"/>
                <a:gd name="connsiteY8" fmla="*/ 121949 h 136246"/>
                <a:gd name="connsiteX9" fmla="*/ 561469 w 565280"/>
                <a:gd name="connsiteY9" fmla="*/ 121949 h 136246"/>
                <a:gd name="connsiteX10" fmla="*/ 560199 w 565280"/>
                <a:gd name="connsiteY10" fmla="*/ 121949 h 136246"/>
                <a:gd name="connsiteX11" fmla="*/ 560199 w 565280"/>
                <a:gd name="connsiteY11" fmla="*/ 121949 h 136246"/>
                <a:gd name="connsiteX12" fmla="*/ 557659 w 565280"/>
                <a:gd name="connsiteY12" fmla="*/ 121949 h 136246"/>
                <a:gd name="connsiteX13" fmla="*/ 2541 w 565280"/>
                <a:gd name="connsiteY13" fmla="*/ 0 h 136246"/>
                <a:gd name="connsiteX14" fmla="*/ 0 w 565280"/>
                <a:gd name="connsiteY14" fmla="*/ 0 h 136246"/>
                <a:gd name="connsiteX15" fmla="*/ 0 w 565280"/>
                <a:gd name="connsiteY15" fmla="*/ 5081 h 136246"/>
                <a:gd name="connsiteX16" fmla="*/ 1270 w 565280"/>
                <a:gd name="connsiteY16" fmla="*/ 15244 h 13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65280" h="136246">
                  <a:moveTo>
                    <a:pt x="1270" y="15244"/>
                  </a:moveTo>
                  <a:lnTo>
                    <a:pt x="551307" y="134652"/>
                  </a:lnTo>
                  <a:lnTo>
                    <a:pt x="556388" y="135923"/>
                  </a:lnTo>
                  <a:cubicBezTo>
                    <a:pt x="560199" y="137193"/>
                    <a:pt x="564010" y="134652"/>
                    <a:pt x="565280" y="129571"/>
                  </a:cubicBezTo>
                  <a:cubicBezTo>
                    <a:pt x="565280" y="128301"/>
                    <a:pt x="565280" y="128301"/>
                    <a:pt x="565280" y="127030"/>
                  </a:cubicBezTo>
                  <a:cubicBezTo>
                    <a:pt x="565280" y="127030"/>
                    <a:pt x="565280" y="125760"/>
                    <a:pt x="565280" y="125760"/>
                  </a:cubicBezTo>
                  <a:cubicBezTo>
                    <a:pt x="565280" y="125760"/>
                    <a:pt x="565280" y="124490"/>
                    <a:pt x="565280" y="124490"/>
                  </a:cubicBezTo>
                  <a:cubicBezTo>
                    <a:pt x="565280" y="124490"/>
                    <a:pt x="565280" y="123220"/>
                    <a:pt x="564010" y="123220"/>
                  </a:cubicBezTo>
                  <a:cubicBezTo>
                    <a:pt x="564010" y="123220"/>
                    <a:pt x="562740" y="121949"/>
                    <a:pt x="562740" y="121949"/>
                  </a:cubicBezTo>
                  <a:lnTo>
                    <a:pt x="561469" y="121949"/>
                  </a:lnTo>
                  <a:cubicBezTo>
                    <a:pt x="561469" y="121949"/>
                    <a:pt x="560199" y="121949"/>
                    <a:pt x="560199" y="121949"/>
                  </a:cubicBezTo>
                  <a:lnTo>
                    <a:pt x="560199" y="121949"/>
                  </a:lnTo>
                  <a:lnTo>
                    <a:pt x="557659" y="121949"/>
                  </a:lnTo>
                  <a:lnTo>
                    <a:pt x="2541" y="0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033B2C2-A0BB-4F47-9299-FC6A9940C822}"/>
                </a:ext>
              </a:extLst>
            </p:cNvPr>
            <p:cNvSpPr/>
            <p:nvPr/>
          </p:nvSpPr>
          <p:spPr>
            <a:xfrm>
              <a:off x="1759355" y="1416389"/>
              <a:ext cx="151164" cy="1985486"/>
            </a:xfrm>
            <a:custGeom>
              <a:avLst/>
              <a:gdLst>
                <a:gd name="connsiteX0" fmla="*/ 137192 w 151164"/>
                <a:gd name="connsiteY0" fmla="*/ 1985486 h 1985486"/>
                <a:gd name="connsiteX1" fmla="*/ 141003 w 151164"/>
                <a:gd name="connsiteY1" fmla="*/ 1982946 h 1985486"/>
                <a:gd name="connsiteX2" fmla="*/ 151165 w 151164"/>
                <a:gd name="connsiteY2" fmla="*/ 1976595 h 1985486"/>
                <a:gd name="connsiteX3" fmla="*/ 16514 w 151164"/>
                <a:gd name="connsiteY3" fmla="*/ 10162 h 1985486"/>
                <a:gd name="connsiteX4" fmla="*/ 15243 w 151164"/>
                <a:gd name="connsiteY4" fmla="*/ 0 h 1985486"/>
                <a:gd name="connsiteX5" fmla="*/ 7622 w 151164"/>
                <a:gd name="connsiteY5" fmla="*/ 7622 h 1985486"/>
                <a:gd name="connsiteX6" fmla="*/ 0 w 151164"/>
                <a:gd name="connsiteY6" fmla="*/ 1270 h 1985486"/>
                <a:gd name="connsiteX7" fmla="*/ 0 w 151164"/>
                <a:gd name="connsiteY7" fmla="*/ 1270 h 1985486"/>
                <a:gd name="connsiteX8" fmla="*/ 0 w 151164"/>
                <a:gd name="connsiteY8" fmla="*/ 6352 h 1985486"/>
                <a:gd name="connsiteX9" fmla="*/ 137192 w 151164"/>
                <a:gd name="connsiteY9" fmla="*/ 1985486 h 1985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164" h="1985486">
                  <a:moveTo>
                    <a:pt x="137192" y="1985486"/>
                  </a:moveTo>
                  <a:lnTo>
                    <a:pt x="141003" y="1982946"/>
                  </a:lnTo>
                  <a:lnTo>
                    <a:pt x="151165" y="1976595"/>
                  </a:lnTo>
                  <a:lnTo>
                    <a:pt x="16514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2" y="7622"/>
                  </a:cubicBez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7192" y="19854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DFEAA58-5611-42C9-AC83-2E1DC1919E11}"/>
                </a:ext>
              </a:extLst>
            </p:cNvPr>
            <p:cNvSpPr/>
            <p:nvPr/>
          </p:nvSpPr>
          <p:spPr>
            <a:xfrm>
              <a:off x="1713625" y="709851"/>
              <a:ext cx="63514" cy="715430"/>
            </a:xfrm>
            <a:custGeom>
              <a:avLst/>
              <a:gdLst>
                <a:gd name="connsiteX0" fmla="*/ 0 w 63514"/>
                <a:gd name="connsiteY0" fmla="*/ 4060 h 715430"/>
                <a:gd name="connsiteX1" fmla="*/ 0 w 63514"/>
                <a:gd name="connsiteY1" fmla="*/ 4060 h 715430"/>
                <a:gd name="connsiteX2" fmla="*/ 0 w 63514"/>
                <a:gd name="connsiteY2" fmla="*/ 7871 h 715430"/>
                <a:gd name="connsiteX3" fmla="*/ 0 w 63514"/>
                <a:gd name="connsiteY3" fmla="*/ 7871 h 715430"/>
                <a:gd name="connsiteX4" fmla="*/ 0 w 63514"/>
                <a:gd name="connsiteY4" fmla="*/ 7871 h 715430"/>
                <a:gd name="connsiteX5" fmla="*/ 0 w 63514"/>
                <a:gd name="connsiteY5" fmla="*/ 14223 h 715430"/>
                <a:gd name="connsiteX6" fmla="*/ 47001 w 63514"/>
                <a:gd name="connsiteY6" fmla="*/ 697647 h 715430"/>
                <a:gd name="connsiteX7" fmla="*/ 48271 w 63514"/>
                <a:gd name="connsiteY7" fmla="*/ 707809 h 715430"/>
                <a:gd name="connsiteX8" fmla="*/ 55893 w 63514"/>
                <a:gd name="connsiteY8" fmla="*/ 715431 h 715430"/>
                <a:gd name="connsiteX9" fmla="*/ 55893 w 63514"/>
                <a:gd name="connsiteY9" fmla="*/ 715431 h 715430"/>
                <a:gd name="connsiteX10" fmla="*/ 63515 w 63514"/>
                <a:gd name="connsiteY10" fmla="*/ 707809 h 715430"/>
                <a:gd name="connsiteX11" fmla="*/ 63515 w 63514"/>
                <a:gd name="connsiteY11" fmla="*/ 700187 h 715430"/>
                <a:gd name="connsiteX12" fmla="*/ 16514 w 63514"/>
                <a:gd name="connsiteY12" fmla="*/ 11682 h 715430"/>
                <a:gd name="connsiteX13" fmla="*/ 16514 w 63514"/>
                <a:gd name="connsiteY13" fmla="*/ 6601 h 715430"/>
                <a:gd name="connsiteX14" fmla="*/ 8892 w 63514"/>
                <a:gd name="connsiteY14" fmla="*/ 249 h 715430"/>
                <a:gd name="connsiteX15" fmla="*/ 8892 w 63514"/>
                <a:gd name="connsiteY15" fmla="*/ 249 h 715430"/>
                <a:gd name="connsiteX16" fmla="*/ 5081 w 63514"/>
                <a:gd name="connsiteY16" fmla="*/ 1519 h 715430"/>
                <a:gd name="connsiteX17" fmla="*/ 3811 w 63514"/>
                <a:gd name="connsiteY17" fmla="*/ 2790 h 715430"/>
                <a:gd name="connsiteX18" fmla="*/ 0 w 63514"/>
                <a:gd name="connsiteY18" fmla="*/ 4060 h 71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514" h="715430">
                  <a:moveTo>
                    <a:pt x="0" y="4060"/>
                  </a:moveTo>
                  <a:cubicBezTo>
                    <a:pt x="0" y="4060"/>
                    <a:pt x="0" y="4060"/>
                    <a:pt x="0" y="4060"/>
                  </a:cubicBezTo>
                  <a:cubicBezTo>
                    <a:pt x="0" y="5330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0" y="14223"/>
                  </a:lnTo>
                  <a:lnTo>
                    <a:pt x="47001" y="697647"/>
                  </a:lnTo>
                  <a:lnTo>
                    <a:pt x="48271" y="707809"/>
                  </a:lnTo>
                  <a:cubicBezTo>
                    <a:pt x="48271" y="711620"/>
                    <a:pt x="52082" y="715431"/>
                    <a:pt x="55893" y="715431"/>
                  </a:cubicBezTo>
                  <a:cubicBezTo>
                    <a:pt x="55893" y="715431"/>
                    <a:pt x="55893" y="715431"/>
                    <a:pt x="55893" y="715431"/>
                  </a:cubicBezTo>
                  <a:cubicBezTo>
                    <a:pt x="59704" y="715431"/>
                    <a:pt x="63515" y="711620"/>
                    <a:pt x="63515" y="707809"/>
                  </a:cubicBezTo>
                  <a:lnTo>
                    <a:pt x="63515" y="700187"/>
                  </a:lnTo>
                  <a:lnTo>
                    <a:pt x="16514" y="11682"/>
                  </a:lnTo>
                  <a:lnTo>
                    <a:pt x="16514" y="6601"/>
                  </a:lnTo>
                  <a:cubicBezTo>
                    <a:pt x="16514" y="2790"/>
                    <a:pt x="12703" y="-1021"/>
                    <a:pt x="8892" y="249"/>
                  </a:cubicBezTo>
                  <a:cubicBezTo>
                    <a:pt x="8892" y="249"/>
                    <a:pt x="8892" y="249"/>
                    <a:pt x="8892" y="249"/>
                  </a:cubicBezTo>
                  <a:cubicBezTo>
                    <a:pt x="7622" y="249"/>
                    <a:pt x="6351" y="249"/>
                    <a:pt x="5081" y="1519"/>
                  </a:cubicBezTo>
                  <a:lnTo>
                    <a:pt x="3811" y="2790"/>
                  </a:lnTo>
                  <a:cubicBezTo>
                    <a:pt x="1270" y="2790"/>
                    <a:pt x="1270" y="2790"/>
                    <a:pt x="0" y="406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D57F0E7C-43DC-47CD-BF9F-1CB68E92E2B4}"/>
                </a:ext>
              </a:extLst>
            </p:cNvPr>
            <p:cNvSpPr/>
            <p:nvPr/>
          </p:nvSpPr>
          <p:spPr>
            <a:xfrm>
              <a:off x="3902340" y="6379471"/>
              <a:ext cx="560198" cy="476364"/>
            </a:xfrm>
            <a:custGeom>
              <a:avLst/>
              <a:gdLst>
                <a:gd name="connsiteX0" fmla="*/ 557659 w 560198"/>
                <a:gd name="connsiteY0" fmla="*/ 10162 h 476364"/>
                <a:gd name="connsiteX1" fmla="*/ 557659 w 560198"/>
                <a:gd name="connsiteY1" fmla="*/ 10162 h 476364"/>
                <a:gd name="connsiteX2" fmla="*/ 556388 w 560198"/>
                <a:gd name="connsiteY2" fmla="*/ 8892 h 476364"/>
                <a:gd name="connsiteX3" fmla="*/ 555118 w 560198"/>
                <a:gd name="connsiteY3" fmla="*/ 8892 h 476364"/>
                <a:gd name="connsiteX4" fmla="*/ 553847 w 560198"/>
                <a:gd name="connsiteY4" fmla="*/ 7622 h 476364"/>
                <a:gd name="connsiteX5" fmla="*/ 552577 w 560198"/>
                <a:gd name="connsiteY5" fmla="*/ 6352 h 476364"/>
                <a:gd name="connsiteX6" fmla="*/ 552577 w 560198"/>
                <a:gd name="connsiteY6" fmla="*/ 5081 h 476364"/>
                <a:gd name="connsiteX7" fmla="*/ 552577 w 560198"/>
                <a:gd name="connsiteY7" fmla="*/ 3811 h 476364"/>
                <a:gd name="connsiteX8" fmla="*/ 552577 w 560198"/>
                <a:gd name="connsiteY8" fmla="*/ 3811 h 476364"/>
                <a:gd name="connsiteX9" fmla="*/ 552577 w 560198"/>
                <a:gd name="connsiteY9" fmla="*/ 0 h 476364"/>
                <a:gd name="connsiteX10" fmla="*/ 0 w 560198"/>
                <a:gd name="connsiteY10" fmla="*/ 476364 h 476364"/>
                <a:gd name="connsiteX11" fmla="*/ 21595 w 560198"/>
                <a:gd name="connsiteY11" fmla="*/ 476364 h 476364"/>
                <a:gd name="connsiteX12" fmla="*/ 560199 w 560198"/>
                <a:gd name="connsiteY12" fmla="*/ 12703 h 476364"/>
                <a:gd name="connsiteX13" fmla="*/ 557659 w 560198"/>
                <a:gd name="connsiteY13" fmla="*/ 10162 h 476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60198" h="476364">
                  <a:moveTo>
                    <a:pt x="557659" y="10162"/>
                  </a:moveTo>
                  <a:lnTo>
                    <a:pt x="557659" y="10162"/>
                  </a:lnTo>
                  <a:lnTo>
                    <a:pt x="556388" y="8892"/>
                  </a:lnTo>
                  <a:lnTo>
                    <a:pt x="555118" y="8892"/>
                  </a:lnTo>
                  <a:lnTo>
                    <a:pt x="553847" y="7622"/>
                  </a:lnTo>
                  <a:cubicBezTo>
                    <a:pt x="553847" y="7622"/>
                    <a:pt x="553847" y="6352"/>
                    <a:pt x="552577" y="6352"/>
                  </a:cubicBezTo>
                  <a:cubicBezTo>
                    <a:pt x="552577" y="6352"/>
                    <a:pt x="552577" y="5081"/>
                    <a:pt x="552577" y="5081"/>
                  </a:cubicBezTo>
                  <a:cubicBezTo>
                    <a:pt x="552577" y="5081"/>
                    <a:pt x="552577" y="3811"/>
                    <a:pt x="552577" y="3811"/>
                  </a:cubicBezTo>
                  <a:lnTo>
                    <a:pt x="552577" y="3811"/>
                  </a:lnTo>
                  <a:lnTo>
                    <a:pt x="552577" y="0"/>
                  </a:lnTo>
                  <a:lnTo>
                    <a:pt x="0" y="476364"/>
                  </a:lnTo>
                  <a:lnTo>
                    <a:pt x="21595" y="476364"/>
                  </a:lnTo>
                  <a:lnTo>
                    <a:pt x="560199" y="12703"/>
                  </a:lnTo>
                  <a:lnTo>
                    <a:pt x="557659" y="101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A8BE487-BC5B-4EE5-B95D-ABB6C27E491F}"/>
                </a:ext>
              </a:extLst>
            </p:cNvPr>
            <p:cNvSpPr/>
            <p:nvPr/>
          </p:nvSpPr>
          <p:spPr>
            <a:xfrm>
              <a:off x="5660425" y="677834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4ADD4427-FBAD-4F1D-9316-69700DF9F79D}"/>
                </a:ext>
              </a:extLst>
            </p:cNvPr>
            <p:cNvSpPr/>
            <p:nvPr/>
          </p:nvSpPr>
          <p:spPr>
            <a:xfrm>
              <a:off x="5661696" y="6781593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BF91CC62-EEB1-4301-83A3-9F80E14EDC0F}"/>
                </a:ext>
              </a:extLst>
            </p:cNvPr>
            <p:cNvSpPr/>
            <p:nvPr/>
          </p:nvSpPr>
          <p:spPr>
            <a:xfrm>
              <a:off x="5567694" y="6787238"/>
              <a:ext cx="80028" cy="67326"/>
            </a:xfrm>
            <a:custGeom>
              <a:avLst/>
              <a:gdLst>
                <a:gd name="connsiteX0" fmla="*/ 80029 w 80028"/>
                <a:gd name="connsiteY0" fmla="*/ 2541 h 67326"/>
                <a:gd name="connsiteX1" fmla="*/ 72407 w 80028"/>
                <a:gd name="connsiteY1" fmla="*/ 0 h 67326"/>
                <a:gd name="connsiteX2" fmla="*/ 0 w 80028"/>
                <a:gd name="connsiteY2" fmla="*/ 67326 h 67326"/>
                <a:gd name="connsiteX3" fmla="*/ 21595 w 80028"/>
                <a:gd name="connsiteY3" fmla="*/ 67326 h 67326"/>
                <a:gd name="connsiteX4" fmla="*/ 78758 w 80028"/>
                <a:gd name="connsiteY4" fmla="*/ 13974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28" h="67326">
                  <a:moveTo>
                    <a:pt x="80029" y="2541"/>
                  </a:moveTo>
                  <a:lnTo>
                    <a:pt x="72407" y="0"/>
                  </a:lnTo>
                  <a:lnTo>
                    <a:pt x="0" y="67326"/>
                  </a:lnTo>
                  <a:lnTo>
                    <a:pt x="21595" y="67326"/>
                  </a:lnTo>
                  <a:lnTo>
                    <a:pt x="78758" y="139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101ADB3-F504-4029-8320-B3E7F5A4C11A}"/>
                </a:ext>
              </a:extLst>
            </p:cNvPr>
            <p:cNvSpPr/>
            <p:nvPr/>
          </p:nvSpPr>
          <p:spPr>
            <a:xfrm>
              <a:off x="2914052" y="6157167"/>
              <a:ext cx="508117" cy="406497"/>
            </a:xfrm>
            <a:custGeom>
              <a:avLst/>
              <a:gdLst>
                <a:gd name="connsiteX0" fmla="*/ 19054 w 508117"/>
                <a:gd name="connsiteY0" fmla="*/ 406498 h 406497"/>
                <a:gd name="connsiteX1" fmla="*/ 508117 w 508117"/>
                <a:gd name="connsiteY1" fmla="*/ 11433 h 406497"/>
                <a:gd name="connsiteX2" fmla="*/ 504306 w 508117"/>
                <a:gd name="connsiteY2" fmla="*/ 10162 h 406497"/>
                <a:gd name="connsiteX3" fmla="*/ 504306 w 508117"/>
                <a:gd name="connsiteY3" fmla="*/ 10162 h 406497"/>
                <a:gd name="connsiteX4" fmla="*/ 503036 w 508117"/>
                <a:gd name="connsiteY4" fmla="*/ 8892 h 406497"/>
                <a:gd name="connsiteX5" fmla="*/ 501766 w 508117"/>
                <a:gd name="connsiteY5" fmla="*/ 8892 h 406497"/>
                <a:gd name="connsiteX6" fmla="*/ 500495 w 508117"/>
                <a:gd name="connsiteY6" fmla="*/ 7622 h 406497"/>
                <a:gd name="connsiteX7" fmla="*/ 499225 w 508117"/>
                <a:gd name="connsiteY7" fmla="*/ 6352 h 406497"/>
                <a:gd name="connsiteX8" fmla="*/ 499225 w 508117"/>
                <a:gd name="connsiteY8" fmla="*/ 5081 h 406497"/>
                <a:gd name="connsiteX9" fmla="*/ 499225 w 508117"/>
                <a:gd name="connsiteY9" fmla="*/ 3811 h 406497"/>
                <a:gd name="connsiteX10" fmla="*/ 499225 w 508117"/>
                <a:gd name="connsiteY10" fmla="*/ 3811 h 406497"/>
                <a:gd name="connsiteX11" fmla="*/ 499225 w 508117"/>
                <a:gd name="connsiteY11" fmla="*/ 0 h 406497"/>
                <a:gd name="connsiteX12" fmla="*/ 0 w 508117"/>
                <a:gd name="connsiteY12" fmla="*/ 403957 h 406497"/>
                <a:gd name="connsiteX13" fmla="*/ 0 w 508117"/>
                <a:gd name="connsiteY13" fmla="*/ 403957 h 406497"/>
                <a:gd name="connsiteX14" fmla="*/ 1270 w 508117"/>
                <a:gd name="connsiteY14" fmla="*/ 403957 h 406497"/>
                <a:gd name="connsiteX15" fmla="*/ 2541 w 508117"/>
                <a:gd name="connsiteY15" fmla="*/ 402687 h 406497"/>
                <a:gd name="connsiteX16" fmla="*/ 5081 w 508117"/>
                <a:gd name="connsiteY16" fmla="*/ 401416 h 406497"/>
                <a:gd name="connsiteX17" fmla="*/ 6351 w 508117"/>
                <a:gd name="connsiteY17" fmla="*/ 401416 h 406497"/>
                <a:gd name="connsiteX18" fmla="*/ 8892 w 508117"/>
                <a:gd name="connsiteY18" fmla="*/ 401416 h 406497"/>
                <a:gd name="connsiteX19" fmla="*/ 19054 w 508117"/>
                <a:gd name="connsiteY19" fmla="*/ 406498 h 406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8117" h="406497">
                  <a:moveTo>
                    <a:pt x="19054" y="406498"/>
                  </a:moveTo>
                  <a:lnTo>
                    <a:pt x="508117" y="11433"/>
                  </a:lnTo>
                  <a:lnTo>
                    <a:pt x="504306" y="10162"/>
                  </a:lnTo>
                  <a:lnTo>
                    <a:pt x="504306" y="10162"/>
                  </a:lnTo>
                  <a:lnTo>
                    <a:pt x="503036" y="8892"/>
                  </a:lnTo>
                  <a:lnTo>
                    <a:pt x="501766" y="8892"/>
                  </a:lnTo>
                  <a:cubicBezTo>
                    <a:pt x="501766" y="8892"/>
                    <a:pt x="501766" y="8892"/>
                    <a:pt x="500495" y="7622"/>
                  </a:cubicBezTo>
                  <a:cubicBezTo>
                    <a:pt x="500495" y="7622"/>
                    <a:pt x="499225" y="6352"/>
                    <a:pt x="499225" y="6352"/>
                  </a:cubicBezTo>
                  <a:cubicBezTo>
                    <a:pt x="499225" y="6352"/>
                    <a:pt x="499225" y="6352"/>
                    <a:pt x="499225" y="5081"/>
                  </a:cubicBezTo>
                  <a:cubicBezTo>
                    <a:pt x="499225" y="5081"/>
                    <a:pt x="499225" y="3811"/>
                    <a:pt x="499225" y="3811"/>
                  </a:cubicBezTo>
                  <a:lnTo>
                    <a:pt x="499225" y="3811"/>
                  </a:lnTo>
                  <a:lnTo>
                    <a:pt x="499225" y="0"/>
                  </a:lnTo>
                  <a:lnTo>
                    <a:pt x="0" y="403957"/>
                  </a:lnTo>
                  <a:lnTo>
                    <a:pt x="0" y="403957"/>
                  </a:lnTo>
                  <a:lnTo>
                    <a:pt x="1270" y="403957"/>
                  </a:lnTo>
                  <a:lnTo>
                    <a:pt x="2541" y="402687"/>
                  </a:lnTo>
                  <a:cubicBezTo>
                    <a:pt x="3811" y="402687"/>
                    <a:pt x="3811" y="401416"/>
                    <a:pt x="5081" y="401416"/>
                  </a:cubicBezTo>
                  <a:lnTo>
                    <a:pt x="6351" y="401416"/>
                  </a:lnTo>
                  <a:cubicBezTo>
                    <a:pt x="7622" y="401416"/>
                    <a:pt x="7622" y="401416"/>
                    <a:pt x="8892" y="401416"/>
                  </a:cubicBezTo>
                  <a:lnTo>
                    <a:pt x="19054" y="4064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0BAF818-7AC9-402B-AB16-968E6997B883}"/>
                </a:ext>
              </a:extLst>
            </p:cNvPr>
            <p:cNvSpPr/>
            <p:nvPr/>
          </p:nvSpPr>
          <p:spPr>
            <a:xfrm>
              <a:off x="3314194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620328D-27EB-4F1F-AB2F-9F281483E324}"/>
                </a:ext>
              </a:extLst>
            </p:cNvPr>
            <p:cNvSpPr/>
            <p:nvPr/>
          </p:nvSpPr>
          <p:spPr>
            <a:xfrm>
              <a:off x="3316735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32E33EB4-B267-40CA-9CF7-D6EBB66AD3AE}"/>
                </a:ext>
              </a:extLst>
            </p:cNvPr>
            <p:cNvSpPr/>
            <p:nvPr/>
          </p:nvSpPr>
          <p:spPr>
            <a:xfrm>
              <a:off x="2493585" y="3352334"/>
              <a:ext cx="818068" cy="558934"/>
            </a:xfrm>
            <a:custGeom>
              <a:avLst/>
              <a:gdLst>
                <a:gd name="connsiteX0" fmla="*/ 815528 w 818068"/>
                <a:gd name="connsiteY0" fmla="*/ 5081 h 558934"/>
                <a:gd name="connsiteX1" fmla="*/ 815528 w 818068"/>
                <a:gd name="connsiteY1" fmla="*/ 5081 h 558934"/>
                <a:gd name="connsiteX2" fmla="*/ 815528 w 818068"/>
                <a:gd name="connsiteY2" fmla="*/ 5081 h 558934"/>
                <a:gd name="connsiteX3" fmla="*/ 816798 w 818068"/>
                <a:gd name="connsiteY3" fmla="*/ 2541 h 558934"/>
                <a:gd name="connsiteX4" fmla="*/ 816798 w 818068"/>
                <a:gd name="connsiteY4" fmla="*/ 1270 h 558934"/>
                <a:gd name="connsiteX5" fmla="*/ 818069 w 818068"/>
                <a:gd name="connsiteY5" fmla="*/ 0 h 558934"/>
                <a:gd name="connsiteX6" fmla="*/ 818069 w 818068"/>
                <a:gd name="connsiteY6" fmla="*/ 0 h 558934"/>
                <a:gd name="connsiteX7" fmla="*/ 818069 w 818068"/>
                <a:gd name="connsiteY7" fmla="*/ 0 h 558934"/>
                <a:gd name="connsiteX8" fmla="*/ 3811 w 818068"/>
                <a:gd name="connsiteY8" fmla="*/ 547502 h 558934"/>
                <a:gd name="connsiteX9" fmla="*/ 1270 w 818068"/>
                <a:gd name="connsiteY9" fmla="*/ 550042 h 558934"/>
                <a:gd name="connsiteX10" fmla="*/ 0 w 818068"/>
                <a:gd name="connsiteY10" fmla="*/ 550042 h 558934"/>
                <a:gd name="connsiteX11" fmla="*/ 5081 w 818068"/>
                <a:gd name="connsiteY11" fmla="*/ 548772 h 558934"/>
                <a:gd name="connsiteX12" fmla="*/ 12703 w 818068"/>
                <a:gd name="connsiteY12" fmla="*/ 555123 h 558934"/>
                <a:gd name="connsiteX13" fmla="*/ 12703 w 818068"/>
                <a:gd name="connsiteY13" fmla="*/ 558934 h 558934"/>
                <a:gd name="connsiteX14" fmla="*/ 815528 w 818068"/>
                <a:gd name="connsiteY14" fmla="*/ 19055 h 558934"/>
                <a:gd name="connsiteX15" fmla="*/ 815528 w 818068"/>
                <a:gd name="connsiteY15" fmla="*/ 5081 h 558934"/>
                <a:gd name="connsiteX16" fmla="*/ 815528 w 818068"/>
                <a:gd name="connsiteY16" fmla="*/ 5081 h 55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8068" h="558934">
                  <a:moveTo>
                    <a:pt x="815528" y="5081"/>
                  </a:moveTo>
                  <a:cubicBezTo>
                    <a:pt x="815528" y="5081"/>
                    <a:pt x="815528" y="5081"/>
                    <a:pt x="815528" y="5081"/>
                  </a:cubicBezTo>
                  <a:lnTo>
                    <a:pt x="815528" y="5081"/>
                  </a:lnTo>
                  <a:lnTo>
                    <a:pt x="816798" y="2541"/>
                  </a:lnTo>
                  <a:lnTo>
                    <a:pt x="816798" y="127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3811" y="547502"/>
                  </a:lnTo>
                  <a:lnTo>
                    <a:pt x="1270" y="550042"/>
                  </a:lnTo>
                  <a:lnTo>
                    <a:pt x="0" y="550042"/>
                  </a:lnTo>
                  <a:cubicBezTo>
                    <a:pt x="1270" y="548772"/>
                    <a:pt x="2541" y="548772"/>
                    <a:pt x="5081" y="548772"/>
                  </a:cubicBezTo>
                  <a:cubicBezTo>
                    <a:pt x="8892" y="548772"/>
                    <a:pt x="12703" y="551312"/>
                    <a:pt x="12703" y="555123"/>
                  </a:cubicBezTo>
                  <a:lnTo>
                    <a:pt x="12703" y="558934"/>
                  </a:lnTo>
                  <a:lnTo>
                    <a:pt x="815528" y="19055"/>
                  </a:lnTo>
                  <a:lnTo>
                    <a:pt x="815528" y="5081"/>
                  </a:lnTo>
                  <a:cubicBezTo>
                    <a:pt x="815528" y="5081"/>
                    <a:pt x="815528" y="5081"/>
                    <a:pt x="815528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48B57FA-4579-40CA-98CD-5EDDF9C8E697}"/>
                </a:ext>
              </a:extLst>
            </p:cNvPr>
            <p:cNvSpPr/>
            <p:nvPr/>
          </p:nvSpPr>
          <p:spPr>
            <a:xfrm>
              <a:off x="2491044" y="3900857"/>
              <a:ext cx="180381" cy="2953707"/>
            </a:xfrm>
            <a:custGeom>
              <a:avLst/>
              <a:gdLst>
                <a:gd name="connsiteX0" fmla="*/ 15243 w 180381"/>
                <a:gd name="connsiteY0" fmla="*/ 6601 h 2953707"/>
                <a:gd name="connsiteX1" fmla="*/ 7622 w 180381"/>
                <a:gd name="connsiteY1" fmla="*/ 249 h 2953707"/>
                <a:gd name="connsiteX2" fmla="*/ 2541 w 180381"/>
                <a:gd name="connsiteY2" fmla="*/ 1520 h 2953707"/>
                <a:gd name="connsiteX3" fmla="*/ 1270 w 180381"/>
                <a:gd name="connsiteY3" fmla="*/ 2790 h 2953707"/>
                <a:gd name="connsiteX4" fmla="*/ 0 w 180381"/>
                <a:gd name="connsiteY4" fmla="*/ 4060 h 2953707"/>
                <a:gd name="connsiteX5" fmla="*/ 0 w 180381"/>
                <a:gd name="connsiteY5" fmla="*/ 5330 h 2953707"/>
                <a:gd name="connsiteX6" fmla="*/ 0 w 180381"/>
                <a:gd name="connsiteY6" fmla="*/ 6601 h 2953707"/>
                <a:gd name="connsiteX7" fmla="*/ 0 w 180381"/>
                <a:gd name="connsiteY7" fmla="*/ 7871 h 2953707"/>
                <a:gd name="connsiteX8" fmla="*/ 0 w 180381"/>
                <a:gd name="connsiteY8" fmla="*/ 12952 h 2953707"/>
                <a:gd name="connsiteX9" fmla="*/ 165138 w 180381"/>
                <a:gd name="connsiteY9" fmla="*/ 2953708 h 2953707"/>
                <a:gd name="connsiteX10" fmla="*/ 180382 w 180381"/>
                <a:gd name="connsiteY10" fmla="*/ 2953708 h 2953707"/>
                <a:gd name="connsiteX11" fmla="*/ 15243 w 180381"/>
                <a:gd name="connsiteY11" fmla="*/ 11682 h 2953707"/>
                <a:gd name="connsiteX12" fmla="*/ 15243 w 180381"/>
                <a:gd name="connsiteY12" fmla="*/ 6601 h 295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381" h="2953707">
                  <a:moveTo>
                    <a:pt x="15243" y="6601"/>
                  </a:moveTo>
                  <a:cubicBezTo>
                    <a:pt x="15243" y="2790"/>
                    <a:pt x="11433" y="-1021"/>
                    <a:pt x="7622" y="249"/>
                  </a:cubicBezTo>
                  <a:cubicBezTo>
                    <a:pt x="6351" y="249"/>
                    <a:pt x="3811" y="1520"/>
                    <a:pt x="2541" y="1520"/>
                  </a:cubicBezTo>
                  <a:lnTo>
                    <a:pt x="1270" y="2790"/>
                  </a:lnTo>
                  <a:cubicBezTo>
                    <a:pt x="1270" y="2790"/>
                    <a:pt x="1270" y="4060"/>
                    <a:pt x="0" y="4060"/>
                  </a:cubicBezTo>
                  <a:cubicBezTo>
                    <a:pt x="0" y="4060"/>
                    <a:pt x="0" y="5330"/>
                    <a:pt x="0" y="5330"/>
                  </a:cubicBez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0" y="12952"/>
                  </a:lnTo>
                  <a:lnTo>
                    <a:pt x="165138" y="2953708"/>
                  </a:lnTo>
                  <a:lnTo>
                    <a:pt x="180382" y="2953708"/>
                  </a:lnTo>
                  <a:lnTo>
                    <a:pt x="15243" y="11682"/>
                  </a:lnTo>
                  <a:lnTo>
                    <a:pt x="1524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B6B6429-B3F5-467D-9DAD-95BCD3E2806C}"/>
                </a:ext>
              </a:extLst>
            </p:cNvPr>
            <p:cNvSpPr/>
            <p:nvPr/>
          </p:nvSpPr>
          <p:spPr>
            <a:xfrm>
              <a:off x="3311653" y="335233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5E7E76F-B19B-4D42-9525-4298628F7649}"/>
                </a:ext>
              </a:extLst>
            </p:cNvPr>
            <p:cNvSpPr/>
            <p:nvPr/>
          </p:nvSpPr>
          <p:spPr>
            <a:xfrm>
              <a:off x="3318005" y="3349794"/>
              <a:ext cx="280734" cy="86380"/>
            </a:xfrm>
            <a:custGeom>
              <a:avLst/>
              <a:gdLst>
                <a:gd name="connsiteX0" fmla="*/ 270572 w 280734"/>
                <a:gd name="connsiteY0" fmla="*/ 81299 h 86380"/>
                <a:gd name="connsiteX1" fmla="*/ 278194 w 280734"/>
                <a:gd name="connsiteY1" fmla="*/ 73678 h 86380"/>
                <a:gd name="connsiteX2" fmla="*/ 278194 w 280734"/>
                <a:gd name="connsiteY2" fmla="*/ 73678 h 86380"/>
                <a:gd name="connsiteX3" fmla="*/ 280734 w 280734"/>
                <a:gd name="connsiteY3" fmla="*/ 73678 h 86380"/>
                <a:gd name="connsiteX4" fmla="*/ 280734 w 280734"/>
                <a:gd name="connsiteY4" fmla="*/ 73678 h 86380"/>
                <a:gd name="connsiteX5" fmla="*/ 276924 w 280734"/>
                <a:gd name="connsiteY5" fmla="*/ 72407 h 86380"/>
                <a:gd name="connsiteX6" fmla="*/ 1270 w 280734"/>
                <a:gd name="connsiteY6" fmla="*/ 0 h 86380"/>
                <a:gd name="connsiteX7" fmla="*/ 0 w 280734"/>
                <a:gd name="connsiteY7" fmla="*/ 0 h 86380"/>
                <a:gd name="connsiteX8" fmla="*/ 6351 w 280734"/>
                <a:gd name="connsiteY8" fmla="*/ 6352 h 86380"/>
                <a:gd name="connsiteX9" fmla="*/ 6351 w 280734"/>
                <a:gd name="connsiteY9" fmla="*/ 16514 h 86380"/>
                <a:gd name="connsiteX10" fmla="*/ 270572 w 280734"/>
                <a:gd name="connsiteY10" fmla="*/ 86381 h 86380"/>
                <a:gd name="connsiteX11" fmla="*/ 270572 w 280734"/>
                <a:gd name="connsiteY11" fmla="*/ 81299 h 86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734" h="86380">
                  <a:moveTo>
                    <a:pt x="270572" y="81299"/>
                  </a:moveTo>
                  <a:cubicBezTo>
                    <a:pt x="270572" y="77488"/>
                    <a:pt x="273113" y="73678"/>
                    <a:pt x="278194" y="73678"/>
                  </a:cubicBezTo>
                  <a:cubicBezTo>
                    <a:pt x="278194" y="73678"/>
                    <a:pt x="278194" y="73678"/>
                    <a:pt x="278194" y="73678"/>
                  </a:cubicBezTo>
                  <a:cubicBezTo>
                    <a:pt x="279464" y="73678"/>
                    <a:pt x="279464" y="73678"/>
                    <a:pt x="280734" y="73678"/>
                  </a:cubicBezTo>
                  <a:lnTo>
                    <a:pt x="280734" y="73678"/>
                  </a:lnTo>
                  <a:lnTo>
                    <a:pt x="276924" y="72407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3811" y="0"/>
                    <a:pt x="6351" y="3811"/>
                    <a:pt x="6351" y="6352"/>
                  </a:cubicBezTo>
                  <a:lnTo>
                    <a:pt x="6351" y="16514"/>
                  </a:lnTo>
                  <a:lnTo>
                    <a:pt x="270572" y="86381"/>
                  </a:lnTo>
                  <a:lnTo>
                    <a:pt x="270572" y="8129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44F5590-C4C0-4374-9982-DFDEB7ED7367}"/>
                </a:ext>
              </a:extLst>
            </p:cNvPr>
            <p:cNvSpPr/>
            <p:nvPr/>
          </p:nvSpPr>
          <p:spPr>
            <a:xfrm>
              <a:off x="3314194" y="3351064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75B4E4FF-8CC7-4BF2-8D01-BACDB32646B6}"/>
                </a:ext>
              </a:extLst>
            </p:cNvPr>
            <p:cNvSpPr/>
            <p:nvPr/>
          </p:nvSpPr>
          <p:spPr>
            <a:xfrm>
              <a:off x="3309113" y="3356145"/>
              <a:ext cx="12702" cy="1269"/>
            </a:xfrm>
            <a:custGeom>
              <a:avLst/>
              <a:gdLst>
                <a:gd name="connsiteX0" fmla="*/ 0 w 12702"/>
                <a:gd name="connsiteY0" fmla="*/ 1270 h 1269"/>
                <a:gd name="connsiteX1" fmla="*/ 0 w 12702"/>
                <a:gd name="connsiteY1" fmla="*/ 0 h 1269"/>
                <a:gd name="connsiteX2" fmla="*/ 0 w 12702"/>
                <a:gd name="connsiteY2" fmla="*/ 0 h 1269"/>
                <a:gd name="connsiteX3" fmla="*/ 0 w 12702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69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96E9C1A6-A6E3-4B1D-B6E4-E9DB1017024D}"/>
                </a:ext>
              </a:extLst>
            </p:cNvPr>
            <p:cNvSpPr/>
            <p:nvPr/>
          </p:nvSpPr>
          <p:spPr>
            <a:xfrm>
              <a:off x="3309113" y="3351064"/>
              <a:ext cx="118137" cy="2809914"/>
            </a:xfrm>
            <a:custGeom>
              <a:avLst/>
              <a:gdLst>
                <a:gd name="connsiteX0" fmla="*/ 104164 w 118137"/>
                <a:gd name="connsiteY0" fmla="*/ 2809915 h 2809914"/>
                <a:gd name="connsiteX1" fmla="*/ 104164 w 118137"/>
                <a:gd name="connsiteY1" fmla="*/ 2807374 h 2809914"/>
                <a:gd name="connsiteX2" fmla="*/ 113056 w 118137"/>
                <a:gd name="connsiteY2" fmla="*/ 2802293 h 2809914"/>
                <a:gd name="connsiteX3" fmla="*/ 113056 w 118137"/>
                <a:gd name="connsiteY3" fmla="*/ 2802293 h 2809914"/>
                <a:gd name="connsiteX4" fmla="*/ 118137 w 118137"/>
                <a:gd name="connsiteY4" fmla="*/ 2803563 h 2809914"/>
                <a:gd name="connsiteX5" fmla="*/ 15244 w 118137"/>
                <a:gd name="connsiteY5" fmla="*/ 16514 h 2809914"/>
                <a:gd name="connsiteX6" fmla="*/ 15244 w 118137"/>
                <a:gd name="connsiteY6" fmla="*/ 6352 h 2809914"/>
                <a:gd name="connsiteX7" fmla="*/ 8892 w 118137"/>
                <a:gd name="connsiteY7" fmla="*/ 0 h 2809914"/>
                <a:gd name="connsiteX8" fmla="*/ 6351 w 118137"/>
                <a:gd name="connsiteY8" fmla="*/ 0 h 2809914"/>
                <a:gd name="connsiteX9" fmla="*/ 5081 w 118137"/>
                <a:gd name="connsiteY9" fmla="*/ 0 h 2809914"/>
                <a:gd name="connsiteX10" fmla="*/ 5081 w 118137"/>
                <a:gd name="connsiteY10" fmla="*/ 0 h 2809914"/>
                <a:gd name="connsiteX11" fmla="*/ 3811 w 118137"/>
                <a:gd name="connsiteY11" fmla="*/ 0 h 2809914"/>
                <a:gd name="connsiteX12" fmla="*/ 2541 w 118137"/>
                <a:gd name="connsiteY12" fmla="*/ 1270 h 2809914"/>
                <a:gd name="connsiteX13" fmla="*/ 1270 w 118137"/>
                <a:gd name="connsiteY13" fmla="*/ 2541 h 2809914"/>
                <a:gd name="connsiteX14" fmla="*/ 1270 w 118137"/>
                <a:gd name="connsiteY14" fmla="*/ 3811 h 2809914"/>
                <a:gd name="connsiteX15" fmla="*/ 0 w 118137"/>
                <a:gd name="connsiteY15" fmla="*/ 5082 h 2809914"/>
                <a:gd name="connsiteX16" fmla="*/ 0 w 118137"/>
                <a:gd name="connsiteY16" fmla="*/ 6352 h 2809914"/>
                <a:gd name="connsiteX17" fmla="*/ 0 w 118137"/>
                <a:gd name="connsiteY17" fmla="*/ 7622 h 2809914"/>
                <a:gd name="connsiteX18" fmla="*/ 0 w 118137"/>
                <a:gd name="connsiteY18" fmla="*/ 21595 h 2809914"/>
                <a:gd name="connsiteX19" fmla="*/ 102894 w 118137"/>
                <a:gd name="connsiteY19" fmla="*/ 2807374 h 2809914"/>
                <a:gd name="connsiteX20" fmla="*/ 104164 w 118137"/>
                <a:gd name="connsiteY20" fmla="*/ 2809915 h 2809914"/>
                <a:gd name="connsiteX21" fmla="*/ 104164 w 118137"/>
                <a:gd name="connsiteY21" fmla="*/ 2809915 h 280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8137" h="2809914">
                  <a:moveTo>
                    <a:pt x="104164" y="2809915"/>
                  </a:moveTo>
                  <a:cubicBezTo>
                    <a:pt x="104164" y="2808644"/>
                    <a:pt x="104164" y="2808644"/>
                    <a:pt x="104164" y="2807374"/>
                  </a:cubicBezTo>
                  <a:cubicBezTo>
                    <a:pt x="105434" y="2803563"/>
                    <a:pt x="109245" y="2801022"/>
                    <a:pt x="113056" y="2802293"/>
                  </a:cubicBezTo>
                  <a:cubicBezTo>
                    <a:pt x="113056" y="2802293"/>
                    <a:pt x="113056" y="2802293"/>
                    <a:pt x="113056" y="2802293"/>
                  </a:cubicBezTo>
                  <a:lnTo>
                    <a:pt x="118137" y="2803563"/>
                  </a:lnTo>
                  <a:lnTo>
                    <a:pt x="15244" y="16514"/>
                  </a:lnTo>
                  <a:lnTo>
                    <a:pt x="15244" y="6352"/>
                  </a:lnTo>
                  <a:cubicBezTo>
                    <a:pt x="15244" y="2541"/>
                    <a:pt x="12703" y="0"/>
                    <a:pt x="889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1270"/>
                  </a:lnTo>
                  <a:lnTo>
                    <a:pt x="1270" y="2541"/>
                  </a:lnTo>
                  <a:lnTo>
                    <a:pt x="1270" y="3811"/>
                  </a:lnTo>
                  <a:lnTo>
                    <a:pt x="0" y="5082"/>
                  </a:lnTo>
                  <a:cubicBezTo>
                    <a:pt x="0" y="5082"/>
                    <a:pt x="0" y="6352"/>
                    <a:pt x="0" y="6352"/>
                  </a:cubicBezTo>
                  <a:cubicBezTo>
                    <a:pt x="0" y="6352"/>
                    <a:pt x="0" y="7622"/>
                    <a:pt x="0" y="7622"/>
                  </a:cubicBezTo>
                  <a:lnTo>
                    <a:pt x="0" y="21595"/>
                  </a:lnTo>
                  <a:lnTo>
                    <a:pt x="102894" y="2807374"/>
                  </a:lnTo>
                  <a:lnTo>
                    <a:pt x="104164" y="2809915"/>
                  </a:lnTo>
                  <a:lnTo>
                    <a:pt x="104164" y="28099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52C995F-C442-477D-BD92-BEF1A694B7F2}"/>
                </a:ext>
              </a:extLst>
            </p:cNvPr>
            <p:cNvSpPr/>
            <p:nvPr/>
          </p:nvSpPr>
          <p:spPr>
            <a:xfrm>
              <a:off x="3690201" y="625244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BAC13BB0-6354-4C07-9967-A7B7BBE24385}"/>
                </a:ext>
              </a:extLst>
            </p:cNvPr>
            <p:cNvSpPr/>
            <p:nvPr/>
          </p:nvSpPr>
          <p:spPr>
            <a:xfrm>
              <a:off x="3687660" y="62549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D62492FC-8180-450E-A4CD-DEA02FDA5CE5}"/>
                </a:ext>
              </a:extLst>
            </p:cNvPr>
            <p:cNvSpPr/>
            <p:nvPr/>
          </p:nvSpPr>
          <p:spPr>
            <a:xfrm>
              <a:off x="3588577" y="3424742"/>
              <a:ext cx="99082" cy="2825157"/>
            </a:xfrm>
            <a:custGeom>
              <a:avLst/>
              <a:gdLst>
                <a:gd name="connsiteX0" fmla="*/ 0 w 99082"/>
                <a:gd name="connsiteY0" fmla="*/ 6352 h 2825157"/>
                <a:gd name="connsiteX1" fmla="*/ 0 w 99082"/>
                <a:gd name="connsiteY1" fmla="*/ 11433 h 2825157"/>
                <a:gd name="connsiteX2" fmla="*/ 86380 w 99082"/>
                <a:gd name="connsiteY2" fmla="*/ 2813725 h 2825157"/>
                <a:gd name="connsiteX3" fmla="*/ 96542 w 99082"/>
                <a:gd name="connsiteY3" fmla="*/ 2817536 h 2825157"/>
                <a:gd name="connsiteX4" fmla="*/ 96542 w 99082"/>
                <a:gd name="connsiteY4" fmla="*/ 2817536 h 2825157"/>
                <a:gd name="connsiteX5" fmla="*/ 97813 w 99082"/>
                <a:gd name="connsiteY5" fmla="*/ 2818807 h 2825157"/>
                <a:gd name="connsiteX6" fmla="*/ 99083 w 99082"/>
                <a:gd name="connsiteY6" fmla="*/ 2820077 h 2825157"/>
                <a:gd name="connsiteX7" fmla="*/ 99083 w 99082"/>
                <a:gd name="connsiteY7" fmla="*/ 2820077 h 2825157"/>
                <a:gd name="connsiteX8" fmla="*/ 99083 w 99082"/>
                <a:gd name="connsiteY8" fmla="*/ 2821347 h 2825157"/>
                <a:gd name="connsiteX9" fmla="*/ 99083 w 99082"/>
                <a:gd name="connsiteY9" fmla="*/ 2822617 h 2825157"/>
                <a:gd name="connsiteX10" fmla="*/ 99083 w 99082"/>
                <a:gd name="connsiteY10" fmla="*/ 2823888 h 2825157"/>
                <a:gd name="connsiteX11" fmla="*/ 99083 w 99082"/>
                <a:gd name="connsiteY11" fmla="*/ 2825158 h 2825157"/>
                <a:gd name="connsiteX12" fmla="*/ 99083 w 99082"/>
                <a:gd name="connsiteY12" fmla="*/ 2825158 h 2825157"/>
                <a:gd name="connsiteX13" fmla="*/ 99083 w 99082"/>
                <a:gd name="connsiteY13" fmla="*/ 2825158 h 2825157"/>
                <a:gd name="connsiteX14" fmla="*/ 99083 w 99082"/>
                <a:gd name="connsiteY14" fmla="*/ 2809914 h 2825157"/>
                <a:gd name="connsiteX15" fmla="*/ 12703 w 99082"/>
                <a:gd name="connsiteY15" fmla="*/ 10162 h 2825157"/>
                <a:gd name="connsiteX16" fmla="*/ 12703 w 99082"/>
                <a:gd name="connsiteY16" fmla="*/ 6352 h 2825157"/>
                <a:gd name="connsiteX17" fmla="*/ 12703 w 99082"/>
                <a:gd name="connsiteY17" fmla="*/ 6352 h 2825157"/>
                <a:gd name="connsiteX18" fmla="*/ 12703 w 99082"/>
                <a:gd name="connsiteY18" fmla="*/ 5081 h 2825157"/>
                <a:gd name="connsiteX19" fmla="*/ 12703 w 99082"/>
                <a:gd name="connsiteY19" fmla="*/ 3811 h 2825157"/>
                <a:gd name="connsiteX20" fmla="*/ 11433 w 99082"/>
                <a:gd name="connsiteY20" fmla="*/ 2540 h 2825157"/>
                <a:gd name="connsiteX21" fmla="*/ 10162 w 99082"/>
                <a:gd name="connsiteY21" fmla="*/ 1270 h 2825157"/>
                <a:gd name="connsiteX22" fmla="*/ 8892 w 99082"/>
                <a:gd name="connsiteY22" fmla="*/ 0 h 2825157"/>
                <a:gd name="connsiteX23" fmla="*/ 7622 w 99082"/>
                <a:gd name="connsiteY23" fmla="*/ 0 h 2825157"/>
                <a:gd name="connsiteX24" fmla="*/ 5081 w 99082"/>
                <a:gd name="connsiteY24" fmla="*/ 0 h 2825157"/>
                <a:gd name="connsiteX25" fmla="*/ 0 w 99082"/>
                <a:gd name="connsiteY25" fmla="*/ 6352 h 28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99082" h="2825157">
                  <a:moveTo>
                    <a:pt x="0" y="6352"/>
                  </a:moveTo>
                  <a:lnTo>
                    <a:pt x="0" y="11433"/>
                  </a:lnTo>
                  <a:lnTo>
                    <a:pt x="86380" y="2813725"/>
                  </a:lnTo>
                  <a:lnTo>
                    <a:pt x="96542" y="2817536"/>
                  </a:lnTo>
                  <a:lnTo>
                    <a:pt x="96542" y="2817536"/>
                  </a:lnTo>
                  <a:cubicBezTo>
                    <a:pt x="96542" y="2817536"/>
                    <a:pt x="97813" y="2817536"/>
                    <a:pt x="97813" y="2818807"/>
                  </a:cubicBezTo>
                  <a:lnTo>
                    <a:pt x="99083" y="2820077"/>
                  </a:lnTo>
                  <a:lnTo>
                    <a:pt x="99083" y="2820077"/>
                  </a:lnTo>
                  <a:lnTo>
                    <a:pt x="99083" y="2821347"/>
                  </a:lnTo>
                  <a:cubicBezTo>
                    <a:pt x="99083" y="2821347"/>
                    <a:pt x="99083" y="2822617"/>
                    <a:pt x="99083" y="2822617"/>
                  </a:cubicBezTo>
                  <a:cubicBezTo>
                    <a:pt x="99083" y="2822617"/>
                    <a:pt x="99083" y="2823888"/>
                    <a:pt x="99083" y="2823888"/>
                  </a:cubicBezTo>
                  <a:cubicBezTo>
                    <a:pt x="99083" y="2823888"/>
                    <a:pt x="99083" y="2825158"/>
                    <a:pt x="99083" y="2825158"/>
                  </a:cubicBezTo>
                  <a:lnTo>
                    <a:pt x="99083" y="2825158"/>
                  </a:lnTo>
                  <a:lnTo>
                    <a:pt x="99083" y="2825158"/>
                  </a:lnTo>
                  <a:lnTo>
                    <a:pt x="99083" y="2809914"/>
                  </a:lnTo>
                  <a:lnTo>
                    <a:pt x="12703" y="10162"/>
                  </a:lnTo>
                  <a:lnTo>
                    <a:pt x="12703" y="6352"/>
                  </a:lnTo>
                  <a:lnTo>
                    <a:pt x="12703" y="6352"/>
                  </a:lnTo>
                  <a:cubicBezTo>
                    <a:pt x="12703" y="6352"/>
                    <a:pt x="12703" y="5081"/>
                    <a:pt x="12703" y="5081"/>
                  </a:cubicBezTo>
                  <a:lnTo>
                    <a:pt x="12703" y="3811"/>
                  </a:lnTo>
                  <a:lnTo>
                    <a:pt x="11433" y="2540"/>
                  </a:lnTo>
                  <a:cubicBezTo>
                    <a:pt x="11433" y="2540"/>
                    <a:pt x="11433" y="1270"/>
                    <a:pt x="10162" y="1270"/>
                  </a:cubicBezTo>
                  <a:cubicBezTo>
                    <a:pt x="10162" y="1270"/>
                    <a:pt x="8892" y="1270"/>
                    <a:pt x="8892" y="0"/>
                  </a:cubicBezTo>
                  <a:lnTo>
                    <a:pt x="7622" y="0"/>
                  </a:lnTo>
                  <a:cubicBezTo>
                    <a:pt x="6351" y="0"/>
                    <a:pt x="6351" y="0"/>
                    <a:pt x="5081" y="0"/>
                  </a:cubicBezTo>
                  <a:cubicBezTo>
                    <a:pt x="2541" y="0"/>
                    <a:pt x="0" y="3811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3785F10E-62F1-4868-A8EB-5BC1B06DA570}"/>
                </a:ext>
              </a:extLst>
            </p:cNvPr>
            <p:cNvSpPr/>
            <p:nvPr/>
          </p:nvSpPr>
          <p:spPr>
            <a:xfrm>
              <a:off x="3690201" y="6249899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A238125D-719E-4C51-A5C1-AE83BD08A922}"/>
                </a:ext>
              </a:extLst>
            </p:cNvPr>
            <p:cNvSpPr/>
            <p:nvPr/>
          </p:nvSpPr>
          <p:spPr>
            <a:xfrm>
              <a:off x="3687660" y="6244818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cubicBezTo>
                    <a:pt x="1270" y="0"/>
                    <a:pt x="1270" y="127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7FDA079D-1E1D-47F6-8C57-78A73156E10B}"/>
                </a:ext>
              </a:extLst>
            </p:cNvPr>
            <p:cNvSpPr/>
            <p:nvPr/>
          </p:nvSpPr>
          <p:spPr>
            <a:xfrm>
              <a:off x="3688930" y="6252440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  <a:gd name="connsiteX3" fmla="*/ 127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lnTo>
                    <a:pt x="0" y="1270"/>
                  </a:lnTo>
                  <a:cubicBezTo>
                    <a:pt x="0" y="1270"/>
                    <a:pt x="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24DC807-8345-4D50-8538-F86D60785283}"/>
                </a:ext>
              </a:extLst>
            </p:cNvPr>
            <p:cNvSpPr/>
            <p:nvPr/>
          </p:nvSpPr>
          <p:spPr>
            <a:xfrm>
              <a:off x="3180813" y="6252440"/>
              <a:ext cx="506846" cy="415389"/>
            </a:xfrm>
            <a:custGeom>
              <a:avLst/>
              <a:gdLst>
                <a:gd name="connsiteX0" fmla="*/ 506847 w 506846"/>
                <a:gd name="connsiteY0" fmla="*/ 2540 h 415389"/>
                <a:gd name="connsiteX1" fmla="*/ 506847 w 506846"/>
                <a:gd name="connsiteY1" fmla="*/ 2540 h 415389"/>
                <a:gd name="connsiteX2" fmla="*/ 499225 w 506846"/>
                <a:gd name="connsiteY2" fmla="*/ 3811 h 415389"/>
                <a:gd name="connsiteX3" fmla="*/ 486522 w 506846"/>
                <a:gd name="connsiteY3" fmla="*/ 0 h 415389"/>
                <a:gd name="connsiteX4" fmla="*/ 0 w 506846"/>
                <a:gd name="connsiteY4" fmla="*/ 400146 h 415389"/>
                <a:gd name="connsiteX5" fmla="*/ 3811 w 506846"/>
                <a:gd name="connsiteY5" fmla="*/ 401416 h 415389"/>
                <a:gd name="connsiteX6" fmla="*/ 8892 w 506846"/>
                <a:gd name="connsiteY6" fmla="*/ 411578 h 415389"/>
                <a:gd name="connsiteX7" fmla="*/ 8892 w 506846"/>
                <a:gd name="connsiteY7" fmla="*/ 411578 h 415389"/>
                <a:gd name="connsiteX8" fmla="*/ 6351 w 506846"/>
                <a:gd name="connsiteY8" fmla="*/ 415390 h 415389"/>
                <a:gd name="connsiteX9" fmla="*/ 7622 w 506846"/>
                <a:gd name="connsiteY9" fmla="*/ 415390 h 415389"/>
                <a:gd name="connsiteX10" fmla="*/ 17784 w 506846"/>
                <a:gd name="connsiteY10" fmla="*/ 406498 h 415389"/>
                <a:gd name="connsiteX11" fmla="*/ 506847 w 506846"/>
                <a:gd name="connsiteY11" fmla="*/ 2540 h 415389"/>
                <a:gd name="connsiteX12" fmla="*/ 506847 w 506846"/>
                <a:gd name="connsiteY12" fmla="*/ 2540 h 415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6846" h="415389">
                  <a:moveTo>
                    <a:pt x="506847" y="2540"/>
                  </a:moveTo>
                  <a:lnTo>
                    <a:pt x="506847" y="2540"/>
                  </a:lnTo>
                  <a:cubicBezTo>
                    <a:pt x="504306" y="3811"/>
                    <a:pt x="501766" y="5081"/>
                    <a:pt x="499225" y="3811"/>
                  </a:cubicBezTo>
                  <a:lnTo>
                    <a:pt x="486522" y="0"/>
                  </a:lnTo>
                  <a:lnTo>
                    <a:pt x="0" y="400146"/>
                  </a:lnTo>
                  <a:lnTo>
                    <a:pt x="3811" y="401416"/>
                  </a:lnTo>
                  <a:cubicBezTo>
                    <a:pt x="7622" y="402687"/>
                    <a:pt x="10162" y="406498"/>
                    <a:pt x="8892" y="411578"/>
                  </a:cubicBezTo>
                  <a:cubicBezTo>
                    <a:pt x="8892" y="411578"/>
                    <a:pt x="8892" y="411578"/>
                    <a:pt x="8892" y="411578"/>
                  </a:cubicBezTo>
                  <a:cubicBezTo>
                    <a:pt x="8892" y="412849"/>
                    <a:pt x="7622" y="414119"/>
                    <a:pt x="6351" y="415390"/>
                  </a:cubicBezTo>
                  <a:lnTo>
                    <a:pt x="7622" y="415390"/>
                  </a:lnTo>
                  <a:lnTo>
                    <a:pt x="17784" y="406498"/>
                  </a:lnTo>
                  <a:lnTo>
                    <a:pt x="506847" y="2540"/>
                  </a:lnTo>
                  <a:lnTo>
                    <a:pt x="506847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05FF02D-4B21-4CA5-A373-CEDA02904F36}"/>
                </a:ext>
              </a:extLst>
            </p:cNvPr>
            <p:cNvSpPr/>
            <p:nvPr/>
          </p:nvSpPr>
          <p:spPr>
            <a:xfrm>
              <a:off x="3356114" y="273369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81D9B137-427A-4636-B9DE-47E68266D562}"/>
                </a:ext>
              </a:extLst>
            </p:cNvPr>
            <p:cNvSpPr/>
            <p:nvPr/>
          </p:nvSpPr>
          <p:spPr>
            <a:xfrm>
              <a:off x="3343411" y="2738777"/>
              <a:ext cx="33027" cy="514473"/>
            </a:xfrm>
            <a:custGeom>
              <a:avLst/>
              <a:gdLst>
                <a:gd name="connsiteX0" fmla="*/ 15243 w 33027"/>
                <a:gd name="connsiteY0" fmla="*/ 1270 h 514473"/>
                <a:gd name="connsiteX1" fmla="*/ 15243 w 33027"/>
                <a:gd name="connsiteY1" fmla="*/ 1270 h 514473"/>
                <a:gd name="connsiteX2" fmla="*/ 15243 w 33027"/>
                <a:gd name="connsiteY2" fmla="*/ 1270 h 514473"/>
                <a:gd name="connsiteX3" fmla="*/ 13973 w 33027"/>
                <a:gd name="connsiteY3" fmla="*/ 3811 h 514473"/>
                <a:gd name="connsiteX4" fmla="*/ 12703 w 33027"/>
                <a:gd name="connsiteY4" fmla="*/ 5081 h 514473"/>
                <a:gd name="connsiteX5" fmla="*/ 11433 w 33027"/>
                <a:gd name="connsiteY5" fmla="*/ 6352 h 514473"/>
                <a:gd name="connsiteX6" fmla="*/ 0 w 33027"/>
                <a:gd name="connsiteY6" fmla="*/ 13973 h 514473"/>
                <a:gd name="connsiteX7" fmla="*/ 17784 w 33027"/>
                <a:gd name="connsiteY7" fmla="*/ 510663 h 514473"/>
                <a:gd name="connsiteX8" fmla="*/ 27946 w 33027"/>
                <a:gd name="connsiteY8" fmla="*/ 513203 h 514473"/>
                <a:gd name="connsiteX9" fmla="*/ 33027 w 33027"/>
                <a:gd name="connsiteY9" fmla="*/ 514473 h 514473"/>
                <a:gd name="connsiteX10" fmla="*/ 13973 w 33027"/>
                <a:gd name="connsiteY10" fmla="*/ 0 h 514473"/>
                <a:gd name="connsiteX11" fmla="*/ 13973 w 33027"/>
                <a:gd name="connsiteY11" fmla="*/ 0 h 514473"/>
                <a:gd name="connsiteX12" fmla="*/ 13973 w 33027"/>
                <a:gd name="connsiteY12" fmla="*/ 0 h 514473"/>
                <a:gd name="connsiteX13" fmla="*/ 15243 w 33027"/>
                <a:gd name="connsiteY13" fmla="*/ 1270 h 51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027" h="514473">
                  <a:moveTo>
                    <a:pt x="15243" y="1270"/>
                  </a:moveTo>
                  <a:lnTo>
                    <a:pt x="15243" y="1270"/>
                  </a:lnTo>
                  <a:lnTo>
                    <a:pt x="15243" y="1270"/>
                  </a:lnTo>
                  <a:cubicBezTo>
                    <a:pt x="15243" y="2541"/>
                    <a:pt x="15243" y="3811"/>
                    <a:pt x="13973" y="3811"/>
                  </a:cubicBezTo>
                  <a:cubicBezTo>
                    <a:pt x="13973" y="3811"/>
                    <a:pt x="13973" y="5081"/>
                    <a:pt x="12703" y="5081"/>
                  </a:cubicBezTo>
                  <a:lnTo>
                    <a:pt x="11433" y="6352"/>
                  </a:lnTo>
                  <a:lnTo>
                    <a:pt x="0" y="13973"/>
                  </a:lnTo>
                  <a:lnTo>
                    <a:pt x="17784" y="510663"/>
                  </a:lnTo>
                  <a:lnTo>
                    <a:pt x="27946" y="513203"/>
                  </a:lnTo>
                  <a:lnTo>
                    <a:pt x="33027" y="514473"/>
                  </a:lnTo>
                  <a:lnTo>
                    <a:pt x="13973" y="0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5243" y="0"/>
                    <a:pt x="15243" y="1270"/>
                    <a:pt x="15243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D148A-22BD-4222-B375-156B7435E2BA}"/>
                </a:ext>
              </a:extLst>
            </p:cNvPr>
            <p:cNvSpPr/>
            <p:nvPr/>
          </p:nvSpPr>
          <p:spPr>
            <a:xfrm>
              <a:off x="3353573" y="2732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7269E6CF-95AF-49B9-A88F-B0A4A4591F1D}"/>
                </a:ext>
              </a:extLst>
            </p:cNvPr>
            <p:cNvSpPr/>
            <p:nvPr/>
          </p:nvSpPr>
          <p:spPr>
            <a:xfrm>
              <a:off x="2774319" y="3110976"/>
              <a:ext cx="952" cy="12703"/>
            </a:xfrm>
            <a:custGeom>
              <a:avLst/>
              <a:gdLst>
                <a:gd name="connsiteX0" fmla="*/ 0 w 952"/>
                <a:gd name="connsiteY0" fmla="*/ 0 h 12703"/>
                <a:gd name="connsiteX1" fmla="*/ 0 w 952"/>
                <a:gd name="connsiteY1" fmla="*/ 0 h 12703"/>
                <a:gd name="connsiteX2" fmla="*/ 0 w 952"/>
                <a:gd name="connsiteY2" fmla="*/ 0 h 12703"/>
                <a:gd name="connsiteX3" fmla="*/ 0 w 95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12703">
                  <a:moveTo>
                    <a:pt x="0" y="0"/>
                  </a:moveTo>
                  <a:cubicBezTo>
                    <a:pt x="1270" y="0"/>
                    <a:pt x="1270" y="0"/>
                    <a:pt x="0" y="0"/>
                  </a:cubicBezTo>
                  <a:cubicBezTo>
                    <a:pt x="1270" y="0"/>
                    <a:pt x="127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228F6631-FE05-4960-935D-68C6DA943F61}"/>
                </a:ext>
              </a:extLst>
            </p:cNvPr>
            <p:cNvSpPr/>
            <p:nvPr/>
          </p:nvSpPr>
          <p:spPr>
            <a:xfrm>
              <a:off x="2776860" y="2741317"/>
              <a:ext cx="579253" cy="362036"/>
            </a:xfrm>
            <a:custGeom>
              <a:avLst/>
              <a:gdLst>
                <a:gd name="connsiteX0" fmla="*/ 0 w 579253"/>
                <a:gd name="connsiteY0" fmla="*/ 359496 h 362036"/>
                <a:gd name="connsiteX1" fmla="*/ 6351 w 579253"/>
                <a:gd name="connsiteY1" fmla="*/ 358226 h 362036"/>
                <a:gd name="connsiteX2" fmla="*/ 22865 w 579253"/>
                <a:gd name="connsiteY2" fmla="*/ 362037 h 362036"/>
                <a:gd name="connsiteX3" fmla="*/ 566551 w 579253"/>
                <a:gd name="connsiteY3" fmla="*/ 11433 h 362036"/>
                <a:gd name="connsiteX4" fmla="*/ 577983 w 579253"/>
                <a:gd name="connsiteY4" fmla="*/ 3811 h 362036"/>
                <a:gd name="connsiteX5" fmla="*/ 579254 w 579253"/>
                <a:gd name="connsiteY5" fmla="*/ 2541 h 362036"/>
                <a:gd name="connsiteX6" fmla="*/ 572902 w 579253"/>
                <a:gd name="connsiteY6" fmla="*/ 3811 h 362036"/>
                <a:gd name="connsiteX7" fmla="*/ 556388 w 579253"/>
                <a:gd name="connsiteY7" fmla="*/ 0 h 362036"/>
                <a:gd name="connsiteX8" fmla="*/ 0 w 579253"/>
                <a:gd name="connsiteY8" fmla="*/ 359496 h 362036"/>
                <a:gd name="connsiteX9" fmla="*/ 0 w 579253"/>
                <a:gd name="connsiteY9" fmla="*/ 359496 h 3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9253" h="362036">
                  <a:moveTo>
                    <a:pt x="0" y="359496"/>
                  </a:moveTo>
                  <a:cubicBezTo>
                    <a:pt x="1270" y="358226"/>
                    <a:pt x="3811" y="356956"/>
                    <a:pt x="6351" y="358226"/>
                  </a:cubicBezTo>
                  <a:lnTo>
                    <a:pt x="22865" y="362037"/>
                  </a:lnTo>
                  <a:lnTo>
                    <a:pt x="566551" y="11433"/>
                  </a:lnTo>
                  <a:lnTo>
                    <a:pt x="577983" y="3811"/>
                  </a:lnTo>
                  <a:lnTo>
                    <a:pt x="579254" y="2541"/>
                  </a:lnTo>
                  <a:cubicBezTo>
                    <a:pt x="577983" y="3811"/>
                    <a:pt x="575443" y="5081"/>
                    <a:pt x="572902" y="3811"/>
                  </a:cubicBezTo>
                  <a:lnTo>
                    <a:pt x="556388" y="0"/>
                  </a:lnTo>
                  <a:lnTo>
                    <a:pt x="0" y="359496"/>
                  </a:lnTo>
                  <a:lnTo>
                    <a:pt x="0" y="35949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A8F7EC9-D040-46C5-8235-BF06EF015EED}"/>
                </a:ext>
              </a:extLst>
            </p:cNvPr>
            <p:cNvSpPr/>
            <p:nvPr/>
          </p:nvSpPr>
          <p:spPr>
            <a:xfrm>
              <a:off x="3353573" y="273242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1270" y="0"/>
                  </a:lnTo>
                  <a:lnTo>
                    <a:pt x="0" y="0"/>
                  </a:lnTo>
                  <a:cubicBezTo>
                    <a:pt x="0" y="0"/>
                    <a:pt x="127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47199AB5-C0EB-4B2D-9D5D-3C29EA8347B0}"/>
                </a:ext>
              </a:extLst>
            </p:cNvPr>
            <p:cNvSpPr/>
            <p:nvPr/>
          </p:nvSpPr>
          <p:spPr>
            <a:xfrm>
              <a:off x="3357384" y="273496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987EA037-6F03-4697-8FB4-45ED32E3C09E}"/>
                </a:ext>
              </a:extLst>
            </p:cNvPr>
            <p:cNvSpPr/>
            <p:nvPr/>
          </p:nvSpPr>
          <p:spPr>
            <a:xfrm>
              <a:off x="3785473" y="5549961"/>
              <a:ext cx="30963" cy="22071"/>
            </a:xfrm>
            <a:custGeom>
              <a:avLst/>
              <a:gdLst>
                <a:gd name="connsiteX0" fmla="*/ 0 w 30963"/>
                <a:gd name="connsiteY0" fmla="*/ 3811 h 22071"/>
                <a:gd name="connsiteX1" fmla="*/ 0 w 30963"/>
                <a:gd name="connsiteY1" fmla="*/ 3811 h 22071"/>
                <a:gd name="connsiteX2" fmla="*/ 0 w 30963"/>
                <a:gd name="connsiteY2" fmla="*/ 13973 h 22071"/>
                <a:gd name="connsiteX3" fmla="*/ 6351 w 30963"/>
                <a:gd name="connsiteY3" fmla="*/ 16514 h 22071"/>
                <a:gd name="connsiteX4" fmla="*/ 16514 w 30963"/>
                <a:gd name="connsiteY4" fmla="*/ 20325 h 22071"/>
                <a:gd name="connsiteX5" fmla="*/ 20325 w 30963"/>
                <a:gd name="connsiteY5" fmla="*/ 21595 h 22071"/>
                <a:gd name="connsiteX6" fmla="*/ 20325 w 30963"/>
                <a:gd name="connsiteY6" fmla="*/ 21595 h 22071"/>
                <a:gd name="connsiteX7" fmla="*/ 30487 w 30963"/>
                <a:gd name="connsiteY7" fmla="*/ 17784 h 22071"/>
                <a:gd name="connsiteX8" fmla="*/ 26676 w 30963"/>
                <a:gd name="connsiteY8" fmla="*/ 7622 h 22071"/>
                <a:gd name="connsiteX9" fmla="*/ 25406 w 30963"/>
                <a:gd name="connsiteY9" fmla="*/ 7622 h 22071"/>
                <a:gd name="connsiteX10" fmla="*/ 25406 w 30963"/>
                <a:gd name="connsiteY10" fmla="*/ 7622 h 22071"/>
                <a:gd name="connsiteX11" fmla="*/ 21595 w 30963"/>
                <a:gd name="connsiteY11" fmla="*/ 6352 h 22071"/>
                <a:gd name="connsiteX12" fmla="*/ 0 w 30963"/>
                <a:gd name="connsiteY12" fmla="*/ 0 h 22071"/>
                <a:gd name="connsiteX13" fmla="*/ 0 w 30963"/>
                <a:gd name="connsiteY13" fmla="*/ 3811 h 2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963" h="22071">
                  <a:moveTo>
                    <a:pt x="0" y="3811"/>
                  </a:moveTo>
                  <a:lnTo>
                    <a:pt x="0" y="3811"/>
                  </a:lnTo>
                  <a:lnTo>
                    <a:pt x="0" y="13973"/>
                  </a:lnTo>
                  <a:lnTo>
                    <a:pt x="6351" y="16514"/>
                  </a:lnTo>
                  <a:lnTo>
                    <a:pt x="16514" y="20325"/>
                  </a:lnTo>
                  <a:lnTo>
                    <a:pt x="20325" y="21595"/>
                  </a:lnTo>
                  <a:lnTo>
                    <a:pt x="20325" y="21595"/>
                  </a:lnTo>
                  <a:cubicBezTo>
                    <a:pt x="24135" y="22866"/>
                    <a:pt x="27947" y="21595"/>
                    <a:pt x="30487" y="17784"/>
                  </a:cubicBezTo>
                  <a:cubicBezTo>
                    <a:pt x="31757" y="13973"/>
                    <a:pt x="30487" y="10163"/>
                    <a:pt x="26676" y="7622"/>
                  </a:cubicBezTo>
                  <a:cubicBezTo>
                    <a:pt x="26676" y="7622"/>
                    <a:pt x="25406" y="7622"/>
                    <a:pt x="25406" y="7622"/>
                  </a:cubicBezTo>
                  <a:lnTo>
                    <a:pt x="25406" y="7622"/>
                  </a:lnTo>
                  <a:lnTo>
                    <a:pt x="21595" y="6352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59D9EAC-F03F-4508-8FA4-CEEC9EBC46D1}"/>
                </a:ext>
              </a:extLst>
            </p:cNvPr>
            <p:cNvSpPr/>
            <p:nvPr/>
          </p:nvSpPr>
          <p:spPr>
            <a:xfrm>
              <a:off x="3413277" y="6154296"/>
              <a:ext cx="275653" cy="103751"/>
            </a:xfrm>
            <a:custGeom>
              <a:avLst/>
              <a:gdLst>
                <a:gd name="connsiteX0" fmla="*/ 266762 w 275653"/>
                <a:gd name="connsiteY0" fmla="*/ 103225 h 103751"/>
                <a:gd name="connsiteX1" fmla="*/ 274383 w 275653"/>
                <a:gd name="connsiteY1" fmla="*/ 101955 h 103751"/>
                <a:gd name="connsiteX2" fmla="*/ 274383 w 275653"/>
                <a:gd name="connsiteY2" fmla="*/ 101955 h 103751"/>
                <a:gd name="connsiteX3" fmla="*/ 274383 w 275653"/>
                <a:gd name="connsiteY3" fmla="*/ 100684 h 103751"/>
                <a:gd name="connsiteX4" fmla="*/ 275653 w 275653"/>
                <a:gd name="connsiteY4" fmla="*/ 99414 h 103751"/>
                <a:gd name="connsiteX5" fmla="*/ 275653 w 275653"/>
                <a:gd name="connsiteY5" fmla="*/ 99414 h 103751"/>
                <a:gd name="connsiteX6" fmla="*/ 275653 w 275653"/>
                <a:gd name="connsiteY6" fmla="*/ 99414 h 103751"/>
                <a:gd name="connsiteX7" fmla="*/ 275653 w 275653"/>
                <a:gd name="connsiteY7" fmla="*/ 98144 h 103751"/>
                <a:gd name="connsiteX8" fmla="*/ 275653 w 275653"/>
                <a:gd name="connsiteY8" fmla="*/ 96874 h 103751"/>
                <a:gd name="connsiteX9" fmla="*/ 275653 w 275653"/>
                <a:gd name="connsiteY9" fmla="*/ 95603 h 103751"/>
                <a:gd name="connsiteX10" fmla="*/ 275653 w 275653"/>
                <a:gd name="connsiteY10" fmla="*/ 94333 h 103751"/>
                <a:gd name="connsiteX11" fmla="*/ 275653 w 275653"/>
                <a:gd name="connsiteY11" fmla="*/ 93063 h 103751"/>
                <a:gd name="connsiteX12" fmla="*/ 274383 w 275653"/>
                <a:gd name="connsiteY12" fmla="*/ 91793 h 103751"/>
                <a:gd name="connsiteX13" fmla="*/ 273113 w 275653"/>
                <a:gd name="connsiteY13" fmla="*/ 90522 h 103751"/>
                <a:gd name="connsiteX14" fmla="*/ 271843 w 275653"/>
                <a:gd name="connsiteY14" fmla="*/ 89252 h 103751"/>
                <a:gd name="connsiteX15" fmla="*/ 271843 w 275653"/>
                <a:gd name="connsiteY15" fmla="*/ 89252 h 103751"/>
                <a:gd name="connsiteX16" fmla="*/ 261680 w 275653"/>
                <a:gd name="connsiteY16" fmla="*/ 85441 h 103751"/>
                <a:gd name="connsiteX17" fmla="*/ 13973 w 275653"/>
                <a:gd name="connsiteY17" fmla="*/ 1601 h 103751"/>
                <a:gd name="connsiteX18" fmla="*/ 8892 w 275653"/>
                <a:gd name="connsiteY18" fmla="*/ 330 h 103751"/>
                <a:gd name="connsiteX19" fmla="*/ 0 w 275653"/>
                <a:gd name="connsiteY19" fmla="*/ 5412 h 103751"/>
                <a:gd name="connsiteX20" fmla="*/ 0 w 275653"/>
                <a:gd name="connsiteY20" fmla="*/ 5412 h 103751"/>
                <a:gd name="connsiteX21" fmla="*/ 0 w 275653"/>
                <a:gd name="connsiteY21" fmla="*/ 7952 h 103751"/>
                <a:gd name="connsiteX22" fmla="*/ 0 w 275653"/>
                <a:gd name="connsiteY22" fmla="*/ 9223 h 103751"/>
                <a:gd name="connsiteX23" fmla="*/ 0 w 275653"/>
                <a:gd name="connsiteY23" fmla="*/ 10493 h 103751"/>
                <a:gd name="connsiteX24" fmla="*/ 1270 w 275653"/>
                <a:gd name="connsiteY24" fmla="*/ 11763 h 103751"/>
                <a:gd name="connsiteX25" fmla="*/ 2540 w 275653"/>
                <a:gd name="connsiteY25" fmla="*/ 13034 h 103751"/>
                <a:gd name="connsiteX26" fmla="*/ 3811 w 275653"/>
                <a:gd name="connsiteY26" fmla="*/ 13034 h 103751"/>
                <a:gd name="connsiteX27" fmla="*/ 5081 w 275653"/>
                <a:gd name="connsiteY27" fmla="*/ 14304 h 103751"/>
                <a:gd name="connsiteX28" fmla="*/ 5081 w 275653"/>
                <a:gd name="connsiteY28" fmla="*/ 14304 h 103751"/>
                <a:gd name="connsiteX29" fmla="*/ 8892 w 275653"/>
                <a:gd name="connsiteY29" fmla="*/ 15574 h 103751"/>
                <a:gd name="connsiteX30" fmla="*/ 255329 w 275653"/>
                <a:gd name="connsiteY30" fmla="*/ 99414 h 103751"/>
                <a:gd name="connsiteX31" fmla="*/ 266762 w 275653"/>
                <a:gd name="connsiteY31" fmla="*/ 103225 h 103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75653" h="103751">
                  <a:moveTo>
                    <a:pt x="266762" y="103225"/>
                  </a:moveTo>
                  <a:cubicBezTo>
                    <a:pt x="269302" y="104496"/>
                    <a:pt x="271843" y="103225"/>
                    <a:pt x="274383" y="101955"/>
                  </a:cubicBezTo>
                  <a:lnTo>
                    <a:pt x="274383" y="101955"/>
                  </a:lnTo>
                  <a:lnTo>
                    <a:pt x="274383" y="100684"/>
                  </a:lnTo>
                  <a:lnTo>
                    <a:pt x="275653" y="99414"/>
                  </a:lnTo>
                  <a:lnTo>
                    <a:pt x="275653" y="99414"/>
                  </a:lnTo>
                  <a:lnTo>
                    <a:pt x="275653" y="99414"/>
                  </a:lnTo>
                  <a:cubicBezTo>
                    <a:pt x="275653" y="99414"/>
                    <a:pt x="275653" y="99414"/>
                    <a:pt x="275653" y="98144"/>
                  </a:cubicBezTo>
                  <a:cubicBezTo>
                    <a:pt x="275653" y="98144"/>
                    <a:pt x="275653" y="96874"/>
                    <a:pt x="275653" y="96874"/>
                  </a:cubicBezTo>
                  <a:cubicBezTo>
                    <a:pt x="275653" y="96874"/>
                    <a:pt x="275653" y="95603"/>
                    <a:pt x="275653" y="95603"/>
                  </a:cubicBezTo>
                  <a:cubicBezTo>
                    <a:pt x="275653" y="95603"/>
                    <a:pt x="275653" y="94333"/>
                    <a:pt x="275653" y="94333"/>
                  </a:cubicBezTo>
                  <a:cubicBezTo>
                    <a:pt x="275653" y="94333"/>
                    <a:pt x="275653" y="93063"/>
                    <a:pt x="275653" y="93063"/>
                  </a:cubicBezTo>
                  <a:cubicBezTo>
                    <a:pt x="275653" y="93063"/>
                    <a:pt x="275653" y="91793"/>
                    <a:pt x="274383" y="91793"/>
                  </a:cubicBezTo>
                  <a:lnTo>
                    <a:pt x="273113" y="90522"/>
                  </a:lnTo>
                  <a:cubicBezTo>
                    <a:pt x="273113" y="90522"/>
                    <a:pt x="271843" y="90522"/>
                    <a:pt x="271843" y="89252"/>
                  </a:cubicBezTo>
                  <a:lnTo>
                    <a:pt x="271843" y="89252"/>
                  </a:lnTo>
                  <a:lnTo>
                    <a:pt x="261680" y="85441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9223"/>
                    <a:pt x="0" y="10493"/>
                  </a:cubicBezTo>
                  <a:cubicBezTo>
                    <a:pt x="0" y="10493"/>
                    <a:pt x="1270" y="11763"/>
                    <a:pt x="1270" y="11763"/>
                  </a:cubicBezTo>
                  <a:cubicBezTo>
                    <a:pt x="1270" y="11763"/>
                    <a:pt x="1270" y="11763"/>
                    <a:pt x="2540" y="13034"/>
                  </a:cubicBez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255329" y="99414"/>
                  </a:lnTo>
                  <a:lnTo>
                    <a:pt x="266762" y="1032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F0FE711-4979-443F-A97C-3BF4D73ECFEF}"/>
                </a:ext>
              </a:extLst>
            </p:cNvPr>
            <p:cNvSpPr/>
            <p:nvPr/>
          </p:nvSpPr>
          <p:spPr>
            <a:xfrm>
              <a:off x="2910241" y="656493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BE6EDD69-6306-4627-A675-0695882CD955}"/>
                </a:ext>
              </a:extLst>
            </p:cNvPr>
            <p:cNvSpPr/>
            <p:nvPr/>
          </p:nvSpPr>
          <p:spPr>
            <a:xfrm>
              <a:off x="2912781" y="656112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D7B3FA62-9B0D-49BE-92D4-A7E43F68FD99}"/>
                </a:ext>
              </a:extLst>
            </p:cNvPr>
            <p:cNvSpPr/>
            <p:nvPr/>
          </p:nvSpPr>
          <p:spPr>
            <a:xfrm>
              <a:off x="2916592" y="6559854"/>
              <a:ext cx="273571" cy="109245"/>
            </a:xfrm>
            <a:custGeom>
              <a:avLst/>
              <a:gdLst>
                <a:gd name="connsiteX0" fmla="*/ 266762 w 273571"/>
                <a:gd name="connsiteY0" fmla="*/ 109246 h 109245"/>
                <a:gd name="connsiteX1" fmla="*/ 268032 w 273571"/>
                <a:gd name="connsiteY1" fmla="*/ 109246 h 109245"/>
                <a:gd name="connsiteX2" fmla="*/ 269302 w 273571"/>
                <a:gd name="connsiteY2" fmla="*/ 109246 h 109245"/>
                <a:gd name="connsiteX3" fmla="*/ 270572 w 273571"/>
                <a:gd name="connsiteY3" fmla="*/ 107976 h 109245"/>
                <a:gd name="connsiteX4" fmla="*/ 273113 w 273571"/>
                <a:gd name="connsiteY4" fmla="*/ 104164 h 109245"/>
                <a:gd name="connsiteX5" fmla="*/ 268032 w 273571"/>
                <a:gd name="connsiteY5" fmla="*/ 94002 h 109245"/>
                <a:gd name="connsiteX6" fmla="*/ 268032 w 273571"/>
                <a:gd name="connsiteY6" fmla="*/ 94002 h 109245"/>
                <a:gd name="connsiteX7" fmla="*/ 264221 w 273571"/>
                <a:gd name="connsiteY7" fmla="*/ 92732 h 109245"/>
                <a:gd name="connsiteX8" fmla="*/ 15243 w 273571"/>
                <a:gd name="connsiteY8" fmla="*/ 3811 h 109245"/>
                <a:gd name="connsiteX9" fmla="*/ 2541 w 273571"/>
                <a:gd name="connsiteY9" fmla="*/ 0 h 109245"/>
                <a:gd name="connsiteX10" fmla="*/ 0 w 273571"/>
                <a:gd name="connsiteY10" fmla="*/ 0 h 109245"/>
                <a:gd name="connsiteX11" fmla="*/ 7622 w 273571"/>
                <a:gd name="connsiteY11" fmla="*/ 6352 h 109245"/>
                <a:gd name="connsiteX12" fmla="*/ 8892 w 273571"/>
                <a:gd name="connsiteY12" fmla="*/ 17784 h 109245"/>
                <a:gd name="connsiteX13" fmla="*/ 262951 w 273571"/>
                <a:gd name="connsiteY13" fmla="*/ 107976 h 109245"/>
                <a:gd name="connsiteX14" fmla="*/ 264221 w 273571"/>
                <a:gd name="connsiteY14" fmla="*/ 107976 h 109245"/>
                <a:gd name="connsiteX15" fmla="*/ 266762 w 273571"/>
                <a:gd name="connsiteY15" fmla="*/ 109246 h 10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3571" h="109245">
                  <a:moveTo>
                    <a:pt x="266762" y="109246"/>
                  </a:moveTo>
                  <a:lnTo>
                    <a:pt x="268032" y="109246"/>
                  </a:lnTo>
                  <a:cubicBezTo>
                    <a:pt x="268032" y="109246"/>
                    <a:pt x="269302" y="109246"/>
                    <a:pt x="269302" y="109246"/>
                  </a:cubicBezTo>
                  <a:cubicBezTo>
                    <a:pt x="269302" y="109246"/>
                    <a:pt x="270572" y="109246"/>
                    <a:pt x="270572" y="107976"/>
                  </a:cubicBezTo>
                  <a:cubicBezTo>
                    <a:pt x="271843" y="106705"/>
                    <a:pt x="273113" y="105435"/>
                    <a:pt x="273113" y="104164"/>
                  </a:cubicBezTo>
                  <a:cubicBezTo>
                    <a:pt x="274383" y="100354"/>
                    <a:pt x="273113" y="96543"/>
                    <a:pt x="268032" y="94002"/>
                  </a:cubicBezTo>
                  <a:cubicBezTo>
                    <a:pt x="268032" y="94002"/>
                    <a:pt x="268032" y="94002"/>
                    <a:pt x="268032" y="94002"/>
                  </a:cubicBezTo>
                  <a:lnTo>
                    <a:pt x="264221" y="92732"/>
                  </a:lnTo>
                  <a:lnTo>
                    <a:pt x="15243" y="3811"/>
                  </a:lnTo>
                  <a:lnTo>
                    <a:pt x="2541" y="0"/>
                  </a:lnTo>
                  <a:cubicBezTo>
                    <a:pt x="1270" y="0"/>
                    <a:pt x="1270" y="0"/>
                    <a:pt x="0" y="0"/>
                  </a:cubicBezTo>
                  <a:cubicBezTo>
                    <a:pt x="3811" y="0"/>
                    <a:pt x="6351" y="3811"/>
                    <a:pt x="7622" y="6352"/>
                  </a:cubicBezTo>
                  <a:lnTo>
                    <a:pt x="8892" y="17784"/>
                  </a:lnTo>
                  <a:lnTo>
                    <a:pt x="262951" y="107976"/>
                  </a:lnTo>
                  <a:lnTo>
                    <a:pt x="264221" y="107976"/>
                  </a:lnTo>
                  <a:lnTo>
                    <a:pt x="266762" y="10924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DDCAFD8-AD03-411F-9FA5-8FE51A8C17AC}"/>
                </a:ext>
              </a:extLst>
            </p:cNvPr>
            <p:cNvSpPr/>
            <p:nvPr/>
          </p:nvSpPr>
          <p:spPr>
            <a:xfrm>
              <a:off x="0" y="3478094"/>
              <a:ext cx="62244" cy="555123"/>
            </a:xfrm>
            <a:custGeom>
              <a:avLst/>
              <a:gdLst>
                <a:gd name="connsiteX0" fmla="*/ 57163 w 62244"/>
                <a:gd name="connsiteY0" fmla="*/ 553853 h 555123"/>
                <a:gd name="connsiteX1" fmla="*/ 62244 w 62244"/>
                <a:gd name="connsiteY1" fmla="*/ 555123 h 555123"/>
                <a:gd name="connsiteX2" fmla="*/ 0 w 62244"/>
                <a:gd name="connsiteY2" fmla="*/ 0 h 555123"/>
                <a:gd name="connsiteX3" fmla="*/ 0 w 62244"/>
                <a:gd name="connsiteY3" fmla="*/ 135923 h 555123"/>
                <a:gd name="connsiteX4" fmla="*/ 45731 w 62244"/>
                <a:gd name="connsiteY4" fmla="*/ 550042 h 5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44" h="555123">
                  <a:moveTo>
                    <a:pt x="57163" y="553853"/>
                  </a:moveTo>
                  <a:lnTo>
                    <a:pt x="62244" y="555123"/>
                  </a:lnTo>
                  <a:lnTo>
                    <a:pt x="0" y="0"/>
                  </a:lnTo>
                  <a:lnTo>
                    <a:pt x="0" y="135923"/>
                  </a:lnTo>
                  <a:lnTo>
                    <a:pt x="45731" y="55004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D6AD3BFC-8C0F-421A-9400-10C562673721}"/>
                </a:ext>
              </a:extLst>
            </p:cNvPr>
            <p:cNvSpPr/>
            <p:nvPr/>
          </p:nvSpPr>
          <p:spPr>
            <a:xfrm>
              <a:off x="1754274" y="6459500"/>
              <a:ext cx="664363" cy="250250"/>
            </a:xfrm>
            <a:custGeom>
              <a:avLst/>
              <a:gdLst>
                <a:gd name="connsiteX0" fmla="*/ 5081 w 664363"/>
                <a:gd name="connsiteY0" fmla="*/ 12703 h 250250"/>
                <a:gd name="connsiteX1" fmla="*/ 0 w 664363"/>
                <a:gd name="connsiteY1" fmla="*/ 11433 h 250250"/>
                <a:gd name="connsiteX2" fmla="*/ 1270 w 664363"/>
                <a:gd name="connsiteY2" fmla="*/ 12703 h 250250"/>
                <a:gd name="connsiteX3" fmla="*/ 5081 w 664363"/>
                <a:gd name="connsiteY3" fmla="*/ 12703 h 250250"/>
                <a:gd name="connsiteX4" fmla="*/ 644039 w 664363"/>
                <a:gd name="connsiteY4" fmla="*/ 247709 h 250250"/>
                <a:gd name="connsiteX5" fmla="*/ 651660 w 664363"/>
                <a:gd name="connsiteY5" fmla="*/ 250250 h 250250"/>
                <a:gd name="connsiteX6" fmla="*/ 651660 w 664363"/>
                <a:gd name="connsiteY6" fmla="*/ 245169 h 250250"/>
                <a:gd name="connsiteX7" fmla="*/ 659282 w 664363"/>
                <a:gd name="connsiteY7" fmla="*/ 237547 h 250250"/>
                <a:gd name="connsiteX8" fmla="*/ 659282 w 664363"/>
                <a:gd name="connsiteY8" fmla="*/ 237547 h 250250"/>
                <a:gd name="connsiteX9" fmla="*/ 664363 w 664363"/>
                <a:gd name="connsiteY9" fmla="*/ 238817 h 250250"/>
                <a:gd name="connsiteX10" fmla="*/ 663093 w 664363"/>
                <a:gd name="connsiteY10" fmla="*/ 238817 h 250250"/>
                <a:gd name="connsiteX11" fmla="*/ 663093 w 664363"/>
                <a:gd name="connsiteY11" fmla="*/ 238817 h 250250"/>
                <a:gd name="connsiteX12" fmla="*/ 11433 w 664363"/>
                <a:gd name="connsiteY12" fmla="*/ 0 h 250250"/>
                <a:gd name="connsiteX13" fmla="*/ 11433 w 664363"/>
                <a:gd name="connsiteY13" fmla="*/ 5081 h 250250"/>
                <a:gd name="connsiteX14" fmla="*/ 5081 w 664363"/>
                <a:gd name="connsiteY14" fmla="*/ 12703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63" h="250250">
                  <a:moveTo>
                    <a:pt x="5081" y="12703"/>
                  </a:moveTo>
                  <a:cubicBezTo>
                    <a:pt x="3811" y="12703"/>
                    <a:pt x="2541" y="12703"/>
                    <a:pt x="0" y="11433"/>
                  </a:cubicBezTo>
                  <a:lnTo>
                    <a:pt x="1270" y="12703"/>
                  </a:lnTo>
                  <a:lnTo>
                    <a:pt x="5081" y="12703"/>
                  </a:lnTo>
                  <a:lnTo>
                    <a:pt x="644039" y="247709"/>
                  </a:lnTo>
                  <a:lnTo>
                    <a:pt x="651660" y="250250"/>
                  </a:lnTo>
                  <a:lnTo>
                    <a:pt x="651660" y="245169"/>
                  </a:lnTo>
                  <a:cubicBezTo>
                    <a:pt x="651660" y="241358"/>
                    <a:pt x="654201" y="237547"/>
                    <a:pt x="659282" y="237547"/>
                  </a:cubicBezTo>
                  <a:cubicBezTo>
                    <a:pt x="659282" y="237547"/>
                    <a:pt x="659282" y="237547"/>
                    <a:pt x="659282" y="237547"/>
                  </a:cubicBezTo>
                  <a:cubicBezTo>
                    <a:pt x="660552" y="237547"/>
                    <a:pt x="661823" y="237547"/>
                    <a:pt x="664363" y="238817"/>
                  </a:cubicBezTo>
                  <a:lnTo>
                    <a:pt x="663093" y="238817"/>
                  </a:lnTo>
                  <a:lnTo>
                    <a:pt x="663093" y="238817"/>
                  </a:lnTo>
                  <a:lnTo>
                    <a:pt x="11433" y="0"/>
                  </a:lnTo>
                  <a:lnTo>
                    <a:pt x="11433" y="5081"/>
                  </a:lnTo>
                  <a:cubicBezTo>
                    <a:pt x="11433" y="8892"/>
                    <a:pt x="8892" y="12703"/>
                    <a:pt x="5081" y="1270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6A5CC0E-7DBA-4D62-B63B-8927FFAB4D19}"/>
                </a:ext>
              </a:extLst>
            </p:cNvPr>
            <p:cNvSpPr/>
            <p:nvPr/>
          </p:nvSpPr>
          <p:spPr>
            <a:xfrm>
              <a:off x="2418637" y="6699588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0" y="1270"/>
                    <a:pt x="1270" y="12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6CA7776-5721-4760-9F9B-77C99FD5B19E}"/>
                </a:ext>
              </a:extLst>
            </p:cNvPr>
            <p:cNvSpPr/>
            <p:nvPr/>
          </p:nvSpPr>
          <p:spPr>
            <a:xfrm>
              <a:off x="2419908" y="67021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9DA182C-1DDE-45F7-B33D-48CFBA503A36}"/>
                </a:ext>
              </a:extLst>
            </p:cNvPr>
            <p:cNvSpPr/>
            <p:nvPr/>
          </p:nvSpPr>
          <p:spPr>
            <a:xfrm>
              <a:off x="2910241" y="6559854"/>
              <a:ext cx="29216" cy="297250"/>
            </a:xfrm>
            <a:custGeom>
              <a:avLst/>
              <a:gdLst>
                <a:gd name="connsiteX0" fmla="*/ 15243 w 29216"/>
                <a:gd name="connsiteY0" fmla="*/ 6352 h 297250"/>
                <a:gd name="connsiteX1" fmla="*/ 7622 w 29216"/>
                <a:gd name="connsiteY1" fmla="*/ 0 h 297250"/>
                <a:gd name="connsiteX2" fmla="*/ 6351 w 29216"/>
                <a:gd name="connsiteY2" fmla="*/ 0 h 297250"/>
                <a:gd name="connsiteX3" fmla="*/ 3811 w 29216"/>
                <a:gd name="connsiteY3" fmla="*/ 1270 h 297250"/>
                <a:gd name="connsiteX4" fmla="*/ 2541 w 29216"/>
                <a:gd name="connsiteY4" fmla="*/ 2540 h 297250"/>
                <a:gd name="connsiteX5" fmla="*/ 1270 w 29216"/>
                <a:gd name="connsiteY5" fmla="*/ 3811 h 297250"/>
                <a:gd name="connsiteX6" fmla="*/ 1270 w 29216"/>
                <a:gd name="connsiteY6" fmla="*/ 5081 h 297250"/>
                <a:gd name="connsiteX7" fmla="*/ 0 w 29216"/>
                <a:gd name="connsiteY7" fmla="*/ 6352 h 297250"/>
                <a:gd name="connsiteX8" fmla="*/ 0 w 29216"/>
                <a:gd name="connsiteY8" fmla="*/ 6352 h 297250"/>
                <a:gd name="connsiteX9" fmla="*/ 0 w 29216"/>
                <a:gd name="connsiteY9" fmla="*/ 7622 h 297250"/>
                <a:gd name="connsiteX10" fmla="*/ 0 w 29216"/>
                <a:gd name="connsiteY10" fmla="*/ 7622 h 297250"/>
                <a:gd name="connsiteX11" fmla="*/ 0 w 29216"/>
                <a:gd name="connsiteY11" fmla="*/ 8892 h 297250"/>
                <a:gd name="connsiteX12" fmla="*/ 0 w 29216"/>
                <a:gd name="connsiteY12" fmla="*/ 8892 h 297250"/>
                <a:gd name="connsiteX13" fmla="*/ 13973 w 29216"/>
                <a:gd name="connsiteY13" fmla="*/ 297251 h 297250"/>
                <a:gd name="connsiteX14" fmla="*/ 29217 w 29216"/>
                <a:gd name="connsiteY14" fmla="*/ 297251 h 297250"/>
                <a:gd name="connsiteX15" fmla="*/ 15243 w 29216"/>
                <a:gd name="connsiteY15" fmla="*/ 20325 h 297250"/>
                <a:gd name="connsiteX16" fmla="*/ 15243 w 29216"/>
                <a:gd name="connsiteY16" fmla="*/ 6352 h 29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216" h="297250">
                  <a:moveTo>
                    <a:pt x="15243" y="6352"/>
                  </a:moveTo>
                  <a:cubicBezTo>
                    <a:pt x="15243" y="2540"/>
                    <a:pt x="11433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5081" y="0"/>
                    <a:pt x="3811" y="1270"/>
                  </a:cubicBezTo>
                  <a:lnTo>
                    <a:pt x="2541" y="2540"/>
                  </a:lnTo>
                  <a:cubicBezTo>
                    <a:pt x="2541" y="2540"/>
                    <a:pt x="1270" y="3811"/>
                    <a:pt x="1270" y="3811"/>
                  </a:cubicBezTo>
                  <a:cubicBezTo>
                    <a:pt x="1270" y="3811"/>
                    <a:pt x="1270" y="3811"/>
                    <a:pt x="1270" y="5081"/>
                  </a:cubicBezTo>
                  <a:lnTo>
                    <a:pt x="0" y="6352"/>
                  </a:lnTo>
                  <a:lnTo>
                    <a:pt x="0" y="6352"/>
                  </a:lnTo>
                  <a:cubicBezTo>
                    <a:pt x="0" y="6352"/>
                    <a:pt x="0" y="6352"/>
                    <a:pt x="0" y="7622"/>
                  </a:cubicBezTo>
                  <a:lnTo>
                    <a:pt x="0" y="7622"/>
                  </a:lnTo>
                  <a:cubicBezTo>
                    <a:pt x="0" y="7622"/>
                    <a:pt x="0" y="8892"/>
                    <a:pt x="0" y="8892"/>
                  </a:cubicBezTo>
                  <a:lnTo>
                    <a:pt x="0" y="8892"/>
                  </a:lnTo>
                  <a:lnTo>
                    <a:pt x="13973" y="297251"/>
                  </a:lnTo>
                  <a:lnTo>
                    <a:pt x="29217" y="297251"/>
                  </a:lnTo>
                  <a:lnTo>
                    <a:pt x="15243" y="20325"/>
                  </a:lnTo>
                  <a:lnTo>
                    <a:pt x="1524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31E8BA58-D3ED-4DB2-83BD-6027330ED727}"/>
                </a:ext>
              </a:extLst>
            </p:cNvPr>
            <p:cNvSpPr/>
            <p:nvPr/>
          </p:nvSpPr>
          <p:spPr>
            <a:xfrm>
              <a:off x="2405934" y="6697047"/>
              <a:ext cx="24135" cy="158788"/>
            </a:xfrm>
            <a:custGeom>
              <a:avLst/>
              <a:gdLst>
                <a:gd name="connsiteX0" fmla="*/ 15244 w 24135"/>
                <a:gd name="connsiteY0" fmla="*/ 6352 h 158788"/>
                <a:gd name="connsiteX1" fmla="*/ 15244 w 24135"/>
                <a:gd name="connsiteY1" fmla="*/ 6352 h 158788"/>
                <a:gd name="connsiteX2" fmla="*/ 15244 w 24135"/>
                <a:gd name="connsiteY2" fmla="*/ 3811 h 158788"/>
                <a:gd name="connsiteX3" fmla="*/ 15244 w 24135"/>
                <a:gd name="connsiteY3" fmla="*/ 2541 h 158788"/>
                <a:gd name="connsiteX4" fmla="*/ 15244 w 24135"/>
                <a:gd name="connsiteY4" fmla="*/ 2541 h 158788"/>
                <a:gd name="connsiteX5" fmla="*/ 13973 w 24135"/>
                <a:gd name="connsiteY5" fmla="*/ 1270 h 158788"/>
                <a:gd name="connsiteX6" fmla="*/ 12703 w 24135"/>
                <a:gd name="connsiteY6" fmla="*/ 1270 h 158788"/>
                <a:gd name="connsiteX7" fmla="*/ 12703 w 24135"/>
                <a:gd name="connsiteY7" fmla="*/ 1270 h 158788"/>
                <a:gd name="connsiteX8" fmla="*/ 7622 w 24135"/>
                <a:gd name="connsiteY8" fmla="*/ 0 h 158788"/>
                <a:gd name="connsiteX9" fmla="*/ 0 w 24135"/>
                <a:gd name="connsiteY9" fmla="*/ 7622 h 158788"/>
                <a:gd name="connsiteX10" fmla="*/ 0 w 24135"/>
                <a:gd name="connsiteY10" fmla="*/ 7622 h 158788"/>
                <a:gd name="connsiteX11" fmla="*/ 0 w 24135"/>
                <a:gd name="connsiteY11" fmla="*/ 12703 h 158788"/>
                <a:gd name="connsiteX12" fmla="*/ 0 w 24135"/>
                <a:gd name="connsiteY12" fmla="*/ 22865 h 158788"/>
                <a:gd name="connsiteX13" fmla="*/ 8892 w 24135"/>
                <a:gd name="connsiteY13" fmla="*/ 158788 h 158788"/>
                <a:gd name="connsiteX14" fmla="*/ 24136 w 24135"/>
                <a:gd name="connsiteY14" fmla="*/ 158788 h 158788"/>
                <a:gd name="connsiteX15" fmla="*/ 15244 w 24135"/>
                <a:gd name="connsiteY15" fmla="*/ 7622 h 158788"/>
                <a:gd name="connsiteX16" fmla="*/ 15244 w 24135"/>
                <a:gd name="connsiteY16" fmla="*/ 6352 h 158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135" h="158788">
                  <a:moveTo>
                    <a:pt x="15244" y="6352"/>
                  </a:moveTo>
                  <a:lnTo>
                    <a:pt x="15244" y="6352"/>
                  </a:lnTo>
                  <a:cubicBezTo>
                    <a:pt x="15244" y="5081"/>
                    <a:pt x="15244" y="5081"/>
                    <a:pt x="15244" y="3811"/>
                  </a:cubicBezTo>
                  <a:lnTo>
                    <a:pt x="15244" y="2541"/>
                  </a:lnTo>
                  <a:lnTo>
                    <a:pt x="15244" y="2541"/>
                  </a:lnTo>
                  <a:cubicBezTo>
                    <a:pt x="15244" y="2541"/>
                    <a:pt x="13973" y="1270"/>
                    <a:pt x="13973" y="1270"/>
                  </a:cubicBezTo>
                  <a:lnTo>
                    <a:pt x="12703" y="1270"/>
                  </a:lnTo>
                  <a:lnTo>
                    <a:pt x="12703" y="1270"/>
                  </a:lnTo>
                  <a:cubicBezTo>
                    <a:pt x="11433" y="0"/>
                    <a:pt x="10162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0" y="22865"/>
                  </a:lnTo>
                  <a:lnTo>
                    <a:pt x="8892" y="158788"/>
                  </a:lnTo>
                  <a:lnTo>
                    <a:pt x="24136" y="158788"/>
                  </a:lnTo>
                  <a:lnTo>
                    <a:pt x="15244" y="7622"/>
                  </a:lnTo>
                  <a:cubicBezTo>
                    <a:pt x="15244" y="7622"/>
                    <a:pt x="15244" y="6352"/>
                    <a:pt x="15244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C9CCBE08-7E21-4BE7-9E24-484F0C7D6A2B}"/>
                </a:ext>
              </a:extLst>
            </p:cNvPr>
            <p:cNvSpPr/>
            <p:nvPr/>
          </p:nvSpPr>
          <p:spPr>
            <a:xfrm>
              <a:off x="5657884" y="6777076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819914AA-7A3E-4C3F-97E3-D80EC39A801C}"/>
                </a:ext>
              </a:extLst>
            </p:cNvPr>
            <p:cNvSpPr/>
            <p:nvPr/>
          </p:nvSpPr>
          <p:spPr>
            <a:xfrm>
              <a:off x="5661696" y="6780887"/>
              <a:ext cx="12702" cy="953"/>
            </a:xfrm>
            <a:custGeom>
              <a:avLst/>
              <a:gdLst>
                <a:gd name="connsiteX0" fmla="*/ 0 w 12702"/>
                <a:gd name="connsiteY0" fmla="*/ 0 h 953"/>
                <a:gd name="connsiteX1" fmla="*/ 0 w 12702"/>
                <a:gd name="connsiteY1" fmla="*/ 0 h 953"/>
                <a:gd name="connsiteX2" fmla="*/ 0 w 12702"/>
                <a:gd name="connsiteY2" fmla="*/ 0 h 953"/>
                <a:gd name="connsiteX3" fmla="*/ 0 w 12702"/>
                <a:gd name="connsiteY3" fmla="*/ 0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3">
                  <a:moveTo>
                    <a:pt x="0" y="0"/>
                  </a:moveTo>
                  <a:lnTo>
                    <a:pt x="0" y="0"/>
                  </a:lnTo>
                  <a:cubicBezTo>
                    <a:pt x="0" y="1271"/>
                    <a:pt x="0" y="1271"/>
                    <a:pt x="0" y="0"/>
                  </a:cubicBezTo>
                  <a:cubicBezTo>
                    <a:pt x="0" y="1271"/>
                    <a:pt x="0" y="12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895C285-0862-4CED-86D7-2666060401DE}"/>
                </a:ext>
              </a:extLst>
            </p:cNvPr>
            <p:cNvSpPr/>
            <p:nvPr/>
          </p:nvSpPr>
          <p:spPr>
            <a:xfrm>
              <a:off x="5660425" y="677961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3A5EAE98-3AE8-4F1D-861D-6C73ACD445F7}"/>
                </a:ext>
              </a:extLst>
            </p:cNvPr>
            <p:cNvSpPr/>
            <p:nvPr/>
          </p:nvSpPr>
          <p:spPr>
            <a:xfrm>
              <a:off x="5645181" y="6783428"/>
              <a:ext cx="16514" cy="72407"/>
            </a:xfrm>
            <a:custGeom>
              <a:avLst/>
              <a:gdLst>
                <a:gd name="connsiteX0" fmla="*/ 16514 w 16514"/>
                <a:gd name="connsiteY0" fmla="*/ 0 h 72407"/>
                <a:gd name="connsiteX1" fmla="*/ 16514 w 16514"/>
                <a:gd name="connsiteY1" fmla="*/ 0 h 72407"/>
                <a:gd name="connsiteX2" fmla="*/ 16514 w 16514"/>
                <a:gd name="connsiteY2" fmla="*/ 0 h 72407"/>
                <a:gd name="connsiteX3" fmla="*/ 16514 w 16514"/>
                <a:gd name="connsiteY3" fmla="*/ 2541 h 72407"/>
                <a:gd name="connsiteX4" fmla="*/ 6351 w 16514"/>
                <a:gd name="connsiteY4" fmla="*/ 7622 h 72407"/>
                <a:gd name="connsiteX5" fmla="*/ 1270 w 16514"/>
                <a:gd name="connsiteY5" fmla="*/ 6352 h 72407"/>
                <a:gd name="connsiteX6" fmla="*/ 1270 w 16514"/>
                <a:gd name="connsiteY6" fmla="*/ 19055 h 72407"/>
                <a:gd name="connsiteX7" fmla="*/ 0 w 16514"/>
                <a:gd name="connsiteY7" fmla="*/ 72408 h 72407"/>
                <a:gd name="connsiteX8" fmla="*/ 15244 w 16514"/>
                <a:gd name="connsiteY8" fmla="*/ 72408 h 72407"/>
                <a:gd name="connsiteX9" fmla="*/ 16514 w 16514"/>
                <a:gd name="connsiteY9" fmla="*/ 0 h 72407"/>
                <a:gd name="connsiteX10" fmla="*/ 16514 w 16514"/>
                <a:gd name="connsiteY10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514" h="72407">
                  <a:moveTo>
                    <a:pt x="16514" y="0"/>
                  </a:moveTo>
                  <a:lnTo>
                    <a:pt x="16514" y="0"/>
                  </a:lnTo>
                  <a:lnTo>
                    <a:pt x="16514" y="0"/>
                  </a:lnTo>
                  <a:cubicBezTo>
                    <a:pt x="16514" y="1270"/>
                    <a:pt x="16514" y="1270"/>
                    <a:pt x="16514" y="2541"/>
                  </a:cubicBezTo>
                  <a:cubicBezTo>
                    <a:pt x="15244" y="6352"/>
                    <a:pt x="11433" y="8892"/>
                    <a:pt x="6351" y="7622"/>
                  </a:cubicBezTo>
                  <a:lnTo>
                    <a:pt x="1270" y="6352"/>
                  </a:lnTo>
                  <a:lnTo>
                    <a:pt x="1270" y="19055"/>
                  </a:lnTo>
                  <a:lnTo>
                    <a:pt x="0" y="72408"/>
                  </a:lnTo>
                  <a:lnTo>
                    <a:pt x="15244" y="72408"/>
                  </a:lnTo>
                  <a:lnTo>
                    <a:pt x="16514" y="0"/>
                  </a:lnTo>
                  <a:lnTo>
                    <a:pt x="16514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42CB3D21-A500-4531-B335-DB3E2DB852EB}"/>
                </a:ext>
              </a:extLst>
            </p:cNvPr>
            <p:cNvSpPr/>
            <p:nvPr/>
          </p:nvSpPr>
          <p:spPr>
            <a:xfrm>
              <a:off x="435710" y="6140653"/>
              <a:ext cx="389979" cy="160058"/>
            </a:xfrm>
            <a:custGeom>
              <a:avLst/>
              <a:gdLst>
                <a:gd name="connsiteX0" fmla="*/ 381088 w 389979"/>
                <a:gd name="connsiteY0" fmla="*/ 149896 h 160058"/>
                <a:gd name="connsiteX1" fmla="*/ 389980 w 389979"/>
                <a:gd name="connsiteY1" fmla="*/ 144815 h 160058"/>
                <a:gd name="connsiteX2" fmla="*/ 389980 w 389979"/>
                <a:gd name="connsiteY2" fmla="*/ 144815 h 160058"/>
                <a:gd name="connsiteX3" fmla="*/ 378547 w 389979"/>
                <a:gd name="connsiteY3" fmla="*/ 141004 h 160058"/>
                <a:gd name="connsiteX4" fmla="*/ 0 w 389979"/>
                <a:gd name="connsiteY4" fmla="*/ 0 h 160058"/>
                <a:gd name="connsiteX5" fmla="*/ 0 w 389979"/>
                <a:gd name="connsiteY5" fmla="*/ 5081 h 160058"/>
                <a:gd name="connsiteX6" fmla="*/ 1270 w 389979"/>
                <a:gd name="connsiteY6" fmla="*/ 17784 h 160058"/>
                <a:gd name="connsiteX7" fmla="*/ 384899 w 389979"/>
                <a:gd name="connsiteY7" fmla="*/ 160058 h 160058"/>
                <a:gd name="connsiteX8" fmla="*/ 381088 w 389979"/>
                <a:gd name="connsiteY8" fmla="*/ 149896 h 160058"/>
                <a:gd name="connsiteX9" fmla="*/ 381088 w 389979"/>
                <a:gd name="connsiteY9" fmla="*/ 149896 h 16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979" h="160058">
                  <a:moveTo>
                    <a:pt x="381088" y="149896"/>
                  </a:moveTo>
                  <a:cubicBezTo>
                    <a:pt x="382358" y="146085"/>
                    <a:pt x="386169" y="143545"/>
                    <a:pt x="389980" y="144815"/>
                  </a:cubicBezTo>
                  <a:cubicBezTo>
                    <a:pt x="389980" y="144815"/>
                    <a:pt x="389980" y="144815"/>
                    <a:pt x="389980" y="144815"/>
                  </a:cubicBezTo>
                  <a:lnTo>
                    <a:pt x="378547" y="14100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7784"/>
                  </a:lnTo>
                  <a:lnTo>
                    <a:pt x="384899" y="160058"/>
                  </a:lnTo>
                  <a:cubicBezTo>
                    <a:pt x="381088" y="158788"/>
                    <a:pt x="379818" y="154977"/>
                    <a:pt x="381088" y="149896"/>
                  </a:cubicBezTo>
                  <a:cubicBezTo>
                    <a:pt x="381088" y="149896"/>
                    <a:pt x="381088" y="149896"/>
                    <a:pt x="381088" y="1498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11F983-EB5D-446E-A87C-C69C7F9DA91B}"/>
                </a:ext>
              </a:extLst>
            </p:cNvPr>
            <p:cNvSpPr/>
            <p:nvPr/>
          </p:nvSpPr>
          <p:spPr>
            <a:xfrm>
              <a:off x="816322" y="6284198"/>
              <a:ext cx="79234" cy="39855"/>
            </a:xfrm>
            <a:custGeom>
              <a:avLst/>
              <a:gdLst>
                <a:gd name="connsiteX0" fmla="*/ 476 w 79234"/>
                <a:gd name="connsiteY0" fmla="*/ 6352 h 39855"/>
                <a:gd name="connsiteX1" fmla="*/ 4287 w 79234"/>
                <a:gd name="connsiteY1" fmla="*/ 15243 h 39855"/>
                <a:gd name="connsiteX2" fmla="*/ 4287 w 79234"/>
                <a:gd name="connsiteY2" fmla="*/ 15243 h 39855"/>
                <a:gd name="connsiteX3" fmla="*/ 56369 w 79234"/>
                <a:gd name="connsiteY3" fmla="*/ 34298 h 39855"/>
                <a:gd name="connsiteX4" fmla="*/ 65261 w 79234"/>
                <a:gd name="connsiteY4" fmla="*/ 38109 h 39855"/>
                <a:gd name="connsiteX5" fmla="*/ 69072 w 79234"/>
                <a:gd name="connsiteY5" fmla="*/ 39379 h 39855"/>
                <a:gd name="connsiteX6" fmla="*/ 79235 w 79234"/>
                <a:gd name="connsiteY6" fmla="*/ 35568 h 39855"/>
                <a:gd name="connsiteX7" fmla="*/ 79235 w 79234"/>
                <a:gd name="connsiteY7" fmla="*/ 35568 h 39855"/>
                <a:gd name="connsiteX8" fmla="*/ 79235 w 79234"/>
                <a:gd name="connsiteY8" fmla="*/ 30487 h 39855"/>
                <a:gd name="connsiteX9" fmla="*/ 79235 w 79234"/>
                <a:gd name="connsiteY9" fmla="*/ 30487 h 39855"/>
                <a:gd name="connsiteX10" fmla="*/ 79235 w 79234"/>
                <a:gd name="connsiteY10" fmla="*/ 29217 h 39855"/>
                <a:gd name="connsiteX11" fmla="*/ 77964 w 79234"/>
                <a:gd name="connsiteY11" fmla="*/ 27946 h 39855"/>
                <a:gd name="connsiteX12" fmla="*/ 77964 w 79234"/>
                <a:gd name="connsiteY12" fmla="*/ 27946 h 39855"/>
                <a:gd name="connsiteX13" fmla="*/ 76694 w 79234"/>
                <a:gd name="connsiteY13" fmla="*/ 26676 h 39855"/>
                <a:gd name="connsiteX14" fmla="*/ 75424 w 79234"/>
                <a:gd name="connsiteY14" fmla="*/ 25406 h 39855"/>
                <a:gd name="connsiteX15" fmla="*/ 75424 w 79234"/>
                <a:gd name="connsiteY15" fmla="*/ 25406 h 39855"/>
                <a:gd name="connsiteX16" fmla="*/ 75424 w 79234"/>
                <a:gd name="connsiteY16" fmla="*/ 25406 h 39855"/>
                <a:gd name="connsiteX17" fmla="*/ 13179 w 79234"/>
                <a:gd name="connsiteY17" fmla="*/ 1270 h 39855"/>
                <a:gd name="connsiteX18" fmla="*/ 9368 w 79234"/>
                <a:gd name="connsiteY18" fmla="*/ 0 h 39855"/>
                <a:gd name="connsiteX19" fmla="*/ 476 w 79234"/>
                <a:gd name="connsiteY19" fmla="*/ 6352 h 39855"/>
                <a:gd name="connsiteX20" fmla="*/ 476 w 79234"/>
                <a:gd name="connsiteY20" fmla="*/ 6352 h 39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9234" h="39855">
                  <a:moveTo>
                    <a:pt x="476" y="6352"/>
                  </a:moveTo>
                  <a:cubicBezTo>
                    <a:pt x="-794" y="10162"/>
                    <a:pt x="476" y="13973"/>
                    <a:pt x="4287" y="15243"/>
                  </a:cubicBezTo>
                  <a:cubicBezTo>
                    <a:pt x="4287" y="15243"/>
                    <a:pt x="4287" y="15243"/>
                    <a:pt x="4287" y="15243"/>
                  </a:cubicBezTo>
                  <a:lnTo>
                    <a:pt x="56369" y="34298"/>
                  </a:lnTo>
                  <a:lnTo>
                    <a:pt x="65261" y="38109"/>
                  </a:lnTo>
                  <a:lnTo>
                    <a:pt x="69072" y="39379"/>
                  </a:lnTo>
                  <a:cubicBezTo>
                    <a:pt x="72883" y="40650"/>
                    <a:pt x="76694" y="39379"/>
                    <a:pt x="79235" y="35568"/>
                  </a:cubicBezTo>
                  <a:cubicBezTo>
                    <a:pt x="79235" y="35568"/>
                    <a:pt x="79235" y="35568"/>
                    <a:pt x="79235" y="35568"/>
                  </a:cubicBezTo>
                  <a:cubicBezTo>
                    <a:pt x="79235" y="34298"/>
                    <a:pt x="79235" y="33028"/>
                    <a:pt x="79235" y="30487"/>
                  </a:cubicBezTo>
                  <a:lnTo>
                    <a:pt x="79235" y="30487"/>
                  </a:lnTo>
                  <a:cubicBezTo>
                    <a:pt x="79235" y="30487"/>
                    <a:pt x="79235" y="29217"/>
                    <a:pt x="79235" y="29217"/>
                  </a:cubicBezTo>
                  <a:cubicBezTo>
                    <a:pt x="79235" y="29217"/>
                    <a:pt x="79235" y="27946"/>
                    <a:pt x="77964" y="27946"/>
                  </a:cubicBezTo>
                  <a:lnTo>
                    <a:pt x="77964" y="27946"/>
                  </a:lnTo>
                  <a:lnTo>
                    <a:pt x="76694" y="2667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13179" y="1270"/>
                  </a:lnTo>
                  <a:lnTo>
                    <a:pt x="9368" y="0"/>
                  </a:lnTo>
                  <a:cubicBezTo>
                    <a:pt x="6828" y="1270"/>
                    <a:pt x="1747" y="2540"/>
                    <a:pt x="476" y="6352"/>
                  </a:cubicBezTo>
                  <a:cubicBezTo>
                    <a:pt x="476" y="6352"/>
                    <a:pt x="476" y="6352"/>
                    <a:pt x="476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655F1539-FD09-4D71-B5B4-FB5D324B0C29}"/>
                </a:ext>
              </a:extLst>
            </p:cNvPr>
            <p:cNvSpPr/>
            <p:nvPr/>
          </p:nvSpPr>
          <p:spPr>
            <a:xfrm>
              <a:off x="4447295" y="5763373"/>
              <a:ext cx="22865" cy="595772"/>
            </a:xfrm>
            <a:custGeom>
              <a:avLst/>
              <a:gdLst>
                <a:gd name="connsiteX0" fmla="*/ 15243 w 22865"/>
                <a:gd name="connsiteY0" fmla="*/ 588151 h 595772"/>
                <a:gd name="connsiteX1" fmla="*/ 22865 w 22865"/>
                <a:gd name="connsiteY1" fmla="*/ 595773 h 595772"/>
                <a:gd name="connsiteX2" fmla="*/ 22865 w 22865"/>
                <a:gd name="connsiteY2" fmla="*/ 595773 h 595772"/>
                <a:gd name="connsiteX3" fmla="*/ 22865 w 22865"/>
                <a:gd name="connsiteY3" fmla="*/ 590692 h 595772"/>
                <a:gd name="connsiteX4" fmla="*/ 15243 w 22865"/>
                <a:gd name="connsiteY4" fmla="*/ 11433 h 595772"/>
                <a:gd name="connsiteX5" fmla="*/ 15243 w 22865"/>
                <a:gd name="connsiteY5" fmla="*/ 7622 h 595772"/>
                <a:gd name="connsiteX6" fmla="*/ 15243 w 22865"/>
                <a:gd name="connsiteY6" fmla="*/ 6352 h 595772"/>
                <a:gd name="connsiteX7" fmla="*/ 15243 w 22865"/>
                <a:gd name="connsiteY7" fmla="*/ 5081 h 595772"/>
                <a:gd name="connsiteX8" fmla="*/ 13973 w 22865"/>
                <a:gd name="connsiteY8" fmla="*/ 3811 h 595772"/>
                <a:gd name="connsiteX9" fmla="*/ 12703 w 22865"/>
                <a:gd name="connsiteY9" fmla="*/ 2540 h 595772"/>
                <a:gd name="connsiteX10" fmla="*/ 11433 w 22865"/>
                <a:gd name="connsiteY10" fmla="*/ 1270 h 595772"/>
                <a:gd name="connsiteX11" fmla="*/ 10162 w 22865"/>
                <a:gd name="connsiteY11" fmla="*/ 0 h 595772"/>
                <a:gd name="connsiteX12" fmla="*/ 8892 w 22865"/>
                <a:gd name="connsiteY12" fmla="*/ 0 h 595772"/>
                <a:gd name="connsiteX13" fmla="*/ 7622 w 22865"/>
                <a:gd name="connsiteY13" fmla="*/ 0 h 595772"/>
                <a:gd name="connsiteX14" fmla="*/ 6351 w 22865"/>
                <a:gd name="connsiteY14" fmla="*/ 0 h 595772"/>
                <a:gd name="connsiteX15" fmla="*/ 5081 w 22865"/>
                <a:gd name="connsiteY15" fmla="*/ 0 h 595772"/>
                <a:gd name="connsiteX16" fmla="*/ 3811 w 22865"/>
                <a:gd name="connsiteY16" fmla="*/ 0 h 595772"/>
                <a:gd name="connsiteX17" fmla="*/ 0 w 22865"/>
                <a:gd name="connsiteY17" fmla="*/ 6352 h 595772"/>
                <a:gd name="connsiteX18" fmla="*/ 0 w 22865"/>
                <a:gd name="connsiteY18" fmla="*/ 21595 h 595772"/>
                <a:gd name="connsiteX19" fmla="*/ 6351 w 22865"/>
                <a:gd name="connsiteY19" fmla="*/ 593232 h 595772"/>
                <a:gd name="connsiteX20" fmla="*/ 15243 w 22865"/>
                <a:gd name="connsiteY20" fmla="*/ 588151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65" h="595772">
                  <a:moveTo>
                    <a:pt x="15243" y="588151"/>
                  </a:moveTo>
                  <a:cubicBezTo>
                    <a:pt x="19054" y="588151"/>
                    <a:pt x="22865" y="591962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lnTo>
                    <a:pt x="22865" y="590692"/>
                  </a:lnTo>
                  <a:lnTo>
                    <a:pt x="15243" y="11433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5081"/>
                    <a:pt x="15243" y="5081"/>
                  </a:cubicBezTo>
                  <a:lnTo>
                    <a:pt x="13973" y="3811"/>
                  </a:lnTo>
                  <a:lnTo>
                    <a:pt x="12703" y="2540"/>
                  </a:lnTo>
                  <a:lnTo>
                    <a:pt x="11433" y="1270"/>
                  </a:lnTo>
                  <a:lnTo>
                    <a:pt x="10162" y="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6351" y="593232"/>
                  </a:lnTo>
                  <a:cubicBezTo>
                    <a:pt x="7622" y="591962"/>
                    <a:pt x="11433" y="588151"/>
                    <a:pt x="15243" y="58815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89D22AE6-6B7C-45EB-96BE-00E6211F5C65}"/>
                </a:ext>
              </a:extLst>
            </p:cNvPr>
            <p:cNvSpPr/>
            <p:nvPr/>
          </p:nvSpPr>
          <p:spPr>
            <a:xfrm>
              <a:off x="4454917" y="6351275"/>
              <a:ext cx="15243" cy="30736"/>
            </a:xfrm>
            <a:custGeom>
              <a:avLst/>
              <a:gdLst>
                <a:gd name="connsiteX0" fmla="*/ 10162 w 15243"/>
                <a:gd name="connsiteY0" fmla="*/ 24385 h 30736"/>
                <a:gd name="connsiteX1" fmla="*/ 15243 w 15243"/>
                <a:gd name="connsiteY1" fmla="*/ 25655 h 30736"/>
                <a:gd name="connsiteX2" fmla="*/ 15243 w 15243"/>
                <a:gd name="connsiteY2" fmla="*/ 6601 h 30736"/>
                <a:gd name="connsiteX3" fmla="*/ 6351 w 15243"/>
                <a:gd name="connsiteY3" fmla="*/ 249 h 30736"/>
                <a:gd name="connsiteX4" fmla="*/ 0 w 15243"/>
                <a:gd name="connsiteY4" fmla="*/ 6601 h 30736"/>
                <a:gd name="connsiteX5" fmla="*/ 0 w 15243"/>
                <a:gd name="connsiteY5" fmla="*/ 26926 h 30736"/>
                <a:gd name="connsiteX6" fmla="*/ 0 w 15243"/>
                <a:gd name="connsiteY6" fmla="*/ 30736 h 30736"/>
                <a:gd name="connsiteX7" fmla="*/ 0 w 15243"/>
                <a:gd name="connsiteY7" fmla="*/ 30736 h 30736"/>
                <a:gd name="connsiteX8" fmla="*/ 0 w 15243"/>
                <a:gd name="connsiteY8" fmla="*/ 28196 h 30736"/>
                <a:gd name="connsiteX9" fmla="*/ 10162 w 15243"/>
                <a:gd name="connsiteY9" fmla="*/ 24385 h 30736"/>
                <a:gd name="connsiteX10" fmla="*/ 10162 w 15243"/>
                <a:gd name="connsiteY10" fmla="*/ 24385 h 30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43" h="30736">
                  <a:moveTo>
                    <a:pt x="10162" y="24385"/>
                  </a:moveTo>
                  <a:lnTo>
                    <a:pt x="15243" y="25655"/>
                  </a:lnTo>
                  <a:lnTo>
                    <a:pt x="15243" y="6601"/>
                  </a:lnTo>
                  <a:cubicBezTo>
                    <a:pt x="15243" y="2790"/>
                    <a:pt x="11433" y="-1021"/>
                    <a:pt x="6351" y="249"/>
                  </a:cubicBezTo>
                  <a:cubicBezTo>
                    <a:pt x="2540" y="249"/>
                    <a:pt x="0" y="2790"/>
                    <a:pt x="0" y="6601"/>
                  </a:cubicBezTo>
                  <a:lnTo>
                    <a:pt x="0" y="26926"/>
                  </a:lnTo>
                  <a:lnTo>
                    <a:pt x="0" y="30736"/>
                  </a:lnTo>
                  <a:lnTo>
                    <a:pt x="0" y="30736"/>
                  </a:lnTo>
                  <a:cubicBezTo>
                    <a:pt x="0" y="29466"/>
                    <a:pt x="0" y="29466"/>
                    <a:pt x="0" y="28196"/>
                  </a:cubicBezTo>
                  <a:cubicBezTo>
                    <a:pt x="1270" y="24385"/>
                    <a:pt x="5081" y="21845"/>
                    <a:pt x="10162" y="24385"/>
                  </a:cubicBezTo>
                  <a:cubicBezTo>
                    <a:pt x="10162" y="24385"/>
                    <a:pt x="10162" y="24385"/>
                    <a:pt x="10162" y="2438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644EDB-8772-4167-A83A-3A11E6D27768}"/>
                </a:ext>
              </a:extLst>
            </p:cNvPr>
            <p:cNvSpPr/>
            <p:nvPr/>
          </p:nvSpPr>
          <p:spPr>
            <a:xfrm>
              <a:off x="1387159" y="4838591"/>
              <a:ext cx="55892" cy="47001"/>
            </a:xfrm>
            <a:custGeom>
              <a:avLst/>
              <a:gdLst>
                <a:gd name="connsiteX0" fmla="*/ 50812 w 55892"/>
                <a:gd name="connsiteY0" fmla="*/ 6352 h 47001"/>
                <a:gd name="connsiteX1" fmla="*/ 50812 w 55892"/>
                <a:gd name="connsiteY1" fmla="*/ 0 h 47001"/>
                <a:gd name="connsiteX2" fmla="*/ 48271 w 55892"/>
                <a:gd name="connsiteY2" fmla="*/ 1270 h 47001"/>
                <a:gd name="connsiteX3" fmla="*/ 10162 w 55892"/>
                <a:gd name="connsiteY3" fmla="*/ 26676 h 47001"/>
                <a:gd name="connsiteX4" fmla="*/ 0 w 55892"/>
                <a:gd name="connsiteY4" fmla="*/ 34298 h 47001"/>
                <a:gd name="connsiteX5" fmla="*/ 10162 w 55892"/>
                <a:gd name="connsiteY5" fmla="*/ 36839 h 47001"/>
                <a:gd name="connsiteX6" fmla="*/ 7622 w 55892"/>
                <a:gd name="connsiteY6" fmla="*/ 47001 h 47001"/>
                <a:gd name="connsiteX7" fmla="*/ 55893 w 55892"/>
                <a:gd name="connsiteY7" fmla="*/ 13973 h 47001"/>
                <a:gd name="connsiteX8" fmla="*/ 50812 w 55892"/>
                <a:gd name="connsiteY8" fmla="*/ 635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92" h="47001">
                  <a:moveTo>
                    <a:pt x="50812" y="6352"/>
                  </a:moveTo>
                  <a:lnTo>
                    <a:pt x="50812" y="0"/>
                  </a:lnTo>
                  <a:lnTo>
                    <a:pt x="48271" y="1270"/>
                  </a:lnTo>
                  <a:lnTo>
                    <a:pt x="10162" y="26676"/>
                  </a:lnTo>
                  <a:lnTo>
                    <a:pt x="0" y="34298"/>
                  </a:lnTo>
                  <a:cubicBezTo>
                    <a:pt x="3811" y="31758"/>
                    <a:pt x="7622" y="33028"/>
                    <a:pt x="10162" y="36839"/>
                  </a:cubicBezTo>
                  <a:cubicBezTo>
                    <a:pt x="12703" y="40650"/>
                    <a:pt x="11433" y="44461"/>
                    <a:pt x="7622" y="47001"/>
                  </a:cubicBezTo>
                  <a:lnTo>
                    <a:pt x="55893" y="13973"/>
                  </a:lnTo>
                  <a:cubicBezTo>
                    <a:pt x="53352" y="12703"/>
                    <a:pt x="52082" y="10163"/>
                    <a:pt x="50812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4A50C0FD-7740-4DA3-949F-FDA4C59F71F9}"/>
                </a:ext>
              </a:extLst>
            </p:cNvPr>
            <p:cNvSpPr/>
            <p:nvPr/>
          </p:nvSpPr>
          <p:spPr>
            <a:xfrm>
              <a:off x="1451944" y="4830969"/>
              <a:ext cx="7621" cy="16514"/>
            </a:xfrm>
            <a:custGeom>
              <a:avLst/>
              <a:gdLst>
                <a:gd name="connsiteX0" fmla="*/ 0 w 7621"/>
                <a:gd name="connsiteY0" fmla="*/ 0 h 16514"/>
                <a:gd name="connsiteX1" fmla="*/ 1270 w 7621"/>
                <a:gd name="connsiteY1" fmla="*/ 13973 h 16514"/>
                <a:gd name="connsiteX2" fmla="*/ 1270 w 7621"/>
                <a:gd name="connsiteY2" fmla="*/ 16514 h 16514"/>
                <a:gd name="connsiteX3" fmla="*/ 2541 w 7621"/>
                <a:gd name="connsiteY3" fmla="*/ 16514 h 16514"/>
                <a:gd name="connsiteX4" fmla="*/ 5081 w 7621"/>
                <a:gd name="connsiteY4" fmla="*/ 13973 h 16514"/>
                <a:gd name="connsiteX5" fmla="*/ 5081 w 7621"/>
                <a:gd name="connsiteY5" fmla="*/ 13973 h 16514"/>
                <a:gd name="connsiteX6" fmla="*/ 5081 w 7621"/>
                <a:gd name="connsiteY6" fmla="*/ 13973 h 16514"/>
                <a:gd name="connsiteX7" fmla="*/ 6351 w 7621"/>
                <a:gd name="connsiteY7" fmla="*/ 12703 h 16514"/>
                <a:gd name="connsiteX8" fmla="*/ 7622 w 7621"/>
                <a:gd name="connsiteY8" fmla="*/ 11433 h 16514"/>
                <a:gd name="connsiteX9" fmla="*/ 7622 w 7621"/>
                <a:gd name="connsiteY9" fmla="*/ 8892 h 16514"/>
                <a:gd name="connsiteX10" fmla="*/ 7622 w 7621"/>
                <a:gd name="connsiteY10" fmla="*/ 8892 h 16514"/>
                <a:gd name="connsiteX11" fmla="*/ 7622 w 7621"/>
                <a:gd name="connsiteY11" fmla="*/ 7622 h 16514"/>
                <a:gd name="connsiteX12" fmla="*/ 6351 w 7621"/>
                <a:gd name="connsiteY12" fmla="*/ 2541 h 16514"/>
                <a:gd name="connsiteX13" fmla="*/ 0 w 7621"/>
                <a:gd name="connsiteY13" fmla="*/ 0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621" h="16514">
                  <a:moveTo>
                    <a:pt x="0" y="0"/>
                  </a:moveTo>
                  <a:lnTo>
                    <a:pt x="1270" y="13973"/>
                  </a:lnTo>
                  <a:cubicBezTo>
                    <a:pt x="1270" y="15244"/>
                    <a:pt x="1270" y="15244"/>
                    <a:pt x="1270" y="16514"/>
                  </a:cubicBezTo>
                  <a:lnTo>
                    <a:pt x="2541" y="16514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6351" y="12703"/>
                  </a:lnTo>
                  <a:cubicBezTo>
                    <a:pt x="6351" y="12703"/>
                    <a:pt x="6351" y="11433"/>
                    <a:pt x="7622" y="11433"/>
                  </a:cubicBezTo>
                  <a:lnTo>
                    <a:pt x="7622" y="8892"/>
                  </a:lnTo>
                  <a:lnTo>
                    <a:pt x="7622" y="8892"/>
                  </a:lnTo>
                  <a:cubicBezTo>
                    <a:pt x="7622" y="8892"/>
                    <a:pt x="7622" y="7622"/>
                    <a:pt x="7622" y="7622"/>
                  </a:cubicBezTo>
                  <a:cubicBezTo>
                    <a:pt x="7622" y="6352"/>
                    <a:pt x="7622" y="5082"/>
                    <a:pt x="6351" y="2541"/>
                  </a:cubicBezTo>
                  <a:cubicBezTo>
                    <a:pt x="5081" y="1270"/>
                    <a:pt x="2541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F5B9FF1-892B-4BA1-B49C-4A42CB63F22D}"/>
                </a:ext>
              </a:extLst>
            </p:cNvPr>
            <p:cNvSpPr/>
            <p:nvPr/>
          </p:nvSpPr>
          <p:spPr>
            <a:xfrm>
              <a:off x="1256319" y="4871567"/>
              <a:ext cx="143594" cy="97865"/>
            </a:xfrm>
            <a:custGeom>
              <a:avLst/>
              <a:gdLst>
                <a:gd name="connsiteX0" fmla="*/ 139732 w 143594"/>
                <a:gd name="connsiteY0" fmla="*/ 14025 h 97865"/>
                <a:gd name="connsiteX1" fmla="*/ 142273 w 143594"/>
                <a:gd name="connsiteY1" fmla="*/ 3862 h 97865"/>
                <a:gd name="connsiteX2" fmla="*/ 132110 w 143594"/>
                <a:gd name="connsiteY2" fmla="*/ 1322 h 97865"/>
                <a:gd name="connsiteX3" fmla="*/ 132110 w 143594"/>
                <a:gd name="connsiteY3" fmla="*/ 1322 h 97865"/>
                <a:gd name="connsiteX4" fmla="*/ 128300 w 143594"/>
                <a:gd name="connsiteY4" fmla="*/ 3862 h 97865"/>
                <a:gd name="connsiteX5" fmla="*/ 0 w 143594"/>
                <a:gd name="connsiteY5" fmla="*/ 91514 h 97865"/>
                <a:gd name="connsiteX6" fmla="*/ 3811 w 143594"/>
                <a:gd name="connsiteY6" fmla="*/ 92784 h 97865"/>
                <a:gd name="connsiteX7" fmla="*/ 17784 w 143594"/>
                <a:gd name="connsiteY7" fmla="*/ 97865 h 97865"/>
                <a:gd name="connsiteX8" fmla="*/ 139732 w 143594"/>
                <a:gd name="connsiteY8" fmla="*/ 14025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594" h="97865">
                  <a:moveTo>
                    <a:pt x="139732" y="14025"/>
                  </a:moveTo>
                  <a:cubicBezTo>
                    <a:pt x="143543" y="11484"/>
                    <a:pt x="144813" y="6403"/>
                    <a:pt x="142273" y="3862"/>
                  </a:cubicBezTo>
                  <a:cubicBezTo>
                    <a:pt x="139732" y="51"/>
                    <a:pt x="134651" y="-1219"/>
                    <a:pt x="132110" y="1322"/>
                  </a:cubicBezTo>
                  <a:lnTo>
                    <a:pt x="132110" y="1322"/>
                  </a:lnTo>
                  <a:lnTo>
                    <a:pt x="128300" y="3862"/>
                  </a:lnTo>
                  <a:lnTo>
                    <a:pt x="0" y="91514"/>
                  </a:lnTo>
                  <a:lnTo>
                    <a:pt x="3811" y="92784"/>
                  </a:lnTo>
                  <a:lnTo>
                    <a:pt x="17784" y="97865"/>
                  </a:lnTo>
                  <a:lnTo>
                    <a:pt x="139732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9BDF081B-5F17-4382-8EDE-074D6253D253}"/>
                </a:ext>
              </a:extLst>
            </p:cNvPr>
            <p:cNvSpPr/>
            <p:nvPr/>
          </p:nvSpPr>
          <p:spPr>
            <a:xfrm>
              <a:off x="3838825" y="4883051"/>
              <a:ext cx="30486" cy="636422"/>
            </a:xfrm>
            <a:custGeom>
              <a:avLst/>
              <a:gdLst>
                <a:gd name="connsiteX0" fmla="*/ 7621 w 30486"/>
                <a:gd name="connsiteY0" fmla="*/ 8892 h 636422"/>
                <a:gd name="connsiteX1" fmla="*/ 0 w 30486"/>
                <a:gd name="connsiteY1" fmla="*/ 1270 h 636422"/>
                <a:gd name="connsiteX2" fmla="*/ 0 w 30486"/>
                <a:gd name="connsiteY2" fmla="*/ 1270 h 636422"/>
                <a:gd name="connsiteX3" fmla="*/ 0 w 30486"/>
                <a:gd name="connsiteY3" fmla="*/ 16514 h 636422"/>
                <a:gd name="connsiteX4" fmla="*/ 15243 w 30486"/>
                <a:gd name="connsiteY4" fmla="*/ 619909 h 636422"/>
                <a:gd name="connsiteX5" fmla="*/ 15243 w 30486"/>
                <a:gd name="connsiteY5" fmla="*/ 630071 h 636422"/>
                <a:gd name="connsiteX6" fmla="*/ 15243 w 30486"/>
                <a:gd name="connsiteY6" fmla="*/ 630071 h 636422"/>
                <a:gd name="connsiteX7" fmla="*/ 15243 w 30486"/>
                <a:gd name="connsiteY7" fmla="*/ 631342 h 636422"/>
                <a:gd name="connsiteX8" fmla="*/ 15243 w 30486"/>
                <a:gd name="connsiteY8" fmla="*/ 631342 h 636422"/>
                <a:gd name="connsiteX9" fmla="*/ 22865 w 30486"/>
                <a:gd name="connsiteY9" fmla="*/ 636423 h 636422"/>
                <a:gd name="connsiteX10" fmla="*/ 29217 w 30486"/>
                <a:gd name="connsiteY10" fmla="*/ 632612 h 636422"/>
                <a:gd name="connsiteX11" fmla="*/ 30487 w 30486"/>
                <a:gd name="connsiteY11" fmla="*/ 628801 h 636422"/>
                <a:gd name="connsiteX12" fmla="*/ 30487 w 30486"/>
                <a:gd name="connsiteY12" fmla="*/ 622449 h 636422"/>
                <a:gd name="connsiteX13" fmla="*/ 13973 w 30486"/>
                <a:gd name="connsiteY13" fmla="*/ 0 h 636422"/>
                <a:gd name="connsiteX14" fmla="*/ 7621 w 30486"/>
                <a:gd name="connsiteY14" fmla="*/ 8892 h 63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486" h="636422">
                  <a:moveTo>
                    <a:pt x="7621" y="8892"/>
                  </a:moveTo>
                  <a:cubicBezTo>
                    <a:pt x="3811" y="889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16514"/>
                  </a:lnTo>
                  <a:lnTo>
                    <a:pt x="15243" y="619909"/>
                  </a:lnTo>
                  <a:lnTo>
                    <a:pt x="15243" y="630071"/>
                  </a:lnTo>
                  <a:lnTo>
                    <a:pt x="15243" y="630071"/>
                  </a:lnTo>
                  <a:cubicBezTo>
                    <a:pt x="15243" y="630071"/>
                    <a:pt x="15243" y="631342"/>
                    <a:pt x="15243" y="631342"/>
                  </a:cubicBezTo>
                  <a:lnTo>
                    <a:pt x="15243" y="631342"/>
                  </a:lnTo>
                  <a:cubicBezTo>
                    <a:pt x="16514" y="633882"/>
                    <a:pt x="19054" y="636423"/>
                    <a:pt x="22865" y="636423"/>
                  </a:cubicBezTo>
                  <a:cubicBezTo>
                    <a:pt x="25406" y="636423"/>
                    <a:pt x="27946" y="635152"/>
                    <a:pt x="29217" y="632612"/>
                  </a:cubicBezTo>
                  <a:cubicBezTo>
                    <a:pt x="29217" y="631342"/>
                    <a:pt x="30487" y="630071"/>
                    <a:pt x="30487" y="628801"/>
                  </a:cubicBezTo>
                  <a:lnTo>
                    <a:pt x="30487" y="622449"/>
                  </a:lnTo>
                  <a:lnTo>
                    <a:pt x="13973" y="0"/>
                  </a:lnTo>
                  <a:cubicBezTo>
                    <a:pt x="13973" y="5081"/>
                    <a:pt x="11433" y="8892"/>
                    <a:pt x="7621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BB9DE73-8BA4-406B-B5B4-C046050D3643}"/>
                </a:ext>
              </a:extLst>
            </p:cNvPr>
            <p:cNvSpPr/>
            <p:nvPr/>
          </p:nvSpPr>
          <p:spPr>
            <a:xfrm>
              <a:off x="3823581" y="4296171"/>
              <a:ext cx="30486" cy="595772"/>
            </a:xfrm>
            <a:custGeom>
              <a:avLst/>
              <a:gdLst>
                <a:gd name="connsiteX0" fmla="*/ 15244 w 30486"/>
                <a:gd name="connsiteY0" fmla="*/ 584340 h 595772"/>
                <a:gd name="connsiteX1" fmla="*/ 15244 w 30486"/>
                <a:gd name="connsiteY1" fmla="*/ 588151 h 595772"/>
                <a:gd name="connsiteX2" fmla="*/ 22865 w 30486"/>
                <a:gd name="connsiteY2" fmla="*/ 595773 h 595772"/>
                <a:gd name="connsiteX3" fmla="*/ 22865 w 30486"/>
                <a:gd name="connsiteY3" fmla="*/ 595773 h 595772"/>
                <a:gd name="connsiteX4" fmla="*/ 30487 w 30486"/>
                <a:gd name="connsiteY4" fmla="*/ 588151 h 595772"/>
                <a:gd name="connsiteX5" fmla="*/ 15244 w 30486"/>
                <a:gd name="connsiteY5" fmla="*/ 7622 h 595772"/>
                <a:gd name="connsiteX6" fmla="*/ 7622 w 30486"/>
                <a:gd name="connsiteY6" fmla="*/ 0 h 595772"/>
                <a:gd name="connsiteX7" fmla="*/ 0 w 30486"/>
                <a:gd name="connsiteY7" fmla="*/ 7622 h 595772"/>
                <a:gd name="connsiteX8" fmla="*/ 0 w 30486"/>
                <a:gd name="connsiteY8" fmla="*/ 7622 h 595772"/>
                <a:gd name="connsiteX9" fmla="*/ 0 w 30486"/>
                <a:gd name="connsiteY9" fmla="*/ 12703 h 595772"/>
                <a:gd name="connsiteX10" fmla="*/ 15244 w 30486"/>
                <a:gd name="connsiteY10" fmla="*/ 584340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95772">
                  <a:moveTo>
                    <a:pt x="15244" y="584340"/>
                  </a:moveTo>
                  <a:lnTo>
                    <a:pt x="15244" y="588151"/>
                  </a:lnTo>
                  <a:cubicBezTo>
                    <a:pt x="15244" y="591962"/>
                    <a:pt x="19054" y="595773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cubicBezTo>
                    <a:pt x="26676" y="595773"/>
                    <a:pt x="30487" y="591962"/>
                    <a:pt x="30487" y="588151"/>
                  </a:cubicBezTo>
                  <a:lnTo>
                    <a:pt x="15244" y="7622"/>
                  </a:lnTo>
                  <a:cubicBezTo>
                    <a:pt x="15244" y="3811"/>
                    <a:pt x="11433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15244" y="5843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EA174258-B344-4057-BFFF-71D4FA906073}"/>
                </a:ext>
              </a:extLst>
            </p:cNvPr>
            <p:cNvSpPr/>
            <p:nvPr/>
          </p:nvSpPr>
          <p:spPr>
            <a:xfrm>
              <a:off x="6068189" y="5448337"/>
              <a:ext cx="401412" cy="132111"/>
            </a:xfrm>
            <a:custGeom>
              <a:avLst/>
              <a:gdLst>
                <a:gd name="connsiteX0" fmla="*/ 8892 w 401412"/>
                <a:gd name="connsiteY0" fmla="*/ 7622 h 132111"/>
                <a:gd name="connsiteX1" fmla="*/ 0 w 401412"/>
                <a:gd name="connsiteY1" fmla="*/ 12703 h 132111"/>
                <a:gd name="connsiteX2" fmla="*/ 0 w 401412"/>
                <a:gd name="connsiteY2" fmla="*/ 12703 h 132111"/>
                <a:gd name="connsiteX3" fmla="*/ 384899 w 401412"/>
                <a:gd name="connsiteY3" fmla="*/ 128301 h 132111"/>
                <a:gd name="connsiteX4" fmla="*/ 397602 w 401412"/>
                <a:gd name="connsiteY4" fmla="*/ 132112 h 132111"/>
                <a:gd name="connsiteX5" fmla="*/ 392520 w 401412"/>
                <a:gd name="connsiteY5" fmla="*/ 123220 h 132111"/>
                <a:gd name="connsiteX6" fmla="*/ 401412 w 401412"/>
                <a:gd name="connsiteY6" fmla="*/ 118139 h 132111"/>
                <a:gd name="connsiteX7" fmla="*/ 8892 w 401412"/>
                <a:gd name="connsiteY7" fmla="*/ 1270 h 132111"/>
                <a:gd name="connsiteX8" fmla="*/ 3811 w 401412"/>
                <a:gd name="connsiteY8" fmla="*/ 0 h 132111"/>
                <a:gd name="connsiteX9" fmla="*/ 8892 w 401412"/>
                <a:gd name="connsiteY9" fmla="*/ 7622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1412" h="132111">
                  <a:moveTo>
                    <a:pt x="8892" y="7622"/>
                  </a:moveTo>
                  <a:cubicBezTo>
                    <a:pt x="7621" y="11433"/>
                    <a:pt x="3811" y="13973"/>
                    <a:pt x="0" y="12703"/>
                  </a:cubicBezTo>
                  <a:cubicBezTo>
                    <a:pt x="0" y="12703"/>
                    <a:pt x="0" y="12703"/>
                    <a:pt x="0" y="12703"/>
                  </a:cubicBezTo>
                  <a:lnTo>
                    <a:pt x="384899" y="128301"/>
                  </a:lnTo>
                  <a:lnTo>
                    <a:pt x="397602" y="132112"/>
                  </a:lnTo>
                  <a:cubicBezTo>
                    <a:pt x="393791" y="130842"/>
                    <a:pt x="391250" y="127030"/>
                    <a:pt x="392520" y="123220"/>
                  </a:cubicBezTo>
                  <a:cubicBezTo>
                    <a:pt x="393791" y="119409"/>
                    <a:pt x="397602" y="116868"/>
                    <a:pt x="401412" y="118139"/>
                  </a:cubicBezTo>
                  <a:lnTo>
                    <a:pt x="8892" y="1270"/>
                  </a:lnTo>
                  <a:lnTo>
                    <a:pt x="3811" y="0"/>
                  </a:lnTo>
                  <a:cubicBezTo>
                    <a:pt x="7621" y="0"/>
                    <a:pt x="10162" y="3811"/>
                    <a:pt x="889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51922BEE-D569-4586-A49E-76DDE6C96ADF}"/>
                </a:ext>
              </a:extLst>
            </p:cNvPr>
            <p:cNvSpPr/>
            <p:nvPr/>
          </p:nvSpPr>
          <p:spPr>
            <a:xfrm>
              <a:off x="934935" y="6808834"/>
              <a:ext cx="123218" cy="44460"/>
            </a:xfrm>
            <a:custGeom>
              <a:avLst/>
              <a:gdLst>
                <a:gd name="connsiteX0" fmla="*/ 5081 w 123218"/>
                <a:gd name="connsiteY0" fmla="*/ 0 h 44460"/>
                <a:gd name="connsiteX1" fmla="*/ 10162 w 123218"/>
                <a:gd name="connsiteY1" fmla="*/ 8892 h 44460"/>
                <a:gd name="connsiteX2" fmla="*/ 1270 w 123218"/>
                <a:gd name="connsiteY2" fmla="*/ 13973 h 44460"/>
                <a:gd name="connsiteX3" fmla="*/ 0 w 123218"/>
                <a:gd name="connsiteY3" fmla="*/ 12703 h 44460"/>
                <a:gd name="connsiteX4" fmla="*/ 81299 w 123218"/>
                <a:gd name="connsiteY4" fmla="*/ 44461 h 44460"/>
                <a:gd name="connsiteX5" fmla="*/ 123218 w 123218"/>
                <a:gd name="connsiteY5" fmla="*/ 44461 h 44460"/>
                <a:gd name="connsiteX6" fmla="*/ 8892 w 123218"/>
                <a:gd name="connsiteY6" fmla="*/ 0 h 44460"/>
                <a:gd name="connsiteX7" fmla="*/ 5081 w 123218"/>
                <a:gd name="connsiteY7" fmla="*/ 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18" h="44460">
                  <a:moveTo>
                    <a:pt x="5081" y="0"/>
                  </a:moveTo>
                  <a:cubicBezTo>
                    <a:pt x="8892" y="1270"/>
                    <a:pt x="11433" y="5082"/>
                    <a:pt x="10162" y="8892"/>
                  </a:cubicBezTo>
                  <a:cubicBezTo>
                    <a:pt x="8892" y="12703"/>
                    <a:pt x="5081" y="15244"/>
                    <a:pt x="1270" y="13973"/>
                  </a:cubicBezTo>
                  <a:cubicBezTo>
                    <a:pt x="1270" y="13973"/>
                    <a:pt x="0" y="13973"/>
                    <a:pt x="0" y="12703"/>
                  </a:cubicBezTo>
                  <a:lnTo>
                    <a:pt x="81299" y="44461"/>
                  </a:lnTo>
                  <a:lnTo>
                    <a:pt x="123218" y="44461"/>
                  </a:lnTo>
                  <a:lnTo>
                    <a:pt x="8892" y="0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DF009976-8CCE-4EBD-AFC8-FE4E5277E14B}"/>
                </a:ext>
              </a:extLst>
            </p:cNvPr>
            <p:cNvSpPr/>
            <p:nvPr/>
          </p:nvSpPr>
          <p:spPr>
            <a:xfrm>
              <a:off x="490333" y="6636072"/>
              <a:ext cx="453971" cy="188481"/>
            </a:xfrm>
            <a:custGeom>
              <a:avLst/>
              <a:gdLst>
                <a:gd name="connsiteX0" fmla="*/ 0 w 453971"/>
                <a:gd name="connsiteY0" fmla="*/ 0 h 188481"/>
                <a:gd name="connsiteX1" fmla="*/ 0 w 453971"/>
                <a:gd name="connsiteY1" fmla="*/ 5081 h 188481"/>
                <a:gd name="connsiteX2" fmla="*/ 1270 w 453971"/>
                <a:gd name="connsiteY2" fmla="*/ 17784 h 188481"/>
                <a:gd name="connsiteX3" fmla="*/ 443332 w 453971"/>
                <a:gd name="connsiteY3" fmla="*/ 188005 h 188481"/>
                <a:gd name="connsiteX4" fmla="*/ 453495 w 453971"/>
                <a:gd name="connsiteY4" fmla="*/ 184194 h 188481"/>
                <a:gd name="connsiteX5" fmla="*/ 449684 w 453971"/>
                <a:gd name="connsiteY5" fmla="*/ 174031 h 188481"/>
                <a:gd name="connsiteX6" fmla="*/ 438251 w 453971"/>
                <a:gd name="connsiteY6" fmla="*/ 170220 h 188481"/>
                <a:gd name="connsiteX7" fmla="*/ 0 w 453971"/>
                <a:gd name="connsiteY7" fmla="*/ 0 h 18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971" h="188481">
                  <a:moveTo>
                    <a:pt x="0" y="0"/>
                  </a:moveTo>
                  <a:lnTo>
                    <a:pt x="0" y="5081"/>
                  </a:lnTo>
                  <a:lnTo>
                    <a:pt x="1270" y="17784"/>
                  </a:lnTo>
                  <a:lnTo>
                    <a:pt x="443332" y="188005"/>
                  </a:lnTo>
                  <a:cubicBezTo>
                    <a:pt x="447143" y="189275"/>
                    <a:pt x="452224" y="188005"/>
                    <a:pt x="453495" y="184194"/>
                  </a:cubicBezTo>
                  <a:cubicBezTo>
                    <a:pt x="454765" y="180383"/>
                    <a:pt x="453495" y="175302"/>
                    <a:pt x="449684" y="174031"/>
                  </a:cubicBezTo>
                  <a:lnTo>
                    <a:pt x="438251" y="170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FEED3F2-A8C1-4DCD-ACF2-3E236FC51B97}"/>
                </a:ext>
              </a:extLst>
            </p:cNvPr>
            <p:cNvSpPr/>
            <p:nvPr/>
          </p:nvSpPr>
          <p:spPr>
            <a:xfrm>
              <a:off x="214355" y="1322387"/>
              <a:ext cx="148948" cy="47001"/>
            </a:xfrm>
            <a:custGeom>
              <a:avLst/>
              <a:gdLst>
                <a:gd name="connsiteX0" fmla="*/ 324 w 148948"/>
                <a:gd name="connsiteY0" fmla="*/ 7622 h 47001"/>
                <a:gd name="connsiteX1" fmla="*/ 6675 w 148948"/>
                <a:gd name="connsiteY1" fmla="*/ 16514 h 47001"/>
                <a:gd name="connsiteX2" fmla="*/ 9216 w 148948"/>
                <a:gd name="connsiteY2" fmla="*/ 16514 h 47001"/>
                <a:gd name="connsiteX3" fmla="*/ 146407 w 148948"/>
                <a:gd name="connsiteY3" fmla="*/ 47001 h 47001"/>
                <a:gd name="connsiteX4" fmla="*/ 140056 w 148948"/>
                <a:gd name="connsiteY4" fmla="*/ 38109 h 47001"/>
                <a:gd name="connsiteX5" fmla="*/ 148948 w 148948"/>
                <a:gd name="connsiteY5" fmla="*/ 31758 h 47001"/>
                <a:gd name="connsiteX6" fmla="*/ 148948 w 148948"/>
                <a:gd name="connsiteY6" fmla="*/ 31758 h 47001"/>
                <a:gd name="connsiteX7" fmla="*/ 138786 w 148948"/>
                <a:gd name="connsiteY7" fmla="*/ 29217 h 47001"/>
                <a:gd name="connsiteX8" fmla="*/ 9216 w 148948"/>
                <a:gd name="connsiteY8" fmla="*/ 0 h 47001"/>
                <a:gd name="connsiteX9" fmla="*/ 6675 w 148948"/>
                <a:gd name="connsiteY9" fmla="*/ 0 h 47001"/>
                <a:gd name="connsiteX10" fmla="*/ 5405 w 148948"/>
                <a:gd name="connsiteY10" fmla="*/ 0 h 47001"/>
                <a:gd name="connsiteX11" fmla="*/ 324 w 148948"/>
                <a:gd name="connsiteY11" fmla="*/ 762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8948" h="47001">
                  <a:moveTo>
                    <a:pt x="324" y="7622"/>
                  </a:moveTo>
                  <a:cubicBezTo>
                    <a:pt x="-947" y="11433"/>
                    <a:pt x="1594" y="15244"/>
                    <a:pt x="6675" y="16514"/>
                  </a:cubicBezTo>
                  <a:lnTo>
                    <a:pt x="9216" y="16514"/>
                  </a:lnTo>
                  <a:lnTo>
                    <a:pt x="146407" y="47001"/>
                  </a:lnTo>
                  <a:cubicBezTo>
                    <a:pt x="142597" y="45731"/>
                    <a:pt x="140056" y="41920"/>
                    <a:pt x="140056" y="38109"/>
                  </a:cubicBezTo>
                  <a:cubicBezTo>
                    <a:pt x="141326" y="34298"/>
                    <a:pt x="145137" y="31758"/>
                    <a:pt x="148948" y="31758"/>
                  </a:cubicBezTo>
                  <a:cubicBezTo>
                    <a:pt x="148948" y="31758"/>
                    <a:pt x="148948" y="31758"/>
                    <a:pt x="148948" y="31758"/>
                  </a:cubicBezTo>
                  <a:lnTo>
                    <a:pt x="138786" y="29217"/>
                  </a:lnTo>
                  <a:lnTo>
                    <a:pt x="9216" y="0"/>
                  </a:lnTo>
                  <a:lnTo>
                    <a:pt x="6675" y="0"/>
                  </a:lnTo>
                  <a:lnTo>
                    <a:pt x="5405" y="0"/>
                  </a:lnTo>
                  <a:cubicBezTo>
                    <a:pt x="2864" y="2541"/>
                    <a:pt x="1594" y="5081"/>
                    <a:pt x="324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F450E4-B578-48D6-88A8-5E90E376B88A}"/>
                </a:ext>
              </a:extLst>
            </p:cNvPr>
            <p:cNvSpPr/>
            <p:nvPr/>
          </p:nvSpPr>
          <p:spPr>
            <a:xfrm>
              <a:off x="355351" y="1355084"/>
              <a:ext cx="391580" cy="96873"/>
            </a:xfrm>
            <a:custGeom>
              <a:avLst/>
              <a:gdLst>
                <a:gd name="connsiteX0" fmla="*/ 391581 w 391580"/>
                <a:gd name="connsiteY0" fmla="*/ 86711 h 96873"/>
                <a:gd name="connsiteX1" fmla="*/ 14304 w 391580"/>
                <a:gd name="connsiteY1" fmla="*/ 1601 h 96873"/>
                <a:gd name="connsiteX2" fmla="*/ 9223 w 391580"/>
                <a:gd name="connsiteY2" fmla="*/ 330 h 96873"/>
                <a:gd name="connsiteX3" fmla="*/ 330 w 391580"/>
                <a:gd name="connsiteY3" fmla="*/ 5412 h 96873"/>
                <a:gd name="connsiteX4" fmla="*/ 5412 w 391580"/>
                <a:gd name="connsiteY4" fmla="*/ 14304 h 96873"/>
                <a:gd name="connsiteX5" fmla="*/ 5412 w 391580"/>
                <a:gd name="connsiteY5" fmla="*/ 14304 h 96873"/>
                <a:gd name="connsiteX6" fmla="*/ 371256 w 391580"/>
                <a:gd name="connsiteY6" fmla="*/ 96874 h 96873"/>
                <a:gd name="connsiteX7" fmla="*/ 389040 w 391580"/>
                <a:gd name="connsiteY7" fmla="*/ 86711 h 96873"/>
                <a:gd name="connsiteX8" fmla="*/ 391581 w 391580"/>
                <a:gd name="connsiteY8" fmla="*/ 86711 h 96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580" h="96873">
                  <a:moveTo>
                    <a:pt x="391581" y="86711"/>
                  </a:move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71256" y="96874"/>
                  </a:lnTo>
                  <a:lnTo>
                    <a:pt x="389040" y="86711"/>
                  </a:lnTo>
                  <a:lnTo>
                    <a:pt x="391581" y="867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DD65527-989C-48B1-9C6F-5614CC85D6A1}"/>
                </a:ext>
              </a:extLst>
            </p:cNvPr>
            <p:cNvSpPr/>
            <p:nvPr/>
          </p:nvSpPr>
          <p:spPr>
            <a:xfrm>
              <a:off x="6460379" y="5564875"/>
              <a:ext cx="105765" cy="43520"/>
            </a:xfrm>
            <a:custGeom>
              <a:avLst/>
              <a:gdLst>
                <a:gd name="connsiteX0" fmla="*/ 330 w 105765"/>
                <a:gd name="connsiteY0" fmla="*/ 5412 h 43520"/>
                <a:gd name="connsiteX1" fmla="*/ 5412 w 105765"/>
                <a:gd name="connsiteY1" fmla="*/ 14304 h 43520"/>
                <a:gd name="connsiteX2" fmla="*/ 9222 w 105765"/>
                <a:gd name="connsiteY2" fmla="*/ 15574 h 43520"/>
                <a:gd name="connsiteX3" fmla="*/ 101954 w 105765"/>
                <a:gd name="connsiteY3" fmla="*/ 43521 h 43520"/>
                <a:gd name="connsiteX4" fmla="*/ 96873 w 105765"/>
                <a:gd name="connsiteY4" fmla="*/ 34628 h 43520"/>
                <a:gd name="connsiteX5" fmla="*/ 96873 w 105765"/>
                <a:gd name="connsiteY5" fmla="*/ 34628 h 43520"/>
                <a:gd name="connsiteX6" fmla="*/ 105765 w 105765"/>
                <a:gd name="connsiteY6" fmla="*/ 29547 h 43520"/>
                <a:gd name="connsiteX7" fmla="*/ 105765 w 105765"/>
                <a:gd name="connsiteY7" fmla="*/ 29547 h 43520"/>
                <a:gd name="connsiteX8" fmla="*/ 9222 w 105765"/>
                <a:gd name="connsiteY8" fmla="*/ 330 h 43520"/>
                <a:gd name="connsiteX9" fmla="*/ 330 w 105765"/>
                <a:gd name="connsiteY9" fmla="*/ 5412 h 4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5765" h="43520">
                  <a:moveTo>
                    <a:pt x="330" y="5412"/>
                  </a:moveTo>
                  <a:cubicBezTo>
                    <a:pt x="-940" y="9222"/>
                    <a:pt x="1601" y="13034"/>
                    <a:pt x="5412" y="14304"/>
                  </a:cubicBezTo>
                  <a:lnTo>
                    <a:pt x="9222" y="15574"/>
                  </a:lnTo>
                  <a:lnTo>
                    <a:pt x="101954" y="43521"/>
                  </a:lnTo>
                  <a:cubicBezTo>
                    <a:pt x="98143" y="42250"/>
                    <a:pt x="95602" y="38440"/>
                    <a:pt x="96873" y="34628"/>
                  </a:cubicBezTo>
                  <a:cubicBezTo>
                    <a:pt x="96873" y="34628"/>
                    <a:pt x="96873" y="34628"/>
                    <a:pt x="96873" y="34628"/>
                  </a:cubicBezTo>
                  <a:cubicBezTo>
                    <a:pt x="98143" y="30818"/>
                    <a:pt x="101954" y="28277"/>
                    <a:pt x="105765" y="29547"/>
                  </a:cubicBezTo>
                  <a:cubicBezTo>
                    <a:pt x="105765" y="29547"/>
                    <a:pt x="105765" y="29547"/>
                    <a:pt x="105765" y="29547"/>
                  </a:cubicBez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B6126068-3278-411C-BD43-5FD06BC94F45}"/>
                </a:ext>
              </a:extLst>
            </p:cNvPr>
            <p:cNvSpPr/>
            <p:nvPr/>
          </p:nvSpPr>
          <p:spPr>
            <a:xfrm>
              <a:off x="1410025" y="4246629"/>
              <a:ext cx="171489" cy="124490"/>
            </a:xfrm>
            <a:custGeom>
              <a:avLst/>
              <a:gdLst>
                <a:gd name="connsiteX0" fmla="*/ 10162 w 171489"/>
                <a:gd name="connsiteY0" fmla="*/ 114327 h 124490"/>
                <a:gd name="connsiteX1" fmla="*/ 7622 w 171489"/>
                <a:gd name="connsiteY1" fmla="*/ 124490 h 124490"/>
                <a:gd name="connsiteX2" fmla="*/ 11433 w 171489"/>
                <a:gd name="connsiteY2" fmla="*/ 121949 h 124490"/>
                <a:gd name="connsiteX3" fmla="*/ 171490 w 171489"/>
                <a:gd name="connsiteY3" fmla="*/ 16514 h 124490"/>
                <a:gd name="connsiteX4" fmla="*/ 170219 w 171489"/>
                <a:gd name="connsiteY4" fmla="*/ 3811 h 124490"/>
                <a:gd name="connsiteX5" fmla="*/ 170219 w 171489"/>
                <a:gd name="connsiteY5" fmla="*/ 0 h 124490"/>
                <a:gd name="connsiteX6" fmla="*/ 0 w 171489"/>
                <a:gd name="connsiteY6" fmla="*/ 113057 h 124490"/>
                <a:gd name="connsiteX7" fmla="*/ 10162 w 171489"/>
                <a:gd name="connsiteY7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1489" h="124490">
                  <a:moveTo>
                    <a:pt x="10162" y="114327"/>
                  </a:moveTo>
                  <a:cubicBezTo>
                    <a:pt x="12703" y="118139"/>
                    <a:pt x="11433" y="121949"/>
                    <a:pt x="7622" y="124490"/>
                  </a:cubicBezTo>
                  <a:lnTo>
                    <a:pt x="11433" y="121949"/>
                  </a:lnTo>
                  <a:lnTo>
                    <a:pt x="171490" y="16514"/>
                  </a:lnTo>
                  <a:lnTo>
                    <a:pt x="170219" y="3811"/>
                  </a:lnTo>
                  <a:lnTo>
                    <a:pt x="170219" y="0"/>
                  </a:lnTo>
                  <a:lnTo>
                    <a:pt x="0" y="113057"/>
                  </a:lnTo>
                  <a:cubicBezTo>
                    <a:pt x="3811" y="109246"/>
                    <a:pt x="7622" y="110517"/>
                    <a:pt x="10162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A649BA98-402E-4F51-910B-DE65E5CC1F63}"/>
                </a:ext>
              </a:extLst>
            </p:cNvPr>
            <p:cNvSpPr/>
            <p:nvPr/>
          </p:nvSpPr>
          <p:spPr>
            <a:xfrm>
              <a:off x="1387159" y="4357094"/>
              <a:ext cx="34349" cy="30538"/>
            </a:xfrm>
            <a:custGeom>
              <a:avLst/>
              <a:gdLst>
                <a:gd name="connsiteX0" fmla="*/ 13973 w 34349"/>
                <a:gd name="connsiteY0" fmla="*/ 25458 h 30538"/>
                <a:gd name="connsiteX1" fmla="*/ 12703 w 34349"/>
                <a:gd name="connsiteY1" fmla="*/ 12755 h 30538"/>
                <a:gd name="connsiteX2" fmla="*/ 19054 w 34349"/>
                <a:gd name="connsiteY2" fmla="*/ 5133 h 30538"/>
                <a:gd name="connsiteX3" fmla="*/ 26676 w 34349"/>
                <a:gd name="connsiteY3" fmla="*/ 11484 h 30538"/>
                <a:gd name="connsiteX4" fmla="*/ 26676 w 34349"/>
                <a:gd name="connsiteY4" fmla="*/ 16565 h 30538"/>
                <a:gd name="connsiteX5" fmla="*/ 30487 w 34349"/>
                <a:gd name="connsiteY5" fmla="*/ 14025 h 30538"/>
                <a:gd name="connsiteX6" fmla="*/ 33028 w 34349"/>
                <a:gd name="connsiteY6" fmla="*/ 3862 h 30538"/>
                <a:gd name="connsiteX7" fmla="*/ 22865 w 34349"/>
                <a:gd name="connsiteY7" fmla="*/ 1322 h 30538"/>
                <a:gd name="connsiteX8" fmla="*/ 7622 w 34349"/>
                <a:gd name="connsiteY8" fmla="*/ 11484 h 30538"/>
                <a:gd name="connsiteX9" fmla="*/ 0 w 34349"/>
                <a:gd name="connsiteY9" fmla="*/ 16565 h 30538"/>
                <a:gd name="connsiteX10" fmla="*/ 3811 w 34349"/>
                <a:gd name="connsiteY10" fmla="*/ 17836 h 30538"/>
                <a:gd name="connsiteX11" fmla="*/ 8892 w 34349"/>
                <a:gd name="connsiteY11" fmla="*/ 26728 h 30538"/>
                <a:gd name="connsiteX12" fmla="*/ 8892 w 34349"/>
                <a:gd name="connsiteY12" fmla="*/ 26728 h 30538"/>
                <a:gd name="connsiteX13" fmla="*/ 5081 w 34349"/>
                <a:gd name="connsiteY13" fmla="*/ 30539 h 30538"/>
                <a:gd name="connsiteX14" fmla="*/ 5081 w 34349"/>
                <a:gd name="connsiteY14" fmla="*/ 30539 h 30538"/>
                <a:gd name="connsiteX15" fmla="*/ 13973 w 34349"/>
                <a:gd name="connsiteY15" fmla="*/ 25458 h 3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349" h="30538">
                  <a:moveTo>
                    <a:pt x="13973" y="25458"/>
                  </a:moveTo>
                  <a:lnTo>
                    <a:pt x="12703" y="12755"/>
                  </a:lnTo>
                  <a:cubicBezTo>
                    <a:pt x="12703" y="8944"/>
                    <a:pt x="15244" y="5133"/>
                    <a:pt x="19054" y="5133"/>
                  </a:cubicBezTo>
                  <a:cubicBezTo>
                    <a:pt x="22865" y="5133"/>
                    <a:pt x="26676" y="7673"/>
                    <a:pt x="26676" y="11484"/>
                  </a:cubicBezTo>
                  <a:lnTo>
                    <a:pt x="26676" y="16565"/>
                  </a:lnTo>
                  <a:lnTo>
                    <a:pt x="30487" y="14025"/>
                  </a:lnTo>
                  <a:cubicBezTo>
                    <a:pt x="34298" y="11484"/>
                    <a:pt x="35568" y="7673"/>
                    <a:pt x="33028" y="3862"/>
                  </a:cubicBezTo>
                  <a:cubicBezTo>
                    <a:pt x="30487" y="51"/>
                    <a:pt x="26676" y="-1219"/>
                    <a:pt x="22865" y="1322"/>
                  </a:cubicBezTo>
                  <a:lnTo>
                    <a:pt x="7622" y="11484"/>
                  </a:lnTo>
                  <a:lnTo>
                    <a:pt x="0" y="16565"/>
                  </a:lnTo>
                  <a:lnTo>
                    <a:pt x="3811" y="17836"/>
                  </a:lnTo>
                  <a:cubicBezTo>
                    <a:pt x="7622" y="19106"/>
                    <a:pt x="10162" y="22917"/>
                    <a:pt x="8892" y="26728"/>
                  </a:cubicBezTo>
                  <a:cubicBezTo>
                    <a:pt x="8892" y="26728"/>
                    <a:pt x="8892" y="26728"/>
                    <a:pt x="8892" y="26728"/>
                  </a:cubicBezTo>
                  <a:cubicBezTo>
                    <a:pt x="8892" y="27998"/>
                    <a:pt x="7622" y="30539"/>
                    <a:pt x="5081" y="30539"/>
                  </a:cubicBezTo>
                  <a:lnTo>
                    <a:pt x="5081" y="30539"/>
                  </a:lnTo>
                  <a:lnTo>
                    <a:pt x="13973" y="254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ED0C9F7B-42CA-431F-A5B3-AB30B73082CD}"/>
                </a:ext>
              </a:extLst>
            </p:cNvPr>
            <p:cNvSpPr/>
            <p:nvPr/>
          </p:nvSpPr>
          <p:spPr>
            <a:xfrm>
              <a:off x="1387159" y="4388903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2230602-0D4D-488C-9736-C09CC8E8A2B2}"/>
                </a:ext>
              </a:extLst>
            </p:cNvPr>
            <p:cNvSpPr/>
            <p:nvPr/>
          </p:nvSpPr>
          <p:spPr>
            <a:xfrm>
              <a:off x="721526" y="1443066"/>
              <a:ext cx="29216" cy="25088"/>
            </a:xfrm>
            <a:custGeom>
              <a:avLst/>
              <a:gdLst>
                <a:gd name="connsiteX0" fmla="*/ 0 w 29216"/>
                <a:gd name="connsiteY0" fmla="*/ 19055 h 25088"/>
                <a:gd name="connsiteX1" fmla="*/ 0 w 29216"/>
                <a:gd name="connsiteY1" fmla="*/ 19055 h 25088"/>
                <a:gd name="connsiteX2" fmla="*/ 0 w 29216"/>
                <a:gd name="connsiteY2" fmla="*/ 19055 h 25088"/>
                <a:gd name="connsiteX3" fmla="*/ 1270 w 29216"/>
                <a:gd name="connsiteY3" fmla="*/ 21595 h 25088"/>
                <a:gd name="connsiteX4" fmla="*/ 2541 w 29216"/>
                <a:gd name="connsiteY4" fmla="*/ 22866 h 25088"/>
                <a:gd name="connsiteX5" fmla="*/ 3811 w 29216"/>
                <a:gd name="connsiteY5" fmla="*/ 24136 h 25088"/>
                <a:gd name="connsiteX6" fmla="*/ 5081 w 29216"/>
                <a:gd name="connsiteY6" fmla="*/ 24136 h 25088"/>
                <a:gd name="connsiteX7" fmla="*/ 10162 w 29216"/>
                <a:gd name="connsiteY7" fmla="*/ 24136 h 25088"/>
                <a:gd name="connsiteX8" fmla="*/ 27946 w 29216"/>
                <a:gd name="connsiteY8" fmla="*/ 13973 h 25088"/>
                <a:gd name="connsiteX9" fmla="*/ 29217 w 29216"/>
                <a:gd name="connsiteY9" fmla="*/ 13973 h 25088"/>
                <a:gd name="connsiteX10" fmla="*/ 19054 w 29216"/>
                <a:gd name="connsiteY10" fmla="*/ 10162 h 25088"/>
                <a:gd name="connsiteX11" fmla="*/ 22865 w 29216"/>
                <a:gd name="connsiteY11" fmla="*/ 0 h 25088"/>
                <a:gd name="connsiteX12" fmla="*/ 22865 w 29216"/>
                <a:gd name="connsiteY12" fmla="*/ 0 h 25088"/>
                <a:gd name="connsiteX13" fmla="*/ 5081 w 29216"/>
                <a:gd name="connsiteY13" fmla="*/ 10162 h 25088"/>
                <a:gd name="connsiteX14" fmla="*/ 2541 w 29216"/>
                <a:gd name="connsiteY14" fmla="*/ 10162 h 25088"/>
                <a:gd name="connsiteX15" fmla="*/ 2541 w 29216"/>
                <a:gd name="connsiteY15" fmla="*/ 10162 h 25088"/>
                <a:gd name="connsiteX16" fmla="*/ 2541 w 29216"/>
                <a:gd name="connsiteY16" fmla="*/ 10162 h 25088"/>
                <a:gd name="connsiteX17" fmla="*/ 1270 w 29216"/>
                <a:gd name="connsiteY17" fmla="*/ 11433 h 25088"/>
                <a:gd name="connsiteX18" fmla="*/ 0 w 29216"/>
                <a:gd name="connsiteY18" fmla="*/ 12703 h 25088"/>
                <a:gd name="connsiteX19" fmla="*/ 0 w 29216"/>
                <a:gd name="connsiteY19" fmla="*/ 12703 h 25088"/>
                <a:gd name="connsiteX20" fmla="*/ 0 w 29216"/>
                <a:gd name="connsiteY20" fmla="*/ 13973 h 25088"/>
                <a:gd name="connsiteX21" fmla="*/ 0 w 29216"/>
                <a:gd name="connsiteY21" fmla="*/ 15244 h 25088"/>
                <a:gd name="connsiteX22" fmla="*/ 0 w 29216"/>
                <a:gd name="connsiteY22" fmla="*/ 15244 h 25088"/>
                <a:gd name="connsiteX23" fmla="*/ 0 w 29216"/>
                <a:gd name="connsiteY23" fmla="*/ 16514 h 25088"/>
                <a:gd name="connsiteX24" fmla="*/ 0 w 29216"/>
                <a:gd name="connsiteY24" fmla="*/ 17784 h 25088"/>
                <a:gd name="connsiteX25" fmla="*/ 0 w 29216"/>
                <a:gd name="connsiteY25" fmla="*/ 17784 h 25088"/>
                <a:gd name="connsiteX26" fmla="*/ 0 w 29216"/>
                <a:gd name="connsiteY26" fmla="*/ 19055 h 2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9216" h="25088">
                  <a:moveTo>
                    <a:pt x="0" y="19055"/>
                  </a:moveTo>
                  <a:cubicBezTo>
                    <a:pt x="0" y="19055"/>
                    <a:pt x="0" y="20325"/>
                    <a:pt x="0" y="19055"/>
                  </a:cubicBezTo>
                  <a:lnTo>
                    <a:pt x="0" y="19055"/>
                  </a:lnTo>
                  <a:lnTo>
                    <a:pt x="1270" y="21595"/>
                  </a:lnTo>
                  <a:cubicBezTo>
                    <a:pt x="1270" y="21595"/>
                    <a:pt x="2541" y="22866"/>
                    <a:pt x="2541" y="22866"/>
                  </a:cubicBezTo>
                  <a:cubicBezTo>
                    <a:pt x="2541" y="22866"/>
                    <a:pt x="3811" y="22866"/>
                    <a:pt x="3811" y="24136"/>
                  </a:cubicBezTo>
                  <a:lnTo>
                    <a:pt x="5081" y="24136"/>
                  </a:lnTo>
                  <a:cubicBezTo>
                    <a:pt x="6351" y="25406"/>
                    <a:pt x="8892" y="25406"/>
                    <a:pt x="10162" y="24136"/>
                  </a:cubicBezTo>
                  <a:lnTo>
                    <a:pt x="27946" y="13973"/>
                  </a:lnTo>
                  <a:lnTo>
                    <a:pt x="29217" y="13973"/>
                  </a:lnTo>
                  <a:cubicBezTo>
                    <a:pt x="25406" y="16514"/>
                    <a:pt x="21595" y="13973"/>
                    <a:pt x="19054" y="10162"/>
                  </a:cubicBezTo>
                  <a:cubicBezTo>
                    <a:pt x="16514" y="6352"/>
                    <a:pt x="19054" y="2541"/>
                    <a:pt x="22865" y="0"/>
                  </a:cubicBezTo>
                  <a:lnTo>
                    <a:pt x="22865" y="0"/>
                  </a:lnTo>
                  <a:lnTo>
                    <a:pt x="508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1270" y="11433"/>
                  </a:lnTo>
                  <a:cubicBezTo>
                    <a:pt x="1270" y="11433"/>
                    <a:pt x="1270" y="11433"/>
                    <a:pt x="0" y="12703"/>
                  </a:cubicBezTo>
                  <a:lnTo>
                    <a:pt x="0" y="12703"/>
                  </a:lnTo>
                  <a:cubicBezTo>
                    <a:pt x="0" y="12703"/>
                    <a:pt x="0" y="12703"/>
                    <a:pt x="0" y="13973"/>
                  </a:cubicBezTo>
                  <a:cubicBezTo>
                    <a:pt x="0" y="13973"/>
                    <a:pt x="0" y="15244"/>
                    <a:pt x="0" y="15244"/>
                  </a:cubicBezTo>
                  <a:lnTo>
                    <a:pt x="0" y="15244"/>
                  </a:lnTo>
                  <a:cubicBezTo>
                    <a:pt x="0" y="15244"/>
                    <a:pt x="0" y="16514"/>
                    <a:pt x="0" y="16514"/>
                  </a:cubicBezTo>
                  <a:cubicBezTo>
                    <a:pt x="0" y="1651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C250E013-0260-472B-8B65-8659F9B6F207}"/>
                </a:ext>
              </a:extLst>
            </p:cNvPr>
            <p:cNvSpPr/>
            <p:nvPr/>
          </p:nvSpPr>
          <p:spPr>
            <a:xfrm>
              <a:off x="4143695" y="2707019"/>
              <a:ext cx="39378" cy="1352874"/>
            </a:xfrm>
            <a:custGeom>
              <a:avLst/>
              <a:gdLst>
                <a:gd name="connsiteX0" fmla="*/ 39379 w 39378"/>
                <a:gd name="connsiteY0" fmla="*/ 1345253 h 1352874"/>
                <a:gd name="connsiteX1" fmla="*/ 39379 w 39378"/>
                <a:gd name="connsiteY1" fmla="*/ 1331279 h 1352874"/>
                <a:gd name="connsiteX2" fmla="*/ 15243 w 39378"/>
                <a:gd name="connsiteY2" fmla="*/ 10162 h 1352874"/>
                <a:gd name="connsiteX3" fmla="*/ 15243 w 39378"/>
                <a:gd name="connsiteY3" fmla="*/ 0 h 1352874"/>
                <a:gd name="connsiteX4" fmla="*/ 7621 w 39378"/>
                <a:gd name="connsiteY4" fmla="*/ 7622 h 1352874"/>
                <a:gd name="connsiteX5" fmla="*/ 7621 w 39378"/>
                <a:gd name="connsiteY5" fmla="*/ 7622 h 1352874"/>
                <a:gd name="connsiteX6" fmla="*/ 0 w 39378"/>
                <a:gd name="connsiteY6" fmla="*/ 0 h 1352874"/>
                <a:gd name="connsiteX7" fmla="*/ 0 w 39378"/>
                <a:gd name="connsiteY7" fmla="*/ 0 h 1352874"/>
                <a:gd name="connsiteX8" fmla="*/ 24135 w 39378"/>
                <a:gd name="connsiteY8" fmla="*/ 1345253 h 1352874"/>
                <a:gd name="connsiteX9" fmla="*/ 24135 w 39378"/>
                <a:gd name="connsiteY9" fmla="*/ 1346523 h 1352874"/>
                <a:gd name="connsiteX10" fmla="*/ 24135 w 39378"/>
                <a:gd name="connsiteY10" fmla="*/ 1347794 h 1352874"/>
                <a:gd name="connsiteX11" fmla="*/ 25406 w 39378"/>
                <a:gd name="connsiteY11" fmla="*/ 1349064 h 1352874"/>
                <a:gd name="connsiteX12" fmla="*/ 26676 w 39378"/>
                <a:gd name="connsiteY12" fmla="*/ 1351604 h 1352874"/>
                <a:gd name="connsiteX13" fmla="*/ 27946 w 39378"/>
                <a:gd name="connsiteY13" fmla="*/ 1352875 h 1352874"/>
                <a:gd name="connsiteX14" fmla="*/ 29217 w 39378"/>
                <a:gd name="connsiteY14" fmla="*/ 1352875 h 1352874"/>
                <a:gd name="connsiteX15" fmla="*/ 30487 w 39378"/>
                <a:gd name="connsiteY15" fmla="*/ 1352875 h 1352874"/>
                <a:gd name="connsiteX16" fmla="*/ 30487 w 39378"/>
                <a:gd name="connsiteY16" fmla="*/ 1352875 h 1352874"/>
                <a:gd name="connsiteX17" fmla="*/ 31757 w 39378"/>
                <a:gd name="connsiteY17" fmla="*/ 1352875 h 1352874"/>
                <a:gd name="connsiteX18" fmla="*/ 33027 w 39378"/>
                <a:gd name="connsiteY18" fmla="*/ 1352875 h 1352874"/>
                <a:gd name="connsiteX19" fmla="*/ 34298 w 39378"/>
                <a:gd name="connsiteY19" fmla="*/ 1352875 h 1352874"/>
                <a:gd name="connsiteX20" fmla="*/ 39379 w 39378"/>
                <a:gd name="connsiteY20" fmla="*/ 1345253 h 135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9378" h="1352874">
                  <a:moveTo>
                    <a:pt x="39379" y="1345253"/>
                  </a:moveTo>
                  <a:lnTo>
                    <a:pt x="39379" y="1331279"/>
                  </a:lnTo>
                  <a:lnTo>
                    <a:pt x="15243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1" y="7622"/>
                  </a:cubicBezTo>
                  <a:cubicBezTo>
                    <a:pt x="7621" y="7622"/>
                    <a:pt x="7621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4135" y="1345253"/>
                  </a:lnTo>
                  <a:cubicBezTo>
                    <a:pt x="24135" y="1345253"/>
                    <a:pt x="24135" y="1345253"/>
                    <a:pt x="24135" y="1346523"/>
                  </a:cubicBezTo>
                  <a:cubicBezTo>
                    <a:pt x="24135" y="1346523"/>
                    <a:pt x="24135" y="1347794"/>
                    <a:pt x="24135" y="1347794"/>
                  </a:cubicBezTo>
                  <a:cubicBezTo>
                    <a:pt x="24135" y="1347794"/>
                    <a:pt x="24135" y="1349064"/>
                    <a:pt x="25406" y="1349064"/>
                  </a:cubicBezTo>
                  <a:cubicBezTo>
                    <a:pt x="25406" y="1350334"/>
                    <a:pt x="26676" y="1350334"/>
                    <a:pt x="26676" y="1351604"/>
                  </a:cubicBezTo>
                  <a:lnTo>
                    <a:pt x="27946" y="1352875"/>
                  </a:lnTo>
                  <a:lnTo>
                    <a:pt x="29217" y="1352875"/>
                  </a:lnTo>
                  <a:lnTo>
                    <a:pt x="30487" y="1352875"/>
                  </a:lnTo>
                  <a:lnTo>
                    <a:pt x="30487" y="1352875"/>
                  </a:lnTo>
                  <a:lnTo>
                    <a:pt x="31757" y="1352875"/>
                  </a:lnTo>
                  <a:lnTo>
                    <a:pt x="33027" y="1352875"/>
                  </a:lnTo>
                  <a:lnTo>
                    <a:pt x="34298" y="1352875"/>
                  </a:lnTo>
                  <a:cubicBezTo>
                    <a:pt x="36838" y="1350334"/>
                    <a:pt x="38109" y="1347794"/>
                    <a:pt x="39379" y="13452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7DDFE621-6838-4125-B207-1FDB35620E35}"/>
                </a:ext>
              </a:extLst>
            </p:cNvPr>
            <p:cNvSpPr/>
            <p:nvPr/>
          </p:nvSpPr>
          <p:spPr>
            <a:xfrm>
              <a:off x="4092884" y="0"/>
              <a:ext cx="64784" cy="2714641"/>
            </a:xfrm>
            <a:custGeom>
              <a:avLst/>
              <a:gdLst>
                <a:gd name="connsiteX0" fmla="*/ 57163 w 64784"/>
                <a:gd name="connsiteY0" fmla="*/ 2714642 h 2714641"/>
                <a:gd name="connsiteX1" fmla="*/ 64785 w 64784"/>
                <a:gd name="connsiteY1" fmla="*/ 2707020 h 2714641"/>
                <a:gd name="connsiteX2" fmla="*/ 64785 w 64784"/>
                <a:gd name="connsiteY2" fmla="*/ 2707020 h 2714641"/>
                <a:gd name="connsiteX3" fmla="*/ 64785 w 64784"/>
                <a:gd name="connsiteY3" fmla="*/ 2700668 h 2714641"/>
                <a:gd name="connsiteX4" fmla="*/ 15243 w 64784"/>
                <a:gd name="connsiteY4" fmla="*/ 0 h 2714641"/>
                <a:gd name="connsiteX5" fmla="*/ 0 w 64784"/>
                <a:gd name="connsiteY5" fmla="*/ 0 h 2714641"/>
                <a:gd name="connsiteX6" fmla="*/ 49541 w 64784"/>
                <a:gd name="connsiteY6" fmla="*/ 2707020 h 2714641"/>
                <a:gd name="connsiteX7" fmla="*/ 57163 w 64784"/>
                <a:gd name="connsiteY7" fmla="*/ 2714642 h 2714641"/>
                <a:gd name="connsiteX8" fmla="*/ 57163 w 64784"/>
                <a:gd name="connsiteY8" fmla="*/ 2714642 h 271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784" h="2714641">
                  <a:moveTo>
                    <a:pt x="57163" y="2714642"/>
                  </a:moveTo>
                  <a:cubicBezTo>
                    <a:pt x="60974" y="2714642"/>
                    <a:pt x="64785" y="2710831"/>
                    <a:pt x="64785" y="2707020"/>
                  </a:cubicBezTo>
                  <a:cubicBezTo>
                    <a:pt x="64785" y="2707020"/>
                    <a:pt x="64785" y="2707020"/>
                    <a:pt x="64785" y="2707020"/>
                  </a:cubicBezTo>
                  <a:lnTo>
                    <a:pt x="64785" y="2700668"/>
                  </a:lnTo>
                  <a:lnTo>
                    <a:pt x="15243" y="0"/>
                  </a:lnTo>
                  <a:lnTo>
                    <a:pt x="0" y="0"/>
                  </a:lnTo>
                  <a:lnTo>
                    <a:pt x="49541" y="2707020"/>
                  </a:lnTo>
                  <a:cubicBezTo>
                    <a:pt x="49541" y="2710831"/>
                    <a:pt x="53352" y="2714642"/>
                    <a:pt x="57163" y="2714642"/>
                  </a:cubicBezTo>
                  <a:cubicBezTo>
                    <a:pt x="57163" y="2714642"/>
                    <a:pt x="57163" y="2714642"/>
                    <a:pt x="57163" y="271464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50485DFF-966F-405A-B8B0-075A76F6E9FD}"/>
                </a:ext>
              </a:extLst>
            </p:cNvPr>
            <p:cNvSpPr/>
            <p:nvPr/>
          </p:nvSpPr>
          <p:spPr>
            <a:xfrm>
              <a:off x="3095703" y="1106435"/>
              <a:ext cx="77487" cy="1581529"/>
            </a:xfrm>
            <a:custGeom>
              <a:avLst/>
              <a:gdLst>
                <a:gd name="connsiteX0" fmla="*/ 7622 w 77487"/>
                <a:gd name="connsiteY0" fmla="*/ 7622 h 1581529"/>
                <a:gd name="connsiteX1" fmla="*/ 0 w 77487"/>
                <a:gd name="connsiteY1" fmla="*/ 0 h 1581529"/>
                <a:gd name="connsiteX2" fmla="*/ 0 w 77487"/>
                <a:gd name="connsiteY2" fmla="*/ 12703 h 1581529"/>
                <a:gd name="connsiteX3" fmla="*/ 62244 w 77487"/>
                <a:gd name="connsiteY3" fmla="*/ 1577719 h 1581529"/>
                <a:gd name="connsiteX4" fmla="*/ 72407 w 77487"/>
                <a:gd name="connsiteY4" fmla="*/ 1580259 h 1581529"/>
                <a:gd name="connsiteX5" fmla="*/ 77488 w 77487"/>
                <a:gd name="connsiteY5" fmla="*/ 1581530 h 1581529"/>
                <a:gd name="connsiteX6" fmla="*/ 13973 w 77487"/>
                <a:gd name="connsiteY6" fmla="*/ 0 h 1581529"/>
                <a:gd name="connsiteX7" fmla="*/ 7622 w 77487"/>
                <a:gd name="connsiteY7" fmla="*/ 7622 h 1581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487" h="1581529">
                  <a:moveTo>
                    <a:pt x="7622" y="7622"/>
                  </a:moveTo>
                  <a:cubicBezTo>
                    <a:pt x="3811" y="7622"/>
                    <a:pt x="0" y="5081"/>
                    <a:pt x="0" y="0"/>
                  </a:cubicBezTo>
                  <a:lnTo>
                    <a:pt x="0" y="12703"/>
                  </a:lnTo>
                  <a:lnTo>
                    <a:pt x="62244" y="1577719"/>
                  </a:lnTo>
                  <a:lnTo>
                    <a:pt x="72407" y="1580259"/>
                  </a:lnTo>
                  <a:lnTo>
                    <a:pt x="77488" y="1581530"/>
                  </a:lnTo>
                  <a:lnTo>
                    <a:pt x="13973" y="0"/>
                  </a:lnTo>
                  <a:cubicBezTo>
                    <a:pt x="12703" y="3811"/>
                    <a:pt x="10162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7E838C3-853A-441D-962D-8F707D2AFE54}"/>
                </a:ext>
              </a:extLst>
            </p:cNvPr>
            <p:cNvSpPr/>
            <p:nvPr/>
          </p:nvSpPr>
          <p:spPr>
            <a:xfrm>
              <a:off x="5820482" y="3103354"/>
              <a:ext cx="22865" cy="403956"/>
            </a:xfrm>
            <a:custGeom>
              <a:avLst/>
              <a:gdLst>
                <a:gd name="connsiteX0" fmla="*/ 7621 w 22865"/>
                <a:gd name="connsiteY0" fmla="*/ 5081 h 403956"/>
                <a:gd name="connsiteX1" fmla="*/ 7621 w 22865"/>
                <a:gd name="connsiteY1" fmla="*/ 11433 h 403956"/>
                <a:gd name="connsiteX2" fmla="*/ 0 w 22865"/>
                <a:gd name="connsiteY2" fmla="*/ 392524 h 403956"/>
                <a:gd name="connsiteX3" fmla="*/ 0 w 22865"/>
                <a:gd name="connsiteY3" fmla="*/ 396335 h 403956"/>
                <a:gd name="connsiteX4" fmla="*/ 7621 w 22865"/>
                <a:gd name="connsiteY4" fmla="*/ 403957 h 403956"/>
                <a:gd name="connsiteX5" fmla="*/ 7621 w 22865"/>
                <a:gd name="connsiteY5" fmla="*/ 403957 h 403956"/>
                <a:gd name="connsiteX6" fmla="*/ 12703 w 22865"/>
                <a:gd name="connsiteY6" fmla="*/ 402687 h 403956"/>
                <a:gd name="connsiteX7" fmla="*/ 13973 w 22865"/>
                <a:gd name="connsiteY7" fmla="*/ 401416 h 403956"/>
                <a:gd name="connsiteX8" fmla="*/ 15243 w 22865"/>
                <a:gd name="connsiteY8" fmla="*/ 400146 h 403956"/>
                <a:gd name="connsiteX9" fmla="*/ 15243 w 22865"/>
                <a:gd name="connsiteY9" fmla="*/ 398876 h 403956"/>
                <a:gd name="connsiteX10" fmla="*/ 15243 w 22865"/>
                <a:gd name="connsiteY10" fmla="*/ 397605 h 403956"/>
                <a:gd name="connsiteX11" fmla="*/ 15243 w 22865"/>
                <a:gd name="connsiteY11" fmla="*/ 397605 h 403956"/>
                <a:gd name="connsiteX12" fmla="*/ 22865 w 22865"/>
                <a:gd name="connsiteY12" fmla="*/ 7622 h 403956"/>
                <a:gd name="connsiteX13" fmla="*/ 22865 w 22865"/>
                <a:gd name="connsiteY13" fmla="*/ 6352 h 403956"/>
                <a:gd name="connsiteX14" fmla="*/ 22865 w 22865"/>
                <a:gd name="connsiteY14" fmla="*/ 5081 h 403956"/>
                <a:gd name="connsiteX15" fmla="*/ 22865 w 22865"/>
                <a:gd name="connsiteY15" fmla="*/ 3811 h 403956"/>
                <a:gd name="connsiteX16" fmla="*/ 21595 w 22865"/>
                <a:gd name="connsiteY16" fmla="*/ 2541 h 403956"/>
                <a:gd name="connsiteX17" fmla="*/ 20324 w 22865"/>
                <a:gd name="connsiteY17" fmla="*/ 1270 h 403956"/>
                <a:gd name="connsiteX18" fmla="*/ 19054 w 22865"/>
                <a:gd name="connsiteY18" fmla="*/ 0 h 403956"/>
                <a:gd name="connsiteX19" fmla="*/ 17784 w 22865"/>
                <a:gd name="connsiteY19" fmla="*/ 0 h 403956"/>
                <a:gd name="connsiteX20" fmla="*/ 15243 w 22865"/>
                <a:gd name="connsiteY20" fmla="*/ 0 h 403956"/>
                <a:gd name="connsiteX21" fmla="*/ 7621 w 22865"/>
                <a:gd name="connsiteY21" fmla="*/ 5081 h 40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865" h="403956">
                  <a:moveTo>
                    <a:pt x="7621" y="5081"/>
                  </a:moveTo>
                  <a:lnTo>
                    <a:pt x="7621" y="11433"/>
                  </a:lnTo>
                  <a:lnTo>
                    <a:pt x="0" y="392524"/>
                  </a:lnTo>
                  <a:lnTo>
                    <a:pt x="0" y="396335"/>
                  </a:lnTo>
                  <a:cubicBezTo>
                    <a:pt x="0" y="400146"/>
                    <a:pt x="2540" y="403957"/>
                    <a:pt x="7621" y="403957"/>
                  </a:cubicBezTo>
                  <a:cubicBezTo>
                    <a:pt x="7621" y="403957"/>
                    <a:pt x="7621" y="403957"/>
                    <a:pt x="7621" y="403957"/>
                  </a:cubicBezTo>
                  <a:cubicBezTo>
                    <a:pt x="8892" y="403957"/>
                    <a:pt x="11433" y="402687"/>
                    <a:pt x="12703" y="402687"/>
                  </a:cubicBezTo>
                  <a:cubicBezTo>
                    <a:pt x="12703" y="402687"/>
                    <a:pt x="13973" y="401416"/>
                    <a:pt x="13973" y="401416"/>
                  </a:cubicBezTo>
                  <a:lnTo>
                    <a:pt x="15243" y="400146"/>
                  </a:lnTo>
                  <a:cubicBezTo>
                    <a:pt x="15243" y="400146"/>
                    <a:pt x="15243" y="398876"/>
                    <a:pt x="15243" y="398876"/>
                  </a:cubicBezTo>
                  <a:cubicBezTo>
                    <a:pt x="15243" y="398876"/>
                    <a:pt x="15243" y="397605"/>
                    <a:pt x="15243" y="397605"/>
                  </a:cubicBezTo>
                  <a:lnTo>
                    <a:pt x="15243" y="397605"/>
                  </a:lnTo>
                  <a:lnTo>
                    <a:pt x="22865" y="7622"/>
                  </a:lnTo>
                  <a:cubicBezTo>
                    <a:pt x="22865" y="7622"/>
                    <a:pt x="22865" y="7622"/>
                    <a:pt x="22865" y="6352"/>
                  </a:cubicBezTo>
                  <a:cubicBezTo>
                    <a:pt x="22865" y="6352"/>
                    <a:pt x="22865" y="5081"/>
                    <a:pt x="22865" y="5081"/>
                  </a:cubicBezTo>
                  <a:cubicBezTo>
                    <a:pt x="22865" y="5081"/>
                    <a:pt x="22865" y="3811"/>
                    <a:pt x="22865" y="3811"/>
                  </a:cubicBezTo>
                  <a:cubicBezTo>
                    <a:pt x="22865" y="3811"/>
                    <a:pt x="22865" y="2541"/>
                    <a:pt x="21595" y="2541"/>
                  </a:cubicBezTo>
                  <a:cubicBezTo>
                    <a:pt x="21595" y="2541"/>
                    <a:pt x="21595" y="1270"/>
                    <a:pt x="20324" y="1270"/>
                  </a:cubicBezTo>
                  <a:lnTo>
                    <a:pt x="19054" y="0"/>
                  </a:lnTo>
                  <a:lnTo>
                    <a:pt x="17784" y="0"/>
                  </a:lnTo>
                  <a:cubicBezTo>
                    <a:pt x="16514" y="0"/>
                    <a:pt x="16514" y="0"/>
                    <a:pt x="15243" y="0"/>
                  </a:cubicBezTo>
                  <a:cubicBezTo>
                    <a:pt x="11433" y="0"/>
                    <a:pt x="7621" y="1270"/>
                    <a:pt x="762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3459463C-166B-4130-A086-B910A7767138}"/>
                </a:ext>
              </a:extLst>
            </p:cNvPr>
            <p:cNvSpPr/>
            <p:nvPr/>
          </p:nvSpPr>
          <p:spPr>
            <a:xfrm>
              <a:off x="473819" y="6641153"/>
              <a:ext cx="28195" cy="127030"/>
            </a:xfrm>
            <a:custGeom>
              <a:avLst/>
              <a:gdLst>
                <a:gd name="connsiteX0" fmla="*/ 15244 w 28195"/>
                <a:gd name="connsiteY0" fmla="*/ 121950 h 127030"/>
                <a:gd name="connsiteX1" fmla="*/ 15244 w 28195"/>
                <a:gd name="connsiteY1" fmla="*/ 121950 h 127030"/>
                <a:gd name="connsiteX2" fmla="*/ 16514 w 28195"/>
                <a:gd name="connsiteY2" fmla="*/ 124490 h 127030"/>
                <a:gd name="connsiteX3" fmla="*/ 17784 w 28195"/>
                <a:gd name="connsiteY3" fmla="*/ 125760 h 127030"/>
                <a:gd name="connsiteX4" fmla="*/ 21595 w 28195"/>
                <a:gd name="connsiteY4" fmla="*/ 127030 h 127030"/>
                <a:gd name="connsiteX5" fmla="*/ 27946 w 28195"/>
                <a:gd name="connsiteY5" fmla="*/ 119409 h 127030"/>
                <a:gd name="connsiteX6" fmla="*/ 27946 w 28195"/>
                <a:gd name="connsiteY6" fmla="*/ 119409 h 127030"/>
                <a:gd name="connsiteX7" fmla="*/ 27946 w 28195"/>
                <a:gd name="connsiteY7" fmla="*/ 114327 h 127030"/>
                <a:gd name="connsiteX8" fmla="*/ 16514 w 28195"/>
                <a:gd name="connsiteY8" fmla="*/ 12703 h 127030"/>
                <a:gd name="connsiteX9" fmla="*/ 15244 w 28195"/>
                <a:gd name="connsiteY9" fmla="*/ 0 h 127030"/>
                <a:gd name="connsiteX10" fmla="*/ 8892 w 28195"/>
                <a:gd name="connsiteY10" fmla="*/ 7622 h 127030"/>
                <a:gd name="connsiteX11" fmla="*/ 8892 w 28195"/>
                <a:gd name="connsiteY11" fmla="*/ 7622 h 127030"/>
                <a:gd name="connsiteX12" fmla="*/ 0 w 28195"/>
                <a:gd name="connsiteY12" fmla="*/ 1271 h 127030"/>
                <a:gd name="connsiteX13" fmla="*/ 12703 w 28195"/>
                <a:gd name="connsiteY13" fmla="*/ 120679 h 127030"/>
                <a:gd name="connsiteX14" fmla="*/ 12703 w 28195"/>
                <a:gd name="connsiteY14" fmla="*/ 121950 h 127030"/>
                <a:gd name="connsiteX15" fmla="*/ 15244 w 28195"/>
                <a:gd name="connsiteY15" fmla="*/ 121950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95" h="127030">
                  <a:moveTo>
                    <a:pt x="15244" y="121950"/>
                  </a:moveTo>
                  <a:cubicBezTo>
                    <a:pt x="15244" y="123220"/>
                    <a:pt x="16514" y="123220"/>
                    <a:pt x="15244" y="121950"/>
                  </a:cubicBezTo>
                  <a:cubicBezTo>
                    <a:pt x="16514" y="123220"/>
                    <a:pt x="16514" y="124490"/>
                    <a:pt x="16514" y="124490"/>
                  </a:cubicBezTo>
                  <a:cubicBezTo>
                    <a:pt x="16514" y="124490"/>
                    <a:pt x="17784" y="125760"/>
                    <a:pt x="17784" y="125760"/>
                  </a:cubicBezTo>
                  <a:cubicBezTo>
                    <a:pt x="19054" y="127030"/>
                    <a:pt x="20325" y="127030"/>
                    <a:pt x="21595" y="127030"/>
                  </a:cubicBezTo>
                  <a:cubicBezTo>
                    <a:pt x="25406" y="127030"/>
                    <a:pt x="29217" y="123220"/>
                    <a:pt x="27946" y="119409"/>
                  </a:cubicBezTo>
                  <a:cubicBezTo>
                    <a:pt x="27946" y="119409"/>
                    <a:pt x="27946" y="119409"/>
                    <a:pt x="27946" y="119409"/>
                  </a:cubicBezTo>
                  <a:lnTo>
                    <a:pt x="27946" y="114327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7622"/>
                  </a:cubicBezTo>
                  <a:cubicBezTo>
                    <a:pt x="8892" y="7622"/>
                    <a:pt x="8892" y="7622"/>
                    <a:pt x="8892" y="7622"/>
                  </a:cubicBezTo>
                  <a:cubicBezTo>
                    <a:pt x="5081" y="7622"/>
                    <a:pt x="1270" y="5082"/>
                    <a:pt x="0" y="1271"/>
                  </a:cubicBezTo>
                  <a:lnTo>
                    <a:pt x="12703" y="120679"/>
                  </a:lnTo>
                  <a:cubicBezTo>
                    <a:pt x="12703" y="120679"/>
                    <a:pt x="12703" y="120679"/>
                    <a:pt x="12703" y="121950"/>
                  </a:cubicBezTo>
                  <a:cubicBezTo>
                    <a:pt x="15244" y="120679"/>
                    <a:pt x="15244" y="121950"/>
                    <a:pt x="15244" y="1219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5B5D6752-9E6F-4A61-AEAA-52AC56406E9C}"/>
                </a:ext>
              </a:extLst>
            </p:cNvPr>
            <p:cNvSpPr/>
            <p:nvPr/>
          </p:nvSpPr>
          <p:spPr>
            <a:xfrm>
              <a:off x="3164299" y="2685424"/>
              <a:ext cx="193084" cy="59704"/>
            </a:xfrm>
            <a:custGeom>
              <a:avLst/>
              <a:gdLst>
                <a:gd name="connsiteX0" fmla="*/ 8892 w 193084"/>
                <a:gd name="connsiteY0" fmla="*/ 10162 h 59704"/>
                <a:gd name="connsiteX1" fmla="*/ 0 w 193084"/>
                <a:gd name="connsiteY1" fmla="*/ 15244 h 59704"/>
                <a:gd name="connsiteX2" fmla="*/ 167678 w 193084"/>
                <a:gd name="connsiteY2" fmla="*/ 55894 h 59704"/>
                <a:gd name="connsiteX3" fmla="*/ 184192 w 193084"/>
                <a:gd name="connsiteY3" fmla="*/ 59704 h 59704"/>
                <a:gd name="connsiteX4" fmla="*/ 190544 w 193084"/>
                <a:gd name="connsiteY4" fmla="*/ 58434 h 59704"/>
                <a:gd name="connsiteX5" fmla="*/ 191814 w 193084"/>
                <a:gd name="connsiteY5" fmla="*/ 57164 h 59704"/>
                <a:gd name="connsiteX6" fmla="*/ 193084 w 193084"/>
                <a:gd name="connsiteY6" fmla="*/ 55894 h 59704"/>
                <a:gd name="connsiteX7" fmla="*/ 193084 w 193084"/>
                <a:gd name="connsiteY7" fmla="*/ 54623 h 59704"/>
                <a:gd name="connsiteX8" fmla="*/ 193084 w 193084"/>
                <a:gd name="connsiteY8" fmla="*/ 54623 h 59704"/>
                <a:gd name="connsiteX9" fmla="*/ 193084 w 193084"/>
                <a:gd name="connsiteY9" fmla="*/ 53353 h 59704"/>
                <a:gd name="connsiteX10" fmla="*/ 193084 w 193084"/>
                <a:gd name="connsiteY10" fmla="*/ 52083 h 59704"/>
                <a:gd name="connsiteX11" fmla="*/ 193084 w 193084"/>
                <a:gd name="connsiteY11" fmla="*/ 50812 h 59704"/>
                <a:gd name="connsiteX12" fmla="*/ 193084 w 193084"/>
                <a:gd name="connsiteY12" fmla="*/ 50812 h 59704"/>
                <a:gd name="connsiteX13" fmla="*/ 193084 w 193084"/>
                <a:gd name="connsiteY13" fmla="*/ 49542 h 59704"/>
                <a:gd name="connsiteX14" fmla="*/ 193084 w 193084"/>
                <a:gd name="connsiteY14" fmla="*/ 49542 h 59704"/>
                <a:gd name="connsiteX15" fmla="*/ 191814 w 193084"/>
                <a:gd name="connsiteY15" fmla="*/ 48272 h 59704"/>
                <a:gd name="connsiteX16" fmla="*/ 190544 w 193084"/>
                <a:gd name="connsiteY16" fmla="*/ 47001 h 59704"/>
                <a:gd name="connsiteX17" fmla="*/ 190544 w 193084"/>
                <a:gd name="connsiteY17" fmla="*/ 47001 h 59704"/>
                <a:gd name="connsiteX18" fmla="*/ 189274 w 193084"/>
                <a:gd name="connsiteY18" fmla="*/ 45731 h 59704"/>
                <a:gd name="connsiteX19" fmla="*/ 189274 w 193084"/>
                <a:gd name="connsiteY19" fmla="*/ 45731 h 59704"/>
                <a:gd name="connsiteX20" fmla="*/ 189274 w 193084"/>
                <a:gd name="connsiteY20" fmla="*/ 45731 h 59704"/>
                <a:gd name="connsiteX21" fmla="*/ 10162 w 193084"/>
                <a:gd name="connsiteY21" fmla="*/ 1270 h 59704"/>
                <a:gd name="connsiteX22" fmla="*/ 5081 w 193084"/>
                <a:gd name="connsiteY22" fmla="*/ 0 h 59704"/>
                <a:gd name="connsiteX23" fmla="*/ 8892 w 193084"/>
                <a:gd name="connsiteY23" fmla="*/ 10162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3084" h="59704">
                  <a:moveTo>
                    <a:pt x="8892" y="10162"/>
                  </a:moveTo>
                  <a:cubicBezTo>
                    <a:pt x="7622" y="13973"/>
                    <a:pt x="3811" y="16514"/>
                    <a:pt x="0" y="15244"/>
                  </a:cubicBezTo>
                  <a:lnTo>
                    <a:pt x="167678" y="55894"/>
                  </a:lnTo>
                  <a:lnTo>
                    <a:pt x="184192" y="59704"/>
                  </a:lnTo>
                  <a:cubicBezTo>
                    <a:pt x="186733" y="59704"/>
                    <a:pt x="189274" y="59704"/>
                    <a:pt x="190544" y="58434"/>
                  </a:cubicBezTo>
                  <a:cubicBezTo>
                    <a:pt x="190544" y="58434"/>
                    <a:pt x="191814" y="58434"/>
                    <a:pt x="191814" y="57164"/>
                  </a:cubicBezTo>
                  <a:cubicBezTo>
                    <a:pt x="191814" y="57164"/>
                    <a:pt x="193084" y="55894"/>
                    <a:pt x="193084" y="55894"/>
                  </a:cubicBezTo>
                  <a:lnTo>
                    <a:pt x="193084" y="54623"/>
                  </a:lnTo>
                  <a:lnTo>
                    <a:pt x="193084" y="54623"/>
                  </a:lnTo>
                  <a:cubicBezTo>
                    <a:pt x="193084" y="54623"/>
                    <a:pt x="193084" y="53353"/>
                    <a:pt x="193084" y="53353"/>
                  </a:cubicBezTo>
                  <a:lnTo>
                    <a:pt x="193084" y="52083"/>
                  </a:lnTo>
                  <a:lnTo>
                    <a:pt x="193084" y="50812"/>
                  </a:lnTo>
                  <a:lnTo>
                    <a:pt x="193084" y="50812"/>
                  </a:lnTo>
                  <a:cubicBezTo>
                    <a:pt x="193084" y="50812"/>
                    <a:pt x="193084" y="49542"/>
                    <a:pt x="193084" y="49542"/>
                  </a:cubicBezTo>
                  <a:lnTo>
                    <a:pt x="193084" y="49542"/>
                  </a:lnTo>
                  <a:lnTo>
                    <a:pt x="191814" y="48272"/>
                  </a:lnTo>
                  <a:lnTo>
                    <a:pt x="190544" y="47001"/>
                  </a:lnTo>
                  <a:lnTo>
                    <a:pt x="190544" y="47001"/>
                  </a:lnTo>
                  <a:cubicBezTo>
                    <a:pt x="190544" y="47001"/>
                    <a:pt x="189274" y="47001"/>
                    <a:pt x="189274" y="45731"/>
                  </a:cubicBezTo>
                  <a:lnTo>
                    <a:pt x="189274" y="45731"/>
                  </a:lnTo>
                  <a:lnTo>
                    <a:pt x="189274" y="45731"/>
                  </a:lnTo>
                  <a:lnTo>
                    <a:pt x="10162" y="1270"/>
                  </a:lnTo>
                  <a:lnTo>
                    <a:pt x="5081" y="0"/>
                  </a:lnTo>
                  <a:cubicBezTo>
                    <a:pt x="7622" y="3811"/>
                    <a:pt x="8892" y="6352"/>
                    <a:pt x="8892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6C0FFEF-A8DC-47F1-BC2A-29AC8790574F}"/>
                </a:ext>
              </a:extLst>
            </p:cNvPr>
            <p:cNvSpPr/>
            <p:nvPr/>
          </p:nvSpPr>
          <p:spPr>
            <a:xfrm>
              <a:off x="2774319" y="3099017"/>
              <a:ext cx="598308" cy="166936"/>
            </a:xfrm>
            <a:custGeom>
              <a:avLst/>
              <a:gdLst>
                <a:gd name="connsiteX0" fmla="*/ 8892 w 598308"/>
                <a:gd name="connsiteY0" fmla="*/ 526 h 166936"/>
                <a:gd name="connsiteX1" fmla="*/ 2541 w 598308"/>
                <a:gd name="connsiteY1" fmla="*/ 1797 h 166936"/>
                <a:gd name="connsiteX2" fmla="*/ 1270 w 598308"/>
                <a:gd name="connsiteY2" fmla="*/ 3067 h 166936"/>
                <a:gd name="connsiteX3" fmla="*/ 0 w 598308"/>
                <a:gd name="connsiteY3" fmla="*/ 4337 h 166936"/>
                <a:gd name="connsiteX4" fmla="*/ 0 w 598308"/>
                <a:gd name="connsiteY4" fmla="*/ 5607 h 166936"/>
                <a:gd name="connsiteX5" fmla="*/ 0 w 598308"/>
                <a:gd name="connsiteY5" fmla="*/ 5607 h 166936"/>
                <a:gd name="connsiteX6" fmla="*/ 0 w 598308"/>
                <a:gd name="connsiteY6" fmla="*/ 6878 h 166936"/>
                <a:gd name="connsiteX7" fmla="*/ 0 w 598308"/>
                <a:gd name="connsiteY7" fmla="*/ 8148 h 166936"/>
                <a:gd name="connsiteX8" fmla="*/ 0 w 598308"/>
                <a:gd name="connsiteY8" fmla="*/ 9418 h 166936"/>
                <a:gd name="connsiteX9" fmla="*/ 1270 w 598308"/>
                <a:gd name="connsiteY9" fmla="*/ 10689 h 166936"/>
                <a:gd name="connsiteX10" fmla="*/ 2541 w 598308"/>
                <a:gd name="connsiteY10" fmla="*/ 11959 h 166936"/>
                <a:gd name="connsiteX11" fmla="*/ 3811 w 598308"/>
                <a:gd name="connsiteY11" fmla="*/ 13229 h 166936"/>
                <a:gd name="connsiteX12" fmla="*/ 5081 w 598308"/>
                <a:gd name="connsiteY12" fmla="*/ 14500 h 166936"/>
                <a:gd name="connsiteX13" fmla="*/ 6351 w 598308"/>
                <a:gd name="connsiteY13" fmla="*/ 14500 h 166936"/>
                <a:gd name="connsiteX14" fmla="*/ 6351 w 598308"/>
                <a:gd name="connsiteY14" fmla="*/ 14500 h 166936"/>
                <a:gd name="connsiteX15" fmla="*/ 594497 w 598308"/>
                <a:gd name="connsiteY15" fmla="*/ 166936 h 166936"/>
                <a:gd name="connsiteX16" fmla="*/ 589416 w 598308"/>
                <a:gd name="connsiteY16" fmla="*/ 158044 h 166936"/>
                <a:gd name="connsiteX17" fmla="*/ 589416 w 598308"/>
                <a:gd name="connsiteY17" fmla="*/ 158044 h 166936"/>
                <a:gd name="connsiteX18" fmla="*/ 598308 w 598308"/>
                <a:gd name="connsiteY18" fmla="*/ 152963 h 166936"/>
                <a:gd name="connsiteX19" fmla="*/ 588146 w 598308"/>
                <a:gd name="connsiteY19" fmla="*/ 150422 h 166936"/>
                <a:gd name="connsiteX20" fmla="*/ 25406 w 598308"/>
                <a:gd name="connsiteY20" fmla="*/ 4337 h 166936"/>
                <a:gd name="connsiteX21" fmla="*/ 8892 w 598308"/>
                <a:gd name="connsiteY21" fmla="*/ 526 h 166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8308" h="166936">
                  <a:moveTo>
                    <a:pt x="8892" y="526"/>
                  </a:moveTo>
                  <a:cubicBezTo>
                    <a:pt x="6351" y="-744"/>
                    <a:pt x="3811" y="526"/>
                    <a:pt x="2541" y="1797"/>
                  </a:cubicBezTo>
                  <a:lnTo>
                    <a:pt x="1270" y="3067"/>
                  </a:lnTo>
                  <a:lnTo>
                    <a:pt x="0" y="4337"/>
                  </a:lnTo>
                  <a:cubicBezTo>
                    <a:pt x="0" y="4337"/>
                    <a:pt x="0" y="4337"/>
                    <a:pt x="0" y="5607"/>
                  </a:cubicBezTo>
                  <a:lnTo>
                    <a:pt x="0" y="5607"/>
                  </a:lnTo>
                  <a:cubicBezTo>
                    <a:pt x="0" y="5607"/>
                    <a:pt x="0" y="6878"/>
                    <a:pt x="0" y="6878"/>
                  </a:cubicBezTo>
                  <a:cubicBezTo>
                    <a:pt x="0" y="6878"/>
                    <a:pt x="0" y="8148"/>
                    <a:pt x="0" y="8148"/>
                  </a:cubicBezTo>
                  <a:cubicBezTo>
                    <a:pt x="0" y="8148"/>
                    <a:pt x="0" y="9418"/>
                    <a:pt x="0" y="9418"/>
                  </a:cubicBezTo>
                  <a:cubicBezTo>
                    <a:pt x="0" y="9418"/>
                    <a:pt x="0" y="10689"/>
                    <a:pt x="1270" y="10689"/>
                  </a:cubicBezTo>
                  <a:cubicBezTo>
                    <a:pt x="1270" y="10689"/>
                    <a:pt x="1270" y="11959"/>
                    <a:pt x="2541" y="11959"/>
                  </a:cubicBezTo>
                  <a:cubicBezTo>
                    <a:pt x="2541" y="11959"/>
                    <a:pt x="2541" y="13229"/>
                    <a:pt x="3811" y="13229"/>
                  </a:cubicBezTo>
                  <a:lnTo>
                    <a:pt x="5081" y="14500"/>
                  </a:lnTo>
                  <a:lnTo>
                    <a:pt x="6351" y="14500"/>
                  </a:lnTo>
                  <a:lnTo>
                    <a:pt x="6351" y="14500"/>
                  </a:lnTo>
                  <a:lnTo>
                    <a:pt x="594497" y="166936"/>
                  </a:lnTo>
                  <a:cubicBezTo>
                    <a:pt x="590686" y="165666"/>
                    <a:pt x="588146" y="161855"/>
                    <a:pt x="589416" y="158044"/>
                  </a:cubicBezTo>
                  <a:cubicBezTo>
                    <a:pt x="589416" y="158044"/>
                    <a:pt x="589416" y="158044"/>
                    <a:pt x="589416" y="158044"/>
                  </a:cubicBezTo>
                  <a:cubicBezTo>
                    <a:pt x="590686" y="154233"/>
                    <a:pt x="594497" y="151692"/>
                    <a:pt x="598308" y="152963"/>
                  </a:cubicBezTo>
                  <a:lnTo>
                    <a:pt x="588146" y="150422"/>
                  </a:lnTo>
                  <a:lnTo>
                    <a:pt x="25406" y="4337"/>
                  </a:lnTo>
                  <a:lnTo>
                    <a:pt x="8892" y="5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627C5EC9-7476-4294-A742-7FEAEFF1D358}"/>
                </a:ext>
              </a:extLst>
            </p:cNvPr>
            <p:cNvSpPr/>
            <p:nvPr/>
          </p:nvSpPr>
          <p:spPr>
            <a:xfrm>
              <a:off x="3720688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0E961FB-B93E-4474-9CEA-FF90F0796814}"/>
                </a:ext>
              </a:extLst>
            </p:cNvPr>
            <p:cNvSpPr/>
            <p:nvPr/>
          </p:nvSpPr>
          <p:spPr>
            <a:xfrm>
              <a:off x="3723228" y="3347959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2BE8FF71-F221-43CA-A700-1E87DB16CA4F}"/>
                </a:ext>
              </a:extLst>
            </p:cNvPr>
            <p:cNvSpPr/>
            <p:nvPr/>
          </p:nvSpPr>
          <p:spPr>
            <a:xfrm>
              <a:off x="3721958" y="334598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232F714F-BF26-43A8-9859-366F6A02319F}"/>
                </a:ext>
              </a:extLst>
            </p:cNvPr>
            <p:cNvSpPr/>
            <p:nvPr/>
          </p:nvSpPr>
          <p:spPr>
            <a:xfrm>
              <a:off x="3362135" y="3250983"/>
              <a:ext cx="356012" cy="103891"/>
            </a:xfrm>
            <a:custGeom>
              <a:avLst/>
              <a:gdLst>
                <a:gd name="connsiteX0" fmla="*/ 330 w 356012"/>
                <a:gd name="connsiteY0" fmla="*/ 6078 h 103891"/>
                <a:gd name="connsiteX1" fmla="*/ 5412 w 356012"/>
                <a:gd name="connsiteY1" fmla="*/ 14970 h 103891"/>
                <a:gd name="connsiteX2" fmla="*/ 5412 w 356012"/>
                <a:gd name="connsiteY2" fmla="*/ 14970 h 103891"/>
                <a:gd name="connsiteX3" fmla="*/ 335688 w 356012"/>
                <a:gd name="connsiteY3" fmla="*/ 101351 h 103891"/>
                <a:gd name="connsiteX4" fmla="*/ 345850 w 356012"/>
                <a:gd name="connsiteY4" fmla="*/ 103891 h 103891"/>
                <a:gd name="connsiteX5" fmla="*/ 345850 w 356012"/>
                <a:gd name="connsiteY5" fmla="*/ 98810 h 103891"/>
                <a:gd name="connsiteX6" fmla="*/ 353472 w 356012"/>
                <a:gd name="connsiteY6" fmla="*/ 91188 h 103891"/>
                <a:gd name="connsiteX7" fmla="*/ 353472 w 356012"/>
                <a:gd name="connsiteY7" fmla="*/ 91188 h 103891"/>
                <a:gd name="connsiteX8" fmla="*/ 356013 w 356012"/>
                <a:gd name="connsiteY8" fmla="*/ 91188 h 103891"/>
                <a:gd name="connsiteX9" fmla="*/ 356013 w 356012"/>
                <a:gd name="connsiteY9" fmla="*/ 91188 h 103891"/>
                <a:gd name="connsiteX10" fmla="*/ 15574 w 356012"/>
                <a:gd name="connsiteY10" fmla="*/ 2267 h 103891"/>
                <a:gd name="connsiteX11" fmla="*/ 10493 w 356012"/>
                <a:gd name="connsiteY11" fmla="*/ 997 h 103891"/>
                <a:gd name="connsiteX12" fmla="*/ 330 w 356012"/>
                <a:gd name="connsiteY12" fmla="*/ 6078 h 103891"/>
                <a:gd name="connsiteX13" fmla="*/ 330 w 356012"/>
                <a:gd name="connsiteY13" fmla="*/ 6078 h 1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6012" h="103891">
                  <a:moveTo>
                    <a:pt x="330" y="6078"/>
                  </a:moveTo>
                  <a:cubicBezTo>
                    <a:pt x="-940" y="9889"/>
                    <a:pt x="1600" y="13700"/>
                    <a:pt x="5412" y="14970"/>
                  </a:cubicBezTo>
                  <a:cubicBezTo>
                    <a:pt x="5412" y="14970"/>
                    <a:pt x="5412" y="14970"/>
                    <a:pt x="5412" y="14970"/>
                  </a:cubicBezTo>
                  <a:lnTo>
                    <a:pt x="335688" y="101351"/>
                  </a:lnTo>
                  <a:lnTo>
                    <a:pt x="345850" y="103891"/>
                  </a:lnTo>
                  <a:lnTo>
                    <a:pt x="345850" y="98810"/>
                  </a:lnTo>
                  <a:cubicBezTo>
                    <a:pt x="345850" y="94999"/>
                    <a:pt x="348391" y="91188"/>
                    <a:pt x="353472" y="91188"/>
                  </a:cubicBezTo>
                  <a:cubicBezTo>
                    <a:pt x="353472" y="91188"/>
                    <a:pt x="353472" y="91188"/>
                    <a:pt x="353472" y="91188"/>
                  </a:cubicBezTo>
                  <a:cubicBezTo>
                    <a:pt x="354742" y="91188"/>
                    <a:pt x="354742" y="91188"/>
                    <a:pt x="356013" y="91188"/>
                  </a:cubicBezTo>
                  <a:lnTo>
                    <a:pt x="356013" y="91188"/>
                  </a:lnTo>
                  <a:lnTo>
                    <a:pt x="15574" y="2267"/>
                  </a:lnTo>
                  <a:lnTo>
                    <a:pt x="10493" y="997"/>
                  </a:lnTo>
                  <a:cubicBezTo>
                    <a:pt x="5412" y="-1544"/>
                    <a:pt x="1600" y="997"/>
                    <a:pt x="330" y="6078"/>
                  </a:cubicBezTo>
                  <a:cubicBezTo>
                    <a:pt x="330" y="6078"/>
                    <a:pt x="330" y="6078"/>
                    <a:pt x="330" y="607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818CEBF7-1D7F-4537-9E58-DCBE85180B84}"/>
                </a:ext>
              </a:extLst>
            </p:cNvPr>
            <p:cNvSpPr/>
            <p:nvPr/>
          </p:nvSpPr>
          <p:spPr>
            <a:xfrm>
              <a:off x="1355402" y="35568"/>
              <a:ext cx="880789" cy="443336"/>
            </a:xfrm>
            <a:custGeom>
              <a:avLst/>
              <a:gdLst>
                <a:gd name="connsiteX0" fmla="*/ 10162 w 880789"/>
                <a:gd name="connsiteY0" fmla="*/ 433174 h 443336"/>
                <a:gd name="connsiteX1" fmla="*/ 6351 w 880789"/>
                <a:gd name="connsiteY1" fmla="*/ 443336 h 443336"/>
                <a:gd name="connsiteX2" fmla="*/ 6351 w 880789"/>
                <a:gd name="connsiteY2" fmla="*/ 443336 h 443336"/>
                <a:gd name="connsiteX3" fmla="*/ 873962 w 880789"/>
                <a:gd name="connsiteY3" fmla="*/ 15244 h 443336"/>
                <a:gd name="connsiteX4" fmla="*/ 876502 w 880789"/>
                <a:gd name="connsiteY4" fmla="*/ 13973 h 443336"/>
                <a:gd name="connsiteX5" fmla="*/ 880313 w 880789"/>
                <a:gd name="connsiteY5" fmla="*/ 3811 h 443336"/>
                <a:gd name="connsiteX6" fmla="*/ 880313 w 880789"/>
                <a:gd name="connsiteY6" fmla="*/ 3811 h 443336"/>
                <a:gd name="connsiteX7" fmla="*/ 873962 w 880789"/>
                <a:gd name="connsiteY7" fmla="*/ 0 h 443336"/>
                <a:gd name="connsiteX8" fmla="*/ 872691 w 880789"/>
                <a:gd name="connsiteY8" fmla="*/ 0 h 443336"/>
                <a:gd name="connsiteX9" fmla="*/ 871421 w 880789"/>
                <a:gd name="connsiteY9" fmla="*/ 0 h 443336"/>
                <a:gd name="connsiteX10" fmla="*/ 870151 w 880789"/>
                <a:gd name="connsiteY10" fmla="*/ 0 h 443336"/>
                <a:gd name="connsiteX11" fmla="*/ 10162 w 880789"/>
                <a:gd name="connsiteY11" fmla="*/ 425552 h 443336"/>
                <a:gd name="connsiteX12" fmla="*/ 0 w 880789"/>
                <a:gd name="connsiteY12" fmla="*/ 430633 h 443336"/>
                <a:gd name="connsiteX13" fmla="*/ 10162 w 880789"/>
                <a:gd name="connsiteY13" fmla="*/ 433174 h 443336"/>
                <a:gd name="connsiteX14" fmla="*/ 10162 w 880789"/>
                <a:gd name="connsiteY14" fmla="*/ 433174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80789" h="443336">
                  <a:moveTo>
                    <a:pt x="10162" y="433174"/>
                  </a:moveTo>
                  <a:cubicBezTo>
                    <a:pt x="11433" y="436985"/>
                    <a:pt x="10162" y="440796"/>
                    <a:pt x="6351" y="443336"/>
                  </a:cubicBezTo>
                  <a:lnTo>
                    <a:pt x="6351" y="443336"/>
                  </a:lnTo>
                  <a:lnTo>
                    <a:pt x="873962" y="15244"/>
                  </a:lnTo>
                  <a:lnTo>
                    <a:pt x="876502" y="13973"/>
                  </a:lnTo>
                  <a:cubicBezTo>
                    <a:pt x="880313" y="12703"/>
                    <a:pt x="881583" y="7622"/>
                    <a:pt x="880313" y="3811"/>
                  </a:cubicBezTo>
                  <a:cubicBezTo>
                    <a:pt x="880313" y="3811"/>
                    <a:pt x="880313" y="3811"/>
                    <a:pt x="880313" y="3811"/>
                  </a:cubicBezTo>
                  <a:cubicBezTo>
                    <a:pt x="879043" y="1270"/>
                    <a:pt x="876502" y="0"/>
                    <a:pt x="873962" y="0"/>
                  </a:cubicBezTo>
                  <a:lnTo>
                    <a:pt x="872691" y="0"/>
                  </a:lnTo>
                  <a:cubicBezTo>
                    <a:pt x="872691" y="0"/>
                    <a:pt x="871421" y="0"/>
                    <a:pt x="871421" y="0"/>
                  </a:cubicBezTo>
                  <a:lnTo>
                    <a:pt x="870151" y="0"/>
                  </a:lnTo>
                  <a:lnTo>
                    <a:pt x="10162" y="425552"/>
                  </a:lnTo>
                  <a:lnTo>
                    <a:pt x="0" y="430633"/>
                  </a:lnTo>
                  <a:cubicBezTo>
                    <a:pt x="3811" y="428093"/>
                    <a:pt x="8892" y="429363"/>
                    <a:pt x="10162" y="433174"/>
                  </a:cubicBezTo>
                  <a:cubicBezTo>
                    <a:pt x="10162" y="433174"/>
                    <a:pt x="10162" y="433174"/>
                    <a:pt x="10162" y="43317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587631A-62A9-4F0D-AAAF-2BC3C2D84991}"/>
                </a:ext>
              </a:extLst>
            </p:cNvPr>
            <p:cNvSpPr/>
            <p:nvPr/>
          </p:nvSpPr>
          <p:spPr>
            <a:xfrm>
              <a:off x="1105154" y="464455"/>
              <a:ext cx="260886" cy="136398"/>
            </a:xfrm>
            <a:custGeom>
              <a:avLst/>
              <a:gdLst>
                <a:gd name="connsiteX0" fmla="*/ 10162 w 260886"/>
                <a:gd name="connsiteY0" fmla="*/ 131318 h 136398"/>
                <a:gd name="connsiteX1" fmla="*/ 10162 w 260886"/>
                <a:gd name="connsiteY1" fmla="*/ 136399 h 136398"/>
                <a:gd name="connsiteX2" fmla="*/ 25406 w 260886"/>
                <a:gd name="connsiteY2" fmla="*/ 128777 h 136398"/>
                <a:gd name="connsiteX3" fmla="*/ 256599 w 260886"/>
                <a:gd name="connsiteY3" fmla="*/ 14450 h 136398"/>
                <a:gd name="connsiteX4" fmla="*/ 260410 w 260886"/>
                <a:gd name="connsiteY4" fmla="*/ 4287 h 136398"/>
                <a:gd name="connsiteX5" fmla="*/ 250248 w 260886"/>
                <a:gd name="connsiteY5" fmla="*/ 476 h 136398"/>
                <a:gd name="connsiteX6" fmla="*/ 250248 w 260886"/>
                <a:gd name="connsiteY6" fmla="*/ 476 h 136398"/>
                <a:gd name="connsiteX7" fmla="*/ 245167 w 260886"/>
                <a:gd name="connsiteY7" fmla="*/ 3017 h 136398"/>
                <a:gd name="connsiteX8" fmla="*/ 0 w 260886"/>
                <a:gd name="connsiteY8" fmla="*/ 124966 h 136398"/>
                <a:gd name="connsiteX9" fmla="*/ 0 w 260886"/>
                <a:gd name="connsiteY9" fmla="*/ 124966 h 136398"/>
                <a:gd name="connsiteX10" fmla="*/ 2541 w 260886"/>
                <a:gd name="connsiteY10" fmla="*/ 123696 h 136398"/>
                <a:gd name="connsiteX11" fmla="*/ 10162 w 260886"/>
                <a:gd name="connsiteY11" fmla="*/ 131318 h 136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0886" h="136398">
                  <a:moveTo>
                    <a:pt x="10162" y="131318"/>
                  </a:moveTo>
                  <a:lnTo>
                    <a:pt x="10162" y="136399"/>
                  </a:lnTo>
                  <a:lnTo>
                    <a:pt x="25406" y="128777"/>
                  </a:lnTo>
                  <a:lnTo>
                    <a:pt x="256599" y="14450"/>
                  </a:lnTo>
                  <a:cubicBezTo>
                    <a:pt x="260410" y="13179"/>
                    <a:pt x="261680" y="8098"/>
                    <a:pt x="260410" y="4287"/>
                  </a:cubicBezTo>
                  <a:cubicBezTo>
                    <a:pt x="259140" y="476"/>
                    <a:pt x="254059" y="-794"/>
                    <a:pt x="250248" y="476"/>
                  </a:cubicBezTo>
                  <a:cubicBezTo>
                    <a:pt x="250248" y="476"/>
                    <a:pt x="250248" y="476"/>
                    <a:pt x="250248" y="476"/>
                  </a:cubicBezTo>
                  <a:lnTo>
                    <a:pt x="245167" y="3017"/>
                  </a:lnTo>
                  <a:lnTo>
                    <a:pt x="0" y="124966"/>
                  </a:lnTo>
                  <a:lnTo>
                    <a:pt x="0" y="124966"/>
                  </a:lnTo>
                  <a:cubicBezTo>
                    <a:pt x="1270" y="124966"/>
                    <a:pt x="1270" y="123696"/>
                    <a:pt x="2541" y="123696"/>
                  </a:cubicBezTo>
                  <a:cubicBezTo>
                    <a:pt x="6351" y="123696"/>
                    <a:pt x="10162" y="127507"/>
                    <a:pt x="10162" y="1313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D629037-47C1-4F5D-96FF-6A32D0C2E221}"/>
                </a:ext>
              </a:extLst>
            </p:cNvPr>
            <p:cNvSpPr/>
            <p:nvPr/>
          </p:nvSpPr>
          <p:spPr>
            <a:xfrm>
              <a:off x="1101343" y="590691"/>
              <a:ext cx="1270" cy="3810"/>
            </a:xfrm>
            <a:custGeom>
              <a:avLst/>
              <a:gdLst>
                <a:gd name="connsiteX0" fmla="*/ 1270 w 1270"/>
                <a:gd name="connsiteY0" fmla="*/ 0 h 3810"/>
                <a:gd name="connsiteX1" fmla="*/ 1270 w 1270"/>
                <a:gd name="connsiteY1" fmla="*/ 0 h 3810"/>
                <a:gd name="connsiteX2" fmla="*/ 0 w 1270"/>
                <a:gd name="connsiteY2" fmla="*/ 2541 h 3810"/>
                <a:gd name="connsiteX3" fmla="*/ 0 w 1270"/>
                <a:gd name="connsiteY3" fmla="*/ 3811 h 3810"/>
                <a:gd name="connsiteX4" fmla="*/ 1270 w 1270"/>
                <a:gd name="connsiteY4" fmla="*/ 0 h 3810"/>
                <a:gd name="connsiteX5" fmla="*/ 1270 w 1270"/>
                <a:gd name="connsiteY5" fmla="*/ 0 h 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0" h="3810">
                  <a:moveTo>
                    <a:pt x="1270" y="0"/>
                  </a:moveTo>
                  <a:lnTo>
                    <a:pt x="1270" y="0"/>
                  </a:lnTo>
                  <a:cubicBezTo>
                    <a:pt x="0" y="1270"/>
                    <a:pt x="0" y="1270"/>
                    <a:pt x="0" y="2541"/>
                  </a:cubicBezTo>
                  <a:cubicBezTo>
                    <a:pt x="0" y="2541"/>
                    <a:pt x="0" y="3811"/>
                    <a:pt x="0" y="3811"/>
                  </a:cubicBezTo>
                  <a:cubicBezTo>
                    <a:pt x="1270" y="1270"/>
                    <a:pt x="127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E8E4DC7-2A63-4F71-B0A6-A63A50B07B1A}"/>
                </a:ext>
              </a:extLst>
            </p:cNvPr>
            <p:cNvSpPr/>
            <p:nvPr/>
          </p:nvSpPr>
          <p:spPr>
            <a:xfrm>
              <a:off x="1100391" y="594502"/>
              <a:ext cx="952" cy="2540"/>
            </a:xfrm>
            <a:custGeom>
              <a:avLst/>
              <a:gdLst>
                <a:gd name="connsiteX0" fmla="*/ 953 w 952"/>
                <a:gd name="connsiteY0" fmla="*/ 0 h 2540"/>
                <a:gd name="connsiteX1" fmla="*/ 953 w 952"/>
                <a:gd name="connsiteY1" fmla="*/ 0 h 2540"/>
                <a:gd name="connsiteX2" fmla="*/ 953 w 952"/>
                <a:gd name="connsiteY2" fmla="*/ 2541 h 2540"/>
                <a:gd name="connsiteX3" fmla="*/ 953 w 952"/>
                <a:gd name="connsiteY3" fmla="*/ 0 h 2540"/>
                <a:gd name="connsiteX4" fmla="*/ 953 w 952"/>
                <a:gd name="connsiteY4" fmla="*/ 0 h 2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" h="2540">
                  <a:moveTo>
                    <a:pt x="953" y="0"/>
                  </a:moveTo>
                  <a:cubicBezTo>
                    <a:pt x="953" y="0"/>
                    <a:pt x="953" y="1270"/>
                    <a:pt x="953" y="0"/>
                  </a:cubicBezTo>
                  <a:cubicBezTo>
                    <a:pt x="953" y="1270"/>
                    <a:pt x="953" y="2541"/>
                    <a:pt x="953" y="2541"/>
                  </a:cubicBezTo>
                  <a:cubicBezTo>
                    <a:pt x="-318" y="1270"/>
                    <a:pt x="-318" y="0"/>
                    <a:pt x="953" y="0"/>
                  </a:cubicBezTo>
                  <a:lnTo>
                    <a:pt x="95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B235E4AC-7BEC-4EBE-AB68-37E4B13D1981}"/>
                </a:ext>
              </a:extLst>
            </p:cNvPr>
            <p:cNvSpPr/>
            <p:nvPr/>
          </p:nvSpPr>
          <p:spPr>
            <a:xfrm>
              <a:off x="2851807" y="786318"/>
              <a:ext cx="16513" cy="44460"/>
            </a:xfrm>
            <a:custGeom>
              <a:avLst/>
              <a:gdLst>
                <a:gd name="connsiteX0" fmla="*/ 2541 w 16513"/>
                <a:gd name="connsiteY0" fmla="*/ 40650 h 44460"/>
                <a:gd name="connsiteX1" fmla="*/ 8892 w 16513"/>
                <a:gd name="connsiteY1" fmla="*/ 44461 h 44460"/>
                <a:gd name="connsiteX2" fmla="*/ 16514 w 16513"/>
                <a:gd name="connsiteY2" fmla="*/ 36839 h 44460"/>
                <a:gd name="connsiteX3" fmla="*/ 15243 w 16513"/>
                <a:gd name="connsiteY3" fmla="*/ 8892 h 44460"/>
                <a:gd name="connsiteX4" fmla="*/ 15243 w 16513"/>
                <a:gd name="connsiteY4" fmla="*/ 0 h 44460"/>
                <a:gd name="connsiteX5" fmla="*/ 7622 w 16513"/>
                <a:gd name="connsiteY5" fmla="*/ 7622 h 44460"/>
                <a:gd name="connsiteX6" fmla="*/ 0 w 16513"/>
                <a:gd name="connsiteY6" fmla="*/ 0 h 44460"/>
                <a:gd name="connsiteX7" fmla="*/ 1270 w 16513"/>
                <a:gd name="connsiteY7" fmla="*/ 36839 h 44460"/>
                <a:gd name="connsiteX8" fmla="*/ 2541 w 16513"/>
                <a:gd name="connsiteY8" fmla="*/ 4065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3" h="44460">
                  <a:moveTo>
                    <a:pt x="2541" y="40650"/>
                  </a:moveTo>
                  <a:cubicBezTo>
                    <a:pt x="3811" y="43190"/>
                    <a:pt x="6351" y="44461"/>
                    <a:pt x="8892" y="44461"/>
                  </a:cubicBezTo>
                  <a:cubicBezTo>
                    <a:pt x="12703" y="44461"/>
                    <a:pt x="16514" y="40650"/>
                    <a:pt x="16514" y="36839"/>
                  </a:cubicBezTo>
                  <a:lnTo>
                    <a:pt x="15243" y="8892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270" y="36839"/>
                  </a:lnTo>
                  <a:cubicBezTo>
                    <a:pt x="1270" y="38109"/>
                    <a:pt x="2541" y="39379"/>
                    <a:pt x="2541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A5B6BFC9-D59A-4D56-88AE-2E72ED3582CF}"/>
                </a:ext>
              </a:extLst>
            </p:cNvPr>
            <p:cNvSpPr/>
            <p:nvPr/>
          </p:nvSpPr>
          <p:spPr>
            <a:xfrm>
              <a:off x="2823861" y="139733"/>
              <a:ext cx="43189" cy="652936"/>
            </a:xfrm>
            <a:custGeom>
              <a:avLst/>
              <a:gdLst>
                <a:gd name="connsiteX0" fmla="*/ 6351 w 43189"/>
                <a:gd name="connsiteY0" fmla="*/ 1270 h 652936"/>
                <a:gd name="connsiteX1" fmla="*/ 6351 w 43189"/>
                <a:gd name="connsiteY1" fmla="*/ 1270 h 652936"/>
                <a:gd name="connsiteX2" fmla="*/ 5081 w 43189"/>
                <a:gd name="connsiteY2" fmla="*/ 1270 h 652936"/>
                <a:gd name="connsiteX3" fmla="*/ 3811 w 43189"/>
                <a:gd name="connsiteY3" fmla="*/ 1270 h 652936"/>
                <a:gd name="connsiteX4" fmla="*/ 0 w 43189"/>
                <a:gd name="connsiteY4" fmla="*/ 8892 h 652936"/>
                <a:gd name="connsiteX5" fmla="*/ 0 w 43189"/>
                <a:gd name="connsiteY5" fmla="*/ 20325 h 652936"/>
                <a:gd name="connsiteX6" fmla="*/ 27946 w 43189"/>
                <a:gd name="connsiteY6" fmla="*/ 645315 h 652936"/>
                <a:gd name="connsiteX7" fmla="*/ 27946 w 43189"/>
                <a:gd name="connsiteY7" fmla="*/ 645315 h 652936"/>
                <a:gd name="connsiteX8" fmla="*/ 35568 w 43189"/>
                <a:gd name="connsiteY8" fmla="*/ 652937 h 652936"/>
                <a:gd name="connsiteX9" fmla="*/ 43190 w 43189"/>
                <a:gd name="connsiteY9" fmla="*/ 645315 h 652936"/>
                <a:gd name="connsiteX10" fmla="*/ 43190 w 43189"/>
                <a:gd name="connsiteY10" fmla="*/ 638963 h 652936"/>
                <a:gd name="connsiteX11" fmla="*/ 15243 w 43189"/>
                <a:gd name="connsiteY11" fmla="*/ 7622 h 652936"/>
                <a:gd name="connsiteX12" fmla="*/ 15243 w 43189"/>
                <a:gd name="connsiteY12" fmla="*/ 7622 h 652936"/>
                <a:gd name="connsiteX13" fmla="*/ 15243 w 43189"/>
                <a:gd name="connsiteY13" fmla="*/ 6352 h 652936"/>
                <a:gd name="connsiteX14" fmla="*/ 15243 w 43189"/>
                <a:gd name="connsiteY14" fmla="*/ 5081 h 652936"/>
                <a:gd name="connsiteX15" fmla="*/ 15243 w 43189"/>
                <a:gd name="connsiteY15" fmla="*/ 3811 h 652936"/>
                <a:gd name="connsiteX16" fmla="*/ 13973 w 43189"/>
                <a:gd name="connsiteY16" fmla="*/ 2541 h 652936"/>
                <a:gd name="connsiteX17" fmla="*/ 13973 w 43189"/>
                <a:gd name="connsiteY17" fmla="*/ 2541 h 652936"/>
                <a:gd name="connsiteX18" fmla="*/ 13973 w 43189"/>
                <a:gd name="connsiteY18" fmla="*/ 1270 h 652936"/>
                <a:gd name="connsiteX19" fmla="*/ 12703 w 43189"/>
                <a:gd name="connsiteY19" fmla="*/ 0 h 652936"/>
                <a:gd name="connsiteX20" fmla="*/ 12703 w 43189"/>
                <a:gd name="connsiteY20" fmla="*/ 0 h 652936"/>
                <a:gd name="connsiteX21" fmla="*/ 11433 w 43189"/>
                <a:gd name="connsiteY21" fmla="*/ 0 h 652936"/>
                <a:gd name="connsiteX22" fmla="*/ 10162 w 43189"/>
                <a:gd name="connsiteY22" fmla="*/ 0 h 652936"/>
                <a:gd name="connsiteX23" fmla="*/ 6351 w 43189"/>
                <a:gd name="connsiteY23" fmla="*/ 1270 h 652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189" h="652936">
                  <a:moveTo>
                    <a:pt x="6351" y="1270"/>
                  </a:moveTo>
                  <a:lnTo>
                    <a:pt x="6351" y="1270"/>
                  </a:lnTo>
                  <a:lnTo>
                    <a:pt x="5081" y="1270"/>
                  </a:lnTo>
                  <a:lnTo>
                    <a:pt x="3811" y="1270"/>
                  </a:lnTo>
                  <a:cubicBezTo>
                    <a:pt x="1270" y="2541"/>
                    <a:pt x="0" y="5081"/>
                    <a:pt x="0" y="8892"/>
                  </a:cubicBezTo>
                  <a:lnTo>
                    <a:pt x="0" y="20325"/>
                  </a:lnTo>
                  <a:lnTo>
                    <a:pt x="27946" y="645315"/>
                  </a:lnTo>
                  <a:lnTo>
                    <a:pt x="27946" y="645315"/>
                  </a:lnTo>
                  <a:cubicBezTo>
                    <a:pt x="27946" y="649126"/>
                    <a:pt x="31757" y="652937"/>
                    <a:pt x="35568" y="652937"/>
                  </a:cubicBezTo>
                  <a:cubicBezTo>
                    <a:pt x="39379" y="652937"/>
                    <a:pt x="43190" y="649126"/>
                    <a:pt x="43190" y="645315"/>
                  </a:cubicBezTo>
                  <a:lnTo>
                    <a:pt x="43190" y="638963"/>
                  </a:lnTo>
                  <a:lnTo>
                    <a:pt x="15243" y="7622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6352"/>
                    <a:pt x="15243" y="5081"/>
                  </a:cubicBezTo>
                  <a:cubicBezTo>
                    <a:pt x="15243" y="5081"/>
                    <a:pt x="15243" y="5081"/>
                    <a:pt x="15243" y="3811"/>
                  </a:cubicBezTo>
                  <a:lnTo>
                    <a:pt x="13973" y="2541"/>
                  </a:lnTo>
                  <a:lnTo>
                    <a:pt x="13973" y="2541"/>
                  </a:lnTo>
                  <a:lnTo>
                    <a:pt x="13973" y="1270"/>
                  </a:lnTo>
                  <a:cubicBezTo>
                    <a:pt x="13973" y="1270"/>
                    <a:pt x="12703" y="1270"/>
                    <a:pt x="12703" y="0"/>
                  </a:cubicBezTo>
                  <a:lnTo>
                    <a:pt x="12703" y="0"/>
                  </a:lnTo>
                  <a:lnTo>
                    <a:pt x="11433" y="0"/>
                  </a:lnTo>
                  <a:cubicBezTo>
                    <a:pt x="11433" y="0"/>
                    <a:pt x="10162" y="0"/>
                    <a:pt x="10162" y="0"/>
                  </a:cubicBezTo>
                  <a:lnTo>
                    <a:pt x="635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B4E0B4D-621A-4C57-A845-9CFD05E291EA}"/>
                </a:ext>
              </a:extLst>
            </p:cNvPr>
            <p:cNvSpPr/>
            <p:nvPr/>
          </p:nvSpPr>
          <p:spPr>
            <a:xfrm>
              <a:off x="1152155" y="1233466"/>
              <a:ext cx="19054" cy="59704"/>
            </a:xfrm>
            <a:custGeom>
              <a:avLst/>
              <a:gdLst>
                <a:gd name="connsiteX0" fmla="*/ 12703 w 19054"/>
                <a:gd name="connsiteY0" fmla="*/ 59704 h 59704"/>
                <a:gd name="connsiteX1" fmla="*/ 19054 w 19054"/>
                <a:gd name="connsiteY1" fmla="*/ 53353 h 59704"/>
                <a:gd name="connsiteX2" fmla="*/ 19054 w 19054"/>
                <a:gd name="connsiteY2" fmla="*/ 50812 h 59704"/>
                <a:gd name="connsiteX3" fmla="*/ 15244 w 19054"/>
                <a:gd name="connsiteY3" fmla="*/ 0 h 59704"/>
                <a:gd name="connsiteX4" fmla="*/ 7622 w 19054"/>
                <a:gd name="connsiteY4" fmla="*/ 7622 h 59704"/>
                <a:gd name="connsiteX5" fmla="*/ 0 w 19054"/>
                <a:gd name="connsiteY5" fmla="*/ 1270 h 59704"/>
                <a:gd name="connsiteX6" fmla="*/ 1270 w 19054"/>
                <a:gd name="connsiteY6" fmla="*/ 12703 h 59704"/>
                <a:gd name="connsiteX7" fmla="*/ 5081 w 19054"/>
                <a:gd name="connsiteY7" fmla="*/ 52082 h 59704"/>
                <a:gd name="connsiteX8" fmla="*/ 12703 w 19054"/>
                <a:gd name="connsiteY8" fmla="*/ 59704 h 59704"/>
                <a:gd name="connsiteX9" fmla="*/ 12703 w 19054"/>
                <a:gd name="connsiteY9" fmla="*/ 59704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4" h="59704">
                  <a:moveTo>
                    <a:pt x="12703" y="59704"/>
                  </a:moveTo>
                  <a:cubicBezTo>
                    <a:pt x="16514" y="59704"/>
                    <a:pt x="19054" y="57164"/>
                    <a:pt x="19054" y="53353"/>
                  </a:cubicBezTo>
                  <a:cubicBezTo>
                    <a:pt x="19054" y="52082"/>
                    <a:pt x="19054" y="52082"/>
                    <a:pt x="19054" y="50812"/>
                  </a:cubicBez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1270" y="5081"/>
                    <a:pt x="0" y="1270"/>
                  </a:cubicBezTo>
                  <a:lnTo>
                    <a:pt x="1270" y="12703"/>
                  </a:lnTo>
                  <a:lnTo>
                    <a:pt x="5081" y="52082"/>
                  </a:lnTo>
                  <a:cubicBezTo>
                    <a:pt x="3811" y="55893"/>
                    <a:pt x="7622" y="59704"/>
                    <a:pt x="12703" y="59704"/>
                  </a:cubicBezTo>
                  <a:cubicBezTo>
                    <a:pt x="11433" y="59704"/>
                    <a:pt x="11433" y="59704"/>
                    <a:pt x="12703" y="597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13BEB52-3D6C-4ECE-9A54-D6D7F0662516}"/>
                </a:ext>
              </a:extLst>
            </p:cNvPr>
            <p:cNvSpPr/>
            <p:nvPr/>
          </p:nvSpPr>
          <p:spPr>
            <a:xfrm>
              <a:off x="1102614" y="589172"/>
              <a:ext cx="63763" cy="653185"/>
            </a:xfrm>
            <a:custGeom>
              <a:avLst/>
              <a:gdLst>
                <a:gd name="connsiteX0" fmla="*/ 57163 w 63763"/>
                <a:gd name="connsiteY0" fmla="*/ 653186 h 653185"/>
                <a:gd name="connsiteX1" fmla="*/ 63515 w 63763"/>
                <a:gd name="connsiteY1" fmla="*/ 645564 h 653185"/>
                <a:gd name="connsiteX2" fmla="*/ 63515 w 63763"/>
                <a:gd name="connsiteY2" fmla="*/ 645564 h 653185"/>
                <a:gd name="connsiteX3" fmla="*/ 12703 w 63763"/>
                <a:gd name="connsiteY3" fmla="*/ 16763 h 653185"/>
                <a:gd name="connsiteX4" fmla="*/ 12703 w 63763"/>
                <a:gd name="connsiteY4" fmla="*/ 11682 h 653185"/>
                <a:gd name="connsiteX5" fmla="*/ 12703 w 63763"/>
                <a:gd name="connsiteY5" fmla="*/ 6601 h 653185"/>
                <a:gd name="connsiteX6" fmla="*/ 5081 w 63763"/>
                <a:gd name="connsiteY6" fmla="*/ 249 h 653185"/>
                <a:gd name="connsiteX7" fmla="*/ 5081 w 63763"/>
                <a:gd name="connsiteY7" fmla="*/ 249 h 653185"/>
                <a:gd name="connsiteX8" fmla="*/ 2541 w 63763"/>
                <a:gd name="connsiteY8" fmla="*/ 1519 h 653185"/>
                <a:gd name="connsiteX9" fmla="*/ 2541 w 63763"/>
                <a:gd name="connsiteY9" fmla="*/ 1519 h 653185"/>
                <a:gd name="connsiteX10" fmla="*/ 2541 w 63763"/>
                <a:gd name="connsiteY10" fmla="*/ 1519 h 653185"/>
                <a:gd name="connsiteX11" fmla="*/ 0 w 63763"/>
                <a:gd name="connsiteY11" fmla="*/ 5330 h 653185"/>
                <a:gd name="connsiteX12" fmla="*/ 0 w 63763"/>
                <a:gd name="connsiteY12" fmla="*/ 5330 h 653185"/>
                <a:gd name="connsiteX13" fmla="*/ 0 w 63763"/>
                <a:gd name="connsiteY13" fmla="*/ 7871 h 653185"/>
                <a:gd name="connsiteX14" fmla="*/ 0 w 63763"/>
                <a:gd name="connsiteY14" fmla="*/ 7871 h 653185"/>
                <a:gd name="connsiteX15" fmla="*/ 50812 w 63763"/>
                <a:gd name="connsiteY15" fmla="*/ 641753 h 653185"/>
                <a:gd name="connsiteX16" fmla="*/ 50812 w 63763"/>
                <a:gd name="connsiteY16" fmla="*/ 646834 h 653185"/>
                <a:gd name="connsiteX17" fmla="*/ 57163 w 63763"/>
                <a:gd name="connsiteY17" fmla="*/ 653186 h 65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763" h="653185">
                  <a:moveTo>
                    <a:pt x="57163" y="653186"/>
                  </a:moveTo>
                  <a:cubicBezTo>
                    <a:pt x="60974" y="653186"/>
                    <a:pt x="64785" y="649375"/>
                    <a:pt x="63515" y="645564"/>
                  </a:cubicBezTo>
                  <a:cubicBezTo>
                    <a:pt x="63515" y="645564"/>
                    <a:pt x="63515" y="645564"/>
                    <a:pt x="63515" y="645564"/>
                  </a:cubicBezTo>
                  <a:lnTo>
                    <a:pt x="12703" y="16763"/>
                  </a:lnTo>
                  <a:lnTo>
                    <a:pt x="12703" y="11682"/>
                  </a:lnTo>
                  <a:lnTo>
                    <a:pt x="12703" y="6601"/>
                  </a:lnTo>
                  <a:cubicBezTo>
                    <a:pt x="12703" y="2790"/>
                    <a:pt x="8892" y="-1021"/>
                    <a:pt x="5081" y="249"/>
                  </a:cubicBezTo>
                  <a:cubicBezTo>
                    <a:pt x="5081" y="249"/>
                    <a:pt x="5081" y="249"/>
                    <a:pt x="5081" y="249"/>
                  </a:cubicBezTo>
                  <a:cubicBezTo>
                    <a:pt x="3811" y="249"/>
                    <a:pt x="2541" y="249"/>
                    <a:pt x="2541" y="1519"/>
                  </a:cubicBezTo>
                  <a:lnTo>
                    <a:pt x="2541" y="1519"/>
                  </a:lnTo>
                  <a:lnTo>
                    <a:pt x="2541" y="1519"/>
                  </a:lnTo>
                  <a:cubicBezTo>
                    <a:pt x="1270" y="2790"/>
                    <a:pt x="1270" y="4060"/>
                    <a:pt x="0" y="533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50812" y="641753"/>
                  </a:lnTo>
                  <a:lnTo>
                    <a:pt x="50812" y="646834"/>
                  </a:lnTo>
                  <a:cubicBezTo>
                    <a:pt x="50812" y="649375"/>
                    <a:pt x="53352" y="653186"/>
                    <a:pt x="57163" y="65318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B7239B-E056-4524-A680-59F891FAEB79}"/>
                </a:ext>
              </a:extLst>
            </p:cNvPr>
            <p:cNvSpPr/>
            <p:nvPr/>
          </p:nvSpPr>
          <p:spPr>
            <a:xfrm>
              <a:off x="4456187" y="6375329"/>
              <a:ext cx="63514" cy="32088"/>
            </a:xfrm>
            <a:custGeom>
              <a:avLst/>
              <a:gdLst>
                <a:gd name="connsiteX0" fmla="*/ 53352 w 63514"/>
                <a:gd name="connsiteY0" fmla="*/ 23196 h 32088"/>
                <a:gd name="connsiteX1" fmla="*/ 63515 w 63514"/>
                <a:gd name="connsiteY1" fmla="*/ 18115 h 32088"/>
                <a:gd name="connsiteX2" fmla="*/ 53352 w 63514"/>
                <a:gd name="connsiteY2" fmla="*/ 14304 h 32088"/>
                <a:gd name="connsiteX3" fmla="*/ 13973 w 63514"/>
                <a:gd name="connsiteY3" fmla="*/ 1601 h 32088"/>
                <a:gd name="connsiteX4" fmla="*/ 8892 w 63514"/>
                <a:gd name="connsiteY4" fmla="*/ 330 h 32088"/>
                <a:gd name="connsiteX5" fmla="*/ 0 w 63514"/>
                <a:gd name="connsiteY5" fmla="*/ 5412 h 32088"/>
                <a:gd name="connsiteX6" fmla="*/ 0 w 63514"/>
                <a:gd name="connsiteY6" fmla="*/ 5412 h 32088"/>
                <a:gd name="connsiteX7" fmla="*/ 0 w 63514"/>
                <a:gd name="connsiteY7" fmla="*/ 7952 h 32088"/>
                <a:gd name="connsiteX8" fmla="*/ 0 w 63514"/>
                <a:gd name="connsiteY8" fmla="*/ 9223 h 32088"/>
                <a:gd name="connsiteX9" fmla="*/ 0 w 63514"/>
                <a:gd name="connsiteY9" fmla="*/ 10493 h 32088"/>
                <a:gd name="connsiteX10" fmla="*/ 1270 w 63514"/>
                <a:gd name="connsiteY10" fmla="*/ 11763 h 32088"/>
                <a:gd name="connsiteX11" fmla="*/ 2541 w 63514"/>
                <a:gd name="connsiteY11" fmla="*/ 13034 h 32088"/>
                <a:gd name="connsiteX12" fmla="*/ 3811 w 63514"/>
                <a:gd name="connsiteY12" fmla="*/ 13034 h 32088"/>
                <a:gd name="connsiteX13" fmla="*/ 5081 w 63514"/>
                <a:gd name="connsiteY13" fmla="*/ 14304 h 32088"/>
                <a:gd name="connsiteX14" fmla="*/ 5081 w 63514"/>
                <a:gd name="connsiteY14" fmla="*/ 14304 h 32088"/>
                <a:gd name="connsiteX15" fmla="*/ 8892 w 63514"/>
                <a:gd name="connsiteY15" fmla="*/ 15574 h 32088"/>
                <a:gd name="connsiteX16" fmla="*/ 59704 w 63514"/>
                <a:gd name="connsiteY16" fmla="*/ 32088 h 32088"/>
                <a:gd name="connsiteX17" fmla="*/ 53352 w 63514"/>
                <a:gd name="connsiteY17" fmla="*/ 23196 h 3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514" h="32088">
                  <a:moveTo>
                    <a:pt x="53352" y="23196"/>
                  </a:moveTo>
                  <a:cubicBezTo>
                    <a:pt x="54623" y="19385"/>
                    <a:pt x="58434" y="16845"/>
                    <a:pt x="63515" y="18115"/>
                  </a:cubicBezTo>
                  <a:lnTo>
                    <a:pt x="53352" y="14304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1" y="13034"/>
                  </a:ln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59704" y="32088"/>
                  </a:lnTo>
                  <a:cubicBezTo>
                    <a:pt x="54623" y="30818"/>
                    <a:pt x="52082" y="27007"/>
                    <a:pt x="53352" y="231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E73CDCAF-AE9B-49FD-8FF2-7BEB7C07FC84}"/>
                </a:ext>
              </a:extLst>
            </p:cNvPr>
            <p:cNvSpPr/>
            <p:nvPr/>
          </p:nvSpPr>
          <p:spPr>
            <a:xfrm>
              <a:off x="4509209" y="6393692"/>
              <a:ext cx="1152486" cy="397688"/>
            </a:xfrm>
            <a:custGeom>
              <a:avLst/>
              <a:gdLst>
                <a:gd name="connsiteX0" fmla="*/ 330 w 1152486"/>
                <a:gd name="connsiteY0" fmla="*/ 4834 h 397688"/>
                <a:gd name="connsiteX1" fmla="*/ 5412 w 1152486"/>
                <a:gd name="connsiteY1" fmla="*/ 14996 h 397688"/>
                <a:gd name="connsiteX2" fmla="*/ 1130891 w 1152486"/>
                <a:gd name="connsiteY2" fmla="*/ 393547 h 397688"/>
                <a:gd name="connsiteX3" fmla="*/ 1137243 w 1152486"/>
                <a:gd name="connsiteY3" fmla="*/ 396087 h 397688"/>
                <a:gd name="connsiteX4" fmla="*/ 1142324 w 1152486"/>
                <a:gd name="connsiteY4" fmla="*/ 397357 h 397688"/>
                <a:gd name="connsiteX5" fmla="*/ 1152486 w 1152486"/>
                <a:gd name="connsiteY5" fmla="*/ 392277 h 397688"/>
                <a:gd name="connsiteX6" fmla="*/ 1152486 w 1152486"/>
                <a:gd name="connsiteY6" fmla="*/ 389736 h 397688"/>
                <a:gd name="connsiteX7" fmla="*/ 1152486 w 1152486"/>
                <a:gd name="connsiteY7" fmla="*/ 388466 h 397688"/>
                <a:gd name="connsiteX8" fmla="*/ 1152486 w 1152486"/>
                <a:gd name="connsiteY8" fmla="*/ 388466 h 397688"/>
                <a:gd name="connsiteX9" fmla="*/ 1152486 w 1152486"/>
                <a:gd name="connsiteY9" fmla="*/ 387195 h 397688"/>
                <a:gd name="connsiteX10" fmla="*/ 1151216 w 1152486"/>
                <a:gd name="connsiteY10" fmla="*/ 385925 h 397688"/>
                <a:gd name="connsiteX11" fmla="*/ 1149946 w 1152486"/>
                <a:gd name="connsiteY11" fmla="*/ 384654 h 397688"/>
                <a:gd name="connsiteX12" fmla="*/ 1148675 w 1152486"/>
                <a:gd name="connsiteY12" fmla="*/ 384654 h 397688"/>
                <a:gd name="connsiteX13" fmla="*/ 1147405 w 1152486"/>
                <a:gd name="connsiteY13" fmla="*/ 383384 h 397688"/>
                <a:gd name="connsiteX14" fmla="*/ 1147405 w 1152486"/>
                <a:gd name="connsiteY14" fmla="*/ 383384 h 397688"/>
                <a:gd name="connsiteX15" fmla="*/ 14304 w 1152486"/>
                <a:gd name="connsiteY15" fmla="*/ 2293 h 397688"/>
                <a:gd name="connsiteX16" fmla="*/ 9223 w 1152486"/>
                <a:gd name="connsiteY16" fmla="*/ 1023 h 397688"/>
                <a:gd name="connsiteX17" fmla="*/ 330 w 1152486"/>
                <a:gd name="connsiteY17" fmla="*/ 4834 h 397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486" h="397688">
                  <a:moveTo>
                    <a:pt x="330" y="4834"/>
                  </a:moveTo>
                  <a:cubicBezTo>
                    <a:pt x="-940" y="8644"/>
                    <a:pt x="1601" y="12455"/>
                    <a:pt x="5412" y="14996"/>
                  </a:cubicBezTo>
                  <a:lnTo>
                    <a:pt x="1130891" y="393547"/>
                  </a:lnTo>
                  <a:lnTo>
                    <a:pt x="1137243" y="396087"/>
                  </a:lnTo>
                  <a:lnTo>
                    <a:pt x="1142324" y="397357"/>
                  </a:lnTo>
                  <a:cubicBezTo>
                    <a:pt x="1146135" y="398628"/>
                    <a:pt x="1149946" y="396087"/>
                    <a:pt x="1152486" y="392277"/>
                  </a:cubicBezTo>
                  <a:cubicBezTo>
                    <a:pt x="1152486" y="391006"/>
                    <a:pt x="1152486" y="391006"/>
                    <a:pt x="1152486" y="389736"/>
                  </a:cubicBezTo>
                  <a:cubicBezTo>
                    <a:pt x="1152486" y="389736"/>
                    <a:pt x="1152486" y="388466"/>
                    <a:pt x="1152486" y="388466"/>
                  </a:cubicBezTo>
                  <a:lnTo>
                    <a:pt x="1152486" y="388466"/>
                  </a:lnTo>
                  <a:cubicBezTo>
                    <a:pt x="1152486" y="388466"/>
                    <a:pt x="1152486" y="387195"/>
                    <a:pt x="1152486" y="387195"/>
                  </a:cubicBezTo>
                  <a:lnTo>
                    <a:pt x="1151216" y="385925"/>
                  </a:lnTo>
                  <a:lnTo>
                    <a:pt x="1149946" y="384654"/>
                  </a:lnTo>
                  <a:lnTo>
                    <a:pt x="1148675" y="384654"/>
                  </a:lnTo>
                  <a:lnTo>
                    <a:pt x="1147405" y="383384"/>
                  </a:lnTo>
                  <a:lnTo>
                    <a:pt x="1147405" y="383384"/>
                  </a:lnTo>
                  <a:lnTo>
                    <a:pt x="14304" y="2293"/>
                  </a:lnTo>
                  <a:lnTo>
                    <a:pt x="9223" y="1023"/>
                  </a:lnTo>
                  <a:cubicBezTo>
                    <a:pt x="6682" y="-1518"/>
                    <a:pt x="1601" y="1023"/>
                    <a:pt x="330" y="483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38B4DDED-0F9B-45C4-83BD-F4BAD1B6C866}"/>
                </a:ext>
              </a:extLst>
            </p:cNvPr>
            <p:cNvSpPr/>
            <p:nvPr/>
          </p:nvSpPr>
          <p:spPr>
            <a:xfrm>
              <a:off x="275653" y="4642964"/>
              <a:ext cx="778689" cy="268034"/>
            </a:xfrm>
            <a:custGeom>
              <a:avLst/>
              <a:gdLst>
                <a:gd name="connsiteX0" fmla="*/ 1270 w 778689"/>
                <a:gd name="connsiteY0" fmla="*/ 15244 h 268034"/>
                <a:gd name="connsiteX1" fmla="*/ 773608 w 778689"/>
                <a:gd name="connsiteY1" fmla="*/ 268034 h 268034"/>
                <a:gd name="connsiteX2" fmla="*/ 768527 w 778689"/>
                <a:gd name="connsiteY2" fmla="*/ 259142 h 268034"/>
                <a:gd name="connsiteX3" fmla="*/ 778690 w 778689"/>
                <a:gd name="connsiteY3" fmla="*/ 254061 h 268034"/>
                <a:gd name="connsiteX4" fmla="*/ 774879 w 778689"/>
                <a:gd name="connsiteY4" fmla="*/ 252791 h 268034"/>
                <a:gd name="connsiteX5" fmla="*/ 0 w 778689"/>
                <a:gd name="connsiteY5" fmla="*/ 0 h 268034"/>
                <a:gd name="connsiteX6" fmla="*/ 0 w 778689"/>
                <a:gd name="connsiteY6" fmla="*/ 5081 h 268034"/>
                <a:gd name="connsiteX7" fmla="*/ 1270 w 778689"/>
                <a:gd name="connsiteY7" fmla="*/ 15244 h 26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689" h="268034">
                  <a:moveTo>
                    <a:pt x="1270" y="15244"/>
                  </a:moveTo>
                  <a:lnTo>
                    <a:pt x="773608" y="268034"/>
                  </a:lnTo>
                  <a:cubicBezTo>
                    <a:pt x="769798" y="266764"/>
                    <a:pt x="767257" y="262953"/>
                    <a:pt x="768527" y="259142"/>
                  </a:cubicBezTo>
                  <a:cubicBezTo>
                    <a:pt x="769798" y="255331"/>
                    <a:pt x="773608" y="252791"/>
                    <a:pt x="778690" y="254061"/>
                  </a:cubicBezTo>
                  <a:lnTo>
                    <a:pt x="774879" y="252791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36EDD5C2-E60E-4DDD-B01C-4748178A4D6B}"/>
                </a:ext>
              </a:extLst>
            </p:cNvPr>
            <p:cNvSpPr/>
            <p:nvPr/>
          </p:nvSpPr>
          <p:spPr>
            <a:xfrm>
              <a:off x="5558471" y="5296840"/>
              <a:ext cx="272173" cy="93062"/>
            </a:xfrm>
            <a:custGeom>
              <a:avLst/>
              <a:gdLst>
                <a:gd name="connsiteX0" fmla="*/ 263281 w 272173"/>
                <a:gd name="connsiteY0" fmla="*/ 82900 h 93062"/>
                <a:gd name="connsiteX1" fmla="*/ 272173 w 272173"/>
                <a:gd name="connsiteY1" fmla="*/ 77819 h 93062"/>
                <a:gd name="connsiteX2" fmla="*/ 272173 w 272173"/>
                <a:gd name="connsiteY2" fmla="*/ 77819 h 93062"/>
                <a:gd name="connsiteX3" fmla="*/ 263281 w 272173"/>
                <a:gd name="connsiteY3" fmla="*/ 75278 h 93062"/>
                <a:gd name="connsiteX4" fmla="*/ 21925 w 272173"/>
                <a:gd name="connsiteY4" fmla="*/ 4141 h 93062"/>
                <a:gd name="connsiteX5" fmla="*/ 9222 w 272173"/>
                <a:gd name="connsiteY5" fmla="*/ 330 h 93062"/>
                <a:gd name="connsiteX6" fmla="*/ 330 w 272173"/>
                <a:gd name="connsiteY6" fmla="*/ 5412 h 93062"/>
                <a:gd name="connsiteX7" fmla="*/ 330 w 272173"/>
                <a:gd name="connsiteY7" fmla="*/ 5412 h 93062"/>
                <a:gd name="connsiteX8" fmla="*/ 5412 w 272173"/>
                <a:gd name="connsiteY8" fmla="*/ 14304 h 93062"/>
                <a:gd name="connsiteX9" fmla="*/ 5412 w 272173"/>
                <a:gd name="connsiteY9" fmla="*/ 14304 h 93062"/>
                <a:gd name="connsiteX10" fmla="*/ 268362 w 272173"/>
                <a:gd name="connsiteY10" fmla="*/ 93063 h 93062"/>
                <a:gd name="connsiteX11" fmla="*/ 263281 w 272173"/>
                <a:gd name="connsiteY11" fmla="*/ 82900 h 93062"/>
                <a:gd name="connsiteX12" fmla="*/ 263281 w 272173"/>
                <a:gd name="connsiteY12" fmla="*/ 82900 h 9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173" h="93062">
                  <a:moveTo>
                    <a:pt x="263281" y="82900"/>
                  </a:moveTo>
                  <a:cubicBezTo>
                    <a:pt x="264551" y="79090"/>
                    <a:pt x="268362" y="76549"/>
                    <a:pt x="272173" y="77819"/>
                  </a:cubicBezTo>
                  <a:cubicBezTo>
                    <a:pt x="272173" y="77819"/>
                    <a:pt x="272173" y="77819"/>
                    <a:pt x="272173" y="77819"/>
                  </a:cubicBezTo>
                  <a:lnTo>
                    <a:pt x="263281" y="75278"/>
                  </a:lnTo>
                  <a:lnTo>
                    <a:pt x="21925" y="414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268362" y="93063"/>
                  </a:lnTo>
                  <a:cubicBezTo>
                    <a:pt x="264551" y="91793"/>
                    <a:pt x="262011" y="87981"/>
                    <a:pt x="263281" y="82900"/>
                  </a:cubicBezTo>
                  <a:cubicBezTo>
                    <a:pt x="263281" y="82900"/>
                    <a:pt x="263281" y="82900"/>
                    <a:pt x="263281" y="8290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9650602-8FA9-40C0-A0ED-5336AB685179}"/>
                </a:ext>
              </a:extLst>
            </p:cNvPr>
            <p:cNvSpPr/>
            <p:nvPr/>
          </p:nvSpPr>
          <p:spPr>
            <a:xfrm>
              <a:off x="5821422" y="5374329"/>
              <a:ext cx="255989" cy="85771"/>
            </a:xfrm>
            <a:custGeom>
              <a:avLst/>
              <a:gdLst>
                <a:gd name="connsiteX0" fmla="*/ 9223 w 255989"/>
                <a:gd name="connsiteY0" fmla="*/ 330 h 85771"/>
                <a:gd name="connsiteX1" fmla="*/ 330 w 255989"/>
                <a:gd name="connsiteY1" fmla="*/ 5412 h 85771"/>
                <a:gd name="connsiteX2" fmla="*/ 5412 w 255989"/>
                <a:gd name="connsiteY2" fmla="*/ 14304 h 85771"/>
                <a:gd name="connsiteX3" fmla="*/ 246767 w 255989"/>
                <a:gd name="connsiteY3" fmla="*/ 85441 h 85771"/>
                <a:gd name="connsiteX4" fmla="*/ 255659 w 255989"/>
                <a:gd name="connsiteY4" fmla="*/ 80360 h 85771"/>
                <a:gd name="connsiteX5" fmla="*/ 250578 w 255989"/>
                <a:gd name="connsiteY5" fmla="*/ 71468 h 85771"/>
                <a:gd name="connsiteX6" fmla="*/ 250578 w 255989"/>
                <a:gd name="connsiteY6" fmla="*/ 71468 h 85771"/>
                <a:gd name="connsiteX7" fmla="*/ 241686 w 255989"/>
                <a:gd name="connsiteY7" fmla="*/ 68927 h 85771"/>
                <a:gd name="connsiteX8" fmla="*/ 15574 w 255989"/>
                <a:gd name="connsiteY8" fmla="*/ 1601 h 85771"/>
                <a:gd name="connsiteX9" fmla="*/ 9223 w 255989"/>
                <a:gd name="connsiteY9" fmla="*/ 330 h 85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989" h="85771">
                  <a:moveTo>
                    <a:pt x="9223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lnTo>
                    <a:pt x="246767" y="85441"/>
                  </a:lnTo>
                  <a:cubicBezTo>
                    <a:pt x="250578" y="86711"/>
                    <a:pt x="254389" y="84171"/>
                    <a:pt x="255659" y="80360"/>
                  </a:cubicBezTo>
                  <a:cubicBezTo>
                    <a:pt x="256930" y="76549"/>
                    <a:pt x="254389" y="72738"/>
                    <a:pt x="250578" y="71468"/>
                  </a:cubicBezTo>
                  <a:lnTo>
                    <a:pt x="250578" y="71468"/>
                  </a:lnTo>
                  <a:lnTo>
                    <a:pt x="241686" y="68927"/>
                  </a:lnTo>
                  <a:lnTo>
                    <a:pt x="15574" y="1601"/>
                  </a:lnTo>
                  <a:lnTo>
                    <a:pt x="9223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6459885C-7811-4F59-B950-BA4D28436333}"/>
                </a:ext>
              </a:extLst>
            </p:cNvPr>
            <p:cNvSpPr/>
            <p:nvPr/>
          </p:nvSpPr>
          <p:spPr>
            <a:xfrm>
              <a:off x="6556921" y="5594092"/>
              <a:ext cx="150225" cy="56223"/>
            </a:xfrm>
            <a:custGeom>
              <a:avLst/>
              <a:gdLst>
                <a:gd name="connsiteX0" fmla="*/ 331 w 150225"/>
                <a:gd name="connsiteY0" fmla="*/ 5412 h 56223"/>
                <a:gd name="connsiteX1" fmla="*/ 5411 w 150225"/>
                <a:gd name="connsiteY1" fmla="*/ 14304 h 56223"/>
                <a:gd name="connsiteX2" fmla="*/ 5411 w 150225"/>
                <a:gd name="connsiteY2" fmla="*/ 14304 h 56223"/>
                <a:gd name="connsiteX3" fmla="*/ 146414 w 150225"/>
                <a:gd name="connsiteY3" fmla="*/ 56224 h 56223"/>
                <a:gd name="connsiteX4" fmla="*/ 141333 w 150225"/>
                <a:gd name="connsiteY4" fmla="*/ 47332 h 56223"/>
                <a:gd name="connsiteX5" fmla="*/ 150225 w 150225"/>
                <a:gd name="connsiteY5" fmla="*/ 42251 h 56223"/>
                <a:gd name="connsiteX6" fmla="*/ 150225 w 150225"/>
                <a:gd name="connsiteY6" fmla="*/ 42251 h 56223"/>
                <a:gd name="connsiteX7" fmla="*/ 9223 w 150225"/>
                <a:gd name="connsiteY7" fmla="*/ 330 h 56223"/>
                <a:gd name="connsiteX8" fmla="*/ 331 w 150225"/>
                <a:gd name="connsiteY8" fmla="*/ 5412 h 56223"/>
                <a:gd name="connsiteX9" fmla="*/ 331 w 150225"/>
                <a:gd name="connsiteY9" fmla="*/ 5412 h 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225" h="56223">
                  <a:moveTo>
                    <a:pt x="331" y="5412"/>
                  </a:moveTo>
                  <a:cubicBezTo>
                    <a:pt x="-940" y="9223"/>
                    <a:pt x="1601" y="13034"/>
                    <a:pt x="5411" y="14304"/>
                  </a:cubicBezTo>
                  <a:cubicBezTo>
                    <a:pt x="5411" y="14304"/>
                    <a:pt x="5411" y="14304"/>
                    <a:pt x="5411" y="14304"/>
                  </a:cubicBezTo>
                  <a:lnTo>
                    <a:pt x="146414" y="56224"/>
                  </a:lnTo>
                  <a:cubicBezTo>
                    <a:pt x="142604" y="54954"/>
                    <a:pt x="140063" y="51143"/>
                    <a:pt x="141333" y="47332"/>
                  </a:cubicBezTo>
                  <a:cubicBezTo>
                    <a:pt x="142604" y="43521"/>
                    <a:pt x="146414" y="40980"/>
                    <a:pt x="150225" y="42251"/>
                  </a:cubicBezTo>
                  <a:lnTo>
                    <a:pt x="150225" y="42251"/>
                  </a:lnTo>
                  <a:lnTo>
                    <a:pt x="9223" y="330"/>
                  </a:lnTo>
                  <a:cubicBezTo>
                    <a:pt x="5411" y="-940"/>
                    <a:pt x="1601" y="1601"/>
                    <a:pt x="331" y="5412"/>
                  </a:cubicBezTo>
                  <a:cubicBezTo>
                    <a:pt x="331" y="5412"/>
                    <a:pt x="331" y="5412"/>
                    <a:pt x="331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0422EA21-DDFA-40FE-8530-A820F6BC3A76}"/>
                </a:ext>
              </a:extLst>
            </p:cNvPr>
            <p:cNvSpPr/>
            <p:nvPr/>
          </p:nvSpPr>
          <p:spPr>
            <a:xfrm>
              <a:off x="6697924" y="5636342"/>
              <a:ext cx="185793" cy="65283"/>
            </a:xfrm>
            <a:custGeom>
              <a:avLst/>
              <a:gdLst>
                <a:gd name="connsiteX0" fmla="*/ 330 w 185793"/>
                <a:gd name="connsiteY0" fmla="*/ 5081 h 65283"/>
                <a:gd name="connsiteX1" fmla="*/ 5412 w 185793"/>
                <a:gd name="connsiteY1" fmla="*/ 13973 h 65283"/>
                <a:gd name="connsiteX2" fmla="*/ 164198 w 185793"/>
                <a:gd name="connsiteY2" fmla="*/ 60974 h 65283"/>
                <a:gd name="connsiteX3" fmla="*/ 176901 w 185793"/>
                <a:gd name="connsiteY3" fmla="*/ 64785 h 65283"/>
                <a:gd name="connsiteX4" fmla="*/ 184523 w 185793"/>
                <a:gd name="connsiteY4" fmla="*/ 62245 h 65283"/>
                <a:gd name="connsiteX5" fmla="*/ 185794 w 185793"/>
                <a:gd name="connsiteY5" fmla="*/ 60974 h 65283"/>
                <a:gd name="connsiteX6" fmla="*/ 185794 w 185793"/>
                <a:gd name="connsiteY6" fmla="*/ 59704 h 65283"/>
                <a:gd name="connsiteX7" fmla="*/ 185794 w 185793"/>
                <a:gd name="connsiteY7" fmla="*/ 59704 h 65283"/>
                <a:gd name="connsiteX8" fmla="*/ 185794 w 185793"/>
                <a:gd name="connsiteY8" fmla="*/ 58434 h 65283"/>
                <a:gd name="connsiteX9" fmla="*/ 185794 w 185793"/>
                <a:gd name="connsiteY9" fmla="*/ 57164 h 65283"/>
                <a:gd name="connsiteX10" fmla="*/ 185794 w 185793"/>
                <a:gd name="connsiteY10" fmla="*/ 55893 h 65283"/>
                <a:gd name="connsiteX11" fmla="*/ 185794 w 185793"/>
                <a:gd name="connsiteY11" fmla="*/ 54623 h 65283"/>
                <a:gd name="connsiteX12" fmla="*/ 185794 w 185793"/>
                <a:gd name="connsiteY12" fmla="*/ 54623 h 65283"/>
                <a:gd name="connsiteX13" fmla="*/ 184523 w 185793"/>
                <a:gd name="connsiteY13" fmla="*/ 53353 h 65283"/>
                <a:gd name="connsiteX14" fmla="*/ 184523 w 185793"/>
                <a:gd name="connsiteY14" fmla="*/ 53353 h 65283"/>
                <a:gd name="connsiteX15" fmla="*/ 183253 w 185793"/>
                <a:gd name="connsiteY15" fmla="*/ 52082 h 65283"/>
                <a:gd name="connsiteX16" fmla="*/ 181982 w 185793"/>
                <a:gd name="connsiteY16" fmla="*/ 50812 h 65283"/>
                <a:gd name="connsiteX17" fmla="*/ 181982 w 185793"/>
                <a:gd name="connsiteY17" fmla="*/ 50812 h 65283"/>
                <a:gd name="connsiteX18" fmla="*/ 180712 w 185793"/>
                <a:gd name="connsiteY18" fmla="*/ 50812 h 65283"/>
                <a:gd name="connsiteX19" fmla="*/ 180712 w 185793"/>
                <a:gd name="connsiteY19" fmla="*/ 50812 h 65283"/>
                <a:gd name="connsiteX20" fmla="*/ 9222 w 185793"/>
                <a:gd name="connsiteY20" fmla="*/ 0 h 65283"/>
                <a:gd name="connsiteX21" fmla="*/ 330 w 185793"/>
                <a:gd name="connsiteY21" fmla="*/ 5081 h 65283"/>
                <a:gd name="connsiteX22" fmla="*/ 330 w 185793"/>
                <a:gd name="connsiteY22" fmla="*/ 5081 h 65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5793" h="65283">
                  <a:moveTo>
                    <a:pt x="330" y="5081"/>
                  </a:moveTo>
                  <a:cubicBezTo>
                    <a:pt x="-940" y="8892"/>
                    <a:pt x="1601" y="12703"/>
                    <a:pt x="5412" y="13973"/>
                  </a:cubicBezTo>
                  <a:lnTo>
                    <a:pt x="164198" y="60974"/>
                  </a:lnTo>
                  <a:lnTo>
                    <a:pt x="176901" y="64785"/>
                  </a:lnTo>
                  <a:cubicBezTo>
                    <a:pt x="179442" y="66056"/>
                    <a:pt x="181982" y="64785"/>
                    <a:pt x="184523" y="62245"/>
                  </a:cubicBezTo>
                  <a:cubicBezTo>
                    <a:pt x="184523" y="62245"/>
                    <a:pt x="185794" y="60974"/>
                    <a:pt x="185794" y="60974"/>
                  </a:cubicBezTo>
                  <a:cubicBezTo>
                    <a:pt x="185794" y="60974"/>
                    <a:pt x="185794" y="59704"/>
                    <a:pt x="185794" y="59704"/>
                  </a:cubicBezTo>
                  <a:lnTo>
                    <a:pt x="185794" y="59704"/>
                  </a:lnTo>
                  <a:cubicBezTo>
                    <a:pt x="185794" y="59704"/>
                    <a:pt x="185794" y="59704"/>
                    <a:pt x="185794" y="58434"/>
                  </a:cubicBezTo>
                  <a:cubicBezTo>
                    <a:pt x="185794" y="57164"/>
                    <a:pt x="185794" y="57164"/>
                    <a:pt x="185794" y="57164"/>
                  </a:cubicBezTo>
                  <a:cubicBezTo>
                    <a:pt x="185794" y="57164"/>
                    <a:pt x="185794" y="55893"/>
                    <a:pt x="185794" y="55893"/>
                  </a:cubicBezTo>
                  <a:lnTo>
                    <a:pt x="185794" y="54623"/>
                  </a:lnTo>
                  <a:lnTo>
                    <a:pt x="185794" y="54623"/>
                  </a:lnTo>
                  <a:lnTo>
                    <a:pt x="184523" y="53353"/>
                  </a:lnTo>
                  <a:lnTo>
                    <a:pt x="184523" y="53353"/>
                  </a:lnTo>
                  <a:lnTo>
                    <a:pt x="183253" y="52082"/>
                  </a:lnTo>
                  <a:lnTo>
                    <a:pt x="181982" y="50812"/>
                  </a:lnTo>
                  <a:lnTo>
                    <a:pt x="181982" y="50812"/>
                  </a:lnTo>
                  <a:lnTo>
                    <a:pt x="180712" y="50812"/>
                  </a:lnTo>
                  <a:lnTo>
                    <a:pt x="180712" y="50812"/>
                  </a:lnTo>
                  <a:lnTo>
                    <a:pt x="9222" y="0"/>
                  </a:lnTo>
                  <a:cubicBezTo>
                    <a:pt x="6682" y="0"/>
                    <a:pt x="2871" y="1270"/>
                    <a:pt x="330" y="5081"/>
                  </a:cubicBezTo>
                  <a:cubicBezTo>
                    <a:pt x="330" y="5081"/>
                    <a:pt x="330" y="5081"/>
                    <a:pt x="330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9E43B946-D65E-49CB-8AB0-9967C0BF2989}"/>
                </a:ext>
              </a:extLst>
            </p:cNvPr>
            <p:cNvSpPr/>
            <p:nvPr/>
          </p:nvSpPr>
          <p:spPr>
            <a:xfrm>
              <a:off x="1092451" y="4283468"/>
              <a:ext cx="259139" cy="92732"/>
            </a:xfrm>
            <a:custGeom>
              <a:avLst/>
              <a:gdLst>
                <a:gd name="connsiteX0" fmla="*/ 255329 w 259139"/>
                <a:gd name="connsiteY0" fmla="*/ 92732 h 92732"/>
                <a:gd name="connsiteX1" fmla="*/ 250248 w 259139"/>
                <a:gd name="connsiteY1" fmla="*/ 83840 h 92732"/>
                <a:gd name="connsiteX2" fmla="*/ 259140 w 259139"/>
                <a:gd name="connsiteY2" fmla="*/ 78759 h 92732"/>
                <a:gd name="connsiteX3" fmla="*/ 259140 w 259139"/>
                <a:gd name="connsiteY3" fmla="*/ 78759 h 92732"/>
                <a:gd name="connsiteX4" fmla="*/ 3811 w 259139"/>
                <a:gd name="connsiteY4" fmla="*/ 0 h 92732"/>
                <a:gd name="connsiteX5" fmla="*/ 3811 w 259139"/>
                <a:gd name="connsiteY5" fmla="*/ 0 h 92732"/>
                <a:gd name="connsiteX6" fmla="*/ 8892 w 259139"/>
                <a:gd name="connsiteY6" fmla="*/ 8892 h 92732"/>
                <a:gd name="connsiteX7" fmla="*/ 8892 w 259139"/>
                <a:gd name="connsiteY7" fmla="*/ 8892 h 92732"/>
                <a:gd name="connsiteX8" fmla="*/ 0 w 259139"/>
                <a:gd name="connsiteY8" fmla="*/ 13973 h 92732"/>
                <a:gd name="connsiteX9" fmla="*/ 0 w 259139"/>
                <a:gd name="connsiteY9" fmla="*/ 13973 h 92732"/>
                <a:gd name="connsiteX10" fmla="*/ 10162 w 259139"/>
                <a:gd name="connsiteY10" fmla="*/ 17784 h 92732"/>
                <a:gd name="connsiteX11" fmla="*/ 250248 w 259139"/>
                <a:gd name="connsiteY11" fmla="*/ 91462 h 92732"/>
                <a:gd name="connsiteX12" fmla="*/ 255329 w 259139"/>
                <a:gd name="connsiteY12" fmla="*/ 92732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9139" h="92732">
                  <a:moveTo>
                    <a:pt x="255329" y="92732"/>
                  </a:moveTo>
                  <a:cubicBezTo>
                    <a:pt x="251518" y="91462"/>
                    <a:pt x="248977" y="87651"/>
                    <a:pt x="250248" y="83840"/>
                  </a:cubicBezTo>
                  <a:cubicBezTo>
                    <a:pt x="251518" y="80029"/>
                    <a:pt x="255329" y="77488"/>
                    <a:pt x="259140" y="78759"/>
                  </a:cubicBezTo>
                  <a:lnTo>
                    <a:pt x="259140" y="78759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7622" y="1270"/>
                    <a:pt x="10162" y="5081"/>
                    <a:pt x="8892" y="8892"/>
                  </a:cubicBezTo>
                  <a:cubicBezTo>
                    <a:pt x="8892" y="8892"/>
                    <a:pt x="8892" y="8892"/>
                    <a:pt x="8892" y="8892"/>
                  </a:cubicBezTo>
                  <a:cubicBezTo>
                    <a:pt x="7622" y="12703"/>
                    <a:pt x="3811" y="15243"/>
                    <a:pt x="0" y="13973"/>
                  </a:cubicBezTo>
                  <a:cubicBezTo>
                    <a:pt x="0" y="13973"/>
                    <a:pt x="0" y="13973"/>
                    <a:pt x="0" y="13973"/>
                  </a:cubicBezTo>
                  <a:lnTo>
                    <a:pt x="10162" y="17784"/>
                  </a:lnTo>
                  <a:lnTo>
                    <a:pt x="250248" y="91462"/>
                  </a:lnTo>
                  <a:lnTo>
                    <a:pt x="255329" y="9273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B6A5BFF7-6AFE-40E2-B6B1-994A2C5A4EC6}"/>
                </a:ext>
              </a:extLst>
            </p:cNvPr>
            <p:cNvSpPr/>
            <p:nvPr/>
          </p:nvSpPr>
          <p:spPr>
            <a:xfrm>
              <a:off x="1342369" y="4363020"/>
              <a:ext cx="54013" cy="25882"/>
            </a:xfrm>
            <a:custGeom>
              <a:avLst/>
              <a:gdLst>
                <a:gd name="connsiteX0" fmla="*/ 330 w 54013"/>
                <a:gd name="connsiteY0" fmla="*/ 4287 h 25882"/>
                <a:gd name="connsiteX1" fmla="*/ 5412 w 54013"/>
                <a:gd name="connsiteY1" fmla="*/ 13179 h 25882"/>
                <a:gd name="connsiteX2" fmla="*/ 5412 w 54013"/>
                <a:gd name="connsiteY2" fmla="*/ 13179 h 25882"/>
                <a:gd name="connsiteX3" fmla="*/ 15574 w 54013"/>
                <a:gd name="connsiteY3" fmla="*/ 16990 h 25882"/>
                <a:gd name="connsiteX4" fmla="*/ 44791 w 54013"/>
                <a:gd name="connsiteY4" fmla="*/ 25882 h 25882"/>
                <a:gd name="connsiteX5" fmla="*/ 44791 w 54013"/>
                <a:gd name="connsiteY5" fmla="*/ 25882 h 25882"/>
                <a:gd name="connsiteX6" fmla="*/ 46061 w 54013"/>
                <a:gd name="connsiteY6" fmla="*/ 25882 h 25882"/>
                <a:gd name="connsiteX7" fmla="*/ 47331 w 54013"/>
                <a:gd name="connsiteY7" fmla="*/ 25882 h 25882"/>
                <a:gd name="connsiteX8" fmla="*/ 48602 w 54013"/>
                <a:gd name="connsiteY8" fmla="*/ 25882 h 25882"/>
                <a:gd name="connsiteX9" fmla="*/ 48602 w 54013"/>
                <a:gd name="connsiteY9" fmla="*/ 25882 h 25882"/>
                <a:gd name="connsiteX10" fmla="*/ 49872 w 54013"/>
                <a:gd name="connsiteY10" fmla="*/ 25882 h 25882"/>
                <a:gd name="connsiteX11" fmla="*/ 49872 w 54013"/>
                <a:gd name="connsiteY11" fmla="*/ 25882 h 25882"/>
                <a:gd name="connsiteX12" fmla="*/ 53683 w 54013"/>
                <a:gd name="connsiteY12" fmla="*/ 22072 h 25882"/>
                <a:gd name="connsiteX13" fmla="*/ 48602 w 54013"/>
                <a:gd name="connsiteY13" fmla="*/ 13179 h 25882"/>
                <a:gd name="connsiteX14" fmla="*/ 48602 w 54013"/>
                <a:gd name="connsiteY14" fmla="*/ 13179 h 25882"/>
                <a:gd name="connsiteX15" fmla="*/ 44791 w 54013"/>
                <a:gd name="connsiteY15" fmla="*/ 11909 h 25882"/>
                <a:gd name="connsiteX16" fmla="*/ 37169 w 54013"/>
                <a:gd name="connsiteY16" fmla="*/ 9369 h 25882"/>
                <a:gd name="connsiteX17" fmla="*/ 7952 w 54013"/>
                <a:gd name="connsiteY17" fmla="*/ 476 h 25882"/>
                <a:gd name="connsiteX18" fmla="*/ 7952 w 54013"/>
                <a:gd name="connsiteY18" fmla="*/ 476 h 25882"/>
                <a:gd name="connsiteX19" fmla="*/ 330 w 54013"/>
                <a:gd name="connsiteY19" fmla="*/ 4287 h 2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013" h="25882">
                  <a:moveTo>
                    <a:pt x="330" y="4287"/>
                  </a:moveTo>
                  <a:cubicBezTo>
                    <a:pt x="-940" y="8098"/>
                    <a:pt x="1601" y="11909"/>
                    <a:pt x="5412" y="13179"/>
                  </a:cubicBezTo>
                  <a:cubicBezTo>
                    <a:pt x="5412" y="13179"/>
                    <a:pt x="5412" y="13179"/>
                    <a:pt x="5412" y="13179"/>
                  </a:cubicBezTo>
                  <a:lnTo>
                    <a:pt x="15574" y="16990"/>
                  </a:lnTo>
                  <a:lnTo>
                    <a:pt x="44791" y="25882"/>
                  </a:lnTo>
                  <a:lnTo>
                    <a:pt x="44791" y="25882"/>
                  </a:lnTo>
                  <a:lnTo>
                    <a:pt x="46061" y="25882"/>
                  </a:lnTo>
                  <a:lnTo>
                    <a:pt x="47331" y="25882"/>
                  </a:lnTo>
                  <a:lnTo>
                    <a:pt x="48602" y="25882"/>
                  </a:lnTo>
                  <a:lnTo>
                    <a:pt x="48602" y="25882"/>
                  </a:lnTo>
                  <a:lnTo>
                    <a:pt x="49872" y="25882"/>
                  </a:lnTo>
                  <a:lnTo>
                    <a:pt x="49872" y="25882"/>
                  </a:lnTo>
                  <a:cubicBezTo>
                    <a:pt x="51142" y="24612"/>
                    <a:pt x="52413" y="23342"/>
                    <a:pt x="53683" y="22072"/>
                  </a:cubicBezTo>
                  <a:cubicBezTo>
                    <a:pt x="54953" y="18261"/>
                    <a:pt x="52413" y="14450"/>
                    <a:pt x="48602" y="13179"/>
                  </a:cubicBezTo>
                  <a:cubicBezTo>
                    <a:pt x="48602" y="13179"/>
                    <a:pt x="48602" y="13179"/>
                    <a:pt x="48602" y="13179"/>
                  </a:cubicBezTo>
                  <a:lnTo>
                    <a:pt x="44791" y="11909"/>
                  </a:lnTo>
                  <a:lnTo>
                    <a:pt x="37169" y="9369"/>
                  </a:lnTo>
                  <a:lnTo>
                    <a:pt x="7952" y="476"/>
                  </a:lnTo>
                  <a:lnTo>
                    <a:pt x="7952" y="476"/>
                  </a:lnTo>
                  <a:cubicBezTo>
                    <a:pt x="4141" y="-794"/>
                    <a:pt x="1601" y="476"/>
                    <a:pt x="330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98BC5FEA-8DA0-4BDD-A48A-0DA5E7A88097}"/>
                </a:ext>
              </a:extLst>
            </p:cNvPr>
            <p:cNvSpPr/>
            <p:nvPr/>
          </p:nvSpPr>
          <p:spPr>
            <a:xfrm>
              <a:off x="3084271" y="829509"/>
              <a:ext cx="25405" cy="284548"/>
            </a:xfrm>
            <a:custGeom>
              <a:avLst/>
              <a:gdLst>
                <a:gd name="connsiteX0" fmla="*/ 10162 w 25405"/>
                <a:gd name="connsiteY0" fmla="*/ 276926 h 284548"/>
                <a:gd name="connsiteX1" fmla="*/ 17784 w 25405"/>
                <a:gd name="connsiteY1" fmla="*/ 284548 h 284548"/>
                <a:gd name="connsiteX2" fmla="*/ 25406 w 25405"/>
                <a:gd name="connsiteY2" fmla="*/ 276926 h 284548"/>
                <a:gd name="connsiteX3" fmla="*/ 25406 w 25405"/>
                <a:gd name="connsiteY3" fmla="*/ 276926 h 284548"/>
                <a:gd name="connsiteX4" fmla="*/ 15243 w 25405"/>
                <a:gd name="connsiteY4" fmla="*/ 0 h 284548"/>
                <a:gd name="connsiteX5" fmla="*/ 7622 w 25405"/>
                <a:gd name="connsiteY5" fmla="*/ 7622 h 284548"/>
                <a:gd name="connsiteX6" fmla="*/ 0 w 25405"/>
                <a:gd name="connsiteY6" fmla="*/ 0 h 284548"/>
                <a:gd name="connsiteX7" fmla="*/ 0 w 25405"/>
                <a:gd name="connsiteY7" fmla="*/ 6352 h 284548"/>
                <a:gd name="connsiteX8" fmla="*/ 10162 w 25405"/>
                <a:gd name="connsiteY8" fmla="*/ 271845 h 284548"/>
                <a:gd name="connsiteX9" fmla="*/ 10162 w 25405"/>
                <a:gd name="connsiteY9" fmla="*/ 276926 h 28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5" h="284548">
                  <a:moveTo>
                    <a:pt x="10162" y="276926"/>
                  </a:moveTo>
                  <a:cubicBezTo>
                    <a:pt x="10162" y="280737"/>
                    <a:pt x="13973" y="284548"/>
                    <a:pt x="17784" y="284548"/>
                  </a:cubicBezTo>
                  <a:cubicBezTo>
                    <a:pt x="21595" y="284548"/>
                    <a:pt x="25406" y="280737"/>
                    <a:pt x="25406" y="276926"/>
                  </a:cubicBezTo>
                  <a:cubicBezTo>
                    <a:pt x="25406" y="276926"/>
                    <a:pt x="25406" y="276926"/>
                    <a:pt x="25406" y="276926"/>
                  </a:cubicBez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0" y="6352"/>
                  </a:lnTo>
                  <a:lnTo>
                    <a:pt x="10162" y="271845"/>
                  </a:lnTo>
                  <a:lnTo>
                    <a:pt x="10162" y="2769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6A8690CD-869B-4AB1-88AB-AFA1856E6202}"/>
                </a:ext>
              </a:extLst>
            </p:cNvPr>
            <p:cNvSpPr/>
            <p:nvPr/>
          </p:nvSpPr>
          <p:spPr>
            <a:xfrm>
              <a:off x="3051243" y="0"/>
              <a:ext cx="48271" cy="838401"/>
            </a:xfrm>
            <a:custGeom>
              <a:avLst/>
              <a:gdLst>
                <a:gd name="connsiteX0" fmla="*/ 40649 w 48271"/>
                <a:gd name="connsiteY0" fmla="*/ 838401 h 838401"/>
                <a:gd name="connsiteX1" fmla="*/ 48271 w 48271"/>
                <a:gd name="connsiteY1" fmla="*/ 830779 h 838401"/>
                <a:gd name="connsiteX2" fmla="*/ 48271 w 48271"/>
                <a:gd name="connsiteY2" fmla="*/ 830779 h 838401"/>
                <a:gd name="connsiteX3" fmla="*/ 15243 w 48271"/>
                <a:gd name="connsiteY3" fmla="*/ 0 h 838401"/>
                <a:gd name="connsiteX4" fmla="*/ 0 w 48271"/>
                <a:gd name="connsiteY4" fmla="*/ 0 h 838401"/>
                <a:gd name="connsiteX5" fmla="*/ 33028 w 48271"/>
                <a:gd name="connsiteY5" fmla="*/ 821887 h 838401"/>
                <a:gd name="connsiteX6" fmla="*/ 33028 w 48271"/>
                <a:gd name="connsiteY6" fmla="*/ 830779 h 838401"/>
                <a:gd name="connsiteX7" fmla="*/ 40649 w 48271"/>
                <a:gd name="connsiteY7" fmla="*/ 838401 h 838401"/>
                <a:gd name="connsiteX8" fmla="*/ 40649 w 48271"/>
                <a:gd name="connsiteY8" fmla="*/ 838401 h 838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838401">
                  <a:moveTo>
                    <a:pt x="40649" y="838401"/>
                  </a:moveTo>
                  <a:cubicBezTo>
                    <a:pt x="44460" y="838401"/>
                    <a:pt x="48271" y="834590"/>
                    <a:pt x="48271" y="830779"/>
                  </a:cubicBezTo>
                  <a:cubicBezTo>
                    <a:pt x="48271" y="830779"/>
                    <a:pt x="48271" y="830779"/>
                    <a:pt x="48271" y="830779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33028" y="821887"/>
                  </a:lnTo>
                  <a:lnTo>
                    <a:pt x="33028" y="830779"/>
                  </a:lnTo>
                  <a:cubicBezTo>
                    <a:pt x="31757" y="834590"/>
                    <a:pt x="35568" y="838401"/>
                    <a:pt x="40649" y="838401"/>
                  </a:cubicBezTo>
                  <a:cubicBezTo>
                    <a:pt x="39379" y="838401"/>
                    <a:pt x="40649" y="838401"/>
                    <a:pt x="40649" y="83840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0502A706-B40B-45E4-A1C8-C8D72DE093B5}"/>
                </a:ext>
              </a:extLst>
            </p:cNvPr>
            <p:cNvSpPr/>
            <p:nvPr/>
          </p:nvSpPr>
          <p:spPr>
            <a:xfrm>
              <a:off x="472549" y="6614477"/>
              <a:ext cx="18033" cy="34298"/>
            </a:xfrm>
            <a:custGeom>
              <a:avLst/>
              <a:gdLst>
                <a:gd name="connsiteX0" fmla="*/ 11433 w 18033"/>
                <a:gd name="connsiteY0" fmla="*/ 34298 h 34298"/>
                <a:gd name="connsiteX1" fmla="*/ 17784 w 18033"/>
                <a:gd name="connsiteY1" fmla="*/ 26676 h 34298"/>
                <a:gd name="connsiteX2" fmla="*/ 17784 w 18033"/>
                <a:gd name="connsiteY2" fmla="*/ 26676 h 34298"/>
                <a:gd name="connsiteX3" fmla="*/ 17784 w 18033"/>
                <a:gd name="connsiteY3" fmla="*/ 21595 h 34298"/>
                <a:gd name="connsiteX4" fmla="*/ 15244 w 18033"/>
                <a:gd name="connsiteY4" fmla="*/ 3811 h 34298"/>
                <a:gd name="connsiteX5" fmla="*/ 15244 w 18033"/>
                <a:gd name="connsiteY5" fmla="*/ 0 h 34298"/>
                <a:gd name="connsiteX6" fmla="*/ 8892 w 18033"/>
                <a:gd name="connsiteY6" fmla="*/ 8892 h 34298"/>
                <a:gd name="connsiteX7" fmla="*/ 0 w 18033"/>
                <a:gd name="connsiteY7" fmla="*/ 2541 h 34298"/>
                <a:gd name="connsiteX8" fmla="*/ 0 w 18033"/>
                <a:gd name="connsiteY8" fmla="*/ 1270 h 34298"/>
                <a:gd name="connsiteX9" fmla="*/ 2541 w 18033"/>
                <a:gd name="connsiteY9" fmla="*/ 26676 h 34298"/>
                <a:gd name="connsiteX10" fmla="*/ 11433 w 18033"/>
                <a:gd name="connsiteY10" fmla="*/ 34298 h 34298"/>
                <a:gd name="connsiteX11" fmla="*/ 11433 w 18033"/>
                <a:gd name="connsiteY11" fmla="*/ 34298 h 3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33" h="34298">
                  <a:moveTo>
                    <a:pt x="11433" y="34298"/>
                  </a:moveTo>
                  <a:cubicBezTo>
                    <a:pt x="15244" y="34298"/>
                    <a:pt x="19054" y="30487"/>
                    <a:pt x="17784" y="26676"/>
                  </a:cubicBezTo>
                  <a:cubicBezTo>
                    <a:pt x="17784" y="26676"/>
                    <a:pt x="17784" y="26676"/>
                    <a:pt x="17784" y="26676"/>
                  </a:cubicBezTo>
                  <a:lnTo>
                    <a:pt x="17784" y="21595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2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2541" y="26676"/>
                  </a:lnTo>
                  <a:cubicBezTo>
                    <a:pt x="3811" y="30487"/>
                    <a:pt x="6351" y="34298"/>
                    <a:pt x="11433" y="34298"/>
                  </a:cubicBezTo>
                  <a:cubicBezTo>
                    <a:pt x="11433" y="34298"/>
                    <a:pt x="11433" y="34298"/>
                    <a:pt x="11433" y="3429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558A13CA-1B9B-4A82-82DE-D7B76336B290}"/>
                </a:ext>
              </a:extLst>
            </p:cNvPr>
            <p:cNvSpPr/>
            <p:nvPr/>
          </p:nvSpPr>
          <p:spPr>
            <a:xfrm>
              <a:off x="1075938" y="6210520"/>
              <a:ext cx="72406" cy="642774"/>
            </a:xfrm>
            <a:custGeom>
              <a:avLst/>
              <a:gdLst>
                <a:gd name="connsiteX0" fmla="*/ 13973 w 72406"/>
                <a:gd name="connsiteY0" fmla="*/ 6352 h 642774"/>
                <a:gd name="connsiteX1" fmla="*/ 8892 w 72406"/>
                <a:gd name="connsiteY1" fmla="*/ 0 h 642774"/>
                <a:gd name="connsiteX2" fmla="*/ 7622 w 72406"/>
                <a:gd name="connsiteY2" fmla="*/ 0 h 642774"/>
                <a:gd name="connsiteX3" fmla="*/ 6351 w 72406"/>
                <a:gd name="connsiteY3" fmla="*/ 0 h 642774"/>
                <a:gd name="connsiteX4" fmla="*/ 5081 w 72406"/>
                <a:gd name="connsiteY4" fmla="*/ 0 h 642774"/>
                <a:gd name="connsiteX5" fmla="*/ 3811 w 72406"/>
                <a:gd name="connsiteY5" fmla="*/ 0 h 642774"/>
                <a:gd name="connsiteX6" fmla="*/ 2541 w 72406"/>
                <a:gd name="connsiteY6" fmla="*/ 0 h 642774"/>
                <a:gd name="connsiteX7" fmla="*/ 1270 w 72406"/>
                <a:gd name="connsiteY7" fmla="*/ 1270 h 642774"/>
                <a:gd name="connsiteX8" fmla="*/ 1270 w 72406"/>
                <a:gd name="connsiteY8" fmla="*/ 2541 h 642774"/>
                <a:gd name="connsiteX9" fmla="*/ 0 w 72406"/>
                <a:gd name="connsiteY9" fmla="*/ 3811 h 642774"/>
                <a:gd name="connsiteX10" fmla="*/ 0 w 72406"/>
                <a:gd name="connsiteY10" fmla="*/ 5081 h 642774"/>
                <a:gd name="connsiteX11" fmla="*/ 0 w 72406"/>
                <a:gd name="connsiteY11" fmla="*/ 6352 h 642774"/>
                <a:gd name="connsiteX12" fmla="*/ 0 w 72406"/>
                <a:gd name="connsiteY12" fmla="*/ 6352 h 642774"/>
                <a:gd name="connsiteX13" fmla="*/ 58434 w 72406"/>
                <a:gd name="connsiteY13" fmla="*/ 642774 h 642774"/>
                <a:gd name="connsiteX14" fmla="*/ 72407 w 72406"/>
                <a:gd name="connsiteY14" fmla="*/ 642774 h 642774"/>
                <a:gd name="connsiteX15" fmla="*/ 13973 w 72406"/>
                <a:gd name="connsiteY15" fmla="*/ 16514 h 642774"/>
                <a:gd name="connsiteX16" fmla="*/ 13973 w 72406"/>
                <a:gd name="connsiteY16" fmla="*/ 6352 h 64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406" h="642774">
                  <a:moveTo>
                    <a:pt x="13973" y="6352"/>
                  </a:moveTo>
                  <a:cubicBezTo>
                    <a:pt x="13973" y="3811"/>
                    <a:pt x="11433" y="1270"/>
                    <a:pt x="8892" y="0"/>
                  </a:cubicBez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0"/>
                  </a:lnTo>
                  <a:lnTo>
                    <a:pt x="1270" y="1270"/>
                  </a:lnTo>
                  <a:cubicBezTo>
                    <a:pt x="1270" y="1270"/>
                    <a:pt x="1270" y="2541"/>
                    <a:pt x="1270" y="2541"/>
                  </a:cubicBezTo>
                  <a:cubicBezTo>
                    <a:pt x="1270" y="2541"/>
                    <a:pt x="1270" y="3811"/>
                    <a:pt x="0" y="3811"/>
                  </a:cubicBezTo>
                  <a:cubicBezTo>
                    <a:pt x="0" y="3811"/>
                    <a:pt x="0" y="5081"/>
                    <a:pt x="0" y="5081"/>
                  </a:cubicBezTo>
                  <a:cubicBezTo>
                    <a:pt x="0" y="5081"/>
                    <a:pt x="0" y="6352"/>
                    <a:pt x="0" y="6352"/>
                  </a:cubicBezTo>
                  <a:lnTo>
                    <a:pt x="0" y="6352"/>
                  </a:lnTo>
                  <a:lnTo>
                    <a:pt x="58434" y="642774"/>
                  </a:lnTo>
                  <a:lnTo>
                    <a:pt x="72407" y="642774"/>
                  </a:lnTo>
                  <a:lnTo>
                    <a:pt x="13973" y="16514"/>
                  </a:lnTo>
                  <a:lnTo>
                    <a:pt x="1397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E2F09AEC-C382-4023-8628-E6B15A93A2C2}"/>
                </a:ext>
              </a:extLst>
            </p:cNvPr>
            <p:cNvSpPr/>
            <p:nvPr/>
          </p:nvSpPr>
          <p:spPr>
            <a:xfrm>
              <a:off x="1678057" y="3399335"/>
              <a:ext cx="229922" cy="153706"/>
            </a:xfrm>
            <a:custGeom>
              <a:avLst/>
              <a:gdLst>
                <a:gd name="connsiteX0" fmla="*/ 219761 w 229922"/>
                <a:gd name="connsiteY0" fmla="*/ 10162 h 153706"/>
                <a:gd name="connsiteX1" fmla="*/ 222301 w 229922"/>
                <a:gd name="connsiteY1" fmla="*/ 0 h 153706"/>
                <a:gd name="connsiteX2" fmla="*/ 218490 w 229922"/>
                <a:gd name="connsiteY2" fmla="*/ 2540 h 153706"/>
                <a:gd name="connsiteX3" fmla="*/ 8892 w 229922"/>
                <a:gd name="connsiteY3" fmla="*/ 134652 h 153706"/>
                <a:gd name="connsiteX4" fmla="*/ 0 w 229922"/>
                <a:gd name="connsiteY4" fmla="*/ 141004 h 153706"/>
                <a:gd name="connsiteX5" fmla="*/ 0 w 229922"/>
                <a:gd name="connsiteY5" fmla="*/ 141004 h 153706"/>
                <a:gd name="connsiteX6" fmla="*/ 8892 w 229922"/>
                <a:gd name="connsiteY6" fmla="*/ 146085 h 153706"/>
                <a:gd name="connsiteX7" fmla="*/ 6351 w 229922"/>
                <a:gd name="connsiteY7" fmla="*/ 153707 h 153706"/>
                <a:gd name="connsiteX8" fmla="*/ 6351 w 229922"/>
                <a:gd name="connsiteY8" fmla="*/ 153707 h 153706"/>
                <a:gd name="connsiteX9" fmla="*/ 229923 w 229922"/>
                <a:gd name="connsiteY9" fmla="*/ 12703 h 153706"/>
                <a:gd name="connsiteX10" fmla="*/ 219761 w 229922"/>
                <a:gd name="connsiteY10" fmla="*/ 10162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9922" h="153706">
                  <a:moveTo>
                    <a:pt x="219761" y="10162"/>
                  </a:moveTo>
                  <a:cubicBezTo>
                    <a:pt x="217220" y="6352"/>
                    <a:pt x="218490" y="2540"/>
                    <a:pt x="222301" y="0"/>
                  </a:cubicBezTo>
                  <a:lnTo>
                    <a:pt x="218490" y="2540"/>
                  </a:lnTo>
                  <a:lnTo>
                    <a:pt x="8892" y="134652"/>
                  </a:lnTo>
                  <a:lnTo>
                    <a:pt x="0" y="141004"/>
                  </a:lnTo>
                  <a:lnTo>
                    <a:pt x="0" y="141004"/>
                  </a:lnTo>
                  <a:cubicBezTo>
                    <a:pt x="3811" y="139734"/>
                    <a:pt x="7622" y="142274"/>
                    <a:pt x="8892" y="146085"/>
                  </a:cubicBezTo>
                  <a:cubicBezTo>
                    <a:pt x="10162" y="148625"/>
                    <a:pt x="8892" y="152437"/>
                    <a:pt x="6351" y="153707"/>
                  </a:cubicBezTo>
                  <a:lnTo>
                    <a:pt x="6351" y="153707"/>
                  </a:lnTo>
                  <a:lnTo>
                    <a:pt x="229923" y="12703"/>
                  </a:lnTo>
                  <a:cubicBezTo>
                    <a:pt x="227382" y="13973"/>
                    <a:pt x="222301" y="12703"/>
                    <a:pt x="219761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4B71604-83A5-43B9-B3A2-A8A0A46CFC34}"/>
                </a:ext>
              </a:extLst>
            </p:cNvPr>
            <p:cNvSpPr/>
            <p:nvPr/>
          </p:nvSpPr>
          <p:spPr>
            <a:xfrm>
              <a:off x="1676786" y="3539841"/>
              <a:ext cx="12754" cy="19552"/>
            </a:xfrm>
            <a:custGeom>
              <a:avLst/>
              <a:gdLst>
                <a:gd name="connsiteX0" fmla="*/ 1270 w 12754"/>
                <a:gd name="connsiteY0" fmla="*/ 18283 h 19552"/>
                <a:gd name="connsiteX1" fmla="*/ 1270 w 12754"/>
                <a:gd name="connsiteY1" fmla="*/ 18283 h 19552"/>
                <a:gd name="connsiteX2" fmla="*/ 0 w 12754"/>
                <a:gd name="connsiteY2" fmla="*/ 19553 h 19552"/>
                <a:gd name="connsiteX3" fmla="*/ 8892 w 12754"/>
                <a:gd name="connsiteY3" fmla="*/ 13201 h 19552"/>
                <a:gd name="connsiteX4" fmla="*/ 8892 w 12754"/>
                <a:gd name="connsiteY4" fmla="*/ 13201 h 19552"/>
                <a:gd name="connsiteX5" fmla="*/ 11433 w 12754"/>
                <a:gd name="connsiteY5" fmla="*/ 3039 h 19552"/>
                <a:gd name="connsiteX6" fmla="*/ 11433 w 12754"/>
                <a:gd name="connsiteY6" fmla="*/ 3039 h 19552"/>
                <a:gd name="connsiteX7" fmla="*/ 2541 w 12754"/>
                <a:gd name="connsiteY7" fmla="*/ 498 h 19552"/>
                <a:gd name="connsiteX8" fmla="*/ 3811 w 12754"/>
                <a:gd name="connsiteY8" fmla="*/ 13201 h 19552"/>
                <a:gd name="connsiteX9" fmla="*/ 3811 w 12754"/>
                <a:gd name="connsiteY9" fmla="*/ 14471 h 19552"/>
                <a:gd name="connsiteX10" fmla="*/ 3811 w 12754"/>
                <a:gd name="connsiteY10" fmla="*/ 15742 h 1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4" h="19552">
                  <a:moveTo>
                    <a:pt x="1270" y="18283"/>
                  </a:moveTo>
                  <a:lnTo>
                    <a:pt x="1270" y="18283"/>
                  </a:lnTo>
                  <a:cubicBezTo>
                    <a:pt x="0" y="19553"/>
                    <a:pt x="0" y="19553"/>
                    <a:pt x="0" y="19553"/>
                  </a:cubicBezTo>
                  <a:lnTo>
                    <a:pt x="8892" y="13201"/>
                  </a:lnTo>
                  <a:lnTo>
                    <a:pt x="8892" y="13201"/>
                  </a:lnTo>
                  <a:cubicBezTo>
                    <a:pt x="12703" y="10661"/>
                    <a:pt x="13973" y="6850"/>
                    <a:pt x="11433" y="3039"/>
                  </a:cubicBezTo>
                  <a:cubicBezTo>
                    <a:pt x="11433" y="3039"/>
                    <a:pt x="11433" y="3039"/>
                    <a:pt x="11433" y="3039"/>
                  </a:cubicBezTo>
                  <a:cubicBezTo>
                    <a:pt x="8892" y="498"/>
                    <a:pt x="5081" y="-772"/>
                    <a:pt x="2541" y="498"/>
                  </a:cubicBezTo>
                  <a:lnTo>
                    <a:pt x="3811" y="13201"/>
                  </a:lnTo>
                  <a:cubicBezTo>
                    <a:pt x="3811" y="13201"/>
                    <a:pt x="3811" y="13201"/>
                    <a:pt x="3811" y="14471"/>
                  </a:cubicBezTo>
                  <a:cubicBezTo>
                    <a:pt x="3811" y="15742"/>
                    <a:pt x="3811" y="15742"/>
                    <a:pt x="3811" y="15742"/>
                  </a:cubicBezTo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D6A8FE9F-4CD2-40F7-8B21-33258DD88432}"/>
                </a:ext>
              </a:extLst>
            </p:cNvPr>
            <p:cNvSpPr/>
            <p:nvPr/>
          </p:nvSpPr>
          <p:spPr>
            <a:xfrm>
              <a:off x="1533243" y="3634342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0B24446B-C518-4023-817E-CB2341FC69A7}"/>
                </a:ext>
              </a:extLst>
            </p:cNvPr>
            <p:cNvSpPr/>
            <p:nvPr/>
          </p:nvSpPr>
          <p:spPr>
            <a:xfrm>
              <a:off x="1534513" y="3631801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1270 w 1270"/>
                <a:gd name="connsiteY1" fmla="*/ 0 h 1270"/>
                <a:gd name="connsiteX2" fmla="*/ 1270 w 1270"/>
                <a:gd name="connsiteY2" fmla="*/ 0 h 1270"/>
                <a:gd name="connsiteX3" fmla="*/ 0 w 1270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lnTo>
                    <a:pt x="127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DDA4A514-DA87-4CEB-946B-DEB8F98AAA6C}"/>
                </a:ext>
              </a:extLst>
            </p:cNvPr>
            <p:cNvSpPr/>
            <p:nvPr/>
          </p:nvSpPr>
          <p:spPr>
            <a:xfrm>
              <a:off x="1535784" y="3549231"/>
              <a:ext cx="140684" cy="92732"/>
            </a:xfrm>
            <a:custGeom>
              <a:avLst/>
              <a:gdLst>
                <a:gd name="connsiteX0" fmla="*/ 139732 w 140684"/>
                <a:gd name="connsiteY0" fmla="*/ 10163 h 92732"/>
                <a:gd name="connsiteX1" fmla="*/ 139732 w 140684"/>
                <a:gd name="connsiteY1" fmla="*/ 10163 h 92732"/>
                <a:gd name="connsiteX2" fmla="*/ 135921 w 140684"/>
                <a:gd name="connsiteY2" fmla="*/ 11433 h 92732"/>
                <a:gd name="connsiteX3" fmla="*/ 128300 w 140684"/>
                <a:gd name="connsiteY3" fmla="*/ 5081 h 92732"/>
                <a:gd name="connsiteX4" fmla="*/ 128300 w 140684"/>
                <a:gd name="connsiteY4" fmla="*/ 5081 h 92732"/>
                <a:gd name="connsiteX5" fmla="*/ 128300 w 140684"/>
                <a:gd name="connsiteY5" fmla="*/ 0 h 92732"/>
                <a:gd name="connsiteX6" fmla="*/ 1270 w 140684"/>
                <a:gd name="connsiteY6" fmla="*/ 81299 h 92732"/>
                <a:gd name="connsiteX7" fmla="*/ 0 w 140684"/>
                <a:gd name="connsiteY7" fmla="*/ 82570 h 92732"/>
                <a:gd name="connsiteX8" fmla="*/ 3811 w 140684"/>
                <a:gd name="connsiteY8" fmla="*/ 81299 h 92732"/>
                <a:gd name="connsiteX9" fmla="*/ 11433 w 140684"/>
                <a:gd name="connsiteY9" fmla="*/ 87651 h 92732"/>
                <a:gd name="connsiteX10" fmla="*/ 11433 w 140684"/>
                <a:gd name="connsiteY10" fmla="*/ 87651 h 92732"/>
                <a:gd name="connsiteX11" fmla="*/ 11433 w 140684"/>
                <a:gd name="connsiteY11" fmla="*/ 92732 h 92732"/>
                <a:gd name="connsiteX12" fmla="*/ 21595 w 140684"/>
                <a:gd name="connsiteY12" fmla="*/ 86381 h 92732"/>
                <a:gd name="connsiteX13" fmla="*/ 139732 w 140684"/>
                <a:gd name="connsiteY13" fmla="*/ 10163 h 92732"/>
                <a:gd name="connsiteX14" fmla="*/ 139732 w 140684"/>
                <a:gd name="connsiteY14" fmla="*/ 10163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684" h="92732">
                  <a:moveTo>
                    <a:pt x="139732" y="10163"/>
                  </a:moveTo>
                  <a:cubicBezTo>
                    <a:pt x="141003" y="10163"/>
                    <a:pt x="141003" y="8892"/>
                    <a:pt x="139732" y="10163"/>
                  </a:cubicBezTo>
                  <a:cubicBezTo>
                    <a:pt x="139732" y="10163"/>
                    <a:pt x="138462" y="11433"/>
                    <a:pt x="135921" y="11433"/>
                  </a:cubicBezTo>
                  <a:cubicBezTo>
                    <a:pt x="132110" y="11433"/>
                    <a:pt x="128300" y="8892"/>
                    <a:pt x="128300" y="5081"/>
                  </a:cubicBezTo>
                  <a:cubicBezTo>
                    <a:pt x="128300" y="5081"/>
                    <a:pt x="128300" y="5081"/>
                    <a:pt x="128300" y="5081"/>
                  </a:cubicBezTo>
                  <a:lnTo>
                    <a:pt x="128300" y="0"/>
                  </a:lnTo>
                  <a:lnTo>
                    <a:pt x="1270" y="81299"/>
                  </a:lnTo>
                  <a:lnTo>
                    <a:pt x="0" y="82570"/>
                  </a:lnTo>
                  <a:cubicBezTo>
                    <a:pt x="1270" y="81299"/>
                    <a:pt x="2541" y="81299"/>
                    <a:pt x="3811" y="81299"/>
                  </a:cubicBezTo>
                  <a:cubicBezTo>
                    <a:pt x="7622" y="81299"/>
                    <a:pt x="11433" y="83840"/>
                    <a:pt x="11433" y="87651"/>
                  </a:cubicBezTo>
                  <a:cubicBezTo>
                    <a:pt x="11433" y="87651"/>
                    <a:pt x="11433" y="87651"/>
                    <a:pt x="11433" y="87651"/>
                  </a:cubicBezTo>
                  <a:lnTo>
                    <a:pt x="11433" y="92732"/>
                  </a:lnTo>
                  <a:lnTo>
                    <a:pt x="21595" y="86381"/>
                  </a:lnTo>
                  <a:lnTo>
                    <a:pt x="139732" y="10163"/>
                  </a:lnTo>
                  <a:lnTo>
                    <a:pt x="139732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FE68EDDD-19D9-4764-9781-B6E03DCE4065}"/>
                </a:ext>
              </a:extLst>
            </p:cNvPr>
            <p:cNvSpPr/>
            <p:nvPr/>
          </p:nvSpPr>
          <p:spPr>
            <a:xfrm>
              <a:off x="1695841" y="5736696"/>
              <a:ext cx="64785" cy="670720"/>
            </a:xfrm>
            <a:custGeom>
              <a:avLst/>
              <a:gdLst>
                <a:gd name="connsiteX0" fmla="*/ 7622 w 64785"/>
                <a:gd name="connsiteY0" fmla="*/ 8892 h 670720"/>
                <a:gd name="connsiteX1" fmla="*/ 0 w 64785"/>
                <a:gd name="connsiteY1" fmla="*/ 2540 h 670720"/>
                <a:gd name="connsiteX2" fmla="*/ 0 w 64785"/>
                <a:gd name="connsiteY2" fmla="*/ 2540 h 670720"/>
                <a:gd name="connsiteX3" fmla="*/ 1270 w 64785"/>
                <a:gd name="connsiteY3" fmla="*/ 15243 h 670720"/>
                <a:gd name="connsiteX4" fmla="*/ 50812 w 64785"/>
                <a:gd name="connsiteY4" fmla="*/ 666910 h 670720"/>
                <a:gd name="connsiteX5" fmla="*/ 50812 w 64785"/>
                <a:gd name="connsiteY5" fmla="*/ 670721 h 670720"/>
                <a:gd name="connsiteX6" fmla="*/ 57163 w 64785"/>
                <a:gd name="connsiteY6" fmla="*/ 663099 h 670720"/>
                <a:gd name="connsiteX7" fmla="*/ 64785 w 64785"/>
                <a:gd name="connsiteY7" fmla="*/ 669450 h 670720"/>
                <a:gd name="connsiteX8" fmla="*/ 12703 w 64785"/>
                <a:gd name="connsiteY8" fmla="*/ 0 h 670720"/>
                <a:gd name="connsiteX9" fmla="*/ 7622 w 64785"/>
                <a:gd name="connsiteY9" fmla="*/ 8892 h 670720"/>
                <a:gd name="connsiteX10" fmla="*/ 7622 w 64785"/>
                <a:gd name="connsiteY10" fmla="*/ 8892 h 67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785" h="670720">
                  <a:moveTo>
                    <a:pt x="7622" y="8892"/>
                  </a:moveTo>
                  <a:cubicBezTo>
                    <a:pt x="3811" y="8892"/>
                    <a:pt x="0" y="6352"/>
                    <a:pt x="0" y="2540"/>
                  </a:cubicBezTo>
                  <a:cubicBezTo>
                    <a:pt x="0" y="2540"/>
                    <a:pt x="0" y="2540"/>
                    <a:pt x="0" y="2540"/>
                  </a:cubicBezTo>
                  <a:lnTo>
                    <a:pt x="1270" y="15243"/>
                  </a:lnTo>
                  <a:lnTo>
                    <a:pt x="50812" y="666910"/>
                  </a:lnTo>
                  <a:lnTo>
                    <a:pt x="50812" y="670721"/>
                  </a:lnTo>
                  <a:cubicBezTo>
                    <a:pt x="50812" y="666910"/>
                    <a:pt x="53352" y="663099"/>
                    <a:pt x="57163" y="663099"/>
                  </a:cubicBezTo>
                  <a:cubicBezTo>
                    <a:pt x="60974" y="663099"/>
                    <a:pt x="64785" y="665640"/>
                    <a:pt x="64785" y="669450"/>
                  </a:cubicBezTo>
                  <a:lnTo>
                    <a:pt x="12703" y="0"/>
                  </a:lnTo>
                  <a:cubicBezTo>
                    <a:pt x="15243" y="5081"/>
                    <a:pt x="1270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BB91D689-CD7A-4BF8-AB85-D4C4C4E0D714}"/>
                </a:ext>
              </a:extLst>
            </p:cNvPr>
            <p:cNvSpPr/>
            <p:nvPr/>
          </p:nvSpPr>
          <p:spPr>
            <a:xfrm>
              <a:off x="3772770" y="5598233"/>
              <a:ext cx="30486" cy="566555"/>
            </a:xfrm>
            <a:custGeom>
              <a:avLst/>
              <a:gdLst>
                <a:gd name="connsiteX0" fmla="*/ 15244 w 30486"/>
                <a:gd name="connsiteY0" fmla="*/ 560204 h 566555"/>
                <a:gd name="connsiteX1" fmla="*/ 15244 w 30486"/>
                <a:gd name="connsiteY1" fmla="*/ 561475 h 566555"/>
                <a:gd name="connsiteX2" fmla="*/ 15244 w 30486"/>
                <a:gd name="connsiteY2" fmla="*/ 562745 h 566555"/>
                <a:gd name="connsiteX3" fmla="*/ 16514 w 30486"/>
                <a:gd name="connsiteY3" fmla="*/ 564015 h 566555"/>
                <a:gd name="connsiteX4" fmla="*/ 17784 w 30486"/>
                <a:gd name="connsiteY4" fmla="*/ 565286 h 566555"/>
                <a:gd name="connsiteX5" fmla="*/ 19054 w 30486"/>
                <a:gd name="connsiteY5" fmla="*/ 565286 h 566555"/>
                <a:gd name="connsiteX6" fmla="*/ 20325 w 30486"/>
                <a:gd name="connsiteY6" fmla="*/ 566556 h 566555"/>
                <a:gd name="connsiteX7" fmla="*/ 22865 w 30486"/>
                <a:gd name="connsiteY7" fmla="*/ 566556 h 566555"/>
                <a:gd name="connsiteX8" fmla="*/ 30487 w 30486"/>
                <a:gd name="connsiteY8" fmla="*/ 558934 h 566555"/>
                <a:gd name="connsiteX9" fmla="*/ 30487 w 30486"/>
                <a:gd name="connsiteY9" fmla="*/ 558934 h 566555"/>
                <a:gd name="connsiteX10" fmla="*/ 30487 w 30486"/>
                <a:gd name="connsiteY10" fmla="*/ 553853 h 566555"/>
                <a:gd name="connsiteX11" fmla="*/ 15244 w 30486"/>
                <a:gd name="connsiteY11" fmla="*/ 3811 h 566555"/>
                <a:gd name="connsiteX12" fmla="*/ 15244 w 30486"/>
                <a:gd name="connsiteY12" fmla="*/ 0 h 566555"/>
                <a:gd name="connsiteX13" fmla="*/ 7622 w 30486"/>
                <a:gd name="connsiteY13" fmla="*/ 7622 h 566555"/>
                <a:gd name="connsiteX14" fmla="*/ 0 w 30486"/>
                <a:gd name="connsiteY14" fmla="*/ 0 h 566555"/>
                <a:gd name="connsiteX15" fmla="*/ 0 w 30486"/>
                <a:gd name="connsiteY15" fmla="*/ 0 h 566555"/>
                <a:gd name="connsiteX16" fmla="*/ 15244 w 30486"/>
                <a:gd name="connsiteY16" fmla="*/ 556393 h 566555"/>
                <a:gd name="connsiteX17" fmla="*/ 15244 w 30486"/>
                <a:gd name="connsiteY17" fmla="*/ 560204 h 566555"/>
                <a:gd name="connsiteX18" fmla="*/ 15244 w 30486"/>
                <a:gd name="connsiteY18" fmla="*/ 560204 h 56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6" h="566555">
                  <a:moveTo>
                    <a:pt x="15244" y="560204"/>
                  </a:moveTo>
                  <a:cubicBezTo>
                    <a:pt x="15244" y="560204"/>
                    <a:pt x="15244" y="561475"/>
                    <a:pt x="15244" y="561475"/>
                  </a:cubicBezTo>
                  <a:cubicBezTo>
                    <a:pt x="15244" y="561475"/>
                    <a:pt x="15244" y="562745"/>
                    <a:pt x="15244" y="562745"/>
                  </a:cubicBezTo>
                  <a:lnTo>
                    <a:pt x="16514" y="564015"/>
                  </a:lnTo>
                  <a:lnTo>
                    <a:pt x="17784" y="565286"/>
                  </a:lnTo>
                  <a:lnTo>
                    <a:pt x="19054" y="565286"/>
                  </a:lnTo>
                  <a:lnTo>
                    <a:pt x="20325" y="566556"/>
                  </a:lnTo>
                  <a:cubicBezTo>
                    <a:pt x="21595" y="566556"/>
                    <a:pt x="21595" y="566556"/>
                    <a:pt x="22865" y="566556"/>
                  </a:cubicBezTo>
                  <a:cubicBezTo>
                    <a:pt x="26676" y="566556"/>
                    <a:pt x="30487" y="562745"/>
                    <a:pt x="30487" y="558934"/>
                  </a:cubicBezTo>
                  <a:cubicBezTo>
                    <a:pt x="30487" y="558934"/>
                    <a:pt x="30487" y="558934"/>
                    <a:pt x="30487" y="558934"/>
                  </a:cubicBezTo>
                  <a:lnTo>
                    <a:pt x="30487" y="553853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56393"/>
                  </a:lnTo>
                  <a:lnTo>
                    <a:pt x="15244" y="560204"/>
                  </a:lnTo>
                  <a:lnTo>
                    <a:pt x="15244" y="5602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ED79ED7C-A583-45B4-8B58-85CCB9C99307}"/>
                </a:ext>
              </a:extLst>
            </p:cNvPr>
            <p:cNvSpPr/>
            <p:nvPr/>
          </p:nvSpPr>
          <p:spPr>
            <a:xfrm>
              <a:off x="3771499" y="5586800"/>
              <a:ext cx="15243" cy="19054"/>
            </a:xfrm>
            <a:custGeom>
              <a:avLst/>
              <a:gdLst>
                <a:gd name="connsiteX0" fmla="*/ 7622 w 15243"/>
                <a:gd name="connsiteY0" fmla="*/ 19055 h 19054"/>
                <a:gd name="connsiteX1" fmla="*/ 15244 w 15243"/>
                <a:gd name="connsiteY1" fmla="*/ 11433 h 19054"/>
                <a:gd name="connsiteX2" fmla="*/ 15244 w 15243"/>
                <a:gd name="connsiteY2" fmla="*/ 0 h 19054"/>
                <a:gd name="connsiteX3" fmla="*/ 8892 w 15243"/>
                <a:gd name="connsiteY3" fmla="*/ 8892 h 19054"/>
                <a:gd name="connsiteX4" fmla="*/ 0 w 15243"/>
                <a:gd name="connsiteY4" fmla="*/ 2541 h 19054"/>
                <a:gd name="connsiteX5" fmla="*/ 0 w 15243"/>
                <a:gd name="connsiteY5" fmla="*/ 0 h 19054"/>
                <a:gd name="connsiteX6" fmla="*/ 0 w 15243"/>
                <a:gd name="connsiteY6" fmla="*/ 0 h 19054"/>
                <a:gd name="connsiteX7" fmla="*/ 0 w 15243"/>
                <a:gd name="connsiteY7" fmla="*/ 11433 h 19054"/>
                <a:gd name="connsiteX8" fmla="*/ 7622 w 15243"/>
                <a:gd name="connsiteY8" fmla="*/ 19055 h 19054"/>
                <a:gd name="connsiteX9" fmla="*/ 7622 w 15243"/>
                <a:gd name="connsiteY9" fmla="*/ 19055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243" h="19054">
                  <a:moveTo>
                    <a:pt x="7622" y="19055"/>
                  </a:moveTo>
                  <a:cubicBezTo>
                    <a:pt x="11433" y="19055"/>
                    <a:pt x="15244" y="15244"/>
                    <a:pt x="15244" y="11433"/>
                  </a:cubicBez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8892"/>
                    <a:pt x="1270" y="6352"/>
                    <a:pt x="0" y="2541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lnTo>
                    <a:pt x="0" y="11433"/>
                  </a:lnTo>
                  <a:cubicBezTo>
                    <a:pt x="0" y="15244"/>
                    <a:pt x="3811" y="19055"/>
                    <a:pt x="7622" y="19055"/>
                  </a:cubicBezTo>
                  <a:cubicBezTo>
                    <a:pt x="7622" y="19055"/>
                    <a:pt x="7622" y="19055"/>
                    <a:pt x="7622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D81A2101-3752-471B-8F23-9E9C68622D91}"/>
                </a:ext>
              </a:extLst>
            </p:cNvPr>
            <p:cNvSpPr/>
            <p:nvPr/>
          </p:nvSpPr>
          <p:spPr>
            <a:xfrm>
              <a:off x="3771499" y="5553773"/>
              <a:ext cx="15243" cy="40649"/>
            </a:xfrm>
            <a:custGeom>
              <a:avLst/>
              <a:gdLst>
                <a:gd name="connsiteX0" fmla="*/ 7622 w 15243"/>
                <a:gd name="connsiteY0" fmla="*/ 40650 h 40649"/>
                <a:gd name="connsiteX1" fmla="*/ 15244 w 15243"/>
                <a:gd name="connsiteY1" fmla="*/ 33028 h 40649"/>
                <a:gd name="connsiteX2" fmla="*/ 15244 w 15243"/>
                <a:gd name="connsiteY2" fmla="*/ 33028 h 40649"/>
                <a:gd name="connsiteX3" fmla="*/ 15244 w 15243"/>
                <a:gd name="connsiteY3" fmla="*/ 33028 h 40649"/>
                <a:gd name="connsiteX4" fmla="*/ 15244 w 15243"/>
                <a:gd name="connsiteY4" fmla="*/ 29217 h 40649"/>
                <a:gd name="connsiteX5" fmla="*/ 15244 w 15243"/>
                <a:gd name="connsiteY5" fmla="*/ 17784 h 40649"/>
                <a:gd name="connsiteX6" fmla="*/ 15244 w 15243"/>
                <a:gd name="connsiteY6" fmla="*/ 10162 h 40649"/>
                <a:gd name="connsiteX7" fmla="*/ 15244 w 15243"/>
                <a:gd name="connsiteY7" fmla="*/ 0 h 40649"/>
                <a:gd name="connsiteX8" fmla="*/ 15244 w 15243"/>
                <a:gd name="connsiteY8" fmla="*/ 0 h 40649"/>
                <a:gd name="connsiteX9" fmla="*/ 7622 w 15243"/>
                <a:gd name="connsiteY9" fmla="*/ 7622 h 40649"/>
                <a:gd name="connsiteX10" fmla="*/ 7622 w 15243"/>
                <a:gd name="connsiteY10" fmla="*/ 7622 h 40649"/>
                <a:gd name="connsiteX11" fmla="*/ 0 w 15243"/>
                <a:gd name="connsiteY11" fmla="*/ 0 h 40649"/>
                <a:gd name="connsiteX12" fmla="*/ 0 w 15243"/>
                <a:gd name="connsiteY12" fmla="*/ 0 h 40649"/>
                <a:gd name="connsiteX13" fmla="*/ 1270 w 15243"/>
                <a:gd name="connsiteY13" fmla="*/ 33028 h 40649"/>
                <a:gd name="connsiteX14" fmla="*/ 1270 w 15243"/>
                <a:gd name="connsiteY14" fmla="*/ 33028 h 40649"/>
                <a:gd name="connsiteX15" fmla="*/ 7622 w 15243"/>
                <a:gd name="connsiteY15" fmla="*/ 40650 h 40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243" h="40649">
                  <a:moveTo>
                    <a:pt x="7622" y="40650"/>
                  </a:moveTo>
                  <a:cubicBezTo>
                    <a:pt x="11433" y="40650"/>
                    <a:pt x="15244" y="36839"/>
                    <a:pt x="15244" y="33028"/>
                  </a:cubicBezTo>
                  <a:cubicBezTo>
                    <a:pt x="15244" y="33028"/>
                    <a:pt x="15244" y="33028"/>
                    <a:pt x="15244" y="33028"/>
                  </a:cubicBezTo>
                  <a:lnTo>
                    <a:pt x="15244" y="33028"/>
                  </a:lnTo>
                  <a:lnTo>
                    <a:pt x="15244" y="29217"/>
                  </a:lnTo>
                  <a:lnTo>
                    <a:pt x="15244" y="17784"/>
                  </a:lnTo>
                  <a:lnTo>
                    <a:pt x="15244" y="10162"/>
                  </a:lnTo>
                  <a:lnTo>
                    <a:pt x="15244" y="0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7622" y="7622"/>
                  </a:cubicBezTo>
                  <a:cubicBezTo>
                    <a:pt x="7622" y="7622"/>
                    <a:pt x="7622" y="7622"/>
                    <a:pt x="7622" y="7622"/>
                  </a:cubicBezTo>
                  <a:cubicBezTo>
                    <a:pt x="3811" y="7622"/>
                    <a:pt x="0" y="508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33028"/>
                  </a:lnTo>
                  <a:lnTo>
                    <a:pt x="1270" y="33028"/>
                  </a:lnTo>
                  <a:cubicBezTo>
                    <a:pt x="0" y="36839"/>
                    <a:pt x="3811" y="40650"/>
                    <a:pt x="7622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78245A02-2C27-4179-A222-6E111785DB9D}"/>
                </a:ext>
              </a:extLst>
            </p:cNvPr>
            <p:cNvSpPr/>
            <p:nvPr/>
          </p:nvSpPr>
          <p:spPr>
            <a:xfrm>
              <a:off x="1042580" y="4895424"/>
              <a:ext cx="216280" cy="81629"/>
            </a:xfrm>
            <a:custGeom>
              <a:avLst/>
              <a:gdLst>
                <a:gd name="connsiteX0" fmla="*/ 207388 w 216280"/>
                <a:gd name="connsiteY0" fmla="*/ 72738 h 81629"/>
                <a:gd name="connsiteX1" fmla="*/ 216280 w 216280"/>
                <a:gd name="connsiteY1" fmla="*/ 67657 h 81629"/>
                <a:gd name="connsiteX2" fmla="*/ 212469 w 216280"/>
                <a:gd name="connsiteY2" fmla="*/ 66386 h 81629"/>
                <a:gd name="connsiteX3" fmla="*/ 24466 w 216280"/>
                <a:gd name="connsiteY3" fmla="*/ 5412 h 81629"/>
                <a:gd name="connsiteX4" fmla="*/ 10493 w 216280"/>
                <a:gd name="connsiteY4" fmla="*/ 330 h 81629"/>
                <a:gd name="connsiteX5" fmla="*/ 330 w 216280"/>
                <a:gd name="connsiteY5" fmla="*/ 5412 h 81629"/>
                <a:gd name="connsiteX6" fmla="*/ 5412 w 216280"/>
                <a:gd name="connsiteY6" fmla="*/ 14304 h 81629"/>
                <a:gd name="connsiteX7" fmla="*/ 212469 w 216280"/>
                <a:gd name="connsiteY7" fmla="*/ 81630 h 81629"/>
                <a:gd name="connsiteX8" fmla="*/ 207388 w 216280"/>
                <a:gd name="connsiteY8" fmla="*/ 72738 h 8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6280" h="81629">
                  <a:moveTo>
                    <a:pt x="207388" y="72738"/>
                  </a:moveTo>
                  <a:cubicBezTo>
                    <a:pt x="208659" y="68927"/>
                    <a:pt x="212469" y="66386"/>
                    <a:pt x="216280" y="67657"/>
                  </a:cubicBezTo>
                  <a:lnTo>
                    <a:pt x="212469" y="66386"/>
                  </a:lnTo>
                  <a:lnTo>
                    <a:pt x="24466" y="5412"/>
                  </a:lnTo>
                  <a:lnTo>
                    <a:pt x="10493" y="330"/>
                  </a:lnTo>
                  <a:cubicBezTo>
                    <a:pt x="6682" y="-940"/>
                    <a:pt x="2871" y="1601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lnTo>
                    <a:pt x="212469" y="81630"/>
                  </a:lnTo>
                  <a:cubicBezTo>
                    <a:pt x="208659" y="81630"/>
                    <a:pt x="206118" y="77819"/>
                    <a:pt x="207388" y="7273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F7A78BA7-AAF5-4BB2-917B-D3DCE60E4D27}"/>
                </a:ext>
              </a:extLst>
            </p:cNvPr>
            <p:cNvSpPr/>
            <p:nvPr/>
          </p:nvSpPr>
          <p:spPr>
            <a:xfrm>
              <a:off x="1250908" y="4964020"/>
              <a:ext cx="396661" cy="143875"/>
            </a:xfrm>
            <a:custGeom>
              <a:avLst/>
              <a:gdLst>
                <a:gd name="connsiteX0" fmla="*/ 9222 w 396661"/>
                <a:gd name="connsiteY0" fmla="*/ 330 h 143875"/>
                <a:gd name="connsiteX1" fmla="*/ 330 w 396661"/>
                <a:gd name="connsiteY1" fmla="*/ 5412 h 143875"/>
                <a:gd name="connsiteX2" fmla="*/ 5412 w 396661"/>
                <a:gd name="connsiteY2" fmla="*/ 15574 h 143875"/>
                <a:gd name="connsiteX3" fmla="*/ 396662 w 396661"/>
                <a:gd name="connsiteY3" fmla="*/ 143875 h 143875"/>
                <a:gd name="connsiteX4" fmla="*/ 396662 w 396661"/>
                <a:gd name="connsiteY4" fmla="*/ 138794 h 143875"/>
                <a:gd name="connsiteX5" fmla="*/ 395392 w 396661"/>
                <a:gd name="connsiteY5" fmla="*/ 127361 h 143875"/>
                <a:gd name="connsiteX6" fmla="*/ 23196 w 396661"/>
                <a:gd name="connsiteY6" fmla="*/ 6682 h 143875"/>
                <a:gd name="connsiteX7" fmla="*/ 9222 w 396661"/>
                <a:gd name="connsiteY7" fmla="*/ 330 h 14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661" h="143875">
                  <a:moveTo>
                    <a:pt x="9222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5574"/>
                  </a:cubicBezTo>
                  <a:lnTo>
                    <a:pt x="396662" y="143875"/>
                  </a:lnTo>
                  <a:lnTo>
                    <a:pt x="396662" y="138794"/>
                  </a:lnTo>
                  <a:lnTo>
                    <a:pt x="395392" y="127361"/>
                  </a:lnTo>
                  <a:lnTo>
                    <a:pt x="23196" y="6682"/>
                  </a:lnTo>
                  <a:lnTo>
                    <a:pt x="9222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99E0E32-59BF-460C-A97E-90D923C33625}"/>
                </a:ext>
              </a:extLst>
            </p:cNvPr>
            <p:cNvSpPr/>
            <p:nvPr/>
          </p:nvSpPr>
          <p:spPr>
            <a:xfrm>
              <a:off x="0" y="4014163"/>
              <a:ext cx="57163" cy="31757"/>
            </a:xfrm>
            <a:custGeom>
              <a:avLst/>
              <a:gdLst>
                <a:gd name="connsiteX0" fmla="*/ 48271 w 57163"/>
                <a:gd name="connsiteY0" fmla="*/ 22865 h 31757"/>
                <a:gd name="connsiteX1" fmla="*/ 57163 w 57163"/>
                <a:gd name="connsiteY1" fmla="*/ 17784 h 31757"/>
                <a:gd name="connsiteX2" fmla="*/ 57163 w 57163"/>
                <a:gd name="connsiteY2" fmla="*/ 17784 h 31757"/>
                <a:gd name="connsiteX3" fmla="*/ 45731 w 57163"/>
                <a:gd name="connsiteY3" fmla="*/ 13973 h 31757"/>
                <a:gd name="connsiteX4" fmla="*/ 0 w 57163"/>
                <a:gd name="connsiteY4" fmla="*/ 0 h 31757"/>
                <a:gd name="connsiteX5" fmla="*/ 0 w 57163"/>
                <a:gd name="connsiteY5" fmla="*/ 15244 h 31757"/>
                <a:gd name="connsiteX6" fmla="*/ 52082 w 57163"/>
                <a:gd name="connsiteY6" fmla="*/ 31758 h 31757"/>
                <a:gd name="connsiteX7" fmla="*/ 48271 w 57163"/>
                <a:gd name="connsiteY7" fmla="*/ 22865 h 31757"/>
                <a:gd name="connsiteX8" fmla="*/ 48271 w 57163"/>
                <a:gd name="connsiteY8" fmla="*/ 22865 h 3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163" h="31757">
                  <a:moveTo>
                    <a:pt x="48271" y="22865"/>
                  </a:moveTo>
                  <a:cubicBezTo>
                    <a:pt x="49541" y="19055"/>
                    <a:pt x="53352" y="16514"/>
                    <a:pt x="57163" y="17784"/>
                  </a:cubicBezTo>
                  <a:cubicBezTo>
                    <a:pt x="57163" y="17784"/>
                    <a:pt x="57163" y="17784"/>
                    <a:pt x="57163" y="17784"/>
                  </a:cubicBezTo>
                  <a:lnTo>
                    <a:pt x="45731" y="13973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52082" y="31758"/>
                  </a:lnTo>
                  <a:cubicBezTo>
                    <a:pt x="48271" y="30487"/>
                    <a:pt x="45731" y="26676"/>
                    <a:pt x="48271" y="22865"/>
                  </a:cubicBezTo>
                  <a:cubicBezTo>
                    <a:pt x="47001" y="22865"/>
                    <a:pt x="47001" y="22865"/>
                    <a:pt x="48271" y="228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D59C6C93-D6BC-4918-BC30-709630F2F0FB}"/>
                </a:ext>
              </a:extLst>
            </p:cNvPr>
            <p:cNvSpPr/>
            <p:nvPr/>
          </p:nvSpPr>
          <p:spPr>
            <a:xfrm>
              <a:off x="47940" y="4031617"/>
              <a:ext cx="162927" cy="60034"/>
            </a:xfrm>
            <a:custGeom>
              <a:avLst/>
              <a:gdLst>
                <a:gd name="connsiteX0" fmla="*/ 159117 w 162927"/>
                <a:gd name="connsiteY0" fmla="*/ 46062 h 60034"/>
                <a:gd name="connsiteX1" fmla="*/ 162928 w 162927"/>
                <a:gd name="connsiteY1" fmla="*/ 47332 h 60034"/>
                <a:gd name="connsiteX2" fmla="*/ 161658 w 162927"/>
                <a:gd name="connsiteY2" fmla="*/ 47332 h 60034"/>
                <a:gd name="connsiteX3" fmla="*/ 14304 w 162927"/>
                <a:gd name="connsiteY3" fmla="*/ 1601 h 60034"/>
                <a:gd name="connsiteX4" fmla="*/ 9222 w 162927"/>
                <a:gd name="connsiteY4" fmla="*/ 330 h 60034"/>
                <a:gd name="connsiteX5" fmla="*/ 330 w 162927"/>
                <a:gd name="connsiteY5" fmla="*/ 5412 h 60034"/>
                <a:gd name="connsiteX6" fmla="*/ 330 w 162927"/>
                <a:gd name="connsiteY6" fmla="*/ 5412 h 60034"/>
                <a:gd name="connsiteX7" fmla="*/ 5412 w 162927"/>
                <a:gd name="connsiteY7" fmla="*/ 14304 h 60034"/>
                <a:gd name="connsiteX8" fmla="*/ 5412 w 162927"/>
                <a:gd name="connsiteY8" fmla="*/ 14304 h 60034"/>
                <a:gd name="connsiteX9" fmla="*/ 5412 w 162927"/>
                <a:gd name="connsiteY9" fmla="*/ 14304 h 60034"/>
                <a:gd name="connsiteX10" fmla="*/ 142603 w 162927"/>
                <a:gd name="connsiteY10" fmla="*/ 56224 h 60034"/>
                <a:gd name="connsiteX11" fmla="*/ 154036 w 162927"/>
                <a:gd name="connsiteY11" fmla="*/ 60035 h 60034"/>
                <a:gd name="connsiteX12" fmla="*/ 154036 w 162927"/>
                <a:gd name="connsiteY12" fmla="*/ 54954 h 60034"/>
                <a:gd name="connsiteX13" fmla="*/ 159117 w 162927"/>
                <a:gd name="connsiteY13" fmla="*/ 46062 h 6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2927" h="60034">
                  <a:moveTo>
                    <a:pt x="159117" y="46062"/>
                  </a:moveTo>
                  <a:cubicBezTo>
                    <a:pt x="160387" y="46062"/>
                    <a:pt x="161658" y="46062"/>
                    <a:pt x="162928" y="47332"/>
                  </a:cubicBezTo>
                  <a:lnTo>
                    <a:pt x="161658" y="47332"/>
                  </a:lnTo>
                  <a:lnTo>
                    <a:pt x="14304" y="160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5412" y="14304"/>
                  </a:lnTo>
                  <a:lnTo>
                    <a:pt x="142603" y="56224"/>
                  </a:lnTo>
                  <a:lnTo>
                    <a:pt x="154036" y="60035"/>
                  </a:lnTo>
                  <a:lnTo>
                    <a:pt x="154036" y="54954"/>
                  </a:lnTo>
                  <a:cubicBezTo>
                    <a:pt x="151495" y="51143"/>
                    <a:pt x="154036" y="47332"/>
                    <a:pt x="159117" y="460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CAA1FB2C-40B9-450B-AD85-72C6215FE232}"/>
                </a:ext>
              </a:extLst>
            </p:cNvPr>
            <p:cNvSpPr/>
            <p:nvPr/>
          </p:nvSpPr>
          <p:spPr>
            <a:xfrm>
              <a:off x="212456" y="4080536"/>
              <a:ext cx="952" cy="952"/>
            </a:xfrm>
            <a:custGeom>
              <a:avLst/>
              <a:gdLst>
                <a:gd name="connsiteX0" fmla="*/ 953 w 952"/>
                <a:gd name="connsiteY0" fmla="*/ 952 h 952"/>
                <a:gd name="connsiteX1" fmla="*/ 953 w 952"/>
                <a:gd name="connsiteY1" fmla="*/ 952 h 952"/>
                <a:gd name="connsiteX2" fmla="*/ 953 w 952"/>
                <a:gd name="connsiteY2" fmla="*/ 952 h 952"/>
                <a:gd name="connsiteX3" fmla="*/ 953 w 952"/>
                <a:gd name="connsiteY3" fmla="*/ 952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952">
                  <a:moveTo>
                    <a:pt x="953" y="952"/>
                  </a:moveTo>
                  <a:cubicBezTo>
                    <a:pt x="953" y="952"/>
                    <a:pt x="953" y="-317"/>
                    <a:pt x="953" y="952"/>
                  </a:cubicBezTo>
                  <a:cubicBezTo>
                    <a:pt x="-318" y="-317"/>
                    <a:pt x="-318" y="-317"/>
                    <a:pt x="953" y="952"/>
                  </a:cubicBezTo>
                  <a:lnTo>
                    <a:pt x="953" y="9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6118A58F-38E7-40C3-954E-D0591CA18865}"/>
                </a:ext>
              </a:extLst>
            </p:cNvPr>
            <p:cNvSpPr/>
            <p:nvPr/>
          </p:nvSpPr>
          <p:spPr>
            <a:xfrm>
              <a:off x="214679" y="408275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029E4573-7154-4C03-BE9E-55EBD8E38681}"/>
                </a:ext>
              </a:extLst>
            </p:cNvPr>
            <p:cNvSpPr/>
            <p:nvPr/>
          </p:nvSpPr>
          <p:spPr>
            <a:xfrm>
              <a:off x="421737" y="6145734"/>
              <a:ext cx="66304" cy="476613"/>
            </a:xfrm>
            <a:custGeom>
              <a:avLst/>
              <a:gdLst>
                <a:gd name="connsiteX0" fmla="*/ 59704 w 66304"/>
                <a:gd name="connsiteY0" fmla="*/ 476364 h 476613"/>
                <a:gd name="connsiteX1" fmla="*/ 66055 w 66304"/>
                <a:gd name="connsiteY1" fmla="*/ 468743 h 476613"/>
                <a:gd name="connsiteX2" fmla="*/ 66055 w 66304"/>
                <a:gd name="connsiteY2" fmla="*/ 468743 h 476613"/>
                <a:gd name="connsiteX3" fmla="*/ 64785 w 66304"/>
                <a:gd name="connsiteY3" fmla="*/ 456040 h 476613"/>
                <a:gd name="connsiteX4" fmla="*/ 16514 w 66304"/>
                <a:gd name="connsiteY4" fmla="*/ 12703 h 476613"/>
                <a:gd name="connsiteX5" fmla="*/ 15244 w 66304"/>
                <a:gd name="connsiteY5" fmla="*/ 0 h 476613"/>
                <a:gd name="connsiteX6" fmla="*/ 8892 w 66304"/>
                <a:gd name="connsiteY6" fmla="*/ 8892 h 476613"/>
                <a:gd name="connsiteX7" fmla="*/ 0 w 66304"/>
                <a:gd name="connsiteY7" fmla="*/ 2541 h 476613"/>
                <a:gd name="connsiteX8" fmla="*/ 0 w 66304"/>
                <a:gd name="connsiteY8" fmla="*/ 2541 h 476613"/>
                <a:gd name="connsiteX9" fmla="*/ 50812 w 66304"/>
                <a:gd name="connsiteY9" fmla="*/ 470013 h 476613"/>
                <a:gd name="connsiteX10" fmla="*/ 59704 w 66304"/>
                <a:gd name="connsiteY10" fmla="*/ 476364 h 476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304" h="476613">
                  <a:moveTo>
                    <a:pt x="59704" y="476364"/>
                  </a:moveTo>
                  <a:cubicBezTo>
                    <a:pt x="63515" y="476364"/>
                    <a:pt x="67326" y="472554"/>
                    <a:pt x="66055" y="468743"/>
                  </a:cubicBezTo>
                  <a:cubicBezTo>
                    <a:pt x="66055" y="468743"/>
                    <a:pt x="66055" y="468743"/>
                    <a:pt x="66055" y="468743"/>
                  </a:cubicBezTo>
                  <a:lnTo>
                    <a:pt x="64785" y="456040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0" y="2541"/>
                  </a:lnTo>
                  <a:lnTo>
                    <a:pt x="50812" y="470013"/>
                  </a:lnTo>
                  <a:cubicBezTo>
                    <a:pt x="52082" y="473824"/>
                    <a:pt x="55893" y="477635"/>
                    <a:pt x="59704" y="4763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F1D76474-85B4-4F9E-9103-7CDA712CFB5A}"/>
                </a:ext>
              </a:extLst>
            </p:cNvPr>
            <p:cNvSpPr/>
            <p:nvPr/>
          </p:nvSpPr>
          <p:spPr>
            <a:xfrm>
              <a:off x="2417367" y="2661288"/>
              <a:ext cx="650389" cy="423011"/>
            </a:xfrm>
            <a:custGeom>
              <a:avLst/>
              <a:gdLst>
                <a:gd name="connsiteX0" fmla="*/ 10162 w 650389"/>
                <a:gd name="connsiteY0" fmla="*/ 412849 h 423011"/>
                <a:gd name="connsiteX1" fmla="*/ 7622 w 650389"/>
                <a:gd name="connsiteY1" fmla="*/ 423012 h 423011"/>
                <a:gd name="connsiteX2" fmla="*/ 7622 w 650389"/>
                <a:gd name="connsiteY2" fmla="*/ 423012 h 423011"/>
                <a:gd name="connsiteX3" fmla="*/ 650390 w 650389"/>
                <a:gd name="connsiteY3" fmla="*/ 15244 h 423011"/>
                <a:gd name="connsiteX4" fmla="*/ 647849 w 650389"/>
                <a:gd name="connsiteY4" fmla="*/ 13973 h 423011"/>
                <a:gd name="connsiteX5" fmla="*/ 642768 w 650389"/>
                <a:gd name="connsiteY5" fmla="*/ 5081 h 423011"/>
                <a:gd name="connsiteX6" fmla="*/ 646579 w 650389"/>
                <a:gd name="connsiteY6" fmla="*/ 0 h 423011"/>
                <a:gd name="connsiteX7" fmla="*/ 646579 w 650389"/>
                <a:gd name="connsiteY7" fmla="*/ 0 h 423011"/>
                <a:gd name="connsiteX8" fmla="*/ 11433 w 650389"/>
                <a:gd name="connsiteY8" fmla="*/ 402687 h 423011"/>
                <a:gd name="connsiteX9" fmla="*/ 0 w 650389"/>
                <a:gd name="connsiteY9" fmla="*/ 409038 h 423011"/>
                <a:gd name="connsiteX10" fmla="*/ 10162 w 650389"/>
                <a:gd name="connsiteY10" fmla="*/ 412849 h 423011"/>
                <a:gd name="connsiteX11" fmla="*/ 10162 w 650389"/>
                <a:gd name="connsiteY11" fmla="*/ 412849 h 42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0389" h="423011">
                  <a:moveTo>
                    <a:pt x="10162" y="412849"/>
                  </a:moveTo>
                  <a:cubicBezTo>
                    <a:pt x="12703" y="416660"/>
                    <a:pt x="11433" y="420471"/>
                    <a:pt x="7622" y="423012"/>
                  </a:cubicBezTo>
                  <a:cubicBezTo>
                    <a:pt x="7622" y="423012"/>
                    <a:pt x="7622" y="423012"/>
                    <a:pt x="7622" y="423012"/>
                  </a:cubicBezTo>
                  <a:lnTo>
                    <a:pt x="650390" y="15244"/>
                  </a:lnTo>
                  <a:lnTo>
                    <a:pt x="647849" y="13973"/>
                  </a:lnTo>
                  <a:cubicBezTo>
                    <a:pt x="644039" y="12703"/>
                    <a:pt x="641498" y="8892"/>
                    <a:pt x="642768" y="5081"/>
                  </a:cubicBezTo>
                  <a:cubicBezTo>
                    <a:pt x="642768" y="2541"/>
                    <a:pt x="644039" y="1270"/>
                    <a:pt x="646579" y="0"/>
                  </a:cubicBezTo>
                  <a:lnTo>
                    <a:pt x="646579" y="0"/>
                  </a:lnTo>
                  <a:lnTo>
                    <a:pt x="11433" y="402687"/>
                  </a:lnTo>
                  <a:lnTo>
                    <a:pt x="0" y="409038"/>
                  </a:lnTo>
                  <a:cubicBezTo>
                    <a:pt x="2541" y="407768"/>
                    <a:pt x="6351" y="409038"/>
                    <a:pt x="10162" y="412849"/>
                  </a:cubicBezTo>
                  <a:cubicBezTo>
                    <a:pt x="8892" y="412849"/>
                    <a:pt x="8892" y="412849"/>
                    <a:pt x="10162" y="41284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2C2BC550-8D08-43BF-A7ED-46633C3CBC0C}"/>
                </a:ext>
              </a:extLst>
            </p:cNvPr>
            <p:cNvSpPr/>
            <p:nvPr/>
          </p:nvSpPr>
          <p:spPr>
            <a:xfrm>
              <a:off x="1897766" y="3070275"/>
              <a:ext cx="530523" cy="341814"/>
            </a:xfrm>
            <a:custGeom>
              <a:avLst/>
              <a:gdLst>
                <a:gd name="connsiteX0" fmla="*/ 529764 w 530523"/>
                <a:gd name="connsiteY0" fmla="*/ 3862 h 341814"/>
                <a:gd name="connsiteX1" fmla="*/ 519601 w 530523"/>
                <a:gd name="connsiteY1" fmla="*/ 1322 h 341814"/>
                <a:gd name="connsiteX2" fmla="*/ 519601 w 530523"/>
                <a:gd name="connsiteY2" fmla="*/ 1322 h 341814"/>
                <a:gd name="connsiteX3" fmla="*/ 515790 w 530523"/>
                <a:gd name="connsiteY3" fmla="*/ 3862 h 341814"/>
                <a:gd name="connsiteX4" fmla="*/ 14025 w 530523"/>
                <a:gd name="connsiteY4" fmla="*/ 321439 h 341814"/>
                <a:gd name="connsiteX5" fmla="*/ 3862 w 530523"/>
                <a:gd name="connsiteY5" fmla="*/ 327790 h 341814"/>
                <a:gd name="connsiteX6" fmla="*/ 1322 w 530523"/>
                <a:gd name="connsiteY6" fmla="*/ 337952 h 341814"/>
                <a:gd name="connsiteX7" fmla="*/ 11484 w 530523"/>
                <a:gd name="connsiteY7" fmla="*/ 340493 h 341814"/>
                <a:gd name="connsiteX8" fmla="*/ 527223 w 530523"/>
                <a:gd name="connsiteY8" fmla="*/ 14025 h 341814"/>
                <a:gd name="connsiteX9" fmla="*/ 529764 w 530523"/>
                <a:gd name="connsiteY9" fmla="*/ 3862 h 3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0523" h="341814">
                  <a:moveTo>
                    <a:pt x="529764" y="3862"/>
                  </a:moveTo>
                  <a:cubicBezTo>
                    <a:pt x="527223" y="51"/>
                    <a:pt x="523412" y="-1219"/>
                    <a:pt x="519601" y="1322"/>
                  </a:cubicBezTo>
                  <a:cubicBezTo>
                    <a:pt x="519601" y="1322"/>
                    <a:pt x="519601" y="1322"/>
                    <a:pt x="519601" y="1322"/>
                  </a:cubicBezTo>
                  <a:lnTo>
                    <a:pt x="515790" y="3862"/>
                  </a:lnTo>
                  <a:lnTo>
                    <a:pt x="14025" y="321439"/>
                  </a:lnTo>
                  <a:lnTo>
                    <a:pt x="3862" y="327790"/>
                  </a:lnTo>
                  <a:cubicBezTo>
                    <a:pt x="51" y="330331"/>
                    <a:pt x="-1219" y="334142"/>
                    <a:pt x="1322" y="337952"/>
                  </a:cubicBezTo>
                  <a:cubicBezTo>
                    <a:pt x="3862" y="341764"/>
                    <a:pt x="7673" y="343034"/>
                    <a:pt x="11484" y="340493"/>
                  </a:cubicBezTo>
                  <a:lnTo>
                    <a:pt x="527223" y="14025"/>
                  </a:lnTo>
                  <a:cubicBezTo>
                    <a:pt x="531034" y="11484"/>
                    <a:pt x="531034" y="7673"/>
                    <a:pt x="529764" y="38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AEA2554-5AF0-4B9D-8AD3-855A53847847}"/>
                </a:ext>
              </a:extLst>
            </p:cNvPr>
            <p:cNvSpPr/>
            <p:nvPr/>
          </p:nvSpPr>
          <p:spPr>
            <a:xfrm>
              <a:off x="1656461" y="5224763"/>
              <a:ext cx="53601" cy="519804"/>
            </a:xfrm>
            <a:custGeom>
              <a:avLst/>
              <a:gdLst>
                <a:gd name="connsiteX0" fmla="*/ 7622 w 53601"/>
                <a:gd name="connsiteY0" fmla="*/ 8892 h 519804"/>
                <a:gd name="connsiteX1" fmla="*/ 0 w 53601"/>
                <a:gd name="connsiteY1" fmla="*/ 2541 h 519804"/>
                <a:gd name="connsiteX2" fmla="*/ 1270 w 53601"/>
                <a:gd name="connsiteY2" fmla="*/ 15244 h 519804"/>
                <a:gd name="connsiteX3" fmla="*/ 39379 w 53601"/>
                <a:gd name="connsiteY3" fmla="*/ 509392 h 519804"/>
                <a:gd name="connsiteX4" fmla="*/ 39379 w 53601"/>
                <a:gd name="connsiteY4" fmla="*/ 513203 h 519804"/>
                <a:gd name="connsiteX5" fmla="*/ 47001 w 53601"/>
                <a:gd name="connsiteY5" fmla="*/ 519555 h 519804"/>
                <a:gd name="connsiteX6" fmla="*/ 47001 w 53601"/>
                <a:gd name="connsiteY6" fmla="*/ 519555 h 519804"/>
                <a:gd name="connsiteX7" fmla="*/ 53352 w 53601"/>
                <a:gd name="connsiteY7" fmla="*/ 511933 h 519804"/>
                <a:gd name="connsiteX8" fmla="*/ 53352 w 53601"/>
                <a:gd name="connsiteY8" fmla="*/ 511933 h 519804"/>
                <a:gd name="connsiteX9" fmla="*/ 13973 w 53601"/>
                <a:gd name="connsiteY9" fmla="*/ 0 h 519804"/>
                <a:gd name="connsiteX10" fmla="*/ 7622 w 53601"/>
                <a:gd name="connsiteY10" fmla="*/ 8892 h 519804"/>
                <a:gd name="connsiteX11" fmla="*/ 7622 w 53601"/>
                <a:gd name="connsiteY11" fmla="*/ 8892 h 51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601" h="519804">
                  <a:moveTo>
                    <a:pt x="7622" y="8892"/>
                  </a:moveTo>
                  <a:cubicBezTo>
                    <a:pt x="3811" y="8892"/>
                    <a:pt x="0" y="6352"/>
                    <a:pt x="0" y="2541"/>
                  </a:cubicBezTo>
                  <a:lnTo>
                    <a:pt x="1270" y="15244"/>
                  </a:lnTo>
                  <a:lnTo>
                    <a:pt x="39379" y="509392"/>
                  </a:lnTo>
                  <a:lnTo>
                    <a:pt x="39379" y="513203"/>
                  </a:lnTo>
                  <a:cubicBezTo>
                    <a:pt x="39379" y="517014"/>
                    <a:pt x="43190" y="520825"/>
                    <a:pt x="47001" y="519555"/>
                  </a:cubicBezTo>
                  <a:cubicBezTo>
                    <a:pt x="47001" y="519555"/>
                    <a:pt x="47001" y="519555"/>
                    <a:pt x="47001" y="519555"/>
                  </a:cubicBezTo>
                  <a:cubicBezTo>
                    <a:pt x="50812" y="519555"/>
                    <a:pt x="54623" y="515744"/>
                    <a:pt x="53352" y="511933"/>
                  </a:cubicBezTo>
                  <a:cubicBezTo>
                    <a:pt x="53352" y="511933"/>
                    <a:pt x="53352" y="511933"/>
                    <a:pt x="53352" y="511933"/>
                  </a:cubicBezTo>
                  <a:lnTo>
                    <a:pt x="13973" y="0"/>
                  </a:lnTo>
                  <a:cubicBezTo>
                    <a:pt x="15244" y="5082"/>
                    <a:pt x="1143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572269B0-1DDC-478E-8E6C-89485F6C3137}"/>
                </a:ext>
              </a:extLst>
            </p:cNvPr>
            <p:cNvSpPr/>
            <p:nvPr/>
          </p:nvSpPr>
          <p:spPr>
            <a:xfrm>
              <a:off x="374736" y="5707479"/>
              <a:ext cx="62244" cy="447147"/>
            </a:xfrm>
            <a:custGeom>
              <a:avLst/>
              <a:gdLst>
                <a:gd name="connsiteX0" fmla="*/ 55893 w 62244"/>
                <a:gd name="connsiteY0" fmla="*/ 447147 h 447147"/>
                <a:gd name="connsiteX1" fmla="*/ 62244 w 62244"/>
                <a:gd name="connsiteY1" fmla="*/ 439526 h 447147"/>
                <a:gd name="connsiteX2" fmla="*/ 62244 w 62244"/>
                <a:gd name="connsiteY2" fmla="*/ 434444 h 447147"/>
                <a:gd name="connsiteX3" fmla="*/ 16514 w 62244"/>
                <a:gd name="connsiteY3" fmla="*/ 11433 h 447147"/>
                <a:gd name="connsiteX4" fmla="*/ 15244 w 62244"/>
                <a:gd name="connsiteY4" fmla="*/ 0 h 447147"/>
                <a:gd name="connsiteX5" fmla="*/ 8892 w 62244"/>
                <a:gd name="connsiteY5" fmla="*/ 8892 h 447147"/>
                <a:gd name="connsiteX6" fmla="*/ 0 w 62244"/>
                <a:gd name="connsiteY6" fmla="*/ 2541 h 447147"/>
                <a:gd name="connsiteX7" fmla="*/ 0 w 62244"/>
                <a:gd name="connsiteY7" fmla="*/ 1270 h 447147"/>
                <a:gd name="connsiteX8" fmla="*/ 47001 w 62244"/>
                <a:gd name="connsiteY8" fmla="*/ 439526 h 447147"/>
                <a:gd name="connsiteX9" fmla="*/ 55893 w 62244"/>
                <a:gd name="connsiteY9" fmla="*/ 447147 h 447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244" h="447147">
                  <a:moveTo>
                    <a:pt x="55893" y="447147"/>
                  </a:moveTo>
                  <a:cubicBezTo>
                    <a:pt x="59704" y="447147"/>
                    <a:pt x="62244" y="443337"/>
                    <a:pt x="62244" y="439526"/>
                  </a:cubicBezTo>
                  <a:lnTo>
                    <a:pt x="62244" y="434444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47001" y="439526"/>
                  </a:lnTo>
                  <a:cubicBezTo>
                    <a:pt x="48271" y="444607"/>
                    <a:pt x="52082" y="447147"/>
                    <a:pt x="55893" y="44714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A7789F07-BC21-4CAF-BF48-AC6A7D861A54}"/>
                </a:ext>
              </a:extLst>
            </p:cNvPr>
            <p:cNvSpPr/>
            <p:nvPr/>
          </p:nvSpPr>
          <p:spPr>
            <a:xfrm>
              <a:off x="3768959" y="5486446"/>
              <a:ext cx="16513" cy="74947"/>
            </a:xfrm>
            <a:custGeom>
              <a:avLst/>
              <a:gdLst>
                <a:gd name="connsiteX0" fmla="*/ 8892 w 16513"/>
                <a:gd name="connsiteY0" fmla="*/ 74948 h 74947"/>
                <a:gd name="connsiteX1" fmla="*/ 16514 w 16513"/>
                <a:gd name="connsiteY1" fmla="*/ 67326 h 74947"/>
                <a:gd name="connsiteX2" fmla="*/ 16514 w 16513"/>
                <a:gd name="connsiteY2" fmla="*/ 67326 h 74947"/>
                <a:gd name="connsiteX3" fmla="*/ 16514 w 16513"/>
                <a:gd name="connsiteY3" fmla="*/ 67326 h 74947"/>
                <a:gd name="connsiteX4" fmla="*/ 16514 w 16513"/>
                <a:gd name="connsiteY4" fmla="*/ 62245 h 74947"/>
                <a:gd name="connsiteX5" fmla="*/ 15243 w 16513"/>
                <a:gd name="connsiteY5" fmla="*/ 10163 h 74947"/>
                <a:gd name="connsiteX6" fmla="*/ 15243 w 16513"/>
                <a:gd name="connsiteY6" fmla="*/ 0 h 74947"/>
                <a:gd name="connsiteX7" fmla="*/ 7621 w 16513"/>
                <a:gd name="connsiteY7" fmla="*/ 7622 h 74947"/>
                <a:gd name="connsiteX8" fmla="*/ 0 w 16513"/>
                <a:gd name="connsiteY8" fmla="*/ 0 h 74947"/>
                <a:gd name="connsiteX9" fmla="*/ 0 w 16513"/>
                <a:gd name="connsiteY9" fmla="*/ 0 h 74947"/>
                <a:gd name="connsiteX10" fmla="*/ 1270 w 16513"/>
                <a:gd name="connsiteY10" fmla="*/ 68596 h 74947"/>
                <a:gd name="connsiteX11" fmla="*/ 1270 w 16513"/>
                <a:gd name="connsiteY11" fmla="*/ 68596 h 74947"/>
                <a:gd name="connsiteX12" fmla="*/ 8892 w 16513"/>
                <a:gd name="connsiteY12" fmla="*/ 74948 h 74947"/>
                <a:gd name="connsiteX13" fmla="*/ 8892 w 16513"/>
                <a:gd name="connsiteY13" fmla="*/ 74948 h 74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13" h="74947">
                  <a:moveTo>
                    <a:pt x="8892" y="74948"/>
                  </a:moveTo>
                  <a:cubicBezTo>
                    <a:pt x="12703" y="74948"/>
                    <a:pt x="16514" y="71137"/>
                    <a:pt x="16514" y="67326"/>
                  </a:cubicBezTo>
                  <a:cubicBezTo>
                    <a:pt x="16514" y="67326"/>
                    <a:pt x="16514" y="67326"/>
                    <a:pt x="16514" y="67326"/>
                  </a:cubicBezTo>
                  <a:lnTo>
                    <a:pt x="16514" y="67326"/>
                  </a:lnTo>
                  <a:lnTo>
                    <a:pt x="16514" y="62245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68596"/>
                  </a:lnTo>
                  <a:lnTo>
                    <a:pt x="1270" y="68596"/>
                  </a:lnTo>
                  <a:cubicBezTo>
                    <a:pt x="1270" y="71137"/>
                    <a:pt x="5081" y="74948"/>
                    <a:pt x="8892" y="74948"/>
                  </a:cubicBezTo>
                  <a:cubicBezTo>
                    <a:pt x="8892" y="74948"/>
                    <a:pt x="8892" y="74948"/>
                    <a:pt x="8892" y="7494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6352376-5C1D-45E1-9912-05358A0362CD}"/>
                </a:ext>
              </a:extLst>
            </p:cNvPr>
            <p:cNvSpPr/>
            <p:nvPr/>
          </p:nvSpPr>
          <p:spPr>
            <a:xfrm>
              <a:off x="3753715" y="4950378"/>
              <a:ext cx="30486" cy="542419"/>
            </a:xfrm>
            <a:custGeom>
              <a:avLst/>
              <a:gdLst>
                <a:gd name="connsiteX0" fmla="*/ 22865 w 30486"/>
                <a:gd name="connsiteY0" fmla="*/ 542420 h 542419"/>
                <a:gd name="connsiteX1" fmla="*/ 30487 w 30486"/>
                <a:gd name="connsiteY1" fmla="*/ 534798 h 542419"/>
                <a:gd name="connsiteX2" fmla="*/ 30487 w 30486"/>
                <a:gd name="connsiteY2" fmla="*/ 534798 h 542419"/>
                <a:gd name="connsiteX3" fmla="*/ 30487 w 30486"/>
                <a:gd name="connsiteY3" fmla="*/ 529717 h 542419"/>
                <a:gd name="connsiteX4" fmla="*/ 15244 w 30486"/>
                <a:gd name="connsiteY4" fmla="*/ 3811 h 542419"/>
                <a:gd name="connsiteX5" fmla="*/ 15244 w 30486"/>
                <a:gd name="connsiteY5" fmla="*/ 0 h 542419"/>
                <a:gd name="connsiteX6" fmla="*/ 7622 w 30486"/>
                <a:gd name="connsiteY6" fmla="*/ 7622 h 542419"/>
                <a:gd name="connsiteX7" fmla="*/ 0 w 30486"/>
                <a:gd name="connsiteY7" fmla="*/ 0 h 542419"/>
                <a:gd name="connsiteX8" fmla="*/ 0 w 30486"/>
                <a:gd name="connsiteY8" fmla="*/ 0 h 542419"/>
                <a:gd name="connsiteX9" fmla="*/ 15244 w 30486"/>
                <a:gd name="connsiteY9" fmla="*/ 534798 h 542419"/>
                <a:gd name="connsiteX10" fmla="*/ 22865 w 30486"/>
                <a:gd name="connsiteY10" fmla="*/ 542420 h 54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42419">
                  <a:moveTo>
                    <a:pt x="22865" y="542420"/>
                  </a:moveTo>
                  <a:cubicBezTo>
                    <a:pt x="26676" y="542420"/>
                    <a:pt x="30487" y="538609"/>
                    <a:pt x="30487" y="534798"/>
                  </a:cubicBezTo>
                  <a:cubicBezTo>
                    <a:pt x="30487" y="534798"/>
                    <a:pt x="30487" y="534798"/>
                    <a:pt x="30487" y="534798"/>
                  </a:cubicBezTo>
                  <a:lnTo>
                    <a:pt x="30487" y="529717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34798"/>
                  </a:lnTo>
                  <a:cubicBezTo>
                    <a:pt x="15244" y="539880"/>
                    <a:pt x="17784" y="542420"/>
                    <a:pt x="22865" y="54242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7E8928F4-5848-4AA8-9263-D7B8904FF09E}"/>
                </a:ext>
              </a:extLst>
            </p:cNvPr>
            <p:cNvSpPr/>
            <p:nvPr/>
          </p:nvSpPr>
          <p:spPr>
            <a:xfrm>
              <a:off x="3735931" y="4279657"/>
              <a:ext cx="33027" cy="678342"/>
            </a:xfrm>
            <a:custGeom>
              <a:avLst/>
              <a:gdLst>
                <a:gd name="connsiteX0" fmla="*/ 25406 w 33027"/>
                <a:gd name="connsiteY0" fmla="*/ 678343 h 678342"/>
                <a:gd name="connsiteX1" fmla="*/ 33028 w 33027"/>
                <a:gd name="connsiteY1" fmla="*/ 670721 h 678342"/>
                <a:gd name="connsiteX2" fmla="*/ 33028 w 33027"/>
                <a:gd name="connsiteY2" fmla="*/ 656748 h 678342"/>
                <a:gd name="connsiteX3" fmla="*/ 15243 w 33027"/>
                <a:gd name="connsiteY3" fmla="*/ 10163 h 678342"/>
                <a:gd name="connsiteX4" fmla="*/ 15243 w 33027"/>
                <a:gd name="connsiteY4" fmla="*/ 0 h 678342"/>
                <a:gd name="connsiteX5" fmla="*/ 7622 w 33027"/>
                <a:gd name="connsiteY5" fmla="*/ 7622 h 678342"/>
                <a:gd name="connsiteX6" fmla="*/ 0 w 33027"/>
                <a:gd name="connsiteY6" fmla="*/ 0 h 678342"/>
                <a:gd name="connsiteX7" fmla="*/ 19054 w 33027"/>
                <a:gd name="connsiteY7" fmla="*/ 670721 h 678342"/>
                <a:gd name="connsiteX8" fmla="*/ 25406 w 33027"/>
                <a:gd name="connsiteY8" fmla="*/ 678343 h 67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678342">
                  <a:moveTo>
                    <a:pt x="25406" y="678343"/>
                  </a:moveTo>
                  <a:cubicBezTo>
                    <a:pt x="29217" y="678343"/>
                    <a:pt x="33028" y="674532"/>
                    <a:pt x="33028" y="670721"/>
                  </a:cubicBezTo>
                  <a:lnTo>
                    <a:pt x="33028" y="656748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9054" y="670721"/>
                  </a:lnTo>
                  <a:cubicBezTo>
                    <a:pt x="17784" y="674532"/>
                    <a:pt x="21595" y="678343"/>
                    <a:pt x="25406" y="67834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69EB38DB-E818-453F-828B-95B2611BB00B}"/>
                </a:ext>
              </a:extLst>
            </p:cNvPr>
            <p:cNvSpPr/>
            <p:nvPr/>
          </p:nvSpPr>
          <p:spPr>
            <a:xfrm>
              <a:off x="3707985" y="3343442"/>
              <a:ext cx="40649" cy="942565"/>
            </a:xfrm>
            <a:custGeom>
              <a:avLst/>
              <a:gdLst>
                <a:gd name="connsiteX0" fmla="*/ 0 w 40649"/>
                <a:gd name="connsiteY0" fmla="*/ 6352 h 942565"/>
                <a:gd name="connsiteX1" fmla="*/ 0 w 40649"/>
                <a:gd name="connsiteY1" fmla="*/ 11433 h 942565"/>
                <a:gd name="connsiteX2" fmla="*/ 0 w 40649"/>
                <a:gd name="connsiteY2" fmla="*/ 19055 h 942565"/>
                <a:gd name="connsiteX3" fmla="*/ 25406 w 40649"/>
                <a:gd name="connsiteY3" fmla="*/ 934944 h 942565"/>
                <a:gd name="connsiteX4" fmla="*/ 33028 w 40649"/>
                <a:gd name="connsiteY4" fmla="*/ 942566 h 942565"/>
                <a:gd name="connsiteX5" fmla="*/ 40650 w 40649"/>
                <a:gd name="connsiteY5" fmla="*/ 934944 h 942565"/>
                <a:gd name="connsiteX6" fmla="*/ 40650 w 40649"/>
                <a:gd name="connsiteY6" fmla="*/ 929863 h 942565"/>
                <a:gd name="connsiteX7" fmla="*/ 15244 w 40649"/>
                <a:gd name="connsiteY7" fmla="*/ 5081 h 942565"/>
                <a:gd name="connsiteX8" fmla="*/ 15244 w 40649"/>
                <a:gd name="connsiteY8" fmla="*/ 5081 h 942565"/>
                <a:gd name="connsiteX9" fmla="*/ 15244 w 40649"/>
                <a:gd name="connsiteY9" fmla="*/ 3811 h 942565"/>
                <a:gd name="connsiteX10" fmla="*/ 15244 w 40649"/>
                <a:gd name="connsiteY10" fmla="*/ 3811 h 942565"/>
                <a:gd name="connsiteX11" fmla="*/ 15244 w 40649"/>
                <a:gd name="connsiteY11" fmla="*/ 2540 h 942565"/>
                <a:gd name="connsiteX12" fmla="*/ 13973 w 40649"/>
                <a:gd name="connsiteY12" fmla="*/ 1270 h 942565"/>
                <a:gd name="connsiteX13" fmla="*/ 13973 w 40649"/>
                <a:gd name="connsiteY13" fmla="*/ 1270 h 942565"/>
                <a:gd name="connsiteX14" fmla="*/ 12703 w 40649"/>
                <a:gd name="connsiteY14" fmla="*/ 0 h 942565"/>
                <a:gd name="connsiteX15" fmla="*/ 11433 w 40649"/>
                <a:gd name="connsiteY15" fmla="*/ 0 h 942565"/>
                <a:gd name="connsiteX16" fmla="*/ 11433 w 40649"/>
                <a:gd name="connsiteY16" fmla="*/ 0 h 942565"/>
                <a:gd name="connsiteX17" fmla="*/ 10163 w 40649"/>
                <a:gd name="connsiteY17" fmla="*/ 0 h 942565"/>
                <a:gd name="connsiteX18" fmla="*/ 7622 w 40649"/>
                <a:gd name="connsiteY18" fmla="*/ 0 h 942565"/>
                <a:gd name="connsiteX19" fmla="*/ 0 w 40649"/>
                <a:gd name="connsiteY19" fmla="*/ 6352 h 942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649" h="942565">
                  <a:moveTo>
                    <a:pt x="0" y="6352"/>
                  </a:moveTo>
                  <a:lnTo>
                    <a:pt x="0" y="11433"/>
                  </a:lnTo>
                  <a:lnTo>
                    <a:pt x="0" y="19055"/>
                  </a:lnTo>
                  <a:lnTo>
                    <a:pt x="25406" y="934944"/>
                  </a:lnTo>
                  <a:cubicBezTo>
                    <a:pt x="25406" y="938755"/>
                    <a:pt x="29217" y="942566"/>
                    <a:pt x="33028" y="942566"/>
                  </a:cubicBezTo>
                  <a:cubicBezTo>
                    <a:pt x="36838" y="942566"/>
                    <a:pt x="40650" y="938755"/>
                    <a:pt x="40650" y="934944"/>
                  </a:cubicBezTo>
                  <a:lnTo>
                    <a:pt x="40650" y="929863"/>
                  </a:lnTo>
                  <a:lnTo>
                    <a:pt x="15244" y="5081"/>
                  </a:lnTo>
                  <a:lnTo>
                    <a:pt x="15244" y="5081"/>
                  </a:lnTo>
                  <a:cubicBezTo>
                    <a:pt x="15244" y="5081"/>
                    <a:pt x="15244" y="3811"/>
                    <a:pt x="15244" y="3811"/>
                  </a:cubicBezTo>
                  <a:lnTo>
                    <a:pt x="15244" y="3811"/>
                  </a:lnTo>
                  <a:lnTo>
                    <a:pt x="15244" y="2540"/>
                  </a:lnTo>
                  <a:lnTo>
                    <a:pt x="13973" y="1270"/>
                  </a:lnTo>
                  <a:lnTo>
                    <a:pt x="13973" y="127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10163" y="0"/>
                  </a:lnTo>
                  <a:cubicBezTo>
                    <a:pt x="8892" y="0"/>
                    <a:pt x="8892" y="0"/>
                    <a:pt x="7622" y="0"/>
                  </a:cubicBezTo>
                  <a:cubicBezTo>
                    <a:pt x="5081" y="0"/>
                    <a:pt x="1270" y="2540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6E89A35E-4476-4040-82CE-B3DD02CD1E9E}"/>
                </a:ext>
              </a:extLst>
            </p:cNvPr>
            <p:cNvSpPr/>
            <p:nvPr/>
          </p:nvSpPr>
          <p:spPr>
            <a:xfrm>
              <a:off x="260410" y="4648045"/>
              <a:ext cx="129819" cy="1068326"/>
            </a:xfrm>
            <a:custGeom>
              <a:avLst/>
              <a:gdLst>
                <a:gd name="connsiteX0" fmla="*/ 123218 w 129819"/>
                <a:gd name="connsiteY0" fmla="*/ 1068327 h 1068326"/>
                <a:gd name="connsiteX1" fmla="*/ 129570 w 129819"/>
                <a:gd name="connsiteY1" fmla="*/ 1060705 h 1068326"/>
                <a:gd name="connsiteX2" fmla="*/ 129570 w 129819"/>
                <a:gd name="connsiteY2" fmla="*/ 1055623 h 1068326"/>
                <a:gd name="connsiteX3" fmla="*/ 16514 w 129819"/>
                <a:gd name="connsiteY3" fmla="*/ 11433 h 1068326"/>
                <a:gd name="connsiteX4" fmla="*/ 15244 w 129819"/>
                <a:gd name="connsiteY4" fmla="*/ 0 h 1068326"/>
                <a:gd name="connsiteX5" fmla="*/ 8892 w 129819"/>
                <a:gd name="connsiteY5" fmla="*/ 8892 h 1068326"/>
                <a:gd name="connsiteX6" fmla="*/ 0 w 129819"/>
                <a:gd name="connsiteY6" fmla="*/ 2541 h 1068326"/>
                <a:gd name="connsiteX7" fmla="*/ 114326 w 129819"/>
                <a:gd name="connsiteY7" fmla="*/ 1063245 h 1068326"/>
                <a:gd name="connsiteX8" fmla="*/ 123218 w 129819"/>
                <a:gd name="connsiteY8" fmla="*/ 1068327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819" h="1068326">
                  <a:moveTo>
                    <a:pt x="123218" y="1068327"/>
                  </a:moveTo>
                  <a:cubicBezTo>
                    <a:pt x="127029" y="1068327"/>
                    <a:pt x="130840" y="1064516"/>
                    <a:pt x="129570" y="1060705"/>
                  </a:cubicBezTo>
                  <a:lnTo>
                    <a:pt x="129570" y="1055623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114326" y="1063245"/>
                  </a:lnTo>
                  <a:cubicBezTo>
                    <a:pt x="115597" y="1065786"/>
                    <a:pt x="119408" y="1068327"/>
                    <a:pt x="123218" y="1068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34BDEBA8-97E0-4FD5-972C-3B98DBDFDE70}"/>
                </a:ext>
              </a:extLst>
            </p:cNvPr>
            <p:cNvSpPr/>
            <p:nvPr/>
          </p:nvSpPr>
          <p:spPr>
            <a:xfrm>
              <a:off x="199186" y="4078949"/>
              <a:ext cx="75445" cy="576718"/>
            </a:xfrm>
            <a:custGeom>
              <a:avLst/>
              <a:gdLst>
                <a:gd name="connsiteX0" fmla="*/ 68845 w 75445"/>
                <a:gd name="connsiteY0" fmla="*/ 576718 h 576718"/>
                <a:gd name="connsiteX1" fmla="*/ 75196 w 75445"/>
                <a:gd name="connsiteY1" fmla="*/ 569096 h 576718"/>
                <a:gd name="connsiteX2" fmla="*/ 75196 w 75445"/>
                <a:gd name="connsiteY2" fmla="*/ 564015 h 576718"/>
                <a:gd name="connsiteX3" fmla="*/ 14222 w 75445"/>
                <a:gd name="connsiteY3" fmla="*/ 6352 h 576718"/>
                <a:gd name="connsiteX4" fmla="*/ 14222 w 75445"/>
                <a:gd name="connsiteY4" fmla="*/ 6352 h 576718"/>
                <a:gd name="connsiteX5" fmla="*/ 14222 w 75445"/>
                <a:gd name="connsiteY5" fmla="*/ 6352 h 576718"/>
                <a:gd name="connsiteX6" fmla="*/ 14222 w 75445"/>
                <a:gd name="connsiteY6" fmla="*/ 6352 h 576718"/>
                <a:gd name="connsiteX7" fmla="*/ 12952 w 75445"/>
                <a:gd name="connsiteY7" fmla="*/ 3811 h 576718"/>
                <a:gd name="connsiteX8" fmla="*/ 12952 w 75445"/>
                <a:gd name="connsiteY8" fmla="*/ 3811 h 576718"/>
                <a:gd name="connsiteX9" fmla="*/ 12952 w 75445"/>
                <a:gd name="connsiteY9" fmla="*/ 2540 h 576718"/>
                <a:gd name="connsiteX10" fmla="*/ 11682 w 75445"/>
                <a:gd name="connsiteY10" fmla="*/ 1270 h 576718"/>
                <a:gd name="connsiteX11" fmla="*/ 11682 w 75445"/>
                <a:gd name="connsiteY11" fmla="*/ 1270 h 576718"/>
                <a:gd name="connsiteX12" fmla="*/ 10412 w 75445"/>
                <a:gd name="connsiteY12" fmla="*/ 1270 h 576718"/>
                <a:gd name="connsiteX13" fmla="*/ 10412 w 75445"/>
                <a:gd name="connsiteY13" fmla="*/ 1270 h 576718"/>
                <a:gd name="connsiteX14" fmla="*/ 6601 w 75445"/>
                <a:gd name="connsiteY14" fmla="*/ 0 h 576718"/>
                <a:gd name="connsiteX15" fmla="*/ 249 w 75445"/>
                <a:gd name="connsiteY15" fmla="*/ 7622 h 576718"/>
                <a:gd name="connsiteX16" fmla="*/ 249 w 75445"/>
                <a:gd name="connsiteY16" fmla="*/ 12703 h 576718"/>
                <a:gd name="connsiteX17" fmla="*/ 1519 w 75445"/>
                <a:gd name="connsiteY17" fmla="*/ 19055 h 576718"/>
                <a:gd name="connsiteX18" fmla="*/ 59953 w 75445"/>
                <a:gd name="connsiteY18" fmla="*/ 569096 h 576718"/>
                <a:gd name="connsiteX19" fmla="*/ 68845 w 75445"/>
                <a:gd name="connsiteY19" fmla="*/ 576718 h 576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45" h="576718">
                  <a:moveTo>
                    <a:pt x="68845" y="576718"/>
                  </a:moveTo>
                  <a:cubicBezTo>
                    <a:pt x="72656" y="576718"/>
                    <a:pt x="76467" y="572908"/>
                    <a:pt x="75196" y="569096"/>
                  </a:cubicBezTo>
                  <a:lnTo>
                    <a:pt x="75196" y="564015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cubicBezTo>
                    <a:pt x="14222" y="5081"/>
                    <a:pt x="14222" y="5081"/>
                    <a:pt x="12952" y="3811"/>
                  </a:cubicBezTo>
                  <a:lnTo>
                    <a:pt x="12952" y="3811"/>
                  </a:lnTo>
                  <a:lnTo>
                    <a:pt x="12952" y="2540"/>
                  </a:lnTo>
                  <a:cubicBezTo>
                    <a:pt x="12952" y="2540"/>
                    <a:pt x="11682" y="1270"/>
                    <a:pt x="11682" y="1270"/>
                  </a:cubicBezTo>
                  <a:lnTo>
                    <a:pt x="11682" y="1270"/>
                  </a:lnTo>
                  <a:lnTo>
                    <a:pt x="10412" y="1270"/>
                  </a:lnTo>
                  <a:lnTo>
                    <a:pt x="10412" y="1270"/>
                  </a:lnTo>
                  <a:cubicBezTo>
                    <a:pt x="9141" y="127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1519" y="19055"/>
                  </a:lnTo>
                  <a:lnTo>
                    <a:pt x="59953" y="569096"/>
                  </a:lnTo>
                  <a:cubicBezTo>
                    <a:pt x="62494" y="574178"/>
                    <a:pt x="65034" y="576718"/>
                    <a:pt x="68845" y="5767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1355FE0-D809-4DFE-BFDE-59DECE050C99}"/>
                </a:ext>
              </a:extLst>
            </p:cNvPr>
            <p:cNvSpPr/>
            <p:nvPr/>
          </p:nvSpPr>
          <p:spPr>
            <a:xfrm>
              <a:off x="1646299" y="5100274"/>
              <a:ext cx="23114" cy="133631"/>
            </a:xfrm>
            <a:custGeom>
              <a:avLst/>
              <a:gdLst>
                <a:gd name="connsiteX0" fmla="*/ 7622 w 23114"/>
                <a:gd name="connsiteY0" fmla="*/ 7622 h 133631"/>
                <a:gd name="connsiteX1" fmla="*/ 0 w 23114"/>
                <a:gd name="connsiteY1" fmla="*/ 1270 h 133631"/>
                <a:gd name="connsiteX2" fmla="*/ 0 w 23114"/>
                <a:gd name="connsiteY2" fmla="*/ 1270 h 133631"/>
                <a:gd name="connsiteX3" fmla="*/ 0 w 23114"/>
                <a:gd name="connsiteY3" fmla="*/ 6352 h 133631"/>
                <a:gd name="connsiteX4" fmla="*/ 8892 w 23114"/>
                <a:gd name="connsiteY4" fmla="*/ 123220 h 133631"/>
                <a:gd name="connsiteX5" fmla="*/ 8892 w 23114"/>
                <a:gd name="connsiteY5" fmla="*/ 127030 h 133631"/>
                <a:gd name="connsiteX6" fmla="*/ 16514 w 23114"/>
                <a:gd name="connsiteY6" fmla="*/ 133382 h 133631"/>
                <a:gd name="connsiteX7" fmla="*/ 22865 w 23114"/>
                <a:gd name="connsiteY7" fmla="*/ 125760 h 133631"/>
                <a:gd name="connsiteX8" fmla="*/ 12703 w 23114"/>
                <a:gd name="connsiteY8" fmla="*/ 0 h 133631"/>
                <a:gd name="connsiteX9" fmla="*/ 7622 w 23114"/>
                <a:gd name="connsiteY9" fmla="*/ 7622 h 13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14" h="13363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8892" y="123220"/>
                  </a:lnTo>
                  <a:lnTo>
                    <a:pt x="8892" y="127030"/>
                  </a:lnTo>
                  <a:cubicBezTo>
                    <a:pt x="8892" y="130841"/>
                    <a:pt x="12703" y="134652"/>
                    <a:pt x="16514" y="133382"/>
                  </a:cubicBezTo>
                  <a:cubicBezTo>
                    <a:pt x="20325" y="133382"/>
                    <a:pt x="24135" y="129571"/>
                    <a:pt x="22865" y="125760"/>
                  </a:cubicBezTo>
                  <a:lnTo>
                    <a:pt x="12703" y="0"/>
                  </a:lnTo>
                  <a:cubicBezTo>
                    <a:pt x="1524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726E9A69-0919-4DBC-847E-FDAE5ED1F28D}"/>
                </a:ext>
              </a:extLst>
            </p:cNvPr>
            <p:cNvSpPr/>
            <p:nvPr/>
          </p:nvSpPr>
          <p:spPr>
            <a:xfrm>
              <a:off x="1631056" y="4897025"/>
              <a:ext cx="30487" cy="212141"/>
            </a:xfrm>
            <a:custGeom>
              <a:avLst/>
              <a:gdLst>
                <a:gd name="connsiteX0" fmla="*/ 7622 w 30487"/>
                <a:gd name="connsiteY0" fmla="*/ 7622 h 212141"/>
                <a:gd name="connsiteX1" fmla="*/ 0 w 30487"/>
                <a:gd name="connsiteY1" fmla="*/ 1270 h 212141"/>
                <a:gd name="connsiteX2" fmla="*/ 0 w 30487"/>
                <a:gd name="connsiteY2" fmla="*/ 1270 h 212141"/>
                <a:gd name="connsiteX3" fmla="*/ 0 w 30487"/>
                <a:gd name="connsiteY3" fmla="*/ 6352 h 212141"/>
                <a:gd name="connsiteX4" fmla="*/ 13973 w 30487"/>
                <a:gd name="connsiteY4" fmla="*/ 193087 h 212141"/>
                <a:gd name="connsiteX5" fmla="*/ 15244 w 30487"/>
                <a:gd name="connsiteY5" fmla="*/ 204519 h 212141"/>
                <a:gd name="connsiteX6" fmla="*/ 22865 w 30487"/>
                <a:gd name="connsiteY6" fmla="*/ 212141 h 212141"/>
                <a:gd name="connsiteX7" fmla="*/ 30487 w 30487"/>
                <a:gd name="connsiteY7" fmla="*/ 204519 h 212141"/>
                <a:gd name="connsiteX8" fmla="*/ 30487 w 30487"/>
                <a:gd name="connsiteY8" fmla="*/ 203249 h 212141"/>
                <a:gd name="connsiteX9" fmla="*/ 30487 w 30487"/>
                <a:gd name="connsiteY9" fmla="*/ 203249 h 212141"/>
                <a:gd name="connsiteX10" fmla="*/ 15244 w 30487"/>
                <a:gd name="connsiteY10" fmla="*/ 0 h 212141"/>
                <a:gd name="connsiteX11" fmla="*/ 7622 w 30487"/>
                <a:gd name="connsiteY11" fmla="*/ 7622 h 21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487" h="21214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973" y="193087"/>
                  </a:lnTo>
                  <a:lnTo>
                    <a:pt x="15244" y="204519"/>
                  </a:lnTo>
                  <a:cubicBezTo>
                    <a:pt x="15244" y="208330"/>
                    <a:pt x="17784" y="212141"/>
                    <a:pt x="22865" y="212141"/>
                  </a:cubicBezTo>
                  <a:cubicBezTo>
                    <a:pt x="26676" y="212141"/>
                    <a:pt x="30487" y="209600"/>
                    <a:pt x="30487" y="204519"/>
                  </a:cubicBezTo>
                  <a:cubicBezTo>
                    <a:pt x="30487" y="204519"/>
                    <a:pt x="30487" y="203249"/>
                    <a:pt x="30487" y="203249"/>
                  </a:cubicBezTo>
                  <a:lnTo>
                    <a:pt x="30487" y="203249"/>
                  </a:lnTo>
                  <a:lnTo>
                    <a:pt x="15244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252F1E70-C981-4C5C-8729-C50755F16155}"/>
                </a:ext>
              </a:extLst>
            </p:cNvPr>
            <p:cNvSpPr/>
            <p:nvPr/>
          </p:nvSpPr>
          <p:spPr>
            <a:xfrm>
              <a:off x="1581514" y="4249169"/>
              <a:ext cx="65034" cy="655726"/>
            </a:xfrm>
            <a:custGeom>
              <a:avLst/>
              <a:gdLst>
                <a:gd name="connsiteX0" fmla="*/ 7622 w 65034"/>
                <a:gd name="connsiteY0" fmla="*/ 7622 h 655726"/>
                <a:gd name="connsiteX1" fmla="*/ 0 w 65034"/>
                <a:gd name="connsiteY1" fmla="*/ 1270 h 655726"/>
                <a:gd name="connsiteX2" fmla="*/ 0 w 65034"/>
                <a:gd name="connsiteY2" fmla="*/ 1270 h 655726"/>
                <a:gd name="connsiteX3" fmla="*/ 1270 w 65034"/>
                <a:gd name="connsiteY3" fmla="*/ 13973 h 655726"/>
                <a:gd name="connsiteX4" fmla="*/ 49541 w 65034"/>
                <a:gd name="connsiteY4" fmla="*/ 637693 h 655726"/>
                <a:gd name="connsiteX5" fmla="*/ 50812 w 65034"/>
                <a:gd name="connsiteY5" fmla="*/ 649126 h 655726"/>
                <a:gd name="connsiteX6" fmla="*/ 58434 w 65034"/>
                <a:gd name="connsiteY6" fmla="*/ 655477 h 655726"/>
                <a:gd name="connsiteX7" fmla="*/ 58434 w 65034"/>
                <a:gd name="connsiteY7" fmla="*/ 655477 h 655726"/>
                <a:gd name="connsiteX8" fmla="*/ 64785 w 65034"/>
                <a:gd name="connsiteY8" fmla="*/ 647856 h 655726"/>
                <a:gd name="connsiteX9" fmla="*/ 64785 w 65034"/>
                <a:gd name="connsiteY9" fmla="*/ 647856 h 655726"/>
                <a:gd name="connsiteX10" fmla="*/ 64785 w 65034"/>
                <a:gd name="connsiteY10" fmla="*/ 647856 h 655726"/>
                <a:gd name="connsiteX11" fmla="*/ 15243 w 65034"/>
                <a:gd name="connsiteY11" fmla="*/ 0 h 655726"/>
                <a:gd name="connsiteX12" fmla="*/ 7622 w 65034"/>
                <a:gd name="connsiteY12" fmla="*/ 7622 h 655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034" h="655726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1270" y="13973"/>
                  </a:lnTo>
                  <a:lnTo>
                    <a:pt x="49541" y="637693"/>
                  </a:lnTo>
                  <a:lnTo>
                    <a:pt x="50812" y="649126"/>
                  </a:lnTo>
                  <a:cubicBezTo>
                    <a:pt x="50812" y="652937"/>
                    <a:pt x="54623" y="656748"/>
                    <a:pt x="58434" y="655477"/>
                  </a:cubicBezTo>
                  <a:cubicBezTo>
                    <a:pt x="58434" y="655477"/>
                    <a:pt x="58434" y="655477"/>
                    <a:pt x="58434" y="655477"/>
                  </a:cubicBezTo>
                  <a:cubicBezTo>
                    <a:pt x="62244" y="655477"/>
                    <a:pt x="66055" y="651666"/>
                    <a:pt x="64785" y="647856"/>
                  </a:cubicBezTo>
                  <a:cubicBezTo>
                    <a:pt x="64785" y="647856"/>
                    <a:pt x="64785" y="647856"/>
                    <a:pt x="64785" y="647856"/>
                  </a:cubicBezTo>
                  <a:lnTo>
                    <a:pt x="64785" y="647856"/>
                  </a:lnTo>
                  <a:lnTo>
                    <a:pt x="15243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DE93DCF5-4E97-41B0-B109-542B1F49E4F7}"/>
                </a:ext>
              </a:extLst>
            </p:cNvPr>
            <p:cNvSpPr/>
            <p:nvPr/>
          </p:nvSpPr>
          <p:spPr>
            <a:xfrm>
              <a:off x="1534513" y="3629011"/>
              <a:ext cx="62244" cy="629050"/>
            </a:xfrm>
            <a:custGeom>
              <a:avLst/>
              <a:gdLst>
                <a:gd name="connsiteX0" fmla="*/ 13973 w 62244"/>
                <a:gd name="connsiteY0" fmla="*/ 6601 h 629050"/>
                <a:gd name="connsiteX1" fmla="*/ 6351 w 62244"/>
                <a:gd name="connsiteY1" fmla="*/ 249 h 629050"/>
                <a:gd name="connsiteX2" fmla="*/ 6351 w 62244"/>
                <a:gd name="connsiteY2" fmla="*/ 249 h 629050"/>
                <a:gd name="connsiteX3" fmla="*/ 2541 w 62244"/>
                <a:gd name="connsiteY3" fmla="*/ 1519 h 629050"/>
                <a:gd name="connsiteX4" fmla="*/ 1270 w 62244"/>
                <a:gd name="connsiteY4" fmla="*/ 2790 h 629050"/>
                <a:gd name="connsiteX5" fmla="*/ 1270 w 62244"/>
                <a:gd name="connsiteY5" fmla="*/ 2790 h 629050"/>
                <a:gd name="connsiteX6" fmla="*/ 0 w 62244"/>
                <a:gd name="connsiteY6" fmla="*/ 4060 h 629050"/>
                <a:gd name="connsiteX7" fmla="*/ 0 w 62244"/>
                <a:gd name="connsiteY7" fmla="*/ 5330 h 629050"/>
                <a:gd name="connsiteX8" fmla="*/ 0 w 62244"/>
                <a:gd name="connsiteY8" fmla="*/ 5330 h 629050"/>
                <a:gd name="connsiteX9" fmla="*/ 0 w 62244"/>
                <a:gd name="connsiteY9" fmla="*/ 6601 h 629050"/>
                <a:gd name="connsiteX10" fmla="*/ 0 w 62244"/>
                <a:gd name="connsiteY10" fmla="*/ 7871 h 629050"/>
                <a:gd name="connsiteX11" fmla="*/ 47001 w 62244"/>
                <a:gd name="connsiteY11" fmla="*/ 617617 h 629050"/>
                <a:gd name="connsiteX12" fmla="*/ 47001 w 62244"/>
                <a:gd name="connsiteY12" fmla="*/ 621428 h 629050"/>
                <a:gd name="connsiteX13" fmla="*/ 54623 w 62244"/>
                <a:gd name="connsiteY13" fmla="*/ 629050 h 629050"/>
                <a:gd name="connsiteX14" fmla="*/ 54623 w 62244"/>
                <a:gd name="connsiteY14" fmla="*/ 629050 h 629050"/>
                <a:gd name="connsiteX15" fmla="*/ 62244 w 62244"/>
                <a:gd name="connsiteY15" fmla="*/ 621428 h 629050"/>
                <a:gd name="connsiteX16" fmla="*/ 15243 w 62244"/>
                <a:gd name="connsiteY16" fmla="*/ 16763 h 629050"/>
                <a:gd name="connsiteX17" fmla="*/ 15243 w 62244"/>
                <a:gd name="connsiteY17" fmla="*/ 10411 h 629050"/>
                <a:gd name="connsiteX18" fmla="*/ 13973 w 62244"/>
                <a:gd name="connsiteY18" fmla="*/ 6601 h 62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2244" h="629050">
                  <a:moveTo>
                    <a:pt x="13973" y="6601"/>
                  </a:move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4060"/>
                    <a:pt x="1270" y="2790"/>
                    <a:pt x="1270" y="2790"/>
                  </a:cubicBezTo>
                  <a:cubicBezTo>
                    <a:pt x="1270" y="2790"/>
                    <a:pt x="1270" y="4060"/>
                    <a:pt x="0" y="4060"/>
                  </a:cubicBezTo>
                  <a:lnTo>
                    <a:pt x="0" y="5330"/>
                  </a:lnTo>
                  <a:lnTo>
                    <a:pt x="0" y="5330"/>
                  </a:ln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47001" y="617617"/>
                  </a:lnTo>
                  <a:lnTo>
                    <a:pt x="47001" y="621428"/>
                  </a:lnTo>
                  <a:cubicBezTo>
                    <a:pt x="47001" y="625239"/>
                    <a:pt x="50812" y="629050"/>
                    <a:pt x="54623" y="629050"/>
                  </a:cubicBezTo>
                  <a:cubicBezTo>
                    <a:pt x="54623" y="629050"/>
                    <a:pt x="54623" y="629050"/>
                    <a:pt x="54623" y="629050"/>
                  </a:cubicBezTo>
                  <a:cubicBezTo>
                    <a:pt x="58433" y="629050"/>
                    <a:pt x="62244" y="625239"/>
                    <a:pt x="62244" y="621428"/>
                  </a:cubicBezTo>
                  <a:lnTo>
                    <a:pt x="15243" y="16763"/>
                  </a:lnTo>
                  <a:lnTo>
                    <a:pt x="15243" y="10411"/>
                  </a:lnTo>
                  <a:lnTo>
                    <a:pt x="1397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75385752-C0C6-443C-9783-DFA5B6311E0C}"/>
                </a:ext>
              </a:extLst>
            </p:cNvPr>
            <p:cNvSpPr/>
            <p:nvPr/>
          </p:nvSpPr>
          <p:spPr>
            <a:xfrm>
              <a:off x="1504026" y="1360247"/>
              <a:ext cx="175300" cy="2201687"/>
            </a:xfrm>
            <a:custGeom>
              <a:avLst/>
              <a:gdLst>
                <a:gd name="connsiteX0" fmla="*/ 174030 w 175300"/>
                <a:gd name="connsiteY0" fmla="*/ 2195336 h 2201687"/>
                <a:gd name="connsiteX1" fmla="*/ 175300 w 175300"/>
                <a:gd name="connsiteY1" fmla="*/ 2194066 h 2201687"/>
                <a:gd name="connsiteX2" fmla="*/ 175300 w 175300"/>
                <a:gd name="connsiteY2" fmla="*/ 2192796 h 2201687"/>
                <a:gd name="connsiteX3" fmla="*/ 175300 w 175300"/>
                <a:gd name="connsiteY3" fmla="*/ 2191525 h 2201687"/>
                <a:gd name="connsiteX4" fmla="*/ 174030 w 175300"/>
                <a:gd name="connsiteY4" fmla="*/ 2178822 h 2201687"/>
                <a:gd name="connsiteX5" fmla="*/ 174030 w 175300"/>
                <a:gd name="connsiteY5" fmla="*/ 2178822 h 2201687"/>
                <a:gd name="connsiteX6" fmla="*/ 13973 w 175300"/>
                <a:gd name="connsiteY6" fmla="*/ 11682 h 2201687"/>
                <a:gd name="connsiteX7" fmla="*/ 13973 w 175300"/>
                <a:gd name="connsiteY7" fmla="*/ 6601 h 2201687"/>
                <a:gd name="connsiteX8" fmla="*/ 6351 w 175300"/>
                <a:gd name="connsiteY8" fmla="*/ 249 h 2201687"/>
                <a:gd name="connsiteX9" fmla="*/ 6351 w 175300"/>
                <a:gd name="connsiteY9" fmla="*/ 249 h 2201687"/>
                <a:gd name="connsiteX10" fmla="*/ 2541 w 175300"/>
                <a:gd name="connsiteY10" fmla="*/ 1519 h 2201687"/>
                <a:gd name="connsiteX11" fmla="*/ 1270 w 175300"/>
                <a:gd name="connsiteY11" fmla="*/ 2790 h 2201687"/>
                <a:gd name="connsiteX12" fmla="*/ 0 w 175300"/>
                <a:gd name="connsiteY12" fmla="*/ 4060 h 2201687"/>
                <a:gd name="connsiteX13" fmla="*/ 0 w 175300"/>
                <a:gd name="connsiteY13" fmla="*/ 5330 h 2201687"/>
                <a:gd name="connsiteX14" fmla="*/ 0 w 175300"/>
                <a:gd name="connsiteY14" fmla="*/ 7871 h 2201687"/>
                <a:gd name="connsiteX15" fmla="*/ 0 w 175300"/>
                <a:gd name="connsiteY15" fmla="*/ 7871 h 2201687"/>
                <a:gd name="connsiteX16" fmla="*/ 0 w 175300"/>
                <a:gd name="connsiteY16" fmla="*/ 7871 h 2201687"/>
                <a:gd name="connsiteX17" fmla="*/ 1270 w 175300"/>
                <a:gd name="connsiteY17" fmla="*/ 19304 h 2201687"/>
                <a:gd name="connsiteX18" fmla="*/ 160057 w 175300"/>
                <a:gd name="connsiteY18" fmla="*/ 2188985 h 2201687"/>
                <a:gd name="connsiteX19" fmla="*/ 160057 w 175300"/>
                <a:gd name="connsiteY19" fmla="*/ 2194066 h 2201687"/>
                <a:gd name="connsiteX20" fmla="*/ 167679 w 175300"/>
                <a:gd name="connsiteY20" fmla="*/ 2201688 h 2201687"/>
                <a:gd name="connsiteX21" fmla="*/ 167679 w 175300"/>
                <a:gd name="connsiteY21" fmla="*/ 2201688 h 2201687"/>
                <a:gd name="connsiteX22" fmla="*/ 171489 w 175300"/>
                <a:gd name="connsiteY22" fmla="*/ 2200417 h 2201687"/>
                <a:gd name="connsiteX23" fmla="*/ 172760 w 175300"/>
                <a:gd name="connsiteY23" fmla="*/ 2199147 h 2201687"/>
                <a:gd name="connsiteX24" fmla="*/ 174030 w 175300"/>
                <a:gd name="connsiteY24" fmla="*/ 2195336 h 220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5300" h="2201687">
                  <a:moveTo>
                    <a:pt x="174030" y="2195336"/>
                  </a:moveTo>
                  <a:cubicBezTo>
                    <a:pt x="174030" y="2195336"/>
                    <a:pt x="174030" y="2194066"/>
                    <a:pt x="175300" y="2194066"/>
                  </a:cubicBezTo>
                  <a:cubicBezTo>
                    <a:pt x="175300" y="2194066"/>
                    <a:pt x="175300" y="2192796"/>
                    <a:pt x="175300" y="2192796"/>
                  </a:cubicBezTo>
                  <a:cubicBezTo>
                    <a:pt x="175300" y="2192796"/>
                    <a:pt x="175300" y="2192796"/>
                    <a:pt x="175300" y="2191525"/>
                  </a:cubicBezTo>
                  <a:lnTo>
                    <a:pt x="174030" y="2178822"/>
                  </a:lnTo>
                  <a:lnTo>
                    <a:pt x="174030" y="2178822"/>
                  </a:lnTo>
                  <a:lnTo>
                    <a:pt x="13973" y="11682"/>
                  </a:lnTo>
                  <a:lnTo>
                    <a:pt x="13973" y="6601"/>
                  </a:ln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2790"/>
                    <a:pt x="0" y="4060"/>
                    <a:pt x="0" y="406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1270" y="19304"/>
                  </a:lnTo>
                  <a:lnTo>
                    <a:pt x="160057" y="2188985"/>
                  </a:lnTo>
                  <a:lnTo>
                    <a:pt x="160057" y="2194066"/>
                  </a:lnTo>
                  <a:cubicBezTo>
                    <a:pt x="160057" y="2197877"/>
                    <a:pt x="163868" y="2201688"/>
                    <a:pt x="167679" y="2201688"/>
                  </a:cubicBezTo>
                  <a:cubicBezTo>
                    <a:pt x="167679" y="2201688"/>
                    <a:pt x="167679" y="2201688"/>
                    <a:pt x="167679" y="2201688"/>
                  </a:cubicBezTo>
                  <a:cubicBezTo>
                    <a:pt x="168949" y="2201688"/>
                    <a:pt x="170219" y="2200417"/>
                    <a:pt x="171489" y="2200417"/>
                  </a:cubicBezTo>
                  <a:lnTo>
                    <a:pt x="172760" y="2199147"/>
                  </a:lnTo>
                  <a:cubicBezTo>
                    <a:pt x="174030" y="2196606"/>
                    <a:pt x="174030" y="2196606"/>
                    <a:pt x="174030" y="219533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D81DF404-7E2C-4ACC-B8BC-752BE0B1C184}"/>
                </a:ext>
              </a:extLst>
            </p:cNvPr>
            <p:cNvSpPr/>
            <p:nvPr/>
          </p:nvSpPr>
          <p:spPr>
            <a:xfrm>
              <a:off x="1002012" y="4256791"/>
              <a:ext cx="99662" cy="41646"/>
            </a:xfrm>
            <a:custGeom>
              <a:avLst/>
              <a:gdLst>
                <a:gd name="connsiteX0" fmla="*/ 99332 w 99662"/>
                <a:gd name="connsiteY0" fmla="*/ 35568 h 41646"/>
                <a:gd name="connsiteX1" fmla="*/ 94251 w 99662"/>
                <a:gd name="connsiteY1" fmla="*/ 26676 h 41646"/>
                <a:gd name="connsiteX2" fmla="*/ 94251 w 99662"/>
                <a:gd name="connsiteY2" fmla="*/ 26676 h 41646"/>
                <a:gd name="connsiteX3" fmla="*/ 9141 w 99662"/>
                <a:gd name="connsiteY3" fmla="*/ 0 h 41646"/>
                <a:gd name="connsiteX4" fmla="*/ 6601 w 99662"/>
                <a:gd name="connsiteY4" fmla="*/ 0 h 41646"/>
                <a:gd name="connsiteX5" fmla="*/ 249 w 99662"/>
                <a:gd name="connsiteY5" fmla="*/ 7622 h 41646"/>
                <a:gd name="connsiteX6" fmla="*/ 5330 w 99662"/>
                <a:gd name="connsiteY6" fmla="*/ 13973 h 41646"/>
                <a:gd name="connsiteX7" fmla="*/ 85359 w 99662"/>
                <a:gd name="connsiteY7" fmla="*/ 39380 h 41646"/>
                <a:gd name="connsiteX8" fmla="*/ 90440 w 99662"/>
                <a:gd name="connsiteY8" fmla="*/ 40650 h 41646"/>
                <a:gd name="connsiteX9" fmla="*/ 99332 w 99662"/>
                <a:gd name="connsiteY9" fmla="*/ 35568 h 41646"/>
                <a:gd name="connsiteX10" fmla="*/ 99332 w 99662"/>
                <a:gd name="connsiteY10" fmla="*/ 35568 h 41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662" h="41646">
                  <a:moveTo>
                    <a:pt x="99332" y="35568"/>
                  </a:moveTo>
                  <a:cubicBezTo>
                    <a:pt x="100602" y="31758"/>
                    <a:pt x="98062" y="27946"/>
                    <a:pt x="94251" y="26676"/>
                  </a:cubicBezTo>
                  <a:cubicBezTo>
                    <a:pt x="94251" y="26676"/>
                    <a:pt x="94251" y="26676"/>
                    <a:pt x="94251" y="26676"/>
                  </a:cubicBezTo>
                  <a:lnTo>
                    <a:pt x="9141" y="0"/>
                  </a:lnTo>
                  <a:cubicBezTo>
                    <a:pt x="7871" y="0"/>
                    <a:pt x="660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cubicBezTo>
                    <a:pt x="249" y="10162"/>
                    <a:pt x="2790" y="12703"/>
                    <a:pt x="5330" y="13973"/>
                  </a:cubicBezTo>
                  <a:lnTo>
                    <a:pt x="85359" y="39380"/>
                  </a:lnTo>
                  <a:lnTo>
                    <a:pt x="90440" y="40650"/>
                  </a:lnTo>
                  <a:cubicBezTo>
                    <a:pt x="94251" y="43190"/>
                    <a:pt x="98062" y="40650"/>
                    <a:pt x="99332" y="35568"/>
                  </a:cubicBezTo>
                  <a:cubicBezTo>
                    <a:pt x="99332" y="36839"/>
                    <a:pt x="99332" y="36839"/>
                    <a:pt x="99332" y="3556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E1A08F89-70A1-4710-BB0B-87EDB9EC3E7E}"/>
                </a:ext>
              </a:extLst>
            </p:cNvPr>
            <p:cNvSpPr/>
            <p:nvPr/>
          </p:nvSpPr>
          <p:spPr>
            <a:xfrm>
              <a:off x="740104" y="1263476"/>
              <a:ext cx="361239" cy="194039"/>
            </a:xfrm>
            <a:custGeom>
              <a:avLst/>
              <a:gdLst>
                <a:gd name="connsiteX0" fmla="*/ 476 w 361239"/>
                <a:gd name="connsiteY0" fmla="*/ 189752 h 194039"/>
                <a:gd name="connsiteX1" fmla="*/ 10639 w 361239"/>
                <a:gd name="connsiteY1" fmla="*/ 193563 h 194039"/>
                <a:gd name="connsiteX2" fmla="*/ 10639 w 361239"/>
                <a:gd name="connsiteY2" fmla="*/ 193563 h 194039"/>
                <a:gd name="connsiteX3" fmla="*/ 356158 w 361239"/>
                <a:gd name="connsiteY3" fmla="*/ 13179 h 194039"/>
                <a:gd name="connsiteX4" fmla="*/ 356158 w 361239"/>
                <a:gd name="connsiteY4" fmla="*/ 13179 h 194039"/>
                <a:gd name="connsiteX5" fmla="*/ 358699 w 361239"/>
                <a:gd name="connsiteY5" fmla="*/ 11909 h 194039"/>
                <a:gd name="connsiteX6" fmla="*/ 361240 w 361239"/>
                <a:gd name="connsiteY6" fmla="*/ 6828 h 194039"/>
                <a:gd name="connsiteX7" fmla="*/ 359969 w 361239"/>
                <a:gd name="connsiteY7" fmla="*/ 4287 h 194039"/>
                <a:gd name="connsiteX8" fmla="*/ 349807 w 361239"/>
                <a:gd name="connsiteY8" fmla="*/ 476 h 194039"/>
                <a:gd name="connsiteX9" fmla="*/ 345996 w 361239"/>
                <a:gd name="connsiteY9" fmla="*/ 3017 h 194039"/>
                <a:gd name="connsiteX10" fmla="*/ 6828 w 361239"/>
                <a:gd name="connsiteY10" fmla="*/ 179589 h 194039"/>
                <a:gd name="connsiteX11" fmla="*/ 4287 w 361239"/>
                <a:gd name="connsiteY11" fmla="*/ 180860 h 194039"/>
                <a:gd name="connsiteX12" fmla="*/ 476 w 361239"/>
                <a:gd name="connsiteY12" fmla="*/ 189752 h 194039"/>
                <a:gd name="connsiteX13" fmla="*/ 476 w 361239"/>
                <a:gd name="connsiteY13" fmla="*/ 189752 h 194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39" h="194039">
                  <a:moveTo>
                    <a:pt x="476" y="189752"/>
                  </a:moveTo>
                  <a:cubicBezTo>
                    <a:pt x="1747" y="193563"/>
                    <a:pt x="6828" y="194833"/>
                    <a:pt x="10639" y="193563"/>
                  </a:cubicBezTo>
                  <a:cubicBezTo>
                    <a:pt x="10639" y="193563"/>
                    <a:pt x="10639" y="193563"/>
                    <a:pt x="10639" y="193563"/>
                  </a:cubicBezTo>
                  <a:lnTo>
                    <a:pt x="356158" y="13179"/>
                  </a:lnTo>
                  <a:lnTo>
                    <a:pt x="356158" y="13179"/>
                  </a:lnTo>
                  <a:cubicBezTo>
                    <a:pt x="357429" y="13179"/>
                    <a:pt x="357429" y="11909"/>
                    <a:pt x="358699" y="11909"/>
                  </a:cubicBezTo>
                  <a:cubicBezTo>
                    <a:pt x="359969" y="10639"/>
                    <a:pt x="361240" y="8098"/>
                    <a:pt x="361240" y="6828"/>
                  </a:cubicBezTo>
                  <a:cubicBezTo>
                    <a:pt x="361240" y="5558"/>
                    <a:pt x="361240" y="5558"/>
                    <a:pt x="359969" y="4287"/>
                  </a:cubicBezTo>
                  <a:cubicBezTo>
                    <a:pt x="357429" y="476"/>
                    <a:pt x="353618" y="-794"/>
                    <a:pt x="349807" y="476"/>
                  </a:cubicBezTo>
                  <a:lnTo>
                    <a:pt x="345996" y="3017"/>
                  </a:lnTo>
                  <a:lnTo>
                    <a:pt x="6828" y="179589"/>
                  </a:lnTo>
                  <a:lnTo>
                    <a:pt x="4287" y="180860"/>
                  </a:lnTo>
                  <a:cubicBezTo>
                    <a:pt x="476" y="180860"/>
                    <a:pt x="-794" y="185941"/>
                    <a:pt x="476" y="189752"/>
                  </a:cubicBezTo>
                  <a:cubicBezTo>
                    <a:pt x="476" y="189752"/>
                    <a:pt x="476" y="189752"/>
                    <a:pt x="476" y="1897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C9604AC6-114A-4845-8BAE-2E94FA056A28}"/>
                </a:ext>
              </a:extLst>
            </p:cNvPr>
            <p:cNvSpPr/>
            <p:nvPr/>
          </p:nvSpPr>
          <p:spPr>
            <a:xfrm>
              <a:off x="1747674" y="6399795"/>
              <a:ext cx="20822" cy="72407"/>
            </a:xfrm>
            <a:custGeom>
              <a:avLst/>
              <a:gdLst>
                <a:gd name="connsiteX0" fmla="*/ 6601 w 20822"/>
                <a:gd name="connsiteY0" fmla="*/ 0 h 72407"/>
                <a:gd name="connsiteX1" fmla="*/ 249 w 20822"/>
                <a:gd name="connsiteY1" fmla="*/ 7622 h 72407"/>
                <a:gd name="connsiteX2" fmla="*/ 249 w 20822"/>
                <a:gd name="connsiteY2" fmla="*/ 7622 h 72407"/>
                <a:gd name="connsiteX3" fmla="*/ 1519 w 20822"/>
                <a:gd name="connsiteY3" fmla="*/ 21595 h 72407"/>
                <a:gd name="connsiteX4" fmla="*/ 1519 w 20822"/>
                <a:gd name="connsiteY4" fmla="*/ 27947 h 72407"/>
                <a:gd name="connsiteX5" fmla="*/ 12952 w 20822"/>
                <a:gd name="connsiteY5" fmla="*/ 31758 h 72407"/>
                <a:gd name="connsiteX6" fmla="*/ 18033 w 20822"/>
                <a:gd name="connsiteY6" fmla="*/ 41920 h 72407"/>
                <a:gd name="connsiteX7" fmla="*/ 7871 w 20822"/>
                <a:gd name="connsiteY7" fmla="*/ 47001 h 72407"/>
                <a:gd name="connsiteX8" fmla="*/ 2790 w 20822"/>
                <a:gd name="connsiteY8" fmla="*/ 45731 h 72407"/>
                <a:gd name="connsiteX9" fmla="*/ 4060 w 20822"/>
                <a:gd name="connsiteY9" fmla="*/ 54623 h 72407"/>
                <a:gd name="connsiteX10" fmla="*/ 5330 w 20822"/>
                <a:gd name="connsiteY10" fmla="*/ 66056 h 72407"/>
                <a:gd name="connsiteX11" fmla="*/ 5330 w 20822"/>
                <a:gd name="connsiteY11" fmla="*/ 66056 h 72407"/>
                <a:gd name="connsiteX12" fmla="*/ 5330 w 20822"/>
                <a:gd name="connsiteY12" fmla="*/ 66056 h 72407"/>
                <a:gd name="connsiteX13" fmla="*/ 5330 w 20822"/>
                <a:gd name="connsiteY13" fmla="*/ 67326 h 72407"/>
                <a:gd name="connsiteX14" fmla="*/ 5330 w 20822"/>
                <a:gd name="connsiteY14" fmla="*/ 68597 h 72407"/>
                <a:gd name="connsiteX15" fmla="*/ 6601 w 20822"/>
                <a:gd name="connsiteY15" fmla="*/ 69867 h 72407"/>
                <a:gd name="connsiteX16" fmla="*/ 7871 w 20822"/>
                <a:gd name="connsiteY16" fmla="*/ 71137 h 72407"/>
                <a:gd name="connsiteX17" fmla="*/ 9141 w 20822"/>
                <a:gd name="connsiteY17" fmla="*/ 71137 h 72407"/>
                <a:gd name="connsiteX18" fmla="*/ 14222 w 20822"/>
                <a:gd name="connsiteY18" fmla="*/ 72408 h 72407"/>
                <a:gd name="connsiteX19" fmla="*/ 20574 w 20822"/>
                <a:gd name="connsiteY19" fmla="*/ 64786 h 72407"/>
                <a:gd name="connsiteX20" fmla="*/ 20574 w 20822"/>
                <a:gd name="connsiteY20" fmla="*/ 64786 h 72407"/>
                <a:gd name="connsiteX21" fmla="*/ 20574 w 20822"/>
                <a:gd name="connsiteY21" fmla="*/ 59704 h 72407"/>
                <a:gd name="connsiteX22" fmla="*/ 16763 w 20822"/>
                <a:gd name="connsiteY22" fmla="*/ 7622 h 72407"/>
                <a:gd name="connsiteX23" fmla="*/ 6601 w 20822"/>
                <a:gd name="connsiteY23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822" h="72407">
                  <a:moveTo>
                    <a:pt x="6601" y="0"/>
                  </a:moveTo>
                  <a:cubicBezTo>
                    <a:pt x="2790" y="0"/>
                    <a:pt x="-1021" y="3811"/>
                    <a:pt x="249" y="7622"/>
                  </a:cubicBezTo>
                  <a:cubicBezTo>
                    <a:pt x="249" y="7622"/>
                    <a:pt x="249" y="7622"/>
                    <a:pt x="249" y="7622"/>
                  </a:cubicBezTo>
                  <a:lnTo>
                    <a:pt x="1519" y="21595"/>
                  </a:lnTo>
                  <a:lnTo>
                    <a:pt x="1519" y="27947"/>
                  </a:lnTo>
                  <a:lnTo>
                    <a:pt x="12952" y="31758"/>
                  </a:lnTo>
                  <a:cubicBezTo>
                    <a:pt x="16763" y="33028"/>
                    <a:pt x="19304" y="36839"/>
                    <a:pt x="18033" y="41920"/>
                  </a:cubicBezTo>
                  <a:cubicBezTo>
                    <a:pt x="16763" y="45731"/>
                    <a:pt x="11682" y="48272"/>
                    <a:pt x="7871" y="47001"/>
                  </a:cubicBezTo>
                  <a:lnTo>
                    <a:pt x="2790" y="45731"/>
                  </a:lnTo>
                  <a:lnTo>
                    <a:pt x="4060" y="54623"/>
                  </a:lnTo>
                  <a:lnTo>
                    <a:pt x="5330" y="66056"/>
                  </a:lnTo>
                  <a:lnTo>
                    <a:pt x="5330" y="66056"/>
                  </a:lnTo>
                  <a:lnTo>
                    <a:pt x="5330" y="66056"/>
                  </a:lnTo>
                  <a:cubicBezTo>
                    <a:pt x="5330" y="66056"/>
                    <a:pt x="5330" y="66056"/>
                    <a:pt x="5330" y="67326"/>
                  </a:cubicBezTo>
                  <a:cubicBezTo>
                    <a:pt x="5330" y="67326"/>
                    <a:pt x="5330" y="68597"/>
                    <a:pt x="5330" y="68597"/>
                  </a:cubicBezTo>
                  <a:cubicBezTo>
                    <a:pt x="5330" y="68597"/>
                    <a:pt x="5330" y="69867"/>
                    <a:pt x="6601" y="69867"/>
                  </a:cubicBezTo>
                  <a:cubicBezTo>
                    <a:pt x="6601" y="69867"/>
                    <a:pt x="7871" y="71137"/>
                    <a:pt x="7871" y="71137"/>
                  </a:cubicBezTo>
                  <a:lnTo>
                    <a:pt x="9141" y="71137"/>
                  </a:lnTo>
                  <a:cubicBezTo>
                    <a:pt x="10411" y="72408"/>
                    <a:pt x="11682" y="72408"/>
                    <a:pt x="14222" y="72408"/>
                  </a:cubicBezTo>
                  <a:cubicBezTo>
                    <a:pt x="18033" y="72408"/>
                    <a:pt x="21844" y="68597"/>
                    <a:pt x="20574" y="64786"/>
                  </a:cubicBezTo>
                  <a:cubicBezTo>
                    <a:pt x="20574" y="64786"/>
                    <a:pt x="20574" y="64786"/>
                    <a:pt x="20574" y="64786"/>
                  </a:cubicBezTo>
                  <a:lnTo>
                    <a:pt x="20574" y="59704"/>
                  </a:lnTo>
                  <a:lnTo>
                    <a:pt x="16763" y="7622"/>
                  </a:lnTo>
                  <a:cubicBezTo>
                    <a:pt x="12952" y="3811"/>
                    <a:pt x="10411" y="0"/>
                    <a:pt x="660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1D23936-68CE-408C-B4C4-B1407FE30CCF}"/>
                </a:ext>
              </a:extLst>
            </p:cNvPr>
            <p:cNvSpPr/>
            <p:nvPr/>
          </p:nvSpPr>
          <p:spPr>
            <a:xfrm>
              <a:off x="3058535" y="2661288"/>
              <a:ext cx="113716" cy="40980"/>
            </a:xfrm>
            <a:custGeom>
              <a:avLst/>
              <a:gdLst>
                <a:gd name="connsiteX0" fmla="*/ 9222 w 113716"/>
                <a:gd name="connsiteY0" fmla="*/ 0 h 40980"/>
                <a:gd name="connsiteX1" fmla="*/ 6682 w 113716"/>
                <a:gd name="connsiteY1" fmla="*/ 0 h 40980"/>
                <a:gd name="connsiteX2" fmla="*/ 6682 w 113716"/>
                <a:gd name="connsiteY2" fmla="*/ 0 h 40980"/>
                <a:gd name="connsiteX3" fmla="*/ 4141 w 113716"/>
                <a:gd name="connsiteY3" fmla="*/ 1270 h 40980"/>
                <a:gd name="connsiteX4" fmla="*/ 330 w 113716"/>
                <a:gd name="connsiteY4" fmla="*/ 6352 h 40980"/>
                <a:gd name="connsiteX5" fmla="*/ 5412 w 113716"/>
                <a:gd name="connsiteY5" fmla="*/ 15244 h 40980"/>
                <a:gd name="connsiteX6" fmla="*/ 7952 w 113716"/>
                <a:gd name="connsiteY6" fmla="*/ 16514 h 40980"/>
                <a:gd name="connsiteX7" fmla="*/ 104494 w 113716"/>
                <a:gd name="connsiteY7" fmla="*/ 40650 h 40980"/>
                <a:gd name="connsiteX8" fmla="*/ 113386 w 113716"/>
                <a:gd name="connsiteY8" fmla="*/ 35569 h 40980"/>
                <a:gd name="connsiteX9" fmla="*/ 108305 w 113716"/>
                <a:gd name="connsiteY9" fmla="*/ 26676 h 40980"/>
                <a:gd name="connsiteX10" fmla="*/ 98143 w 113716"/>
                <a:gd name="connsiteY10" fmla="*/ 24136 h 40980"/>
                <a:gd name="connsiteX11" fmla="*/ 9222 w 113716"/>
                <a:gd name="connsiteY11" fmla="*/ 0 h 40980"/>
                <a:gd name="connsiteX12" fmla="*/ 9222 w 113716"/>
                <a:gd name="connsiteY12" fmla="*/ 0 h 40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716" h="40980">
                  <a:moveTo>
                    <a:pt x="9222" y="0"/>
                  </a:moveTo>
                  <a:lnTo>
                    <a:pt x="6682" y="0"/>
                  </a:lnTo>
                  <a:lnTo>
                    <a:pt x="6682" y="0"/>
                  </a:lnTo>
                  <a:cubicBezTo>
                    <a:pt x="5412" y="0"/>
                    <a:pt x="5412" y="0"/>
                    <a:pt x="4141" y="1270"/>
                  </a:cubicBezTo>
                  <a:cubicBezTo>
                    <a:pt x="2871" y="2541"/>
                    <a:pt x="1601" y="3811"/>
                    <a:pt x="330" y="6352"/>
                  </a:cubicBezTo>
                  <a:cubicBezTo>
                    <a:pt x="-940" y="10162"/>
                    <a:pt x="1601" y="13973"/>
                    <a:pt x="5412" y="15244"/>
                  </a:cubicBezTo>
                  <a:lnTo>
                    <a:pt x="7952" y="16514"/>
                  </a:lnTo>
                  <a:lnTo>
                    <a:pt x="104494" y="40650"/>
                  </a:lnTo>
                  <a:cubicBezTo>
                    <a:pt x="108305" y="41920"/>
                    <a:pt x="112116" y="39380"/>
                    <a:pt x="113386" y="35569"/>
                  </a:cubicBezTo>
                  <a:cubicBezTo>
                    <a:pt x="114657" y="31758"/>
                    <a:pt x="112116" y="27947"/>
                    <a:pt x="108305" y="26676"/>
                  </a:cubicBezTo>
                  <a:lnTo>
                    <a:pt x="98143" y="24136"/>
                  </a:lnTo>
                  <a:lnTo>
                    <a:pt x="9222" y="0"/>
                  </a:lnTo>
                  <a:lnTo>
                    <a:pt x="922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94B903E7-CF4D-471C-B281-A5FAB6DC985D}"/>
                </a:ext>
              </a:extLst>
            </p:cNvPr>
            <p:cNvSpPr/>
            <p:nvPr/>
          </p:nvSpPr>
          <p:spPr>
            <a:xfrm>
              <a:off x="1719518" y="6420914"/>
              <a:ext cx="46519" cy="24942"/>
            </a:xfrm>
            <a:custGeom>
              <a:avLst/>
              <a:gdLst>
                <a:gd name="connsiteX0" fmla="*/ 10621 w 46519"/>
                <a:gd name="connsiteY0" fmla="*/ 476 h 24942"/>
                <a:gd name="connsiteX1" fmla="*/ 458 w 46519"/>
                <a:gd name="connsiteY1" fmla="*/ 4287 h 24942"/>
                <a:gd name="connsiteX2" fmla="*/ 458 w 46519"/>
                <a:gd name="connsiteY2" fmla="*/ 4287 h 24942"/>
                <a:gd name="connsiteX3" fmla="*/ 5539 w 46519"/>
                <a:gd name="connsiteY3" fmla="*/ 14450 h 24942"/>
                <a:gd name="connsiteX4" fmla="*/ 16972 w 46519"/>
                <a:gd name="connsiteY4" fmla="*/ 18261 h 24942"/>
                <a:gd name="connsiteX5" fmla="*/ 30945 w 46519"/>
                <a:gd name="connsiteY5" fmla="*/ 23342 h 24942"/>
                <a:gd name="connsiteX6" fmla="*/ 36026 w 46519"/>
                <a:gd name="connsiteY6" fmla="*/ 24612 h 24942"/>
                <a:gd name="connsiteX7" fmla="*/ 46189 w 46519"/>
                <a:gd name="connsiteY7" fmla="*/ 19531 h 24942"/>
                <a:gd name="connsiteX8" fmla="*/ 41108 w 46519"/>
                <a:gd name="connsiteY8" fmla="*/ 9369 h 24942"/>
                <a:gd name="connsiteX9" fmla="*/ 29675 w 46519"/>
                <a:gd name="connsiteY9" fmla="*/ 5558 h 24942"/>
                <a:gd name="connsiteX10" fmla="*/ 23323 w 46519"/>
                <a:gd name="connsiteY10" fmla="*/ 3017 h 24942"/>
                <a:gd name="connsiteX11" fmla="*/ 10621 w 46519"/>
                <a:gd name="connsiteY11" fmla="*/ 476 h 24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519" h="24942">
                  <a:moveTo>
                    <a:pt x="10621" y="476"/>
                  </a:moveTo>
                  <a:cubicBezTo>
                    <a:pt x="6810" y="-794"/>
                    <a:pt x="2999" y="476"/>
                    <a:pt x="458" y="4287"/>
                  </a:cubicBezTo>
                  <a:cubicBezTo>
                    <a:pt x="458" y="4287"/>
                    <a:pt x="458" y="4287"/>
                    <a:pt x="458" y="4287"/>
                  </a:cubicBezTo>
                  <a:cubicBezTo>
                    <a:pt x="-812" y="8098"/>
                    <a:pt x="458" y="11909"/>
                    <a:pt x="5539" y="14450"/>
                  </a:cubicBezTo>
                  <a:lnTo>
                    <a:pt x="16972" y="18261"/>
                  </a:lnTo>
                  <a:lnTo>
                    <a:pt x="30945" y="23342"/>
                  </a:lnTo>
                  <a:lnTo>
                    <a:pt x="36026" y="24612"/>
                  </a:lnTo>
                  <a:cubicBezTo>
                    <a:pt x="39837" y="25882"/>
                    <a:pt x="43648" y="23342"/>
                    <a:pt x="46189" y="19531"/>
                  </a:cubicBezTo>
                  <a:cubicBezTo>
                    <a:pt x="47459" y="15720"/>
                    <a:pt x="44918" y="11909"/>
                    <a:pt x="41108" y="9369"/>
                  </a:cubicBezTo>
                  <a:lnTo>
                    <a:pt x="29675" y="5558"/>
                  </a:lnTo>
                  <a:lnTo>
                    <a:pt x="23323" y="3017"/>
                  </a:lnTo>
                  <a:lnTo>
                    <a:pt x="10621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B627E4B-97CD-4499-ACDC-F83064ECDA6F}"/>
                </a:ext>
              </a:extLst>
            </p:cNvPr>
            <p:cNvSpPr/>
            <p:nvPr/>
          </p:nvSpPr>
          <p:spPr>
            <a:xfrm>
              <a:off x="1400884" y="4361977"/>
              <a:ext cx="52331" cy="489316"/>
            </a:xfrm>
            <a:custGeom>
              <a:avLst/>
              <a:gdLst>
                <a:gd name="connsiteX0" fmla="*/ 51061 w 52331"/>
                <a:gd name="connsiteY0" fmla="*/ 468992 h 489316"/>
                <a:gd name="connsiteX1" fmla="*/ 14222 w 52331"/>
                <a:gd name="connsiteY1" fmla="*/ 11682 h 489316"/>
                <a:gd name="connsiteX2" fmla="*/ 14222 w 52331"/>
                <a:gd name="connsiteY2" fmla="*/ 6601 h 489316"/>
                <a:gd name="connsiteX3" fmla="*/ 6601 w 52331"/>
                <a:gd name="connsiteY3" fmla="*/ 249 h 489316"/>
                <a:gd name="connsiteX4" fmla="*/ 249 w 52331"/>
                <a:gd name="connsiteY4" fmla="*/ 7871 h 489316"/>
                <a:gd name="connsiteX5" fmla="*/ 1519 w 52331"/>
                <a:gd name="connsiteY5" fmla="*/ 20574 h 489316"/>
                <a:gd name="connsiteX6" fmla="*/ 37088 w 52331"/>
                <a:gd name="connsiteY6" fmla="*/ 462640 h 489316"/>
                <a:gd name="connsiteX7" fmla="*/ 38358 w 52331"/>
                <a:gd name="connsiteY7" fmla="*/ 476614 h 489316"/>
                <a:gd name="connsiteX8" fmla="*/ 38358 w 52331"/>
                <a:gd name="connsiteY8" fmla="*/ 482965 h 489316"/>
                <a:gd name="connsiteX9" fmla="*/ 44709 w 52331"/>
                <a:gd name="connsiteY9" fmla="*/ 489317 h 489316"/>
                <a:gd name="connsiteX10" fmla="*/ 45980 w 52331"/>
                <a:gd name="connsiteY10" fmla="*/ 489317 h 489316"/>
                <a:gd name="connsiteX11" fmla="*/ 52331 w 52331"/>
                <a:gd name="connsiteY11" fmla="*/ 482965 h 489316"/>
                <a:gd name="connsiteX12" fmla="*/ 52331 w 52331"/>
                <a:gd name="connsiteY12" fmla="*/ 480425 h 489316"/>
                <a:gd name="connsiteX13" fmla="*/ 51061 w 52331"/>
                <a:gd name="connsiteY13" fmla="*/ 468992 h 48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331" h="489316">
                  <a:moveTo>
                    <a:pt x="51061" y="468992"/>
                  </a:moveTo>
                  <a:lnTo>
                    <a:pt x="14222" y="11682"/>
                  </a:lnTo>
                  <a:lnTo>
                    <a:pt x="14222" y="6601"/>
                  </a:lnTo>
                  <a:cubicBezTo>
                    <a:pt x="14222" y="2790"/>
                    <a:pt x="10411" y="-1021"/>
                    <a:pt x="6601" y="249"/>
                  </a:cubicBezTo>
                  <a:cubicBezTo>
                    <a:pt x="2790" y="249"/>
                    <a:pt x="-1021" y="4060"/>
                    <a:pt x="249" y="7871"/>
                  </a:cubicBezTo>
                  <a:lnTo>
                    <a:pt x="1519" y="20574"/>
                  </a:lnTo>
                  <a:lnTo>
                    <a:pt x="37088" y="462640"/>
                  </a:lnTo>
                  <a:lnTo>
                    <a:pt x="38358" y="476614"/>
                  </a:lnTo>
                  <a:lnTo>
                    <a:pt x="38358" y="482965"/>
                  </a:lnTo>
                  <a:cubicBezTo>
                    <a:pt x="38358" y="486776"/>
                    <a:pt x="40899" y="489317"/>
                    <a:pt x="44709" y="489317"/>
                  </a:cubicBezTo>
                  <a:lnTo>
                    <a:pt x="45980" y="489317"/>
                  </a:lnTo>
                  <a:cubicBezTo>
                    <a:pt x="49791" y="489317"/>
                    <a:pt x="52331" y="486776"/>
                    <a:pt x="52331" y="482965"/>
                  </a:cubicBezTo>
                  <a:cubicBezTo>
                    <a:pt x="52331" y="481695"/>
                    <a:pt x="52331" y="481695"/>
                    <a:pt x="52331" y="480425"/>
                  </a:cubicBezTo>
                  <a:lnTo>
                    <a:pt x="51061" y="4689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D53EB9D3-8EFF-49C3-BCF6-0BB58FE8E4A3}"/>
                </a:ext>
              </a:extLst>
            </p:cNvPr>
            <p:cNvSpPr/>
            <p:nvPr/>
          </p:nvSpPr>
          <p:spPr>
            <a:xfrm>
              <a:off x="6072000" y="4847483"/>
              <a:ext cx="353141" cy="712641"/>
            </a:xfrm>
            <a:custGeom>
              <a:avLst/>
              <a:gdLst>
                <a:gd name="connsiteX0" fmla="*/ 10162 w 353141"/>
                <a:gd name="connsiteY0" fmla="*/ 302332 h 712641"/>
                <a:gd name="connsiteX1" fmla="*/ 353141 w 353141"/>
                <a:gd name="connsiteY1" fmla="*/ 0 h 712641"/>
                <a:gd name="connsiteX2" fmla="*/ 353141 w 353141"/>
                <a:gd name="connsiteY2" fmla="*/ 712641 h 712641"/>
                <a:gd name="connsiteX3" fmla="*/ 0 w 353141"/>
                <a:gd name="connsiteY3" fmla="*/ 599584 h 712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141" h="712641">
                  <a:moveTo>
                    <a:pt x="10162" y="302332"/>
                  </a:moveTo>
                  <a:lnTo>
                    <a:pt x="353141" y="0"/>
                  </a:lnTo>
                  <a:lnTo>
                    <a:pt x="353141" y="712641"/>
                  </a:lnTo>
                  <a:lnTo>
                    <a:pt x="0" y="599584"/>
                  </a:lnTo>
                  <a:close/>
                </a:path>
              </a:pathLst>
            </a:custGeom>
            <a:solidFill>
              <a:schemeClr val="accent6"/>
            </a:solidFill>
            <a:ln w="12688" cap="rnd">
              <a:solidFill>
                <a:srgbClr val="000000"/>
              </a:solidFill>
              <a:prstDash val="solid"/>
              <a:round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7416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Picture Placeholder 1029" descr="abstract colourful illustration of buildings&#10;">
            <a:extLst>
              <a:ext uri="{FF2B5EF4-FFF2-40B4-BE49-F238E27FC236}">
                <a16:creationId xmlns:a16="http://schemas.microsoft.com/office/drawing/2014/main" id="{E6C69263-6E67-4BC8-BDFE-C037A7B066B5}"/>
              </a:ext>
            </a:extLst>
          </p:cNvPr>
          <p:cNvGrpSpPr/>
          <p:nvPr userDrawn="1"/>
        </p:nvGrpSpPr>
        <p:grpSpPr>
          <a:xfrm>
            <a:off x="0" y="4773471"/>
            <a:ext cx="12188971" cy="2132947"/>
            <a:chOff x="0" y="4773471"/>
            <a:chExt cx="12188971" cy="213294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5163CAA-2FE4-48F1-A9BE-F30EDFFC9773}"/>
                </a:ext>
              </a:extLst>
            </p:cNvPr>
            <p:cNvSpPr/>
            <p:nvPr/>
          </p:nvSpPr>
          <p:spPr>
            <a:xfrm>
              <a:off x="3529680" y="6457710"/>
              <a:ext cx="76561" cy="4570"/>
            </a:xfrm>
            <a:custGeom>
              <a:avLst/>
              <a:gdLst>
                <a:gd name="connsiteX0" fmla="*/ 0 w 76561"/>
                <a:gd name="connsiteY0" fmla="*/ 4571 h 4570"/>
                <a:gd name="connsiteX1" fmla="*/ 68435 w 76561"/>
                <a:gd name="connsiteY1" fmla="*/ 4571 h 4570"/>
                <a:gd name="connsiteX2" fmla="*/ 76561 w 76561"/>
                <a:gd name="connsiteY2" fmla="*/ 4571 h 4570"/>
                <a:gd name="connsiteX3" fmla="*/ 72879 w 76561"/>
                <a:gd name="connsiteY3" fmla="*/ 0 h 4570"/>
                <a:gd name="connsiteX4" fmla="*/ 0 w 76561"/>
                <a:gd name="connsiteY4" fmla="*/ 0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61" h="4570">
                  <a:moveTo>
                    <a:pt x="0" y="4571"/>
                  </a:moveTo>
                  <a:lnTo>
                    <a:pt x="68435" y="4571"/>
                  </a:lnTo>
                  <a:lnTo>
                    <a:pt x="76561" y="4571"/>
                  </a:lnTo>
                  <a:cubicBezTo>
                    <a:pt x="74733" y="3644"/>
                    <a:pt x="73387" y="1981"/>
                    <a:pt x="7287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32C1F0-47C1-4B75-ABB5-7DF030AAADB7}"/>
                </a:ext>
              </a:extLst>
            </p:cNvPr>
            <p:cNvSpPr/>
            <p:nvPr/>
          </p:nvSpPr>
          <p:spPr>
            <a:xfrm>
              <a:off x="3611066" y="6453520"/>
              <a:ext cx="542021" cy="410359"/>
            </a:xfrm>
            <a:custGeom>
              <a:avLst/>
              <a:gdLst>
                <a:gd name="connsiteX0" fmla="*/ 539101 w 542021"/>
                <a:gd name="connsiteY0" fmla="*/ 4063 h 410359"/>
                <a:gd name="connsiteX1" fmla="*/ 534912 w 542021"/>
                <a:gd name="connsiteY1" fmla="*/ 2412 h 410359"/>
                <a:gd name="connsiteX2" fmla="*/ 392201 w 542021"/>
                <a:gd name="connsiteY2" fmla="*/ 2412 h 410359"/>
                <a:gd name="connsiteX3" fmla="*/ 387503 w 542021"/>
                <a:gd name="connsiteY3" fmla="*/ 4317 h 410359"/>
                <a:gd name="connsiteX4" fmla="*/ 381155 w 542021"/>
                <a:gd name="connsiteY4" fmla="*/ 0 h 410359"/>
                <a:gd name="connsiteX5" fmla="*/ 4190 w 542021"/>
                <a:gd name="connsiteY5" fmla="*/ 0 h 410359"/>
                <a:gd name="connsiteX6" fmla="*/ 0 w 542021"/>
                <a:gd name="connsiteY6" fmla="*/ 4698 h 410359"/>
                <a:gd name="connsiteX7" fmla="*/ 46978 w 542021"/>
                <a:gd name="connsiteY7" fmla="*/ 6475 h 410359"/>
                <a:gd name="connsiteX8" fmla="*/ 48247 w 542021"/>
                <a:gd name="connsiteY8" fmla="*/ 6475 h 410359"/>
                <a:gd name="connsiteX9" fmla="*/ 49517 w 542021"/>
                <a:gd name="connsiteY9" fmla="*/ 6475 h 410359"/>
                <a:gd name="connsiteX10" fmla="*/ 50660 w 542021"/>
                <a:gd name="connsiteY10" fmla="*/ 7237 h 410359"/>
                <a:gd name="connsiteX11" fmla="*/ 51676 w 542021"/>
                <a:gd name="connsiteY11" fmla="*/ 7999 h 410359"/>
                <a:gd name="connsiteX12" fmla="*/ 52437 w 542021"/>
                <a:gd name="connsiteY12" fmla="*/ 9142 h 410359"/>
                <a:gd name="connsiteX13" fmla="*/ 53199 w 542021"/>
                <a:gd name="connsiteY13" fmla="*/ 10284 h 410359"/>
                <a:gd name="connsiteX14" fmla="*/ 53199 w 542021"/>
                <a:gd name="connsiteY14" fmla="*/ 11554 h 410359"/>
                <a:gd name="connsiteX15" fmla="*/ 53199 w 542021"/>
                <a:gd name="connsiteY15" fmla="*/ 12824 h 410359"/>
                <a:gd name="connsiteX16" fmla="*/ 53199 w 542021"/>
                <a:gd name="connsiteY16" fmla="*/ 410359 h 410359"/>
                <a:gd name="connsiteX17" fmla="*/ 542022 w 542021"/>
                <a:gd name="connsiteY17" fmla="*/ 410359 h 410359"/>
                <a:gd name="connsiteX18" fmla="*/ 542022 w 542021"/>
                <a:gd name="connsiteY18" fmla="*/ 3301 h 410359"/>
                <a:gd name="connsiteX19" fmla="*/ 539101 w 542021"/>
                <a:gd name="connsiteY19" fmla="*/ 4063 h 41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2021" h="410359">
                  <a:moveTo>
                    <a:pt x="539101" y="4063"/>
                  </a:moveTo>
                  <a:cubicBezTo>
                    <a:pt x="537552" y="4050"/>
                    <a:pt x="536054" y="3466"/>
                    <a:pt x="534912" y="2412"/>
                  </a:cubicBezTo>
                  <a:lnTo>
                    <a:pt x="392201" y="2412"/>
                  </a:lnTo>
                  <a:cubicBezTo>
                    <a:pt x="390931" y="3619"/>
                    <a:pt x="389255" y="4304"/>
                    <a:pt x="387503" y="4317"/>
                  </a:cubicBezTo>
                  <a:cubicBezTo>
                    <a:pt x="384710" y="4304"/>
                    <a:pt x="382196" y="2603"/>
                    <a:pt x="381155" y="0"/>
                  </a:cubicBezTo>
                  <a:lnTo>
                    <a:pt x="4190" y="0"/>
                  </a:lnTo>
                  <a:cubicBezTo>
                    <a:pt x="3695" y="2184"/>
                    <a:pt x="2120" y="3961"/>
                    <a:pt x="0" y="4698"/>
                  </a:cubicBezTo>
                  <a:lnTo>
                    <a:pt x="46978" y="6475"/>
                  </a:lnTo>
                  <a:lnTo>
                    <a:pt x="48247" y="6475"/>
                  </a:lnTo>
                  <a:lnTo>
                    <a:pt x="49517" y="6475"/>
                  </a:lnTo>
                  <a:lnTo>
                    <a:pt x="50660" y="7237"/>
                  </a:lnTo>
                  <a:lnTo>
                    <a:pt x="51676" y="7999"/>
                  </a:lnTo>
                  <a:cubicBezTo>
                    <a:pt x="51967" y="8355"/>
                    <a:pt x="52234" y="8735"/>
                    <a:pt x="52437" y="9142"/>
                  </a:cubicBezTo>
                  <a:lnTo>
                    <a:pt x="53199" y="10284"/>
                  </a:lnTo>
                  <a:cubicBezTo>
                    <a:pt x="53199" y="10284"/>
                    <a:pt x="53199" y="11173"/>
                    <a:pt x="53199" y="11554"/>
                  </a:cubicBezTo>
                  <a:cubicBezTo>
                    <a:pt x="53199" y="11935"/>
                    <a:pt x="53199" y="12316"/>
                    <a:pt x="53199" y="12824"/>
                  </a:cubicBezTo>
                  <a:lnTo>
                    <a:pt x="53199" y="410359"/>
                  </a:lnTo>
                  <a:lnTo>
                    <a:pt x="542022" y="410359"/>
                  </a:lnTo>
                  <a:lnTo>
                    <a:pt x="542022" y="3301"/>
                  </a:lnTo>
                  <a:cubicBezTo>
                    <a:pt x="541108" y="3746"/>
                    <a:pt x="540117" y="4012"/>
                    <a:pt x="539101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FFA39C9-E9B6-46B1-9668-3643E375AE4A}"/>
                </a:ext>
              </a:extLst>
            </p:cNvPr>
            <p:cNvSpPr/>
            <p:nvPr/>
          </p:nvSpPr>
          <p:spPr>
            <a:xfrm>
              <a:off x="3193599" y="5908575"/>
              <a:ext cx="73133" cy="548499"/>
            </a:xfrm>
            <a:custGeom>
              <a:avLst/>
              <a:gdLst>
                <a:gd name="connsiteX0" fmla="*/ 68435 w 73133"/>
                <a:gd name="connsiteY0" fmla="*/ 547611 h 548499"/>
                <a:gd name="connsiteX1" fmla="*/ 68435 w 73133"/>
                <a:gd name="connsiteY1" fmla="*/ 6094 h 548499"/>
                <a:gd name="connsiteX2" fmla="*/ 68435 w 73133"/>
                <a:gd name="connsiteY2" fmla="*/ 5333 h 548499"/>
                <a:gd name="connsiteX3" fmla="*/ 68435 w 73133"/>
                <a:gd name="connsiteY3" fmla="*/ 3936 h 548499"/>
                <a:gd name="connsiteX4" fmla="*/ 68435 w 73133"/>
                <a:gd name="connsiteY4" fmla="*/ 2793 h 548499"/>
                <a:gd name="connsiteX5" fmla="*/ 69197 w 73133"/>
                <a:gd name="connsiteY5" fmla="*/ 1651 h 548499"/>
                <a:gd name="connsiteX6" fmla="*/ 70086 w 73133"/>
                <a:gd name="connsiteY6" fmla="*/ 762 h 548499"/>
                <a:gd name="connsiteX7" fmla="*/ 71102 w 73133"/>
                <a:gd name="connsiteY7" fmla="*/ 0 h 548499"/>
                <a:gd name="connsiteX8" fmla="*/ 72371 w 73133"/>
                <a:gd name="connsiteY8" fmla="*/ 0 h 548499"/>
                <a:gd name="connsiteX9" fmla="*/ 73133 w 73133"/>
                <a:gd name="connsiteY9" fmla="*/ 0 h 548499"/>
                <a:gd name="connsiteX10" fmla="*/ 0 w 73133"/>
                <a:gd name="connsiteY10" fmla="*/ 0 h 548499"/>
                <a:gd name="connsiteX11" fmla="*/ 0 w 73133"/>
                <a:gd name="connsiteY11" fmla="*/ 548500 h 548499"/>
                <a:gd name="connsiteX12" fmla="*/ 67419 w 73133"/>
                <a:gd name="connsiteY12" fmla="*/ 548500 h 548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133" h="548499">
                  <a:moveTo>
                    <a:pt x="68435" y="547611"/>
                  </a:moveTo>
                  <a:lnTo>
                    <a:pt x="68435" y="6094"/>
                  </a:lnTo>
                  <a:cubicBezTo>
                    <a:pt x="68384" y="5843"/>
                    <a:pt x="68384" y="5584"/>
                    <a:pt x="68435" y="5333"/>
                  </a:cubicBezTo>
                  <a:cubicBezTo>
                    <a:pt x="68372" y="4869"/>
                    <a:pt x="68372" y="4399"/>
                    <a:pt x="68435" y="3936"/>
                  </a:cubicBezTo>
                  <a:cubicBezTo>
                    <a:pt x="68384" y="3556"/>
                    <a:pt x="68384" y="3173"/>
                    <a:pt x="68435" y="2793"/>
                  </a:cubicBezTo>
                  <a:cubicBezTo>
                    <a:pt x="68600" y="2359"/>
                    <a:pt x="68854" y="1969"/>
                    <a:pt x="69197" y="1651"/>
                  </a:cubicBezTo>
                  <a:lnTo>
                    <a:pt x="70086" y="762"/>
                  </a:lnTo>
                  <a:lnTo>
                    <a:pt x="71102" y="0"/>
                  </a:lnTo>
                  <a:lnTo>
                    <a:pt x="72371" y="0"/>
                  </a:lnTo>
                  <a:lnTo>
                    <a:pt x="73133" y="0"/>
                  </a:lnTo>
                  <a:lnTo>
                    <a:pt x="0" y="0"/>
                  </a:lnTo>
                  <a:lnTo>
                    <a:pt x="0" y="548500"/>
                  </a:lnTo>
                  <a:lnTo>
                    <a:pt x="67419" y="54850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DD224F9-2B9E-472B-A7F6-93C5E1C46CBF}"/>
                </a:ext>
              </a:extLst>
            </p:cNvPr>
            <p:cNvSpPr/>
            <p:nvPr/>
          </p:nvSpPr>
          <p:spPr>
            <a:xfrm>
              <a:off x="6514038" y="6435490"/>
              <a:ext cx="22980" cy="429023"/>
            </a:xfrm>
            <a:custGeom>
              <a:avLst/>
              <a:gdLst>
                <a:gd name="connsiteX0" fmla="*/ 22981 w 22980"/>
                <a:gd name="connsiteY0" fmla="*/ 81894 h 429023"/>
                <a:gd name="connsiteX1" fmla="*/ 21839 w 22980"/>
                <a:gd name="connsiteY1" fmla="*/ 0 h 429023"/>
                <a:gd name="connsiteX2" fmla="*/ 0 w 22980"/>
                <a:gd name="connsiteY2" fmla="*/ 0 h 429023"/>
                <a:gd name="connsiteX3" fmla="*/ 0 w 22980"/>
                <a:gd name="connsiteY3" fmla="*/ 429023 h 429023"/>
                <a:gd name="connsiteX4" fmla="*/ 16125 w 22980"/>
                <a:gd name="connsiteY4" fmla="*/ 429023 h 429023"/>
                <a:gd name="connsiteX5" fmla="*/ 16125 w 22980"/>
                <a:gd name="connsiteY5" fmla="*/ 91163 h 429023"/>
                <a:gd name="connsiteX6" fmla="*/ 22981 w 22980"/>
                <a:gd name="connsiteY6" fmla="*/ 81894 h 42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80" h="429023">
                  <a:moveTo>
                    <a:pt x="22981" y="81894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29023"/>
                  </a:lnTo>
                  <a:lnTo>
                    <a:pt x="16125" y="429023"/>
                  </a:lnTo>
                  <a:lnTo>
                    <a:pt x="16125" y="91163"/>
                  </a:lnTo>
                  <a:cubicBezTo>
                    <a:pt x="16544" y="87049"/>
                    <a:pt x="19172" y="83494"/>
                    <a:pt x="22981" y="81894"/>
                  </a:cubicBez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619AFA-0717-4855-8C32-8B29569294AC}"/>
                </a:ext>
              </a:extLst>
            </p:cNvPr>
            <p:cNvSpPr/>
            <p:nvPr/>
          </p:nvSpPr>
          <p:spPr>
            <a:xfrm>
              <a:off x="6538289" y="6439680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C87C896-E3F6-43FF-A39B-99A9EC24B871}"/>
                </a:ext>
              </a:extLst>
            </p:cNvPr>
            <p:cNvSpPr/>
            <p:nvPr/>
          </p:nvSpPr>
          <p:spPr>
            <a:xfrm>
              <a:off x="5177965" y="5641943"/>
              <a:ext cx="28186" cy="190959"/>
            </a:xfrm>
            <a:custGeom>
              <a:avLst/>
              <a:gdLst>
                <a:gd name="connsiteX0" fmla="*/ 28187 w 28186"/>
                <a:gd name="connsiteY0" fmla="*/ 190959 h 190959"/>
                <a:gd name="connsiteX1" fmla="*/ 28187 w 28186"/>
                <a:gd name="connsiteY1" fmla="*/ 10411 h 190959"/>
                <a:gd name="connsiteX2" fmla="*/ 26155 w 28186"/>
                <a:gd name="connsiteY2" fmla="*/ 0 h 190959"/>
                <a:gd name="connsiteX3" fmla="*/ 0 w 28186"/>
                <a:gd name="connsiteY3" fmla="*/ 0 h 190959"/>
                <a:gd name="connsiteX4" fmla="*/ 0 w 28186"/>
                <a:gd name="connsiteY4" fmla="*/ 9650 h 190959"/>
                <a:gd name="connsiteX5" fmla="*/ 0 w 28186"/>
                <a:gd name="connsiteY5" fmla="*/ 190959 h 190959"/>
                <a:gd name="connsiteX6" fmla="*/ 28187 w 28186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186" h="190959">
                  <a:moveTo>
                    <a:pt x="28187" y="190959"/>
                  </a:moveTo>
                  <a:lnTo>
                    <a:pt x="28187" y="10411"/>
                  </a:lnTo>
                  <a:lnTo>
                    <a:pt x="26155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0" y="190959"/>
                  </a:lnTo>
                  <a:lnTo>
                    <a:pt x="28187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B541B1-0032-417D-96A4-CE1AC4AAA28D}"/>
                </a:ext>
              </a:extLst>
            </p:cNvPr>
            <p:cNvSpPr/>
            <p:nvPr/>
          </p:nvSpPr>
          <p:spPr>
            <a:xfrm>
              <a:off x="4693967" y="4834557"/>
              <a:ext cx="245046" cy="953018"/>
            </a:xfrm>
            <a:custGeom>
              <a:avLst/>
              <a:gdLst>
                <a:gd name="connsiteX0" fmla="*/ 86591 w 245046"/>
                <a:gd name="connsiteY0" fmla="*/ 166454 h 953018"/>
                <a:gd name="connsiteX1" fmla="*/ 89258 w 245046"/>
                <a:gd name="connsiteY1" fmla="*/ 166454 h 953018"/>
                <a:gd name="connsiteX2" fmla="*/ 90400 w 245046"/>
                <a:gd name="connsiteY2" fmla="*/ 167216 h 953018"/>
                <a:gd name="connsiteX3" fmla="*/ 91416 w 245046"/>
                <a:gd name="connsiteY3" fmla="*/ 167978 h 953018"/>
                <a:gd name="connsiteX4" fmla="*/ 92940 w 245046"/>
                <a:gd name="connsiteY4" fmla="*/ 170136 h 953018"/>
                <a:gd name="connsiteX5" fmla="*/ 92940 w 245046"/>
                <a:gd name="connsiteY5" fmla="*/ 170136 h 953018"/>
                <a:gd name="connsiteX6" fmla="*/ 99542 w 245046"/>
                <a:gd name="connsiteY6" fmla="*/ 186134 h 953018"/>
                <a:gd name="connsiteX7" fmla="*/ 99542 w 245046"/>
                <a:gd name="connsiteY7" fmla="*/ 186134 h 953018"/>
                <a:gd name="connsiteX8" fmla="*/ 99542 w 245046"/>
                <a:gd name="connsiteY8" fmla="*/ 187277 h 953018"/>
                <a:gd name="connsiteX9" fmla="*/ 99542 w 245046"/>
                <a:gd name="connsiteY9" fmla="*/ 188801 h 953018"/>
                <a:gd name="connsiteX10" fmla="*/ 99542 w 245046"/>
                <a:gd name="connsiteY10" fmla="*/ 188801 h 953018"/>
                <a:gd name="connsiteX11" fmla="*/ 99542 w 245046"/>
                <a:gd name="connsiteY11" fmla="*/ 953018 h 953018"/>
                <a:gd name="connsiteX12" fmla="*/ 245046 w 245046"/>
                <a:gd name="connsiteY12" fmla="*/ 953018 h 953018"/>
                <a:gd name="connsiteX13" fmla="*/ 245046 w 245046"/>
                <a:gd name="connsiteY13" fmla="*/ 15236 h 953018"/>
                <a:gd name="connsiteX14" fmla="*/ 240983 w 245046"/>
                <a:gd name="connsiteY14" fmla="*/ 0 h 953018"/>
                <a:gd name="connsiteX15" fmla="*/ 0 w 245046"/>
                <a:gd name="connsiteY15" fmla="*/ 0 h 953018"/>
                <a:gd name="connsiteX16" fmla="*/ 0 w 245046"/>
                <a:gd name="connsiteY16" fmla="*/ 166454 h 95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046" h="953018">
                  <a:moveTo>
                    <a:pt x="86591" y="166454"/>
                  </a:moveTo>
                  <a:cubicBezTo>
                    <a:pt x="87467" y="166273"/>
                    <a:pt x="88382" y="166273"/>
                    <a:pt x="89258" y="166454"/>
                  </a:cubicBezTo>
                  <a:lnTo>
                    <a:pt x="90400" y="167216"/>
                  </a:lnTo>
                  <a:cubicBezTo>
                    <a:pt x="90794" y="167397"/>
                    <a:pt x="91137" y="167656"/>
                    <a:pt x="91416" y="167978"/>
                  </a:cubicBezTo>
                  <a:cubicBezTo>
                    <a:pt x="92063" y="168587"/>
                    <a:pt x="92584" y="169321"/>
                    <a:pt x="92940" y="170136"/>
                  </a:cubicBezTo>
                  <a:lnTo>
                    <a:pt x="92940" y="170136"/>
                  </a:lnTo>
                  <a:lnTo>
                    <a:pt x="99542" y="186134"/>
                  </a:lnTo>
                  <a:lnTo>
                    <a:pt x="99542" y="186134"/>
                  </a:lnTo>
                  <a:cubicBezTo>
                    <a:pt x="99606" y="186513"/>
                    <a:pt x="99606" y="186899"/>
                    <a:pt x="99542" y="187277"/>
                  </a:cubicBezTo>
                  <a:cubicBezTo>
                    <a:pt x="99618" y="187782"/>
                    <a:pt x="99618" y="188295"/>
                    <a:pt x="99542" y="188801"/>
                  </a:cubicBezTo>
                  <a:lnTo>
                    <a:pt x="99542" y="188801"/>
                  </a:lnTo>
                  <a:lnTo>
                    <a:pt x="99542" y="953018"/>
                  </a:lnTo>
                  <a:lnTo>
                    <a:pt x="245046" y="953018"/>
                  </a:lnTo>
                  <a:lnTo>
                    <a:pt x="245046" y="15236"/>
                  </a:lnTo>
                  <a:lnTo>
                    <a:pt x="240983" y="0"/>
                  </a:lnTo>
                  <a:lnTo>
                    <a:pt x="0" y="0"/>
                  </a:lnTo>
                  <a:lnTo>
                    <a:pt x="0" y="166454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5B3F5DC-2D30-4A19-9799-B243B363C5CD}"/>
                </a:ext>
              </a:extLst>
            </p:cNvPr>
            <p:cNvSpPr/>
            <p:nvPr/>
          </p:nvSpPr>
          <p:spPr>
            <a:xfrm>
              <a:off x="3464165" y="5752278"/>
              <a:ext cx="138012" cy="701114"/>
            </a:xfrm>
            <a:custGeom>
              <a:avLst/>
              <a:gdLst>
                <a:gd name="connsiteX0" fmla="*/ 65515 w 138012"/>
                <a:gd name="connsiteY0" fmla="*/ 62468 h 701114"/>
                <a:gd name="connsiteX1" fmla="*/ 65515 w 138012"/>
                <a:gd name="connsiteY1" fmla="*/ 701115 h 701114"/>
                <a:gd name="connsiteX2" fmla="*/ 138013 w 138012"/>
                <a:gd name="connsiteY2" fmla="*/ 701115 h 701114"/>
                <a:gd name="connsiteX3" fmla="*/ 138013 w 138012"/>
                <a:gd name="connsiteY3" fmla="*/ 0 h 701114"/>
                <a:gd name="connsiteX4" fmla="*/ 0 w 138012"/>
                <a:gd name="connsiteY4" fmla="*/ 0 h 701114"/>
                <a:gd name="connsiteX5" fmla="*/ 0 w 138012"/>
                <a:gd name="connsiteY5" fmla="*/ 55485 h 701114"/>
                <a:gd name="connsiteX6" fmla="*/ 58151 w 138012"/>
                <a:gd name="connsiteY6" fmla="*/ 55485 h 701114"/>
                <a:gd name="connsiteX7" fmla="*/ 65502 w 138012"/>
                <a:gd name="connsiteY7" fmla="*/ 62077 h 701114"/>
                <a:gd name="connsiteX8" fmla="*/ 65515 w 138012"/>
                <a:gd name="connsiteY8" fmla="*/ 62468 h 70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012" h="701114">
                  <a:moveTo>
                    <a:pt x="65515" y="62468"/>
                  </a:moveTo>
                  <a:lnTo>
                    <a:pt x="65515" y="701115"/>
                  </a:lnTo>
                  <a:lnTo>
                    <a:pt x="138013" y="701115"/>
                  </a:lnTo>
                  <a:lnTo>
                    <a:pt x="138013" y="0"/>
                  </a:lnTo>
                  <a:lnTo>
                    <a:pt x="0" y="0"/>
                  </a:lnTo>
                  <a:lnTo>
                    <a:pt x="0" y="55485"/>
                  </a:lnTo>
                  <a:lnTo>
                    <a:pt x="58151" y="55485"/>
                  </a:lnTo>
                  <a:cubicBezTo>
                    <a:pt x="61998" y="55274"/>
                    <a:pt x="65299" y="58226"/>
                    <a:pt x="65502" y="62077"/>
                  </a:cubicBezTo>
                  <a:cubicBezTo>
                    <a:pt x="65515" y="62206"/>
                    <a:pt x="65515" y="62337"/>
                    <a:pt x="65515" y="62468"/>
                  </a:cubicBez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EC0B84-3C55-44D5-85A6-039E581E2067}"/>
                </a:ext>
              </a:extLst>
            </p:cNvPr>
            <p:cNvSpPr/>
            <p:nvPr/>
          </p:nvSpPr>
          <p:spPr>
            <a:xfrm>
              <a:off x="3975080" y="5464443"/>
              <a:ext cx="16633" cy="990346"/>
            </a:xfrm>
            <a:custGeom>
              <a:avLst/>
              <a:gdLst>
                <a:gd name="connsiteX0" fmla="*/ 16633 w 16633"/>
                <a:gd name="connsiteY0" fmla="*/ 989839 h 990346"/>
                <a:gd name="connsiteX1" fmla="*/ 16633 w 16633"/>
                <a:gd name="connsiteY1" fmla="*/ 988823 h 990346"/>
                <a:gd name="connsiteX2" fmla="*/ 16633 w 16633"/>
                <a:gd name="connsiteY2" fmla="*/ 155662 h 990346"/>
                <a:gd name="connsiteX3" fmla="*/ 16633 w 16633"/>
                <a:gd name="connsiteY3" fmla="*/ 11427 h 990346"/>
                <a:gd name="connsiteX4" fmla="*/ 0 w 16633"/>
                <a:gd name="connsiteY4" fmla="*/ 0 h 990346"/>
                <a:gd name="connsiteX5" fmla="*/ 0 w 16633"/>
                <a:gd name="connsiteY5" fmla="*/ 990347 h 990346"/>
                <a:gd name="connsiteX6" fmla="*/ 16633 w 16633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633" h="990346">
                  <a:moveTo>
                    <a:pt x="16633" y="989839"/>
                  </a:moveTo>
                  <a:lnTo>
                    <a:pt x="16633" y="988823"/>
                  </a:lnTo>
                  <a:lnTo>
                    <a:pt x="16633" y="155662"/>
                  </a:lnTo>
                  <a:lnTo>
                    <a:pt x="16633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633" y="989839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A2312A-1417-4B5C-9328-7091F12170E7}"/>
                </a:ext>
              </a:extLst>
            </p:cNvPr>
            <p:cNvSpPr/>
            <p:nvPr/>
          </p:nvSpPr>
          <p:spPr>
            <a:xfrm>
              <a:off x="3615637" y="5462030"/>
              <a:ext cx="357031" cy="992759"/>
            </a:xfrm>
            <a:custGeom>
              <a:avLst/>
              <a:gdLst>
                <a:gd name="connsiteX0" fmla="*/ 0 w 357031"/>
                <a:gd name="connsiteY0" fmla="*/ 992759 h 992759"/>
                <a:gd name="connsiteX1" fmla="*/ 357031 w 357031"/>
                <a:gd name="connsiteY1" fmla="*/ 992759 h 992759"/>
                <a:gd name="connsiteX2" fmla="*/ 357031 w 357031"/>
                <a:gd name="connsiteY2" fmla="*/ 635 h 992759"/>
                <a:gd name="connsiteX3" fmla="*/ 356142 w 357031"/>
                <a:gd name="connsiteY3" fmla="*/ 0 h 992759"/>
                <a:gd name="connsiteX4" fmla="*/ 0 w 357031"/>
                <a:gd name="connsiteY4" fmla="*/ 0 h 992759"/>
                <a:gd name="connsiteX5" fmla="*/ 0 w 357031"/>
                <a:gd name="connsiteY5" fmla="*/ 283391 h 992759"/>
                <a:gd name="connsiteX6" fmla="*/ 0 w 357031"/>
                <a:gd name="connsiteY6" fmla="*/ 992632 h 992759"/>
                <a:gd name="connsiteX7" fmla="*/ 0 w 357031"/>
                <a:gd name="connsiteY7" fmla="*/ 992759 h 992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7031" h="992759">
                  <a:moveTo>
                    <a:pt x="0" y="992759"/>
                  </a:moveTo>
                  <a:lnTo>
                    <a:pt x="357031" y="992759"/>
                  </a:lnTo>
                  <a:lnTo>
                    <a:pt x="357031" y="635"/>
                  </a:lnTo>
                  <a:lnTo>
                    <a:pt x="356142" y="0"/>
                  </a:lnTo>
                  <a:lnTo>
                    <a:pt x="0" y="0"/>
                  </a:lnTo>
                  <a:lnTo>
                    <a:pt x="0" y="283391"/>
                  </a:lnTo>
                  <a:lnTo>
                    <a:pt x="0" y="992632"/>
                  </a:lnTo>
                  <a:lnTo>
                    <a:pt x="0" y="992759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F4CA11C-CC73-4357-8C98-80EAE36186E8}"/>
                </a:ext>
              </a:extLst>
            </p:cNvPr>
            <p:cNvSpPr/>
            <p:nvPr/>
          </p:nvSpPr>
          <p:spPr>
            <a:xfrm>
              <a:off x="4019137" y="5628866"/>
              <a:ext cx="13966" cy="817543"/>
            </a:xfrm>
            <a:custGeom>
              <a:avLst/>
              <a:gdLst>
                <a:gd name="connsiteX0" fmla="*/ 13966 w 13966"/>
                <a:gd name="connsiteY0" fmla="*/ 817544 h 817543"/>
                <a:gd name="connsiteX1" fmla="*/ 13966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6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6" y="817544"/>
                  </a:moveTo>
                  <a:lnTo>
                    <a:pt x="13966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6" y="8175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D8B5C3-8762-4956-AEE0-3D5BDDAACC21}"/>
                </a:ext>
              </a:extLst>
            </p:cNvPr>
            <p:cNvSpPr/>
            <p:nvPr/>
          </p:nvSpPr>
          <p:spPr>
            <a:xfrm>
              <a:off x="4005552" y="5627088"/>
              <a:ext cx="11046" cy="819321"/>
            </a:xfrm>
            <a:custGeom>
              <a:avLst/>
              <a:gdLst>
                <a:gd name="connsiteX0" fmla="*/ 11046 w 11046"/>
                <a:gd name="connsiteY0" fmla="*/ 819321 h 819321"/>
                <a:gd name="connsiteX1" fmla="*/ 11046 w 11046"/>
                <a:gd name="connsiteY1" fmla="*/ 381 h 819321"/>
                <a:gd name="connsiteX2" fmla="*/ 10411 w 11046"/>
                <a:gd name="connsiteY2" fmla="*/ 0 h 819321"/>
                <a:gd name="connsiteX3" fmla="*/ 0 w 11046"/>
                <a:gd name="connsiteY3" fmla="*/ 0 h 819321"/>
                <a:gd name="connsiteX4" fmla="*/ 0 w 11046"/>
                <a:gd name="connsiteY4" fmla="*/ 819321 h 819321"/>
                <a:gd name="connsiteX5" fmla="*/ 11046 w 11046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46" h="819321">
                  <a:moveTo>
                    <a:pt x="11046" y="819321"/>
                  </a:moveTo>
                  <a:lnTo>
                    <a:pt x="11046" y="381"/>
                  </a:lnTo>
                  <a:lnTo>
                    <a:pt x="10411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046" y="819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92E61E-B929-4B4F-B51B-08C61C735ABE}"/>
                </a:ext>
              </a:extLst>
            </p:cNvPr>
            <p:cNvSpPr/>
            <p:nvPr/>
          </p:nvSpPr>
          <p:spPr>
            <a:xfrm>
              <a:off x="4166927" y="6448187"/>
              <a:ext cx="343572" cy="416326"/>
            </a:xfrm>
            <a:custGeom>
              <a:avLst/>
              <a:gdLst>
                <a:gd name="connsiteX0" fmla="*/ 32631 w 343572"/>
                <a:gd name="connsiteY0" fmla="*/ 0 h 416326"/>
                <a:gd name="connsiteX1" fmla="*/ 25393 w 343572"/>
                <a:gd name="connsiteY1" fmla="*/ 0 h 416326"/>
                <a:gd name="connsiteX2" fmla="*/ 0 w 343572"/>
                <a:gd name="connsiteY2" fmla="*/ 889 h 416326"/>
                <a:gd name="connsiteX3" fmla="*/ 0 w 343572"/>
                <a:gd name="connsiteY3" fmla="*/ 2412 h 416326"/>
                <a:gd name="connsiteX4" fmla="*/ 0 w 343572"/>
                <a:gd name="connsiteY4" fmla="*/ 4063 h 416326"/>
                <a:gd name="connsiteX5" fmla="*/ 0 w 343572"/>
                <a:gd name="connsiteY5" fmla="*/ 416326 h 416326"/>
                <a:gd name="connsiteX6" fmla="*/ 343572 w 343572"/>
                <a:gd name="connsiteY6" fmla="*/ 416326 h 416326"/>
                <a:gd name="connsiteX7" fmla="*/ 343572 w 343572"/>
                <a:gd name="connsiteY7" fmla="*/ 0 h 416326"/>
                <a:gd name="connsiteX8" fmla="*/ 32631 w 343572"/>
                <a:gd name="connsiteY8" fmla="*/ 0 h 4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16326">
                  <a:moveTo>
                    <a:pt x="32631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063"/>
                  </a:lnTo>
                  <a:lnTo>
                    <a:pt x="0" y="416326"/>
                  </a:lnTo>
                  <a:lnTo>
                    <a:pt x="343572" y="416326"/>
                  </a:lnTo>
                  <a:lnTo>
                    <a:pt x="343572" y="0"/>
                  </a:lnTo>
                  <a:lnTo>
                    <a:pt x="32631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0ED26F-5EED-45DA-B0CF-6B5D71F53B41}"/>
                </a:ext>
              </a:extLst>
            </p:cNvPr>
            <p:cNvSpPr/>
            <p:nvPr/>
          </p:nvSpPr>
          <p:spPr>
            <a:xfrm>
              <a:off x="4157024" y="5628231"/>
              <a:ext cx="353475" cy="159344"/>
            </a:xfrm>
            <a:custGeom>
              <a:avLst/>
              <a:gdLst>
                <a:gd name="connsiteX0" fmla="*/ 353476 w 353475"/>
                <a:gd name="connsiteY0" fmla="*/ 0 h 159344"/>
                <a:gd name="connsiteX1" fmla="*/ 292024 w 353475"/>
                <a:gd name="connsiteY1" fmla="*/ 0 h 159344"/>
                <a:gd name="connsiteX2" fmla="*/ 253299 w 353475"/>
                <a:gd name="connsiteY2" fmla="*/ 0 h 159344"/>
                <a:gd name="connsiteX3" fmla="*/ 137124 w 353475"/>
                <a:gd name="connsiteY3" fmla="*/ 0 h 159344"/>
                <a:gd name="connsiteX4" fmla="*/ 91797 w 353475"/>
                <a:gd name="connsiteY4" fmla="*/ 0 h 159344"/>
                <a:gd name="connsiteX5" fmla="*/ 0 w 353475"/>
                <a:gd name="connsiteY5" fmla="*/ 0 h 159344"/>
                <a:gd name="connsiteX6" fmla="*/ 0 w 353475"/>
                <a:gd name="connsiteY6" fmla="*/ 159344 h 159344"/>
                <a:gd name="connsiteX7" fmla="*/ 353476 w 353475"/>
                <a:gd name="connsiteY7" fmla="*/ 159344 h 159344"/>
                <a:gd name="connsiteX8" fmla="*/ 353476 w 353475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5" h="159344">
                  <a:moveTo>
                    <a:pt x="353476" y="0"/>
                  </a:moveTo>
                  <a:lnTo>
                    <a:pt x="292024" y="0"/>
                  </a:lnTo>
                  <a:lnTo>
                    <a:pt x="253299" y="0"/>
                  </a:lnTo>
                  <a:lnTo>
                    <a:pt x="137124" y="0"/>
                  </a:lnTo>
                  <a:lnTo>
                    <a:pt x="91797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250B60-54FA-4BB2-85E8-A996B47472E4}"/>
                </a:ext>
              </a:extLst>
            </p:cNvPr>
            <p:cNvSpPr/>
            <p:nvPr/>
          </p:nvSpPr>
          <p:spPr>
            <a:xfrm>
              <a:off x="4134169" y="6104486"/>
              <a:ext cx="9776" cy="2285"/>
            </a:xfrm>
            <a:custGeom>
              <a:avLst/>
              <a:gdLst>
                <a:gd name="connsiteX0" fmla="*/ 0 w 9776"/>
                <a:gd name="connsiteY0" fmla="*/ 0 h 2285"/>
                <a:gd name="connsiteX1" fmla="*/ 9142 w 9776"/>
                <a:gd name="connsiteY1" fmla="*/ 2285 h 2285"/>
                <a:gd name="connsiteX2" fmla="*/ 9777 w 9776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6" h="2285">
                  <a:moveTo>
                    <a:pt x="0" y="0"/>
                  </a:moveTo>
                  <a:lnTo>
                    <a:pt x="9142" y="2285"/>
                  </a:lnTo>
                  <a:cubicBezTo>
                    <a:pt x="9218" y="1498"/>
                    <a:pt x="9434" y="724"/>
                    <a:pt x="9777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FB189-DEE6-4F0A-8A82-E44EEA57EC36}"/>
                </a:ext>
              </a:extLst>
            </p:cNvPr>
            <p:cNvSpPr/>
            <p:nvPr/>
          </p:nvSpPr>
          <p:spPr>
            <a:xfrm>
              <a:off x="4156389" y="6104486"/>
              <a:ext cx="36312" cy="335829"/>
            </a:xfrm>
            <a:custGeom>
              <a:avLst/>
              <a:gdLst>
                <a:gd name="connsiteX0" fmla="*/ 2159 w 36312"/>
                <a:gd name="connsiteY0" fmla="*/ 335448 h 335829"/>
                <a:gd name="connsiteX1" fmla="*/ 3428 w 36312"/>
                <a:gd name="connsiteY1" fmla="*/ 335448 h 335829"/>
                <a:gd name="connsiteX2" fmla="*/ 35678 w 36312"/>
                <a:gd name="connsiteY2" fmla="*/ 334432 h 335829"/>
                <a:gd name="connsiteX3" fmla="*/ 36313 w 36312"/>
                <a:gd name="connsiteY3" fmla="*/ 334432 h 335829"/>
                <a:gd name="connsiteX4" fmla="*/ 36313 w 36312"/>
                <a:gd name="connsiteY4" fmla="*/ 0 h 335829"/>
                <a:gd name="connsiteX5" fmla="*/ 0 w 36312"/>
                <a:gd name="connsiteY5" fmla="*/ 0 h 335829"/>
                <a:gd name="connsiteX6" fmla="*/ 635 w 36312"/>
                <a:gd name="connsiteY6" fmla="*/ 2920 h 335829"/>
                <a:gd name="connsiteX7" fmla="*/ 635 w 36312"/>
                <a:gd name="connsiteY7" fmla="*/ 335829 h 335829"/>
                <a:gd name="connsiteX8" fmla="*/ 635 w 36312"/>
                <a:gd name="connsiteY8" fmla="*/ 335829 h 33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312" h="335829">
                  <a:moveTo>
                    <a:pt x="2159" y="335448"/>
                  </a:moveTo>
                  <a:lnTo>
                    <a:pt x="3428" y="335448"/>
                  </a:lnTo>
                  <a:lnTo>
                    <a:pt x="35678" y="334432"/>
                  </a:lnTo>
                  <a:lnTo>
                    <a:pt x="36313" y="334432"/>
                  </a:lnTo>
                  <a:lnTo>
                    <a:pt x="36313" y="0"/>
                  </a:lnTo>
                  <a:lnTo>
                    <a:pt x="0" y="0"/>
                  </a:lnTo>
                  <a:cubicBezTo>
                    <a:pt x="406" y="927"/>
                    <a:pt x="622" y="1917"/>
                    <a:pt x="635" y="2920"/>
                  </a:cubicBezTo>
                  <a:lnTo>
                    <a:pt x="635" y="335829"/>
                  </a:lnTo>
                  <a:lnTo>
                    <a:pt x="635" y="33582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83B798F-8246-4FEA-9C57-E99A46BDCE91}"/>
                </a:ext>
              </a:extLst>
            </p:cNvPr>
            <p:cNvSpPr/>
            <p:nvPr/>
          </p:nvSpPr>
          <p:spPr>
            <a:xfrm>
              <a:off x="5210976" y="5852836"/>
              <a:ext cx="761" cy="273741"/>
            </a:xfrm>
            <a:custGeom>
              <a:avLst/>
              <a:gdLst>
                <a:gd name="connsiteX0" fmla="*/ 762 w 761"/>
                <a:gd name="connsiteY0" fmla="*/ 273742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742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3C53FD-4BC1-47D1-8204-DB26D118CF58}"/>
                </a:ext>
              </a:extLst>
            </p:cNvPr>
            <p:cNvSpPr/>
            <p:nvPr/>
          </p:nvSpPr>
          <p:spPr>
            <a:xfrm>
              <a:off x="5212881" y="5852836"/>
              <a:ext cx="319956" cy="586462"/>
            </a:xfrm>
            <a:custGeom>
              <a:avLst/>
              <a:gdLst>
                <a:gd name="connsiteX0" fmla="*/ 8126 w 319956"/>
                <a:gd name="connsiteY0" fmla="*/ 273742 h 586462"/>
                <a:gd name="connsiteX1" fmla="*/ 9015 w 319956"/>
                <a:gd name="connsiteY1" fmla="*/ 273742 h 586462"/>
                <a:gd name="connsiteX2" fmla="*/ 10411 w 319956"/>
                <a:gd name="connsiteY2" fmla="*/ 273742 h 586462"/>
                <a:gd name="connsiteX3" fmla="*/ 11554 w 319956"/>
                <a:gd name="connsiteY3" fmla="*/ 274377 h 586462"/>
                <a:gd name="connsiteX4" fmla="*/ 12697 w 319956"/>
                <a:gd name="connsiteY4" fmla="*/ 275139 h 586462"/>
                <a:gd name="connsiteX5" fmla="*/ 13586 w 319956"/>
                <a:gd name="connsiteY5" fmla="*/ 276281 h 586462"/>
                <a:gd name="connsiteX6" fmla="*/ 14220 w 319956"/>
                <a:gd name="connsiteY6" fmla="*/ 277043 h 586462"/>
                <a:gd name="connsiteX7" fmla="*/ 15236 w 319956"/>
                <a:gd name="connsiteY7" fmla="*/ 279075 h 586462"/>
                <a:gd name="connsiteX8" fmla="*/ 15236 w 319956"/>
                <a:gd name="connsiteY8" fmla="*/ 279075 h 586462"/>
                <a:gd name="connsiteX9" fmla="*/ 15236 w 319956"/>
                <a:gd name="connsiteY9" fmla="*/ 280344 h 586462"/>
                <a:gd name="connsiteX10" fmla="*/ 15236 w 319956"/>
                <a:gd name="connsiteY10" fmla="*/ 281741 h 586462"/>
                <a:gd name="connsiteX11" fmla="*/ 15236 w 319956"/>
                <a:gd name="connsiteY11" fmla="*/ 281741 h 586462"/>
                <a:gd name="connsiteX12" fmla="*/ 15236 w 319956"/>
                <a:gd name="connsiteY12" fmla="*/ 586463 h 586462"/>
                <a:gd name="connsiteX13" fmla="*/ 319956 w 319956"/>
                <a:gd name="connsiteY13" fmla="*/ 586463 h 586462"/>
                <a:gd name="connsiteX14" fmla="*/ 319956 w 319956"/>
                <a:gd name="connsiteY14" fmla="*/ 0 h 586462"/>
                <a:gd name="connsiteX15" fmla="*/ 0 w 319956"/>
                <a:gd name="connsiteY15" fmla="*/ 0 h 586462"/>
                <a:gd name="connsiteX16" fmla="*/ 0 w 319956"/>
                <a:gd name="connsiteY16" fmla="*/ 273234 h 586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9956" h="586462">
                  <a:moveTo>
                    <a:pt x="8126" y="273742"/>
                  </a:moveTo>
                  <a:lnTo>
                    <a:pt x="9015" y="273742"/>
                  </a:lnTo>
                  <a:lnTo>
                    <a:pt x="10411" y="273742"/>
                  </a:lnTo>
                  <a:cubicBezTo>
                    <a:pt x="10830" y="273869"/>
                    <a:pt x="11224" y="274097"/>
                    <a:pt x="11554" y="274377"/>
                  </a:cubicBezTo>
                  <a:lnTo>
                    <a:pt x="12697" y="275139"/>
                  </a:lnTo>
                  <a:lnTo>
                    <a:pt x="13586" y="276281"/>
                  </a:lnTo>
                  <a:lnTo>
                    <a:pt x="14220" y="277043"/>
                  </a:lnTo>
                  <a:lnTo>
                    <a:pt x="15236" y="279075"/>
                  </a:lnTo>
                  <a:lnTo>
                    <a:pt x="15236" y="279075"/>
                  </a:lnTo>
                  <a:cubicBezTo>
                    <a:pt x="15312" y="279494"/>
                    <a:pt x="15312" y="279925"/>
                    <a:pt x="15236" y="280344"/>
                  </a:cubicBezTo>
                  <a:cubicBezTo>
                    <a:pt x="15312" y="280801"/>
                    <a:pt x="15312" y="281284"/>
                    <a:pt x="15236" y="281741"/>
                  </a:cubicBezTo>
                  <a:lnTo>
                    <a:pt x="15236" y="281741"/>
                  </a:lnTo>
                  <a:lnTo>
                    <a:pt x="15236" y="586463"/>
                  </a:lnTo>
                  <a:lnTo>
                    <a:pt x="319956" y="586463"/>
                  </a:lnTo>
                  <a:lnTo>
                    <a:pt x="319956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24B5820-D7A1-4CB0-90A5-EBD49595DF9D}"/>
                </a:ext>
              </a:extLst>
            </p:cNvPr>
            <p:cNvSpPr/>
            <p:nvPr/>
          </p:nvSpPr>
          <p:spPr>
            <a:xfrm>
              <a:off x="7962476" y="6518527"/>
              <a:ext cx="212669" cy="345986"/>
            </a:xfrm>
            <a:custGeom>
              <a:avLst/>
              <a:gdLst>
                <a:gd name="connsiteX0" fmla="*/ 158963 w 212669"/>
                <a:gd name="connsiteY0" fmla="*/ 0 h 345986"/>
                <a:gd name="connsiteX1" fmla="*/ 84179 w 212669"/>
                <a:gd name="connsiteY1" fmla="*/ 0 h 345986"/>
                <a:gd name="connsiteX2" fmla="*/ 0 w 212669"/>
                <a:gd name="connsiteY2" fmla="*/ 0 h 345986"/>
                <a:gd name="connsiteX3" fmla="*/ 0 w 212669"/>
                <a:gd name="connsiteY3" fmla="*/ 345986 h 345986"/>
                <a:gd name="connsiteX4" fmla="*/ 212670 w 212669"/>
                <a:gd name="connsiteY4" fmla="*/ 345986 h 345986"/>
                <a:gd name="connsiteX5" fmla="*/ 212670 w 212669"/>
                <a:gd name="connsiteY5" fmla="*/ 2032 h 345986"/>
                <a:gd name="connsiteX6" fmla="*/ 158963 w 212669"/>
                <a:gd name="connsiteY6" fmla="*/ 0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45986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45986"/>
                  </a:lnTo>
                  <a:lnTo>
                    <a:pt x="212670" y="345986"/>
                  </a:lnTo>
                  <a:lnTo>
                    <a:pt x="212670" y="2032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E9EAD7-2BD7-478B-8DAE-E1C3C9D8D08A}"/>
                </a:ext>
              </a:extLst>
            </p:cNvPr>
            <p:cNvSpPr/>
            <p:nvPr/>
          </p:nvSpPr>
          <p:spPr>
            <a:xfrm>
              <a:off x="7906865" y="6522717"/>
              <a:ext cx="53199" cy="341796"/>
            </a:xfrm>
            <a:custGeom>
              <a:avLst/>
              <a:gdLst>
                <a:gd name="connsiteX0" fmla="*/ 0 w 53199"/>
                <a:gd name="connsiteY0" fmla="*/ 0 h 341796"/>
                <a:gd name="connsiteX1" fmla="*/ 53199 w 53199"/>
                <a:gd name="connsiteY1" fmla="*/ 0 h 341796"/>
                <a:gd name="connsiteX2" fmla="*/ 53199 w 53199"/>
                <a:gd name="connsiteY2" fmla="*/ 341796 h 341796"/>
                <a:gd name="connsiteX3" fmla="*/ 0 w 53199"/>
                <a:gd name="connsiteY3" fmla="*/ 341796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41796">
                  <a:moveTo>
                    <a:pt x="0" y="0"/>
                  </a:moveTo>
                  <a:lnTo>
                    <a:pt x="53199" y="0"/>
                  </a:lnTo>
                  <a:lnTo>
                    <a:pt x="53199" y="341796"/>
                  </a:lnTo>
                  <a:lnTo>
                    <a:pt x="0" y="3417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10900DB-C70A-4283-A7A3-5A76D72F56A6}"/>
                </a:ext>
              </a:extLst>
            </p:cNvPr>
            <p:cNvSpPr/>
            <p:nvPr/>
          </p:nvSpPr>
          <p:spPr>
            <a:xfrm>
              <a:off x="7843254" y="5954918"/>
              <a:ext cx="196418" cy="553959"/>
            </a:xfrm>
            <a:custGeom>
              <a:avLst/>
              <a:gdLst>
                <a:gd name="connsiteX0" fmla="*/ 0 w 196418"/>
                <a:gd name="connsiteY0" fmla="*/ 3174 h 553959"/>
                <a:gd name="connsiteX1" fmla="*/ 0 w 196418"/>
                <a:gd name="connsiteY1" fmla="*/ 551420 h 553959"/>
                <a:gd name="connsiteX2" fmla="*/ 62468 w 196418"/>
                <a:gd name="connsiteY2" fmla="*/ 553959 h 553959"/>
                <a:gd name="connsiteX3" fmla="*/ 196418 w 196418"/>
                <a:gd name="connsiteY3" fmla="*/ 553959 h 553959"/>
                <a:gd name="connsiteX4" fmla="*/ 196418 w 196418"/>
                <a:gd name="connsiteY4" fmla="*/ 0 h 553959"/>
                <a:gd name="connsiteX5" fmla="*/ 0 w 196418"/>
                <a:gd name="connsiteY5" fmla="*/ 0 h 553959"/>
                <a:gd name="connsiteX6" fmla="*/ 0 w 196418"/>
                <a:gd name="connsiteY6" fmla="*/ 3174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8" h="553959">
                  <a:moveTo>
                    <a:pt x="0" y="3174"/>
                  </a:move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lnTo>
                    <a:pt x="0" y="0"/>
                  </a:lnTo>
                  <a:lnTo>
                    <a:pt x="0" y="31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4070532-A6F9-4973-B9ED-5D2BAE5C0A98}"/>
                </a:ext>
              </a:extLst>
            </p:cNvPr>
            <p:cNvSpPr/>
            <p:nvPr/>
          </p:nvSpPr>
          <p:spPr>
            <a:xfrm>
              <a:off x="5535758" y="5679145"/>
              <a:ext cx="172548" cy="128491"/>
            </a:xfrm>
            <a:custGeom>
              <a:avLst/>
              <a:gdLst>
                <a:gd name="connsiteX0" fmla="*/ 0 w 172548"/>
                <a:gd name="connsiteY0" fmla="*/ 128364 h 128491"/>
                <a:gd name="connsiteX1" fmla="*/ 1143 w 172548"/>
                <a:gd name="connsiteY1" fmla="*/ 128364 h 128491"/>
                <a:gd name="connsiteX2" fmla="*/ 2666 w 172548"/>
                <a:gd name="connsiteY2" fmla="*/ 128364 h 128491"/>
                <a:gd name="connsiteX3" fmla="*/ 172548 w 172548"/>
                <a:gd name="connsiteY3" fmla="*/ 128364 h 128491"/>
                <a:gd name="connsiteX4" fmla="*/ 172548 w 172548"/>
                <a:gd name="connsiteY4" fmla="*/ 0 h 128491"/>
                <a:gd name="connsiteX5" fmla="*/ 0 w 172548"/>
                <a:gd name="connsiteY5" fmla="*/ 0 h 128491"/>
                <a:gd name="connsiteX6" fmla="*/ 0 w 172548"/>
                <a:gd name="connsiteY6" fmla="*/ 128491 h 128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48" h="128491">
                  <a:moveTo>
                    <a:pt x="0" y="128364"/>
                  </a:moveTo>
                  <a:lnTo>
                    <a:pt x="1143" y="128364"/>
                  </a:lnTo>
                  <a:lnTo>
                    <a:pt x="2666" y="128364"/>
                  </a:lnTo>
                  <a:lnTo>
                    <a:pt x="172548" y="128364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284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2AB6079-5A5A-4731-B390-D74485B0AE24}"/>
                </a:ext>
              </a:extLst>
            </p:cNvPr>
            <p:cNvSpPr/>
            <p:nvPr/>
          </p:nvSpPr>
          <p:spPr>
            <a:xfrm>
              <a:off x="5015193" y="5658576"/>
              <a:ext cx="149947" cy="467367"/>
            </a:xfrm>
            <a:custGeom>
              <a:avLst/>
              <a:gdLst>
                <a:gd name="connsiteX0" fmla="*/ 3809 w 149947"/>
                <a:gd name="connsiteY0" fmla="*/ 191086 h 467367"/>
                <a:gd name="connsiteX1" fmla="*/ 3047 w 149947"/>
                <a:gd name="connsiteY1" fmla="*/ 192229 h 467367"/>
                <a:gd name="connsiteX2" fmla="*/ 2032 w 149947"/>
                <a:gd name="connsiteY2" fmla="*/ 193118 h 467367"/>
                <a:gd name="connsiteX3" fmla="*/ 2032 w 149947"/>
                <a:gd name="connsiteY3" fmla="*/ 193118 h 467367"/>
                <a:gd name="connsiteX4" fmla="*/ 2032 w 149947"/>
                <a:gd name="connsiteY4" fmla="*/ 193118 h 467367"/>
                <a:gd name="connsiteX5" fmla="*/ 0 w 149947"/>
                <a:gd name="connsiteY5" fmla="*/ 193879 h 467367"/>
                <a:gd name="connsiteX6" fmla="*/ 0 w 149947"/>
                <a:gd name="connsiteY6" fmla="*/ 467367 h 467367"/>
                <a:gd name="connsiteX7" fmla="*/ 149948 w 149947"/>
                <a:gd name="connsiteY7" fmla="*/ 467367 h 467367"/>
                <a:gd name="connsiteX8" fmla="*/ 149948 w 149947"/>
                <a:gd name="connsiteY8" fmla="*/ 0 h 467367"/>
                <a:gd name="connsiteX9" fmla="*/ 4698 w 149947"/>
                <a:gd name="connsiteY9" fmla="*/ 0 h 467367"/>
                <a:gd name="connsiteX10" fmla="*/ 4698 w 149947"/>
                <a:gd name="connsiteY10" fmla="*/ 187785 h 467367"/>
                <a:gd name="connsiteX11" fmla="*/ 4698 w 149947"/>
                <a:gd name="connsiteY11" fmla="*/ 188547 h 467367"/>
                <a:gd name="connsiteX12" fmla="*/ 4698 w 149947"/>
                <a:gd name="connsiteY12" fmla="*/ 189943 h 46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947" h="467367">
                  <a:moveTo>
                    <a:pt x="3809" y="191086"/>
                  </a:moveTo>
                  <a:lnTo>
                    <a:pt x="3047" y="192229"/>
                  </a:lnTo>
                  <a:cubicBezTo>
                    <a:pt x="2768" y="192589"/>
                    <a:pt x="2425" y="192892"/>
                    <a:pt x="2032" y="193118"/>
                  </a:cubicBezTo>
                  <a:lnTo>
                    <a:pt x="2032" y="193118"/>
                  </a:lnTo>
                  <a:lnTo>
                    <a:pt x="2032" y="193118"/>
                  </a:lnTo>
                  <a:cubicBezTo>
                    <a:pt x="1396" y="193482"/>
                    <a:pt x="711" y="193740"/>
                    <a:pt x="0" y="193879"/>
                  </a:cubicBezTo>
                  <a:lnTo>
                    <a:pt x="0" y="467367"/>
                  </a:lnTo>
                  <a:lnTo>
                    <a:pt x="149948" y="467367"/>
                  </a:lnTo>
                  <a:lnTo>
                    <a:pt x="149948" y="0"/>
                  </a:lnTo>
                  <a:lnTo>
                    <a:pt x="4698" y="0"/>
                  </a:lnTo>
                  <a:lnTo>
                    <a:pt x="4698" y="187785"/>
                  </a:lnTo>
                  <a:cubicBezTo>
                    <a:pt x="4698" y="187785"/>
                    <a:pt x="4698" y="187785"/>
                    <a:pt x="4698" y="188547"/>
                  </a:cubicBezTo>
                  <a:cubicBezTo>
                    <a:pt x="4774" y="189010"/>
                    <a:pt x="4774" y="189481"/>
                    <a:pt x="4698" y="189943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B6729F-E17F-4BC7-A555-4D8BEC8A7540}"/>
                </a:ext>
              </a:extLst>
            </p:cNvPr>
            <p:cNvSpPr/>
            <p:nvPr/>
          </p:nvSpPr>
          <p:spPr>
            <a:xfrm>
              <a:off x="4260248" y="5594203"/>
              <a:ext cx="143218" cy="20187"/>
            </a:xfrm>
            <a:custGeom>
              <a:avLst/>
              <a:gdLst>
                <a:gd name="connsiteX0" fmla="*/ 33900 w 143218"/>
                <a:gd name="connsiteY0" fmla="*/ 20188 h 20187"/>
                <a:gd name="connsiteX1" fmla="*/ 143219 w 143218"/>
                <a:gd name="connsiteY1" fmla="*/ 20188 h 20187"/>
                <a:gd name="connsiteX2" fmla="*/ 143219 w 143218"/>
                <a:gd name="connsiteY2" fmla="*/ 0 h 20187"/>
                <a:gd name="connsiteX3" fmla="*/ 0 w 143218"/>
                <a:gd name="connsiteY3" fmla="*/ 0 h 20187"/>
                <a:gd name="connsiteX4" fmla="*/ 27298 w 143218"/>
                <a:gd name="connsiteY4" fmla="*/ 20188 h 20187"/>
                <a:gd name="connsiteX5" fmla="*/ 33900 w 143218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8" h="20187">
                  <a:moveTo>
                    <a:pt x="33900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298" y="20188"/>
                  </a:lnTo>
                  <a:lnTo>
                    <a:pt x="33900" y="20188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76D6962-7CA5-4DAC-AAAB-66C011E431B9}"/>
                </a:ext>
              </a:extLst>
            </p:cNvPr>
            <p:cNvSpPr/>
            <p:nvPr/>
          </p:nvSpPr>
          <p:spPr>
            <a:xfrm>
              <a:off x="4255677" y="5594203"/>
              <a:ext cx="27805" cy="20187"/>
            </a:xfrm>
            <a:custGeom>
              <a:avLst/>
              <a:gdLst>
                <a:gd name="connsiteX0" fmla="*/ 381 w 27805"/>
                <a:gd name="connsiteY0" fmla="*/ 0 h 20187"/>
                <a:gd name="connsiteX1" fmla="*/ 0 w 27805"/>
                <a:gd name="connsiteY1" fmla="*/ 0 h 20187"/>
                <a:gd name="connsiteX2" fmla="*/ 0 w 27805"/>
                <a:gd name="connsiteY2" fmla="*/ 20188 h 20187"/>
                <a:gd name="connsiteX3" fmla="*/ 27806 w 27805"/>
                <a:gd name="connsiteY3" fmla="*/ 20188 h 20187"/>
                <a:gd name="connsiteX4" fmla="*/ 381 w 27805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805" h="20187">
                  <a:moveTo>
                    <a:pt x="381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806" y="2018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5E2FB88-E092-44D7-819D-5F70D21E8FCB}"/>
                </a:ext>
              </a:extLst>
            </p:cNvPr>
            <p:cNvSpPr/>
            <p:nvPr/>
          </p:nvSpPr>
          <p:spPr>
            <a:xfrm>
              <a:off x="7837668" y="6519797"/>
              <a:ext cx="66657" cy="344716"/>
            </a:xfrm>
            <a:custGeom>
              <a:avLst/>
              <a:gdLst>
                <a:gd name="connsiteX0" fmla="*/ 0 w 66657"/>
                <a:gd name="connsiteY0" fmla="*/ 0 h 344716"/>
                <a:gd name="connsiteX1" fmla="*/ 0 w 66657"/>
                <a:gd name="connsiteY1" fmla="*/ 344717 h 344716"/>
                <a:gd name="connsiteX2" fmla="*/ 66658 w 66657"/>
                <a:gd name="connsiteY2" fmla="*/ 344717 h 344716"/>
                <a:gd name="connsiteX3" fmla="*/ 66658 w 66657"/>
                <a:gd name="connsiteY3" fmla="*/ 2793 h 344716"/>
                <a:gd name="connsiteX4" fmla="*/ 0 w 66657"/>
                <a:gd name="connsiteY4" fmla="*/ 0 h 34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44716">
                  <a:moveTo>
                    <a:pt x="0" y="0"/>
                  </a:moveTo>
                  <a:lnTo>
                    <a:pt x="0" y="344717"/>
                  </a:lnTo>
                  <a:lnTo>
                    <a:pt x="66658" y="344717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CAA7085-5AAD-45E4-95A8-20DB92E63E28}"/>
                </a:ext>
              </a:extLst>
            </p:cNvPr>
            <p:cNvSpPr/>
            <p:nvPr/>
          </p:nvSpPr>
          <p:spPr>
            <a:xfrm>
              <a:off x="7720096" y="6514083"/>
              <a:ext cx="116302" cy="349414"/>
            </a:xfrm>
            <a:custGeom>
              <a:avLst/>
              <a:gdLst>
                <a:gd name="connsiteX0" fmla="*/ 92051 w 116302"/>
                <a:gd name="connsiteY0" fmla="*/ 4698 h 349414"/>
                <a:gd name="connsiteX1" fmla="*/ 85830 w 116302"/>
                <a:gd name="connsiteY1" fmla="*/ 0 h 349414"/>
                <a:gd name="connsiteX2" fmla="*/ 79228 w 116302"/>
                <a:gd name="connsiteY2" fmla="*/ 0 h 349414"/>
                <a:gd name="connsiteX3" fmla="*/ 79228 w 116302"/>
                <a:gd name="connsiteY3" fmla="*/ 1016 h 349414"/>
                <a:gd name="connsiteX4" fmla="*/ 78593 w 116302"/>
                <a:gd name="connsiteY4" fmla="*/ 1904 h 349414"/>
                <a:gd name="connsiteX5" fmla="*/ 77196 w 116302"/>
                <a:gd name="connsiteY5" fmla="*/ 2793 h 349414"/>
                <a:gd name="connsiteX6" fmla="*/ 76434 w 116302"/>
                <a:gd name="connsiteY6" fmla="*/ 2793 h 349414"/>
                <a:gd name="connsiteX7" fmla="*/ 73768 w 116302"/>
                <a:gd name="connsiteY7" fmla="*/ 2793 h 349414"/>
                <a:gd name="connsiteX8" fmla="*/ 73768 w 116302"/>
                <a:gd name="connsiteY8" fmla="*/ 2793 h 349414"/>
                <a:gd name="connsiteX9" fmla="*/ 50787 w 116302"/>
                <a:gd name="connsiteY9" fmla="*/ 1904 h 349414"/>
                <a:gd name="connsiteX10" fmla="*/ 0 w 116302"/>
                <a:gd name="connsiteY10" fmla="*/ 1904 h 349414"/>
                <a:gd name="connsiteX11" fmla="*/ 0 w 116302"/>
                <a:gd name="connsiteY11" fmla="*/ 349415 h 349414"/>
                <a:gd name="connsiteX12" fmla="*/ 116302 w 116302"/>
                <a:gd name="connsiteY12" fmla="*/ 349415 h 349414"/>
                <a:gd name="connsiteX13" fmla="*/ 116302 w 116302"/>
                <a:gd name="connsiteY13" fmla="*/ 5587 h 349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2" h="349414">
                  <a:moveTo>
                    <a:pt x="92051" y="4698"/>
                  </a:moveTo>
                  <a:cubicBezTo>
                    <a:pt x="89207" y="4583"/>
                    <a:pt x="86719" y="2704"/>
                    <a:pt x="85830" y="0"/>
                  </a:cubicBezTo>
                  <a:lnTo>
                    <a:pt x="79228" y="0"/>
                  </a:lnTo>
                  <a:cubicBezTo>
                    <a:pt x="79291" y="330"/>
                    <a:pt x="79291" y="686"/>
                    <a:pt x="79228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9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349415"/>
                  </a:lnTo>
                  <a:lnTo>
                    <a:pt x="116302" y="349415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2967586-076C-4C53-A869-78F0F255B759}"/>
                </a:ext>
              </a:extLst>
            </p:cNvPr>
            <p:cNvSpPr/>
            <p:nvPr/>
          </p:nvSpPr>
          <p:spPr>
            <a:xfrm>
              <a:off x="4417306" y="5602456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39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39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F2962D-F770-438F-9E89-A8E5115288CC}"/>
                </a:ext>
              </a:extLst>
            </p:cNvPr>
            <p:cNvSpPr/>
            <p:nvPr/>
          </p:nvSpPr>
          <p:spPr>
            <a:xfrm>
              <a:off x="6877798" y="6517384"/>
              <a:ext cx="31487" cy="347129"/>
            </a:xfrm>
            <a:custGeom>
              <a:avLst/>
              <a:gdLst>
                <a:gd name="connsiteX0" fmla="*/ 0 w 31487"/>
                <a:gd name="connsiteY0" fmla="*/ 0 h 347129"/>
                <a:gd name="connsiteX1" fmla="*/ 31488 w 31487"/>
                <a:gd name="connsiteY1" fmla="*/ 0 h 347129"/>
                <a:gd name="connsiteX2" fmla="*/ 31488 w 31487"/>
                <a:gd name="connsiteY2" fmla="*/ 347129 h 347129"/>
                <a:gd name="connsiteX3" fmla="*/ 0 w 31487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47129">
                  <a:moveTo>
                    <a:pt x="0" y="0"/>
                  </a:moveTo>
                  <a:lnTo>
                    <a:pt x="31488" y="0"/>
                  </a:lnTo>
                  <a:lnTo>
                    <a:pt x="31488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F0434BF-5E94-4724-88D8-73FC589EB192}"/>
                </a:ext>
              </a:extLst>
            </p:cNvPr>
            <p:cNvSpPr/>
            <p:nvPr/>
          </p:nvSpPr>
          <p:spPr>
            <a:xfrm>
              <a:off x="6544002" y="6517384"/>
              <a:ext cx="331383" cy="347129"/>
            </a:xfrm>
            <a:custGeom>
              <a:avLst/>
              <a:gdLst>
                <a:gd name="connsiteX0" fmla="*/ 0 w 331383"/>
                <a:gd name="connsiteY0" fmla="*/ 0 h 347129"/>
                <a:gd name="connsiteX1" fmla="*/ 331383 w 331383"/>
                <a:gd name="connsiteY1" fmla="*/ 0 h 347129"/>
                <a:gd name="connsiteX2" fmla="*/ 331383 w 331383"/>
                <a:gd name="connsiteY2" fmla="*/ 347129 h 347129"/>
                <a:gd name="connsiteX3" fmla="*/ 0 w 331383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47129">
                  <a:moveTo>
                    <a:pt x="0" y="0"/>
                  </a:moveTo>
                  <a:lnTo>
                    <a:pt x="331383" y="0"/>
                  </a:lnTo>
                  <a:lnTo>
                    <a:pt x="331383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87B10D2-EF86-46E3-BF6E-2150660F12DE}"/>
                </a:ext>
              </a:extLst>
            </p:cNvPr>
            <p:cNvSpPr/>
            <p:nvPr/>
          </p:nvSpPr>
          <p:spPr>
            <a:xfrm>
              <a:off x="5833622" y="6449584"/>
              <a:ext cx="118206" cy="414548"/>
            </a:xfrm>
            <a:custGeom>
              <a:avLst/>
              <a:gdLst>
                <a:gd name="connsiteX0" fmla="*/ 118206 w 118206"/>
                <a:gd name="connsiteY0" fmla="*/ 360715 h 414548"/>
                <a:gd name="connsiteX1" fmla="*/ 118206 w 118206"/>
                <a:gd name="connsiteY1" fmla="*/ 0 h 414548"/>
                <a:gd name="connsiteX2" fmla="*/ 64880 w 118206"/>
                <a:gd name="connsiteY2" fmla="*/ 0 h 414548"/>
                <a:gd name="connsiteX3" fmla="*/ 63483 w 118206"/>
                <a:gd name="connsiteY3" fmla="*/ 0 h 414548"/>
                <a:gd name="connsiteX4" fmla="*/ 0 w 118206"/>
                <a:gd name="connsiteY4" fmla="*/ 0 h 414548"/>
                <a:gd name="connsiteX5" fmla="*/ 0 w 118206"/>
                <a:gd name="connsiteY5" fmla="*/ 414549 h 414548"/>
                <a:gd name="connsiteX6" fmla="*/ 117699 w 118206"/>
                <a:gd name="connsiteY6" fmla="*/ 414549 h 414548"/>
                <a:gd name="connsiteX7" fmla="*/ 117699 w 118206"/>
                <a:gd name="connsiteY7" fmla="*/ 360334 h 41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14548">
                  <a:moveTo>
                    <a:pt x="118206" y="360715"/>
                  </a:moveTo>
                  <a:lnTo>
                    <a:pt x="118206" y="0"/>
                  </a:lnTo>
                  <a:lnTo>
                    <a:pt x="64880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14549"/>
                  </a:lnTo>
                  <a:lnTo>
                    <a:pt x="117699" y="414549"/>
                  </a:lnTo>
                  <a:lnTo>
                    <a:pt x="117699" y="36033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87B287-1191-4632-BD9E-452B78699BA5}"/>
                </a:ext>
              </a:extLst>
            </p:cNvPr>
            <p:cNvSpPr/>
            <p:nvPr/>
          </p:nvSpPr>
          <p:spPr>
            <a:xfrm>
              <a:off x="5740301" y="5868580"/>
              <a:ext cx="313735" cy="642709"/>
            </a:xfrm>
            <a:custGeom>
              <a:avLst/>
              <a:gdLst>
                <a:gd name="connsiteX0" fmla="*/ 77831 w 313735"/>
                <a:gd name="connsiteY0" fmla="*/ 571100 h 642709"/>
                <a:gd name="connsiteX1" fmla="*/ 77831 w 313735"/>
                <a:gd name="connsiteY1" fmla="*/ 571100 h 642709"/>
                <a:gd name="connsiteX2" fmla="*/ 82910 w 313735"/>
                <a:gd name="connsiteY2" fmla="*/ 571100 h 642709"/>
                <a:gd name="connsiteX3" fmla="*/ 218002 w 313735"/>
                <a:gd name="connsiteY3" fmla="*/ 571100 h 642709"/>
                <a:gd name="connsiteX4" fmla="*/ 224859 w 313735"/>
                <a:gd name="connsiteY4" fmla="*/ 578083 h 642709"/>
                <a:gd name="connsiteX5" fmla="*/ 224859 w 313735"/>
                <a:gd name="connsiteY5" fmla="*/ 642710 h 642709"/>
                <a:gd name="connsiteX6" fmla="*/ 313736 w 313735"/>
                <a:gd name="connsiteY6" fmla="*/ 642710 h 642709"/>
                <a:gd name="connsiteX7" fmla="*/ 313736 w 313735"/>
                <a:gd name="connsiteY7" fmla="*/ 0 h 642709"/>
                <a:gd name="connsiteX8" fmla="*/ 0 w 313735"/>
                <a:gd name="connsiteY8" fmla="*/ 0 h 642709"/>
                <a:gd name="connsiteX9" fmla="*/ 0 w 313735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735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10" y="571100"/>
                  </a:lnTo>
                  <a:lnTo>
                    <a:pt x="218002" y="571100"/>
                  </a:lnTo>
                  <a:cubicBezTo>
                    <a:pt x="221811" y="571163"/>
                    <a:pt x="224859" y="574274"/>
                    <a:pt x="224859" y="578083"/>
                  </a:cubicBezTo>
                  <a:lnTo>
                    <a:pt x="224859" y="642710"/>
                  </a:lnTo>
                  <a:lnTo>
                    <a:pt x="313736" y="642710"/>
                  </a:lnTo>
                  <a:lnTo>
                    <a:pt x="313736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73B91B9-7ADA-4344-9A93-63A9D7A91B69}"/>
                </a:ext>
              </a:extLst>
            </p:cNvPr>
            <p:cNvSpPr/>
            <p:nvPr/>
          </p:nvSpPr>
          <p:spPr>
            <a:xfrm>
              <a:off x="5965667" y="6514083"/>
              <a:ext cx="102335" cy="299262"/>
            </a:xfrm>
            <a:custGeom>
              <a:avLst/>
              <a:gdLst>
                <a:gd name="connsiteX0" fmla="*/ 0 w 102335"/>
                <a:gd name="connsiteY0" fmla="*/ 299262 h 299262"/>
                <a:gd name="connsiteX1" fmla="*/ 102336 w 102335"/>
                <a:gd name="connsiteY1" fmla="*/ 299262 h 299262"/>
                <a:gd name="connsiteX2" fmla="*/ 90401 w 102335"/>
                <a:gd name="connsiteY2" fmla="*/ 297104 h 299262"/>
                <a:gd name="connsiteX3" fmla="*/ 95098 w 102335"/>
                <a:gd name="connsiteY3" fmla="*/ 293803 h 299262"/>
                <a:gd name="connsiteX4" fmla="*/ 95098 w 102335"/>
                <a:gd name="connsiteY4" fmla="*/ 5460 h 299262"/>
                <a:gd name="connsiteX5" fmla="*/ 89639 w 102335"/>
                <a:gd name="connsiteY5" fmla="*/ 0 h 299262"/>
                <a:gd name="connsiteX6" fmla="*/ 0 w 102335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335" h="299262">
                  <a:moveTo>
                    <a:pt x="0" y="299262"/>
                  </a:moveTo>
                  <a:lnTo>
                    <a:pt x="102336" y="299262"/>
                  </a:lnTo>
                  <a:cubicBezTo>
                    <a:pt x="102336" y="298501"/>
                    <a:pt x="89639" y="297739"/>
                    <a:pt x="90401" y="297104"/>
                  </a:cubicBezTo>
                  <a:cubicBezTo>
                    <a:pt x="91378" y="295339"/>
                    <a:pt x="93105" y="294133"/>
                    <a:pt x="95098" y="293803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7E893C6-5679-4B29-A437-4AF0765B35A2}"/>
                </a:ext>
              </a:extLst>
            </p:cNvPr>
            <p:cNvSpPr/>
            <p:nvPr/>
          </p:nvSpPr>
          <p:spPr>
            <a:xfrm>
              <a:off x="4524212" y="6449711"/>
              <a:ext cx="1523" cy="414802"/>
            </a:xfrm>
            <a:custGeom>
              <a:avLst/>
              <a:gdLst>
                <a:gd name="connsiteX0" fmla="*/ 0 w 1523"/>
                <a:gd name="connsiteY0" fmla="*/ 0 h 414802"/>
                <a:gd name="connsiteX1" fmla="*/ 1523 w 1523"/>
                <a:gd name="connsiteY1" fmla="*/ 0 h 414802"/>
                <a:gd name="connsiteX2" fmla="*/ 1523 w 1523"/>
                <a:gd name="connsiteY2" fmla="*/ 414803 h 414802"/>
                <a:gd name="connsiteX3" fmla="*/ 0 w 1523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14802">
                  <a:moveTo>
                    <a:pt x="0" y="0"/>
                  </a:moveTo>
                  <a:lnTo>
                    <a:pt x="1523" y="0"/>
                  </a:lnTo>
                  <a:lnTo>
                    <a:pt x="1523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EC8BFA-CCC8-4F53-8AD8-F0B43B78D803}"/>
                </a:ext>
              </a:extLst>
            </p:cNvPr>
            <p:cNvSpPr/>
            <p:nvPr/>
          </p:nvSpPr>
          <p:spPr>
            <a:xfrm>
              <a:off x="4528275" y="6449711"/>
              <a:ext cx="240602" cy="414802"/>
            </a:xfrm>
            <a:custGeom>
              <a:avLst/>
              <a:gdLst>
                <a:gd name="connsiteX0" fmla="*/ 0 w 240602"/>
                <a:gd name="connsiteY0" fmla="*/ 0 h 414802"/>
                <a:gd name="connsiteX1" fmla="*/ 240602 w 240602"/>
                <a:gd name="connsiteY1" fmla="*/ 0 h 414802"/>
                <a:gd name="connsiteX2" fmla="*/ 240602 w 240602"/>
                <a:gd name="connsiteY2" fmla="*/ 414803 h 414802"/>
                <a:gd name="connsiteX3" fmla="*/ 0 w 240602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14802">
                  <a:moveTo>
                    <a:pt x="0" y="0"/>
                  </a:moveTo>
                  <a:lnTo>
                    <a:pt x="240602" y="0"/>
                  </a:lnTo>
                  <a:lnTo>
                    <a:pt x="240602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AC5BF1D-73F6-4E9F-9EFC-1BF915EDEA32}"/>
                </a:ext>
              </a:extLst>
            </p:cNvPr>
            <p:cNvSpPr/>
            <p:nvPr/>
          </p:nvSpPr>
          <p:spPr>
            <a:xfrm>
              <a:off x="5177965" y="5835315"/>
              <a:ext cx="30599" cy="291263"/>
            </a:xfrm>
            <a:custGeom>
              <a:avLst/>
              <a:gdLst>
                <a:gd name="connsiteX0" fmla="*/ 0 w 30599"/>
                <a:gd name="connsiteY0" fmla="*/ 0 h 291263"/>
                <a:gd name="connsiteX1" fmla="*/ 0 w 30599"/>
                <a:gd name="connsiteY1" fmla="*/ 291263 h 291263"/>
                <a:gd name="connsiteX2" fmla="*/ 30599 w 30599"/>
                <a:gd name="connsiteY2" fmla="*/ 291263 h 291263"/>
                <a:gd name="connsiteX3" fmla="*/ 30599 w 30599"/>
                <a:gd name="connsiteY3" fmla="*/ 16252 h 291263"/>
                <a:gd name="connsiteX4" fmla="*/ 28060 w 30599"/>
                <a:gd name="connsiteY4" fmla="*/ 11046 h 291263"/>
                <a:gd name="connsiteX5" fmla="*/ 28060 w 30599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99" h="291263">
                  <a:moveTo>
                    <a:pt x="0" y="0"/>
                  </a:moveTo>
                  <a:lnTo>
                    <a:pt x="0" y="291263"/>
                  </a:lnTo>
                  <a:lnTo>
                    <a:pt x="30599" y="291263"/>
                  </a:lnTo>
                  <a:lnTo>
                    <a:pt x="30599" y="16252"/>
                  </a:lnTo>
                  <a:cubicBezTo>
                    <a:pt x="29012" y="14988"/>
                    <a:pt x="28072" y="13075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483B0C4-5057-4228-A38D-47A3E13DCE5F}"/>
                </a:ext>
              </a:extLst>
            </p:cNvPr>
            <p:cNvSpPr/>
            <p:nvPr/>
          </p:nvSpPr>
          <p:spPr>
            <a:xfrm>
              <a:off x="5536519" y="5852836"/>
              <a:ext cx="1396" cy="586589"/>
            </a:xfrm>
            <a:custGeom>
              <a:avLst/>
              <a:gdLst>
                <a:gd name="connsiteX0" fmla="*/ 0 w 1396"/>
                <a:gd name="connsiteY0" fmla="*/ 0 h 586589"/>
                <a:gd name="connsiteX1" fmla="*/ 0 w 1396"/>
                <a:gd name="connsiteY1" fmla="*/ 586590 h 586589"/>
                <a:gd name="connsiteX2" fmla="*/ 1397 w 1396"/>
                <a:gd name="connsiteY2" fmla="*/ 586590 h 586589"/>
                <a:gd name="connsiteX3" fmla="*/ 1397 w 1396"/>
                <a:gd name="connsiteY3" fmla="*/ 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0" y="0"/>
                  </a:moveTo>
                  <a:lnTo>
                    <a:pt x="0" y="586590"/>
                  </a:lnTo>
                  <a:lnTo>
                    <a:pt x="1397" y="586590"/>
                  </a:lnTo>
                  <a:lnTo>
                    <a:pt x="1397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68F57A7-0482-4C65-99CE-7BCF30A61C94}"/>
                </a:ext>
              </a:extLst>
            </p:cNvPr>
            <p:cNvSpPr/>
            <p:nvPr/>
          </p:nvSpPr>
          <p:spPr>
            <a:xfrm>
              <a:off x="5540455" y="5820587"/>
              <a:ext cx="185752" cy="619093"/>
            </a:xfrm>
            <a:custGeom>
              <a:avLst/>
              <a:gdLst>
                <a:gd name="connsiteX0" fmla="*/ 1524 w 185752"/>
                <a:gd name="connsiteY0" fmla="*/ 7745 h 619093"/>
                <a:gd name="connsiteX1" fmla="*/ 1524 w 185752"/>
                <a:gd name="connsiteY1" fmla="*/ 7745 h 619093"/>
                <a:gd name="connsiteX2" fmla="*/ 0 w 185752"/>
                <a:gd name="connsiteY2" fmla="*/ 13078 h 619093"/>
                <a:gd name="connsiteX3" fmla="*/ 0 w 185752"/>
                <a:gd name="connsiteY3" fmla="*/ 21204 h 619093"/>
                <a:gd name="connsiteX4" fmla="*/ 1904 w 185752"/>
                <a:gd name="connsiteY4" fmla="*/ 25774 h 619093"/>
                <a:gd name="connsiteX5" fmla="*/ 0 w 185752"/>
                <a:gd name="connsiteY5" fmla="*/ 30472 h 619093"/>
                <a:gd name="connsiteX6" fmla="*/ 0 w 185752"/>
                <a:gd name="connsiteY6" fmla="*/ 619094 h 619093"/>
                <a:gd name="connsiteX7" fmla="*/ 185753 w 185752"/>
                <a:gd name="connsiteY7" fmla="*/ 619094 h 619093"/>
                <a:gd name="connsiteX8" fmla="*/ 185753 w 185752"/>
                <a:gd name="connsiteY8" fmla="*/ 0 h 619093"/>
                <a:gd name="connsiteX9" fmla="*/ 3809 w 185752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52" h="619093">
                  <a:moveTo>
                    <a:pt x="1524" y="7745"/>
                  </a:moveTo>
                  <a:lnTo>
                    <a:pt x="1524" y="7745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219" y="22415"/>
                    <a:pt x="1904" y="24059"/>
                    <a:pt x="1904" y="25774"/>
                  </a:cubicBezTo>
                  <a:cubicBezTo>
                    <a:pt x="1892" y="27527"/>
                    <a:pt x="1206" y="29208"/>
                    <a:pt x="0" y="30472"/>
                  </a:cubicBezTo>
                  <a:lnTo>
                    <a:pt x="0" y="619094"/>
                  </a:lnTo>
                  <a:lnTo>
                    <a:pt x="185753" y="619094"/>
                  </a:lnTo>
                  <a:lnTo>
                    <a:pt x="185753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C50A717-6C77-462E-9CE3-001A1ED5817D}"/>
                </a:ext>
              </a:extLst>
            </p:cNvPr>
            <p:cNvSpPr/>
            <p:nvPr/>
          </p:nvSpPr>
          <p:spPr>
            <a:xfrm>
              <a:off x="5965667" y="6815885"/>
              <a:ext cx="131665" cy="18029"/>
            </a:xfrm>
            <a:custGeom>
              <a:avLst/>
              <a:gdLst>
                <a:gd name="connsiteX0" fmla="*/ 0 w 131665"/>
                <a:gd name="connsiteY0" fmla="*/ 18029 h 18029"/>
                <a:gd name="connsiteX1" fmla="*/ 131665 w 131665"/>
                <a:gd name="connsiteY1" fmla="*/ 18029 h 18029"/>
                <a:gd name="connsiteX2" fmla="*/ 105637 w 131665"/>
                <a:gd name="connsiteY2" fmla="*/ 4698 h 18029"/>
                <a:gd name="connsiteX3" fmla="*/ 101955 w 131665"/>
                <a:gd name="connsiteY3" fmla="*/ 0 h 18029"/>
                <a:gd name="connsiteX4" fmla="*/ 381 w 131665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665" h="18029">
                  <a:moveTo>
                    <a:pt x="0" y="18029"/>
                  </a:moveTo>
                  <a:lnTo>
                    <a:pt x="131665" y="18029"/>
                  </a:lnTo>
                  <a:lnTo>
                    <a:pt x="105637" y="4698"/>
                  </a:lnTo>
                  <a:cubicBezTo>
                    <a:pt x="103719" y="3822"/>
                    <a:pt x="102348" y="2069"/>
                    <a:pt x="101955" y="0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BC6B08A-3E0E-4ED7-8372-A27A0960329F}"/>
                </a:ext>
              </a:extLst>
            </p:cNvPr>
            <p:cNvSpPr/>
            <p:nvPr/>
          </p:nvSpPr>
          <p:spPr>
            <a:xfrm>
              <a:off x="5965667" y="6832010"/>
              <a:ext cx="124808" cy="32503"/>
            </a:xfrm>
            <a:custGeom>
              <a:avLst/>
              <a:gdLst>
                <a:gd name="connsiteX0" fmla="*/ 119984 w 124808"/>
                <a:gd name="connsiteY0" fmla="*/ 0 h 32503"/>
                <a:gd name="connsiteX1" fmla="*/ 0 w 124808"/>
                <a:gd name="connsiteY1" fmla="*/ 0 h 32503"/>
                <a:gd name="connsiteX2" fmla="*/ 0 w 124808"/>
                <a:gd name="connsiteY2" fmla="*/ 32504 h 32503"/>
                <a:gd name="connsiteX3" fmla="*/ 124809 w 124808"/>
                <a:gd name="connsiteY3" fmla="*/ 32504 h 32503"/>
                <a:gd name="connsiteX4" fmla="*/ 124809 w 124808"/>
                <a:gd name="connsiteY4" fmla="*/ 2793 h 32503"/>
                <a:gd name="connsiteX5" fmla="*/ 119984 w 124808"/>
                <a:gd name="connsiteY5" fmla="*/ 0 h 32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32503">
                  <a:moveTo>
                    <a:pt x="119984" y="0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809" y="32504"/>
                  </a:lnTo>
                  <a:lnTo>
                    <a:pt x="124809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EA9B146-B392-467E-898E-A760BFDE5D59}"/>
                </a:ext>
              </a:extLst>
            </p:cNvPr>
            <p:cNvSpPr/>
            <p:nvPr/>
          </p:nvSpPr>
          <p:spPr>
            <a:xfrm>
              <a:off x="7104434" y="6480310"/>
              <a:ext cx="39613" cy="31360"/>
            </a:xfrm>
            <a:custGeom>
              <a:avLst/>
              <a:gdLst>
                <a:gd name="connsiteX0" fmla="*/ 10157 w 39613"/>
                <a:gd name="connsiteY0" fmla="*/ 29583 h 31360"/>
                <a:gd name="connsiteX1" fmla="*/ 11173 w 39613"/>
                <a:gd name="connsiteY1" fmla="*/ 30218 h 31360"/>
                <a:gd name="connsiteX2" fmla="*/ 20950 w 39613"/>
                <a:gd name="connsiteY2" fmla="*/ 30218 h 31360"/>
                <a:gd name="connsiteX3" fmla="*/ 22092 w 39613"/>
                <a:gd name="connsiteY3" fmla="*/ 31361 h 31360"/>
                <a:gd name="connsiteX4" fmla="*/ 39614 w 39613"/>
                <a:gd name="connsiteY4" fmla="*/ 31361 h 31360"/>
                <a:gd name="connsiteX5" fmla="*/ 39614 w 39613"/>
                <a:gd name="connsiteY5" fmla="*/ 0 h 31360"/>
                <a:gd name="connsiteX6" fmla="*/ 0 w 39613"/>
                <a:gd name="connsiteY6" fmla="*/ 0 h 31360"/>
                <a:gd name="connsiteX7" fmla="*/ 0 w 39613"/>
                <a:gd name="connsiteY7" fmla="*/ 27679 h 31360"/>
                <a:gd name="connsiteX8" fmla="*/ 0 w 39613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13" h="31360">
                  <a:moveTo>
                    <a:pt x="10157" y="29583"/>
                  </a:moveTo>
                  <a:cubicBezTo>
                    <a:pt x="10589" y="29583"/>
                    <a:pt x="10983" y="29837"/>
                    <a:pt x="11173" y="30218"/>
                  </a:cubicBezTo>
                  <a:lnTo>
                    <a:pt x="20950" y="30218"/>
                  </a:lnTo>
                  <a:cubicBezTo>
                    <a:pt x="21585" y="30218"/>
                    <a:pt x="22092" y="30726"/>
                    <a:pt x="22092" y="31361"/>
                  </a:cubicBezTo>
                  <a:lnTo>
                    <a:pt x="39614" y="31361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89" y="28314"/>
                    <a:pt x="89" y="28949"/>
                    <a:pt x="0" y="29583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DFA37EC-5A19-472D-A087-733B77FDA4DC}"/>
                </a:ext>
              </a:extLst>
            </p:cNvPr>
            <p:cNvSpPr/>
            <p:nvPr/>
          </p:nvSpPr>
          <p:spPr>
            <a:xfrm>
              <a:off x="7146460" y="6480310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D94FAD2-640E-4EE4-A1DC-03DCBD197C98}"/>
                </a:ext>
              </a:extLst>
            </p:cNvPr>
            <p:cNvSpPr/>
            <p:nvPr/>
          </p:nvSpPr>
          <p:spPr>
            <a:xfrm>
              <a:off x="6923125" y="6509893"/>
              <a:ext cx="252156" cy="354620"/>
            </a:xfrm>
            <a:custGeom>
              <a:avLst/>
              <a:gdLst>
                <a:gd name="connsiteX0" fmla="*/ 180292 w 252156"/>
                <a:gd name="connsiteY0" fmla="*/ 0 h 354620"/>
                <a:gd name="connsiteX1" fmla="*/ 174833 w 252156"/>
                <a:gd name="connsiteY1" fmla="*/ 2920 h 354620"/>
                <a:gd name="connsiteX2" fmla="*/ 0 w 252156"/>
                <a:gd name="connsiteY2" fmla="*/ 2920 h 354620"/>
                <a:gd name="connsiteX3" fmla="*/ 0 w 252156"/>
                <a:gd name="connsiteY3" fmla="*/ 354620 h 354620"/>
                <a:gd name="connsiteX4" fmla="*/ 252156 w 252156"/>
                <a:gd name="connsiteY4" fmla="*/ 354620 h 354620"/>
                <a:gd name="connsiteX5" fmla="*/ 252156 w 252156"/>
                <a:gd name="connsiteY5" fmla="*/ 0 h 354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354620">
                  <a:moveTo>
                    <a:pt x="180292" y="0"/>
                  </a:moveTo>
                  <a:cubicBezTo>
                    <a:pt x="179023" y="1765"/>
                    <a:pt x="177004" y="2857"/>
                    <a:pt x="174833" y="2920"/>
                  </a:cubicBezTo>
                  <a:lnTo>
                    <a:pt x="0" y="2920"/>
                  </a:lnTo>
                  <a:lnTo>
                    <a:pt x="0" y="354620"/>
                  </a:lnTo>
                  <a:lnTo>
                    <a:pt x="252156" y="354620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020D906-B679-41FD-B2AF-60E4F08E2371}"/>
                </a:ext>
              </a:extLst>
            </p:cNvPr>
            <p:cNvSpPr/>
            <p:nvPr/>
          </p:nvSpPr>
          <p:spPr>
            <a:xfrm>
              <a:off x="7243717" y="5904639"/>
              <a:ext cx="461397" cy="959874"/>
            </a:xfrm>
            <a:custGeom>
              <a:avLst/>
              <a:gdLst>
                <a:gd name="connsiteX0" fmla="*/ 461397 w 461397"/>
                <a:gd name="connsiteY0" fmla="*/ 602842 h 959874"/>
                <a:gd name="connsiteX1" fmla="*/ 461397 w 461397"/>
                <a:gd name="connsiteY1" fmla="*/ 602207 h 959874"/>
                <a:gd name="connsiteX2" fmla="*/ 461397 w 461397"/>
                <a:gd name="connsiteY2" fmla="*/ 601191 h 959874"/>
                <a:gd name="connsiteX3" fmla="*/ 461397 w 461397"/>
                <a:gd name="connsiteY3" fmla="*/ 0 h 959874"/>
                <a:gd name="connsiteX4" fmla="*/ 0 w 461397"/>
                <a:gd name="connsiteY4" fmla="*/ 0 h 959874"/>
                <a:gd name="connsiteX5" fmla="*/ 0 w 461397"/>
                <a:gd name="connsiteY5" fmla="*/ 959874 h 959874"/>
                <a:gd name="connsiteX6" fmla="*/ 461397 w 461397"/>
                <a:gd name="connsiteY6" fmla="*/ 959874 h 959874"/>
                <a:gd name="connsiteX7" fmla="*/ 461397 w 461397"/>
                <a:gd name="connsiteY7" fmla="*/ 603984 h 959874"/>
                <a:gd name="connsiteX8" fmla="*/ 461397 w 461397"/>
                <a:gd name="connsiteY8" fmla="*/ 602842 h 959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959874">
                  <a:moveTo>
                    <a:pt x="461397" y="602842"/>
                  </a:moveTo>
                  <a:lnTo>
                    <a:pt x="461397" y="602207"/>
                  </a:lnTo>
                  <a:lnTo>
                    <a:pt x="461397" y="601191"/>
                  </a:lnTo>
                  <a:lnTo>
                    <a:pt x="461397" y="0"/>
                  </a:lnTo>
                  <a:lnTo>
                    <a:pt x="0" y="0"/>
                  </a:lnTo>
                  <a:lnTo>
                    <a:pt x="0" y="959874"/>
                  </a:lnTo>
                  <a:lnTo>
                    <a:pt x="461397" y="959874"/>
                  </a:lnTo>
                  <a:lnTo>
                    <a:pt x="461397" y="603984"/>
                  </a:lnTo>
                  <a:lnTo>
                    <a:pt x="461397" y="60284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F546834-2D0A-4421-871A-8D276CA884EF}"/>
                </a:ext>
              </a:extLst>
            </p:cNvPr>
            <p:cNvSpPr/>
            <p:nvPr/>
          </p:nvSpPr>
          <p:spPr>
            <a:xfrm>
              <a:off x="7189120" y="5905147"/>
              <a:ext cx="52183" cy="959366"/>
            </a:xfrm>
            <a:custGeom>
              <a:avLst/>
              <a:gdLst>
                <a:gd name="connsiteX0" fmla="*/ 0 w 52183"/>
                <a:gd name="connsiteY0" fmla="*/ 14093 h 959366"/>
                <a:gd name="connsiteX1" fmla="*/ 0 w 52183"/>
                <a:gd name="connsiteY1" fmla="*/ 563990 h 959366"/>
                <a:gd name="connsiteX2" fmla="*/ 0 w 52183"/>
                <a:gd name="connsiteY2" fmla="*/ 565767 h 959366"/>
                <a:gd name="connsiteX3" fmla="*/ 0 w 52183"/>
                <a:gd name="connsiteY3" fmla="*/ 603477 h 959366"/>
                <a:gd name="connsiteX4" fmla="*/ 0 w 52183"/>
                <a:gd name="connsiteY4" fmla="*/ 959366 h 959366"/>
                <a:gd name="connsiteX5" fmla="*/ 52184 w 52183"/>
                <a:gd name="connsiteY5" fmla="*/ 959366 h 959366"/>
                <a:gd name="connsiteX6" fmla="*/ 52184 w 52183"/>
                <a:gd name="connsiteY6" fmla="*/ 0 h 959366"/>
                <a:gd name="connsiteX7" fmla="*/ 0 w 52183"/>
                <a:gd name="connsiteY7" fmla="*/ 14093 h 95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959366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959366"/>
                  </a:lnTo>
                  <a:lnTo>
                    <a:pt x="52184" y="959366"/>
                  </a:lnTo>
                  <a:lnTo>
                    <a:pt x="52184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501315A-96A6-4657-AD01-06C395BBD168}"/>
                </a:ext>
              </a:extLst>
            </p:cNvPr>
            <p:cNvSpPr/>
            <p:nvPr/>
          </p:nvSpPr>
          <p:spPr>
            <a:xfrm>
              <a:off x="5007194" y="5850297"/>
              <a:ext cx="4190" cy="269298"/>
            </a:xfrm>
            <a:custGeom>
              <a:avLst/>
              <a:gdLst>
                <a:gd name="connsiteX0" fmla="*/ 0 w 4190"/>
                <a:gd name="connsiteY0" fmla="*/ 265235 h 269298"/>
                <a:gd name="connsiteX1" fmla="*/ 2539 w 4190"/>
                <a:gd name="connsiteY1" fmla="*/ 267267 h 269298"/>
                <a:gd name="connsiteX2" fmla="*/ 2539 w 4190"/>
                <a:gd name="connsiteY2" fmla="*/ 267267 h 269298"/>
                <a:gd name="connsiteX3" fmla="*/ 3428 w 4190"/>
                <a:gd name="connsiteY3" fmla="*/ 268282 h 269298"/>
                <a:gd name="connsiteX4" fmla="*/ 4190 w 4190"/>
                <a:gd name="connsiteY4" fmla="*/ 269298 h 269298"/>
                <a:gd name="connsiteX5" fmla="*/ 4190 w 4190"/>
                <a:gd name="connsiteY5" fmla="*/ 269298 h 269298"/>
                <a:gd name="connsiteX6" fmla="*/ 4190 w 4190"/>
                <a:gd name="connsiteY6" fmla="*/ 2539 h 269298"/>
                <a:gd name="connsiteX7" fmla="*/ 2412 w 4190"/>
                <a:gd name="connsiteY7" fmla="*/ 2539 h 269298"/>
                <a:gd name="connsiteX8" fmla="*/ 2412 w 4190"/>
                <a:gd name="connsiteY8" fmla="*/ 2539 h 269298"/>
                <a:gd name="connsiteX9" fmla="*/ 635 w 4190"/>
                <a:gd name="connsiteY9" fmla="*/ 889 h 269298"/>
                <a:gd name="connsiteX10" fmla="*/ 635 w 4190"/>
                <a:gd name="connsiteY10" fmla="*/ 889 h 269298"/>
                <a:gd name="connsiteX11" fmla="*/ 635 w 4190"/>
                <a:gd name="connsiteY11" fmla="*/ 0 h 269298"/>
                <a:gd name="connsiteX12" fmla="*/ 635 w 4190"/>
                <a:gd name="connsiteY12" fmla="*/ 266632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90" h="269298">
                  <a:moveTo>
                    <a:pt x="0" y="265235"/>
                  </a:moveTo>
                  <a:lnTo>
                    <a:pt x="2539" y="267267"/>
                  </a:lnTo>
                  <a:lnTo>
                    <a:pt x="2539" y="267267"/>
                  </a:lnTo>
                  <a:cubicBezTo>
                    <a:pt x="2895" y="267546"/>
                    <a:pt x="3200" y="267889"/>
                    <a:pt x="3428" y="268282"/>
                  </a:cubicBezTo>
                  <a:lnTo>
                    <a:pt x="4190" y="269298"/>
                  </a:lnTo>
                  <a:cubicBezTo>
                    <a:pt x="4190" y="269298"/>
                    <a:pt x="4190" y="269298"/>
                    <a:pt x="4190" y="269298"/>
                  </a:cubicBezTo>
                  <a:lnTo>
                    <a:pt x="4190" y="2539"/>
                  </a:lnTo>
                  <a:lnTo>
                    <a:pt x="2412" y="2539"/>
                  </a:lnTo>
                  <a:lnTo>
                    <a:pt x="2412" y="2539"/>
                  </a:lnTo>
                  <a:cubicBezTo>
                    <a:pt x="1727" y="2091"/>
                    <a:pt x="1130" y="1534"/>
                    <a:pt x="635" y="889"/>
                  </a:cubicBezTo>
                  <a:lnTo>
                    <a:pt x="635" y="889"/>
                  </a:lnTo>
                  <a:lnTo>
                    <a:pt x="635" y="0"/>
                  </a:lnTo>
                  <a:lnTo>
                    <a:pt x="635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082C504-781B-42A8-8CEB-72D149A07A22}"/>
                </a:ext>
              </a:extLst>
            </p:cNvPr>
            <p:cNvSpPr/>
            <p:nvPr/>
          </p:nvSpPr>
          <p:spPr>
            <a:xfrm>
              <a:off x="5004147" y="5845091"/>
              <a:ext cx="12696" cy="269171"/>
            </a:xfrm>
            <a:custGeom>
              <a:avLst/>
              <a:gdLst>
                <a:gd name="connsiteX0" fmla="*/ 0 w 12696"/>
                <a:gd name="connsiteY0" fmla="*/ 269171 h 269171"/>
                <a:gd name="connsiteX1" fmla="*/ 0 w 12696"/>
                <a:gd name="connsiteY1" fmla="*/ 127 h 269171"/>
                <a:gd name="connsiteX2" fmla="*/ 0 w 12696"/>
                <a:gd name="connsiteY2" fmla="*/ 0 h 269171"/>
                <a:gd name="connsiteX3" fmla="*/ 0 w 12696"/>
                <a:gd name="connsiteY3" fmla="*/ 269171 h 269171"/>
                <a:gd name="connsiteX4" fmla="*/ 0 w 1269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269171">
                  <a:moveTo>
                    <a:pt x="0" y="269171"/>
                  </a:moveTo>
                  <a:lnTo>
                    <a:pt x="0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0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72DD9E9-AD68-46F6-8F59-348CA6175DCD}"/>
                </a:ext>
              </a:extLst>
            </p:cNvPr>
            <p:cNvSpPr/>
            <p:nvPr/>
          </p:nvSpPr>
          <p:spPr>
            <a:xfrm>
              <a:off x="4106745" y="5801288"/>
              <a:ext cx="403373" cy="300785"/>
            </a:xfrm>
            <a:custGeom>
              <a:avLst/>
              <a:gdLst>
                <a:gd name="connsiteX0" fmla="*/ 43422 w 403373"/>
                <a:gd name="connsiteY0" fmla="*/ 299135 h 300785"/>
                <a:gd name="connsiteX1" fmla="*/ 47613 w 403373"/>
                <a:gd name="connsiteY1" fmla="*/ 300786 h 300785"/>
                <a:gd name="connsiteX2" fmla="*/ 85703 w 403373"/>
                <a:gd name="connsiteY2" fmla="*/ 300786 h 300785"/>
                <a:gd name="connsiteX3" fmla="*/ 85703 w 403373"/>
                <a:gd name="connsiteY3" fmla="*/ 191213 h 300785"/>
                <a:gd name="connsiteX4" fmla="*/ 92559 w 403373"/>
                <a:gd name="connsiteY4" fmla="*/ 184230 h 300785"/>
                <a:gd name="connsiteX5" fmla="*/ 403374 w 403373"/>
                <a:gd name="connsiteY5" fmla="*/ 184230 h 300785"/>
                <a:gd name="connsiteX6" fmla="*/ 403374 w 403373"/>
                <a:gd name="connsiteY6" fmla="*/ 0 h 300785"/>
                <a:gd name="connsiteX7" fmla="*/ 0 w 403373"/>
                <a:gd name="connsiteY7" fmla="*/ 0 h 300785"/>
                <a:gd name="connsiteX8" fmla="*/ 0 w 403373"/>
                <a:gd name="connsiteY8" fmla="*/ 296596 h 300785"/>
                <a:gd name="connsiteX9" fmla="*/ 17394 w 403373"/>
                <a:gd name="connsiteY9" fmla="*/ 300786 h 300785"/>
                <a:gd name="connsiteX10" fmla="*/ 39106 w 403373"/>
                <a:gd name="connsiteY10" fmla="*/ 300786 h 300785"/>
                <a:gd name="connsiteX11" fmla="*/ 43422 w 403373"/>
                <a:gd name="connsiteY11" fmla="*/ 299135 h 300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373" h="300785">
                  <a:moveTo>
                    <a:pt x="43422" y="299135"/>
                  </a:moveTo>
                  <a:cubicBezTo>
                    <a:pt x="44959" y="299199"/>
                    <a:pt x="46444" y="299783"/>
                    <a:pt x="47613" y="300786"/>
                  </a:cubicBezTo>
                  <a:lnTo>
                    <a:pt x="85703" y="300786"/>
                  </a:lnTo>
                  <a:lnTo>
                    <a:pt x="85703" y="191213"/>
                  </a:lnTo>
                  <a:cubicBezTo>
                    <a:pt x="85703" y="187405"/>
                    <a:pt x="88750" y="184300"/>
                    <a:pt x="92559" y="184230"/>
                  </a:cubicBezTo>
                  <a:lnTo>
                    <a:pt x="403374" y="184230"/>
                  </a:lnTo>
                  <a:lnTo>
                    <a:pt x="403374" y="0"/>
                  </a:lnTo>
                  <a:lnTo>
                    <a:pt x="0" y="0"/>
                  </a:lnTo>
                  <a:lnTo>
                    <a:pt x="0" y="296596"/>
                  </a:lnTo>
                  <a:lnTo>
                    <a:pt x="17394" y="300786"/>
                  </a:lnTo>
                  <a:lnTo>
                    <a:pt x="39106" y="300786"/>
                  </a:lnTo>
                  <a:cubicBezTo>
                    <a:pt x="40337" y="299796"/>
                    <a:pt x="41848" y="299212"/>
                    <a:pt x="43422" y="299135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A6CCDF-4C7E-4688-8C6C-BC388B1BDA88}"/>
                </a:ext>
              </a:extLst>
            </p:cNvPr>
            <p:cNvSpPr/>
            <p:nvPr/>
          </p:nvSpPr>
          <p:spPr>
            <a:xfrm>
              <a:off x="4206541" y="5998976"/>
              <a:ext cx="304720" cy="439688"/>
            </a:xfrm>
            <a:custGeom>
              <a:avLst/>
              <a:gdLst>
                <a:gd name="connsiteX0" fmla="*/ 303324 w 304720"/>
                <a:gd name="connsiteY0" fmla="*/ 255966 h 439688"/>
                <a:gd name="connsiteX1" fmla="*/ 302689 w 304720"/>
                <a:gd name="connsiteY1" fmla="*/ 255966 h 439688"/>
                <a:gd name="connsiteX2" fmla="*/ 301419 w 304720"/>
                <a:gd name="connsiteY2" fmla="*/ 255966 h 439688"/>
                <a:gd name="connsiteX3" fmla="*/ 300404 w 304720"/>
                <a:gd name="connsiteY3" fmla="*/ 255205 h 439688"/>
                <a:gd name="connsiteX4" fmla="*/ 299388 w 304720"/>
                <a:gd name="connsiteY4" fmla="*/ 254316 h 439688"/>
                <a:gd name="connsiteX5" fmla="*/ 298626 w 304720"/>
                <a:gd name="connsiteY5" fmla="*/ 253173 h 439688"/>
                <a:gd name="connsiteX6" fmla="*/ 298626 w 304720"/>
                <a:gd name="connsiteY6" fmla="*/ 252031 h 439688"/>
                <a:gd name="connsiteX7" fmla="*/ 298626 w 304720"/>
                <a:gd name="connsiteY7" fmla="*/ 250634 h 439688"/>
                <a:gd name="connsiteX8" fmla="*/ 298626 w 304720"/>
                <a:gd name="connsiteY8" fmla="*/ 250634 h 439688"/>
                <a:gd name="connsiteX9" fmla="*/ 298626 w 304720"/>
                <a:gd name="connsiteY9" fmla="*/ 136363 h 439688"/>
                <a:gd name="connsiteX10" fmla="*/ 304721 w 304720"/>
                <a:gd name="connsiteY10" fmla="*/ 129634 h 439688"/>
                <a:gd name="connsiteX11" fmla="*/ 304721 w 304720"/>
                <a:gd name="connsiteY11" fmla="*/ 0 h 439688"/>
                <a:gd name="connsiteX12" fmla="*/ 0 w 304720"/>
                <a:gd name="connsiteY12" fmla="*/ 0 h 439688"/>
                <a:gd name="connsiteX13" fmla="*/ 0 w 304720"/>
                <a:gd name="connsiteY13" fmla="*/ 439688 h 439688"/>
                <a:gd name="connsiteX14" fmla="*/ 303832 w 304720"/>
                <a:gd name="connsiteY14" fmla="*/ 439688 h 439688"/>
                <a:gd name="connsiteX15" fmla="*/ 303832 w 304720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4720" h="439688">
                  <a:moveTo>
                    <a:pt x="303324" y="255966"/>
                  </a:moveTo>
                  <a:lnTo>
                    <a:pt x="302689" y="255966"/>
                  </a:lnTo>
                  <a:lnTo>
                    <a:pt x="301419" y="255966"/>
                  </a:lnTo>
                  <a:lnTo>
                    <a:pt x="300404" y="255205"/>
                  </a:lnTo>
                  <a:lnTo>
                    <a:pt x="299388" y="254316"/>
                  </a:lnTo>
                  <a:lnTo>
                    <a:pt x="298626" y="253173"/>
                  </a:lnTo>
                  <a:cubicBezTo>
                    <a:pt x="298677" y="252792"/>
                    <a:pt x="298677" y="252411"/>
                    <a:pt x="298626" y="252031"/>
                  </a:cubicBezTo>
                  <a:cubicBezTo>
                    <a:pt x="298626" y="252031"/>
                    <a:pt x="298626" y="251142"/>
                    <a:pt x="298626" y="250634"/>
                  </a:cubicBezTo>
                  <a:cubicBezTo>
                    <a:pt x="298626" y="250126"/>
                    <a:pt x="298626" y="250634"/>
                    <a:pt x="298626" y="250634"/>
                  </a:cubicBezTo>
                  <a:lnTo>
                    <a:pt x="298626" y="136363"/>
                  </a:lnTo>
                  <a:cubicBezTo>
                    <a:pt x="298614" y="132884"/>
                    <a:pt x="301254" y="129964"/>
                    <a:pt x="304721" y="129634"/>
                  </a:cubicBezTo>
                  <a:lnTo>
                    <a:pt x="304721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832" y="439688"/>
                  </a:lnTo>
                  <a:lnTo>
                    <a:pt x="303832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3798BE7-AE75-4D56-8A0C-661C0F953B44}"/>
                </a:ext>
              </a:extLst>
            </p:cNvPr>
            <p:cNvSpPr/>
            <p:nvPr/>
          </p:nvSpPr>
          <p:spPr>
            <a:xfrm>
              <a:off x="4982055" y="5809540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982 w 19552"/>
                <a:gd name="connsiteY5" fmla="*/ 24124 h 304468"/>
                <a:gd name="connsiteX6" fmla="*/ 14982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30090B1-11A3-4B31-81FC-B351FA2FF3E0}"/>
                </a:ext>
              </a:extLst>
            </p:cNvPr>
            <p:cNvSpPr/>
            <p:nvPr/>
          </p:nvSpPr>
          <p:spPr>
            <a:xfrm>
              <a:off x="4794144" y="5801288"/>
              <a:ext cx="185498" cy="299643"/>
            </a:xfrm>
            <a:custGeom>
              <a:avLst/>
              <a:gdLst>
                <a:gd name="connsiteX0" fmla="*/ 0 w 185498"/>
                <a:gd name="connsiteY0" fmla="*/ 0 h 299643"/>
                <a:gd name="connsiteX1" fmla="*/ 0 w 185498"/>
                <a:gd name="connsiteY1" fmla="*/ 218892 h 299643"/>
                <a:gd name="connsiteX2" fmla="*/ 9523 w 185498"/>
                <a:gd name="connsiteY2" fmla="*/ 225240 h 299643"/>
                <a:gd name="connsiteX3" fmla="*/ 9523 w 185498"/>
                <a:gd name="connsiteY3" fmla="*/ 225240 h 299643"/>
                <a:gd name="connsiteX4" fmla="*/ 10411 w 185498"/>
                <a:gd name="connsiteY4" fmla="*/ 226256 h 299643"/>
                <a:gd name="connsiteX5" fmla="*/ 11173 w 185498"/>
                <a:gd name="connsiteY5" fmla="*/ 227272 h 299643"/>
                <a:gd name="connsiteX6" fmla="*/ 11173 w 185498"/>
                <a:gd name="connsiteY6" fmla="*/ 228542 h 299643"/>
                <a:gd name="connsiteX7" fmla="*/ 11173 w 185498"/>
                <a:gd name="connsiteY7" fmla="*/ 229938 h 299643"/>
                <a:gd name="connsiteX8" fmla="*/ 11173 w 185498"/>
                <a:gd name="connsiteY8" fmla="*/ 299643 h 299643"/>
                <a:gd name="connsiteX9" fmla="*/ 185499 w 185498"/>
                <a:gd name="connsiteY9" fmla="*/ 299643 h 299643"/>
                <a:gd name="connsiteX10" fmla="*/ 185499 w 185498"/>
                <a:gd name="connsiteY10" fmla="*/ 4317 h 299643"/>
                <a:gd name="connsiteX11" fmla="*/ 182832 w 185498"/>
                <a:gd name="connsiteY11" fmla="*/ 0 h 299643"/>
                <a:gd name="connsiteX12" fmla="*/ 0 w 185498"/>
                <a:gd name="connsiteY12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643">
                  <a:moveTo>
                    <a:pt x="0" y="0"/>
                  </a:moveTo>
                  <a:lnTo>
                    <a:pt x="0" y="218892"/>
                  </a:lnTo>
                  <a:lnTo>
                    <a:pt x="9523" y="225240"/>
                  </a:lnTo>
                  <a:cubicBezTo>
                    <a:pt x="9523" y="225240"/>
                    <a:pt x="9523" y="225240"/>
                    <a:pt x="9523" y="225240"/>
                  </a:cubicBezTo>
                  <a:lnTo>
                    <a:pt x="10411" y="226256"/>
                  </a:lnTo>
                  <a:cubicBezTo>
                    <a:pt x="10742" y="226528"/>
                    <a:pt x="11008" y="226877"/>
                    <a:pt x="11173" y="227272"/>
                  </a:cubicBezTo>
                  <a:cubicBezTo>
                    <a:pt x="11249" y="227692"/>
                    <a:pt x="11249" y="228121"/>
                    <a:pt x="11173" y="228542"/>
                  </a:cubicBezTo>
                  <a:cubicBezTo>
                    <a:pt x="11249" y="229005"/>
                    <a:pt x="11249" y="229475"/>
                    <a:pt x="11173" y="229938"/>
                  </a:cubicBezTo>
                  <a:lnTo>
                    <a:pt x="11173" y="299643"/>
                  </a:lnTo>
                  <a:lnTo>
                    <a:pt x="185499" y="299643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3FCCAED-A7BD-4827-B4C6-6E649C59BC4E}"/>
                </a:ext>
              </a:extLst>
            </p:cNvPr>
            <p:cNvSpPr/>
            <p:nvPr/>
          </p:nvSpPr>
          <p:spPr>
            <a:xfrm>
              <a:off x="4806713" y="6104486"/>
              <a:ext cx="185625" cy="9522"/>
            </a:xfrm>
            <a:custGeom>
              <a:avLst/>
              <a:gdLst>
                <a:gd name="connsiteX0" fmla="*/ 185626 w 185625"/>
                <a:gd name="connsiteY0" fmla="*/ 9523 h 9522"/>
                <a:gd name="connsiteX1" fmla="*/ 173691 w 185625"/>
                <a:gd name="connsiteY1" fmla="*/ 0 h 9522"/>
                <a:gd name="connsiteX2" fmla="*/ 0 w 185625"/>
                <a:gd name="connsiteY2" fmla="*/ 0 h 9522"/>
                <a:gd name="connsiteX3" fmla="*/ 0 w 185625"/>
                <a:gd name="connsiteY3" fmla="*/ 9523 h 9522"/>
                <a:gd name="connsiteX4" fmla="*/ 185626 w 185625"/>
                <a:gd name="connsiteY4" fmla="*/ 9523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85626" y="9523"/>
                  </a:moveTo>
                  <a:lnTo>
                    <a:pt x="173691" y="0"/>
                  </a:ln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2644D5A-1E70-409F-BC43-9E08AFC2C60C}"/>
                </a:ext>
              </a:extLst>
            </p:cNvPr>
            <p:cNvSpPr/>
            <p:nvPr/>
          </p:nvSpPr>
          <p:spPr>
            <a:xfrm>
              <a:off x="7837668" y="5868580"/>
              <a:ext cx="202004" cy="83798"/>
            </a:xfrm>
            <a:custGeom>
              <a:avLst/>
              <a:gdLst>
                <a:gd name="connsiteX0" fmla="*/ 5332 w 202004"/>
                <a:gd name="connsiteY0" fmla="*/ 83799 h 83798"/>
                <a:gd name="connsiteX1" fmla="*/ 202005 w 202004"/>
                <a:gd name="connsiteY1" fmla="*/ 83799 h 83798"/>
                <a:gd name="connsiteX2" fmla="*/ 202005 w 202004"/>
                <a:gd name="connsiteY2" fmla="*/ 0 h 83798"/>
                <a:gd name="connsiteX3" fmla="*/ 0 w 202004"/>
                <a:gd name="connsiteY3" fmla="*/ 0 h 83798"/>
                <a:gd name="connsiteX4" fmla="*/ 0 w 202004"/>
                <a:gd name="connsiteY4" fmla="*/ 78466 h 83798"/>
                <a:gd name="connsiteX5" fmla="*/ 5332 w 202004"/>
                <a:gd name="connsiteY5" fmla="*/ 83799 h 8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004" h="83798">
                  <a:moveTo>
                    <a:pt x="5332" y="83799"/>
                  </a:moveTo>
                  <a:lnTo>
                    <a:pt x="202005" y="83799"/>
                  </a:lnTo>
                  <a:lnTo>
                    <a:pt x="202005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717" y="78953"/>
                    <a:pt x="4850" y="81080"/>
                    <a:pt x="5332" y="8379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6BEDAE-28FB-4947-8E6E-4DE37B2656DC}"/>
                </a:ext>
              </a:extLst>
            </p:cNvPr>
            <p:cNvSpPr/>
            <p:nvPr/>
          </p:nvSpPr>
          <p:spPr>
            <a:xfrm>
              <a:off x="7819384" y="5869088"/>
              <a:ext cx="15743" cy="86464"/>
            </a:xfrm>
            <a:custGeom>
              <a:avLst/>
              <a:gdLst>
                <a:gd name="connsiteX0" fmla="*/ 10157 w 15743"/>
                <a:gd name="connsiteY0" fmla="*/ 84560 h 86464"/>
                <a:gd name="connsiteX1" fmla="*/ 10157 w 15743"/>
                <a:gd name="connsiteY1" fmla="*/ 84560 h 86464"/>
                <a:gd name="connsiteX2" fmla="*/ 15744 w 15743"/>
                <a:gd name="connsiteY2" fmla="*/ 77958 h 86464"/>
                <a:gd name="connsiteX3" fmla="*/ 15744 w 15743"/>
                <a:gd name="connsiteY3" fmla="*/ 0 h 86464"/>
                <a:gd name="connsiteX4" fmla="*/ 0 w 15743"/>
                <a:gd name="connsiteY4" fmla="*/ 3428 h 86464"/>
                <a:gd name="connsiteX5" fmla="*/ 0 w 15743"/>
                <a:gd name="connsiteY5" fmla="*/ 86465 h 8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464">
                  <a:moveTo>
                    <a:pt x="10157" y="84560"/>
                  </a:moveTo>
                  <a:lnTo>
                    <a:pt x="10157" y="84560"/>
                  </a:lnTo>
                  <a:cubicBezTo>
                    <a:pt x="10170" y="81296"/>
                    <a:pt x="12532" y="78513"/>
                    <a:pt x="15744" y="77958"/>
                  </a:cubicBezTo>
                  <a:lnTo>
                    <a:pt x="15744" y="0"/>
                  </a:lnTo>
                  <a:lnTo>
                    <a:pt x="0" y="3428"/>
                  </a:lnTo>
                  <a:lnTo>
                    <a:pt x="0" y="8646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C9DC656-608B-4530-8CE5-0D9296D6ED76}"/>
                </a:ext>
              </a:extLst>
            </p:cNvPr>
            <p:cNvSpPr/>
            <p:nvPr/>
          </p:nvSpPr>
          <p:spPr>
            <a:xfrm>
              <a:off x="7800086" y="5966091"/>
              <a:ext cx="6855" cy="544309"/>
            </a:xfrm>
            <a:custGeom>
              <a:avLst/>
              <a:gdLst>
                <a:gd name="connsiteX0" fmla="*/ 5713 w 6855"/>
                <a:gd name="connsiteY0" fmla="*/ 544310 h 544309"/>
                <a:gd name="connsiteX1" fmla="*/ 6856 w 6855"/>
                <a:gd name="connsiteY1" fmla="*/ 541897 h 544309"/>
                <a:gd name="connsiteX2" fmla="*/ 6856 w 6855"/>
                <a:gd name="connsiteY2" fmla="*/ 0 h 544309"/>
                <a:gd name="connsiteX3" fmla="*/ 0 w 6855"/>
                <a:gd name="connsiteY3" fmla="*/ 1270 h 544309"/>
                <a:gd name="connsiteX4" fmla="*/ 0 w 6855"/>
                <a:gd name="connsiteY4" fmla="*/ 544056 h 544309"/>
                <a:gd name="connsiteX5" fmla="*/ 0 w 6855"/>
                <a:gd name="connsiteY5" fmla="*/ 544056 h 544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5" h="544309">
                  <a:moveTo>
                    <a:pt x="5713" y="544310"/>
                  </a:moveTo>
                  <a:cubicBezTo>
                    <a:pt x="5942" y="543446"/>
                    <a:pt x="6323" y="542621"/>
                    <a:pt x="6856" y="541897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7303D9F-D327-49AA-9BF1-3C0F52D612EF}"/>
                </a:ext>
              </a:extLst>
            </p:cNvPr>
            <p:cNvSpPr/>
            <p:nvPr/>
          </p:nvSpPr>
          <p:spPr>
            <a:xfrm>
              <a:off x="7809354" y="5965330"/>
              <a:ext cx="1904" cy="540119"/>
            </a:xfrm>
            <a:custGeom>
              <a:avLst/>
              <a:gdLst>
                <a:gd name="connsiteX0" fmla="*/ 1904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4 w 1904"/>
                <a:gd name="connsiteY4" fmla="*/ 539485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lnTo>
                    <a:pt x="1904" y="539485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37DD44F-770C-462F-AFEB-3FDF6A89CD21}"/>
                </a:ext>
              </a:extLst>
            </p:cNvPr>
            <p:cNvSpPr/>
            <p:nvPr/>
          </p:nvSpPr>
          <p:spPr>
            <a:xfrm>
              <a:off x="7814560" y="5959235"/>
              <a:ext cx="15870" cy="545071"/>
            </a:xfrm>
            <a:custGeom>
              <a:avLst/>
              <a:gdLst>
                <a:gd name="connsiteX0" fmla="*/ 14982 w 15870"/>
                <a:gd name="connsiteY0" fmla="*/ 0 h 545071"/>
                <a:gd name="connsiteX1" fmla="*/ 4698 w 15870"/>
                <a:gd name="connsiteY1" fmla="*/ 0 h 545071"/>
                <a:gd name="connsiteX2" fmla="*/ 4698 w 15870"/>
                <a:gd name="connsiteY2" fmla="*/ 889 h 545071"/>
                <a:gd name="connsiteX3" fmla="*/ 4063 w 15870"/>
                <a:gd name="connsiteY3" fmla="*/ 2159 h 545071"/>
                <a:gd name="connsiteX4" fmla="*/ 4063 w 15870"/>
                <a:gd name="connsiteY4" fmla="*/ 3174 h 545071"/>
                <a:gd name="connsiteX5" fmla="*/ 3047 w 15870"/>
                <a:gd name="connsiteY5" fmla="*/ 4063 h 545071"/>
                <a:gd name="connsiteX6" fmla="*/ 2032 w 15870"/>
                <a:gd name="connsiteY6" fmla="*/ 4825 h 545071"/>
                <a:gd name="connsiteX7" fmla="*/ 762 w 15870"/>
                <a:gd name="connsiteY7" fmla="*/ 4825 h 545071"/>
                <a:gd name="connsiteX8" fmla="*/ 0 w 15870"/>
                <a:gd name="connsiteY8" fmla="*/ 4825 h 545071"/>
                <a:gd name="connsiteX9" fmla="*/ 0 w 15870"/>
                <a:gd name="connsiteY9" fmla="*/ 4825 h 545071"/>
                <a:gd name="connsiteX10" fmla="*/ 0 w 15870"/>
                <a:gd name="connsiteY10" fmla="*/ 545072 h 545071"/>
                <a:gd name="connsiteX11" fmla="*/ 15871 w 15870"/>
                <a:gd name="connsiteY11" fmla="*/ 545072 h 545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071">
                  <a:moveTo>
                    <a:pt x="14982" y="0"/>
                  </a:moveTo>
                  <a:lnTo>
                    <a:pt x="4698" y="0"/>
                  </a:lnTo>
                  <a:cubicBezTo>
                    <a:pt x="4660" y="295"/>
                    <a:pt x="4660" y="594"/>
                    <a:pt x="4698" y="889"/>
                  </a:cubicBezTo>
                  <a:lnTo>
                    <a:pt x="4063" y="2159"/>
                  </a:lnTo>
                  <a:cubicBezTo>
                    <a:pt x="4101" y="2496"/>
                    <a:pt x="4101" y="2837"/>
                    <a:pt x="4063" y="3174"/>
                  </a:cubicBezTo>
                  <a:lnTo>
                    <a:pt x="3047" y="4063"/>
                  </a:lnTo>
                  <a:lnTo>
                    <a:pt x="2032" y="4825"/>
                  </a:ln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07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776067B-B7D2-4542-83A8-442CB5F0FB36}"/>
                </a:ext>
              </a:extLst>
            </p:cNvPr>
            <p:cNvSpPr/>
            <p:nvPr/>
          </p:nvSpPr>
          <p:spPr>
            <a:xfrm>
              <a:off x="7825860" y="5956188"/>
              <a:ext cx="3681" cy="634"/>
            </a:xfrm>
            <a:custGeom>
              <a:avLst/>
              <a:gdLst>
                <a:gd name="connsiteX0" fmla="*/ 0 w 3681"/>
                <a:gd name="connsiteY0" fmla="*/ 635 h 634"/>
                <a:gd name="connsiteX1" fmla="*/ 3682 w 3681"/>
                <a:gd name="connsiteY1" fmla="*/ 635 h 634"/>
                <a:gd name="connsiteX2" fmla="*/ 3682 w 3681"/>
                <a:gd name="connsiteY2" fmla="*/ 0 h 634"/>
                <a:gd name="connsiteX3" fmla="*/ 0 w 3681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1" h="634">
                  <a:moveTo>
                    <a:pt x="0" y="635"/>
                  </a:moveTo>
                  <a:lnTo>
                    <a:pt x="3682" y="635"/>
                  </a:lnTo>
                  <a:lnTo>
                    <a:pt x="3682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F151A63-71E1-4D5B-82E4-7E4064D11AC6}"/>
                </a:ext>
              </a:extLst>
            </p:cNvPr>
            <p:cNvSpPr/>
            <p:nvPr/>
          </p:nvSpPr>
          <p:spPr>
            <a:xfrm>
              <a:off x="4788430" y="6033003"/>
              <a:ext cx="4570" cy="93574"/>
            </a:xfrm>
            <a:custGeom>
              <a:avLst/>
              <a:gdLst>
                <a:gd name="connsiteX0" fmla="*/ 4571 w 4570"/>
                <a:gd name="connsiteY0" fmla="*/ 93575 h 93574"/>
                <a:gd name="connsiteX1" fmla="*/ 4571 w 4570"/>
                <a:gd name="connsiteY1" fmla="*/ 90020 h 93574"/>
                <a:gd name="connsiteX2" fmla="*/ 4571 w 4570"/>
                <a:gd name="connsiteY2" fmla="*/ 87988 h 93574"/>
                <a:gd name="connsiteX3" fmla="*/ 4571 w 4570"/>
                <a:gd name="connsiteY3" fmla="*/ 70213 h 93574"/>
                <a:gd name="connsiteX4" fmla="*/ 4571 w 4570"/>
                <a:gd name="connsiteY4" fmla="*/ 3047 h 93574"/>
                <a:gd name="connsiteX5" fmla="*/ 0 w 4570"/>
                <a:gd name="connsiteY5" fmla="*/ 0 h 93574"/>
                <a:gd name="connsiteX6" fmla="*/ 0 w 4570"/>
                <a:gd name="connsiteY6" fmla="*/ 93575 h 93574"/>
                <a:gd name="connsiteX7" fmla="*/ 4571 w 4570"/>
                <a:gd name="connsiteY7" fmla="*/ 93575 h 93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574">
                  <a:moveTo>
                    <a:pt x="4571" y="93575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213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571" y="93575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13CC5BA-071E-416D-A78D-7EE14C675FD5}"/>
                </a:ext>
              </a:extLst>
            </p:cNvPr>
            <p:cNvSpPr/>
            <p:nvPr/>
          </p:nvSpPr>
          <p:spPr>
            <a:xfrm>
              <a:off x="4518118" y="6140418"/>
              <a:ext cx="695905" cy="304468"/>
            </a:xfrm>
            <a:custGeom>
              <a:avLst/>
              <a:gdLst>
                <a:gd name="connsiteX0" fmla="*/ 694890 w 695905"/>
                <a:gd name="connsiteY0" fmla="*/ 0 h 304468"/>
                <a:gd name="connsiteX1" fmla="*/ 0 w 695905"/>
                <a:gd name="connsiteY1" fmla="*/ 0 h 304468"/>
                <a:gd name="connsiteX2" fmla="*/ 0 w 695905"/>
                <a:gd name="connsiteY2" fmla="*/ 101574 h 304468"/>
                <a:gd name="connsiteX3" fmla="*/ 0 w 695905"/>
                <a:gd name="connsiteY3" fmla="*/ 101574 h 304468"/>
                <a:gd name="connsiteX4" fmla="*/ 635 w 695905"/>
                <a:gd name="connsiteY4" fmla="*/ 101574 h 304468"/>
                <a:gd name="connsiteX5" fmla="*/ 1904 w 695905"/>
                <a:gd name="connsiteY5" fmla="*/ 101574 h 304468"/>
                <a:gd name="connsiteX6" fmla="*/ 3047 w 695905"/>
                <a:gd name="connsiteY6" fmla="*/ 102336 h 304468"/>
                <a:gd name="connsiteX7" fmla="*/ 3936 w 695905"/>
                <a:gd name="connsiteY7" fmla="*/ 103225 h 304468"/>
                <a:gd name="connsiteX8" fmla="*/ 4698 w 695905"/>
                <a:gd name="connsiteY8" fmla="*/ 104367 h 304468"/>
                <a:gd name="connsiteX9" fmla="*/ 4698 w 695905"/>
                <a:gd name="connsiteY9" fmla="*/ 105256 h 304468"/>
                <a:gd name="connsiteX10" fmla="*/ 250633 w 695905"/>
                <a:gd name="connsiteY10" fmla="*/ 105256 h 304468"/>
                <a:gd name="connsiteX11" fmla="*/ 257362 w 695905"/>
                <a:gd name="connsiteY11" fmla="*/ 99542 h 304468"/>
                <a:gd name="connsiteX12" fmla="*/ 264218 w 695905"/>
                <a:gd name="connsiteY12" fmla="*/ 106399 h 304468"/>
                <a:gd name="connsiteX13" fmla="*/ 264218 w 695905"/>
                <a:gd name="connsiteY13" fmla="*/ 106526 h 304468"/>
                <a:gd name="connsiteX14" fmla="*/ 264218 w 695905"/>
                <a:gd name="connsiteY14" fmla="*/ 304468 h 304468"/>
                <a:gd name="connsiteX15" fmla="*/ 695906 w 695905"/>
                <a:gd name="connsiteY15" fmla="*/ 304468 h 304468"/>
                <a:gd name="connsiteX16" fmla="*/ 695906 w 695905"/>
                <a:gd name="connsiteY16" fmla="*/ 0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5905" h="304468">
                  <a:moveTo>
                    <a:pt x="694890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635" y="101574"/>
                  </a:lnTo>
                  <a:lnTo>
                    <a:pt x="1904" y="101574"/>
                  </a:lnTo>
                  <a:lnTo>
                    <a:pt x="3047" y="102336"/>
                  </a:lnTo>
                  <a:lnTo>
                    <a:pt x="3936" y="103225"/>
                  </a:lnTo>
                  <a:lnTo>
                    <a:pt x="4698" y="104367"/>
                  </a:lnTo>
                  <a:lnTo>
                    <a:pt x="4698" y="105256"/>
                  </a:lnTo>
                  <a:lnTo>
                    <a:pt x="250633" y="105256"/>
                  </a:lnTo>
                  <a:cubicBezTo>
                    <a:pt x="251229" y="101993"/>
                    <a:pt x="254048" y="99606"/>
                    <a:pt x="257362" y="99542"/>
                  </a:cubicBezTo>
                  <a:cubicBezTo>
                    <a:pt x="261145" y="99542"/>
                    <a:pt x="264218" y="102615"/>
                    <a:pt x="264218" y="106399"/>
                  </a:cubicBezTo>
                  <a:cubicBezTo>
                    <a:pt x="264218" y="106437"/>
                    <a:pt x="264218" y="106488"/>
                    <a:pt x="264218" y="106526"/>
                  </a:cubicBezTo>
                  <a:lnTo>
                    <a:pt x="264218" y="304468"/>
                  </a:lnTo>
                  <a:lnTo>
                    <a:pt x="695906" y="304468"/>
                  </a:lnTo>
                  <a:lnTo>
                    <a:pt x="6959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DEFBCD1-18AE-4CC0-AFAC-858C8B8C5A6C}"/>
                </a:ext>
              </a:extLst>
            </p:cNvPr>
            <p:cNvSpPr/>
            <p:nvPr/>
          </p:nvSpPr>
          <p:spPr>
            <a:xfrm>
              <a:off x="4524212" y="6250499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3 h 189562"/>
                <a:gd name="connsiteX2" fmla="*/ 2793 w 245173"/>
                <a:gd name="connsiteY2" fmla="*/ 189563 h 189562"/>
                <a:gd name="connsiteX3" fmla="*/ 245174 w 245173"/>
                <a:gd name="connsiteY3" fmla="*/ 189563 h 189562"/>
                <a:gd name="connsiteX4" fmla="*/ 245174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3"/>
                  </a:lnTo>
                  <a:lnTo>
                    <a:pt x="2793" y="189563"/>
                  </a:lnTo>
                  <a:lnTo>
                    <a:pt x="245174" y="189563"/>
                  </a:lnTo>
                  <a:lnTo>
                    <a:pt x="2451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638EDDE-D088-4EAE-851E-FDADC18E8533}"/>
                </a:ext>
              </a:extLst>
            </p:cNvPr>
            <p:cNvSpPr/>
            <p:nvPr/>
          </p:nvSpPr>
          <p:spPr>
            <a:xfrm>
              <a:off x="4782971" y="6028559"/>
              <a:ext cx="3682" cy="98526"/>
            </a:xfrm>
            <a:custGeom>
              <a:avLst/>
              <a:gdLst>
                <a:gd name="connsiteX0" fmla="*/ 3682 w 3682"/>
                <a:gd name="connsiteY0" fmla="*/ 2793 h 98526"/>
                <a:gd name="connsiteX1" fmla="*/ 1016 w 3682"/>
                <a:gd name="connsiteY1" fmla="*/ 1016 h 98526"/>
                <a:gd name="connsiteX2" fmla="*/ 1016 w 3682"/>
                <a:gd name="connsiteY2" fmla="*/ 1016 h 98526"/>
                <a:gd name="connsiteX3" fmla="*/ 0 w 3682"/>
                <a:gd name="connsiteY3" fmla="*/ 0 h 98526"/>
                <a:gd name="connsiteX4" fmla="*/ 0 w 3682"/>
                <a:gd name="connsiteY4" fmla="*/ 0 h 98526"/>
                <a:gd name="connsiteX5" fmla="*/ 0 w 3682"/>
                <a:gd name="connsiteY5" fmla="*/ 98527 h 98526"/>
                <a:gd name="connsiteX6" fmla="*/ 3682 w 3682"/>
                <a:gd name="connsiteY6" fmla="*/ 98527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" h="98526">
                  <a:moveTo>
                    <a:pt x="3682" y="2793"/>
                  </a:moveTo>
                  <a:lnTo>
                    <a:pt x="1016" y="1016"/>
                  </a:lnTo>
                  <a:lnTo>
                    <a:pt x="1016" y="1016"/>
                  </a:lnTo>
                  <a:cubicBezTo>
                    <a:pt x="647" y="710"/>
                    <a:pt x="305" y="370"/>
                    <a:pt x="0" y="0"/>
                  </a:cubicBezTo>
                  <a:lnTo>
                    <a:pt x="0" y="0"/>
                  </a:lnTo>
                  <a:lnTo>
                    <a:pt x="0" y="98527"/>
                  </a:lnTo>
                  <a:lnTo>
                    <a:pt x="3682" y="98527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89ABBE-862E-44CB-8D65-464C664E80EA}"/>
                </a:ext>
              </a:extLst>
            </p:cNvPr>
            <p:cNvSpPr/>
            <p:nvPr/>
          </p:nvSpPr>
          <p:spPr>
            <a:xfrm>
              <a:off x="4524212" y="5014724"/>
              <a:ext cx="255076" cy="1111854"/>
            </a:xfrm>
            <a:custGeom>
              <a:avLst/>
              <a:gdLst>
                <a:gd name="connsiteX0" fmla="*/ 0 w 255076"/>
                <a:gd name="connsiteY0" fmla="*/ 977396 h 1111854"/>
                <a:gd name="connsiteX1" fmla="*/ 0 w 255076"/>
                <a:gd name="connsiteY1" fmla="*/ 1111855 h 1111854"/>
                <a:gd name="connsiteX2" fmla="*/ 255077 w 255076"/>
                <a:gd name="connsiteY2" fmla="*/ 1111855 h 1111854"/>
                <a:gd name="connsiteX3" fmla="*/ 255077 w 255076"/>
                <a:gd name="connsiteY3" fmla="*/ 8253 h 1111854"/>
                <a:gd name="connsiteX4" fmla="*/ 251776 w 255076"/>
                <a:gd name="connsiteY4" fmla="*/ 0 h 1111854"/>
                <a:gd name="connsiteX5" fmla="*/ 162899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708 h 1111854"/>
                <a:gd name="connsiteX9" fmla="*/ 0 w 255076"/>
                <a:gd name="connsiteY9" fmla="*/ 977396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396"/>
                  </a:move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lnTo>
                    <a:pt x="251776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8"/>
                  </a:lnTo>
                  <a:lnTo>
                    <a:pt x="0" y="9773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1AD2090-9F82-4E77-ABDF-BE87C46F06B7}"/>
                </a:ext>
              </a:extLst>
            </p:cNvPr>
            <p:cNvSpPr/>
            <p:nvPr/>
          </p:nvSpPr>
          <p:spPr>
            <a:xfrm>
              <a:off x="4782971" y="6444124"/>
              <a:ext cx="1037827" cy="420262"/>
            </a:xfrm>
            <a:custGeom>
              <a:avLst/>
              <a:gdLst>
                <a:gd name="connsiteX0" fmla="*/ 1034908 w 1037827"/>
                <a:gd name="connsiteY0" fmla="*/ 5460 h 420262"/>
                <a:gd name="connsiteX1" fmla="*/ 441210 w 1037827"/>
                <a:gd name="connsiteY1" fmla="*/ 5460 h 420262"/>
                <a:gd name="connsiteX2" fmla="*/ 438925 w 1037827"/>
                <a:gd name="connsiteY2" fmla="*/ 5460 h 420262"/>
                <a:gd name="connsiteX3" fmla="*/ 432449 w 1037827"/>
                <a:gd name="connsiteY3" fmla="*/ 0 h 420262"/>
                <a:gd name="connsiteX4" fmla="*/ 0 w 1037827"/>
                <a:gd name="connsiteY4" fmla="*/ 0 h 420262"/>
                <a:gd name="connsiteX5" fmla="*/ 0 w 1037827"/>
                <a:gd name="connsiteY5" fmla="*/ 1270 h 420262"/>
                <a:gd name="connsiteX6" fmla="*/ 0 w 1037827"/>
                <a:gd name="connsiteY6" fmla="*/ 420262 h 420262"/>
                <a:gd name="connsiteX7" fmla="*/ 1037828 w 1037827"/>
                <a:gd name="connsiteY7" fmla="*/ 420262 h 420262"/>
                <a:gd name="connsiteX8" fmla="*/ 1037828 w 1037827"/>
                <a:gd name="connsiteY8" fmla="*/ 5460 h 420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827" h="420262">
                  <a:moveTo>
                    <a:pt x="1034908" y="5460"/>
                  </a:moveTo>
                  <a:lnTo>
                    <a:pt x="441210" y="5460"/>
                  </a:lnTo>
                  <a:cubicBezTo>
                    <a:pt x="440448" y="5586"/>
                    <a:pt x="439687" y="5586"/>
                    <a:pt x="438925" y="5460"/>
                  </a:cubicBezTo>
                  <a:cubicBezTo>
                    <a:pt x="435751" y="5396"/>
                    <a:pt x="433046" y="3123"/>
                    <a:pt x="432449" y="0"/>
                  </a:cubicBezTo>
                  <a:lnTo>
                    <a:pt x="0" y="0"/>
                  </a:lnTo>
                  <a:cubicBezTo>
                    <a:pt x="76" y="419"/>
                    <a:pt x="76" y="851"/>
                    <a:pt x="0" y="1270"/>
                  </a:cubicBezTo>
                  <a:lnTo>
                    <a:pt x="0" y="420262"/>
                  </a:lnTo>
                  <a:lnTo>
                    <a:pt x="1037828" y="420262"/>
                  </a:lnTo>
                  <a:lnTo>
                    <a:pt x="103782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E6E6D96-DD47-49AB-B980-78E04C75F664}"/>
                </a:ext>
              </a:extLst>
            </p:cNvPr>
            <p:cNvSpPr/>
            <p:nvPr/>
          </p:nvSpPr>
          <p:spPr>
            <a:xfrm>
              <a:off x="4525736" y="6449711"/>
              <a:ext cx="2539" cy="414802"/>
            </a:xfrm>
            <a:custGeom>
              <a:avLst/>
              <a:gdLst>
                <a:gd name="connsiteX0" fmla="*/ 1269 w 2539"/>
                <a:gd name="connsiteY0" fmla="*/ 0 h 414802"/>
                <a:gd name="connsiteX1" fmla="*/ 0 w 2539"/>
                <a:gd name="connsiteY1" fmla="*/ 0 h 414802"/>
                <a:gd name="connsiteX2" fmla="*/ 0 w 2539"/>
                <a:gd name="connsiteY2" fmla="*/ 414803 h 414802"/>
                <a:gd name="connsiteX3" fmla="*/ 2539 w 2539"/>
                <a:gd name="connsiteY3" fmla="*/ 414803 h 414802"/>
                <a:gd name="connsiteX4" fmla="*/ 2539 w 2539"/>
                <a:gd name="connsiteY4" fmla="*/ 0 h 414802"/>
                <a:gd name="connsiteX5" fmla="*/ 1269 w 2539"/>
                <a:gd name="connsiteY5" fmla="*/ 0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14802">
                  <a:moveTo>
                    <a:pt x="1269" y="0"/>
                  </a:moveTo>
                  <a:lnTo>
                    <a:pt x="0" y="0"/>
                  </a:lnTo>
                  <a:lnTo>
                    <a:pt x="0" y="414803"/>
                  </a:lnTo>
                  <a:lnTo>
                    <a:pt x="2539" y="41480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859B289-990C-4C12-9FE9-06D83319A631}"/>
                </a:ext>
              </a:extLst>
            </p:cNvPr>
            <p:cNvSpPr/>
            <p:nvPr/>
          </p:nvSpPr>
          <p:spPr>
            <a:xfrm>
              <a:off x="4199558" y="5985136"/>
              <a:ext cx="310814" cy="14220"/>
            </a:xfrm>
            <a:custGeom>
              <a:avLst/>
              <a:gdLst>
                <a:gd name="connsiteX0" fmla="*/ 6983 w 310814"/>
                <a:gd name="connsiteY0" fmla="*/ 7364 h 14220"/>
                <a:gd name="connsiteX1" fmla="*/ 6983 w 310814"/>
                <a:gd name="connsiteY1" fmla="*/ 14220 h 14220"/>
                <a:gd name="connsiteX2" fmla="*/ 310815 w 310814"/>
                <a:gd name="connsiteY2" fmla="*/ 14220 h 14220"/>
                <a:gd name="connsiteX3" fmla="*/ 310815 w 310814"/>
                <a:gd name="connsiteY3" fmla="*/ 0 h 14220"/>
                <a:gd name="connsiteX4" fmla="*/ 0 w 310814"/>
                <a:gd name="connsiteY4" fmla="*/ 0 h 14220"/>
                <a:gd name="connsiteX5" fmla="*/ 6996 w 310814"/>
                <a:gd name="connsiteY5" fmla="*/ 6973 h 14220"/>
                <a:gd name="connsiteX6" fmla="*/ 6983 w 310814"/>
                <a:gd name="connsiteY6" fmla="*/ 7364 h 14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0814" h="14220">
                  <a:moveTo>
                    <a:pt x="6983" y="7364"/>
                  </a:moveTo>
                  <a:lnTo>
                    <a:pt x="6983" y="14220"/>
                  </a:lnTo>
                  <a:lnTo>
                    <a:pt x="310815" y="14220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860" y="-6"/>
                    <a:pt x="6983" y="3116"/>
                    <a:pt x="6996" y="6973"/>
                  </a:cubicBezTo>
                  <a:cubicBezTo>
                    <a:pt x="6996" y="7104"/>
                    <a:pt x="6996" y="7233"/>
                    <a:pt x="6983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9D8D543-8531-4638-928B-77E3B9EE6BF5}"/>
                </a:ext>
              </a:extLst>
            </p:cNvPr>
            <p:cNvSpPr/>
            <p:nvPr/>
          </p:nvSpPr>
          <p:spPr>
            <a:xfrm>
              <a:off x="3615383" y="6456313"/>
              <a:ext cx="376964" cy="1015"/>
            </a:xfrm>
            <a:custGeom>
              <a:avLst/>
              <a:gdLst>
                <a:gd name="connsiteX0" fmla="*/ 358682 w 376964"/>
                <a:gd name="connsiteY0" fmla="*/ 1016 h 1015"/>
                <a:gd name="connsiteX1" fmla="*/ 0 w 376964"/>
                <a:gd name="connsiteY1" fmla="*/ 1016 h 1015"/>
                <a:gd name="connsiteX2" fmla="*/ 0 w 376964"/>
                <a:gd name="connsiteY2" fmla="*/ 1016 h 1015"/>
                <a:gd name="connsiteX3" fmla="*/ 376965 w 376964"/>
                <a:gd name="connsiteY3" fmla="*/ 1016 h 1015"/>
                <a:gd name="connsiteX4" fmla="*/ 376965 w 376964"/>
                <a:gd name="connsiteY4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015">
                  <a:moveTo>
                    <a:pt x="358682" y="1016"/>
                  </a:moveTo>
                  <a:lnTo>
                    <a:pt x="0" y="1016"/>
                  </a:lnTo>
                  <a:lnTo>
                    <a:pt x="0" y="1016"/>
                  </a:lnTo>
                  <a:lnTo>
                    <a:pt x="376965" y="1016"/>
                  </a:lnTo>
                  <a:cubicBezTo>
                    <a:pt x="376965" y="1016"/>
                    <a:pt x="376965" y="1016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59B18C6-D216-4ADF-90CE-E1BAC59641AE}"/>
                </a:ext>
              </a:extLst>
            </p:cNvPr>
            <p:cNvSpPr/>
            <p:nvPr/>
          </p:nvSpPr>
          <p:spPr>
            <a:xfrm>
              <a:off x="3529680" y="6456059"/>
              <a:ext cx="72878" cy="1650"/>
            </a:xfrm>
            <a:custGeom>
              <a:avLst/>
              <a:gdLst>
                <a:gd name="connsiteX0" fmla="*/ 0 w 72878"/>
                <a:gd name="connsiteY0" fmla="*/ 1651 h 1650"/>
                <a:gd name="connsiteX1" fmla="*/ 72879 w 72878"/>
                <a:gd name="connsiteY1" fmla="*/ 1651 h 1650"/>
                <a:gd name="connsiteX2" fmla="*/ 72879 w 72878"/>
                <a:gd name="connsiteY2" fmla="*/ 0 h 1650"/>
                <a:gd name="connsiteX3" fmla="*/ 72879 w 72878"/>
                <a:gd name="connsiteY3" fmla="*/ 0 h 1650"/>
                <a:gd name="connsiteX4" fmla="*/ 0 w 72878"/>
                <a:gd name="connsiteY4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78" h="1650">
                  <a:moveTo>
                    <a:pt x="0" y="1651"/>
                  </a:moveTo>
                  <a:lnTo>
                    <a:pt x="72879" y="1651"/>
                  </a:lnTo>
                  <a:cubicBezTo>
                    <a:pt x="72803" y="1105"/>
                    <a:pt x="72803" y="546"/>
                    <a:pt x="72879" y="0"/>
                  </a:cubicBezTo>
                  <a:lnTo>
                    <a:pt x="728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40C7830-BFF0-4D21-B7DA-44B59D1F6775}"/>
                </a:ext>
              </a:extLst>
            </p:cNvPr>
            <p:cNvSpPr/>
            <p:nvPr/>
          </p:nvSpPr>
          <p:spPr>
            <a:xfrm>
              <a:off x="3271810" y="5894101"/>
              <a:ext cx="5205" cy="3428"/>
            </a:xfrm>
            <a:custGeom>
              <a:avLst/>
              <a:gdLst>
                <a:gd name="connsiteX0" fmla="*/ 5206 w 5205"/>
                <a:gd name="connsiteY0" fmla="*/ 3428 h 3428"/>
                <a:gd name="connsiteX1" fmla="*/ 5206 w 5205"/>
                <a:gd name="connsiteY1" fmla="*/ 1016 h 3428"/>
                <a:gd name="connsiteX2" fmla="*/ 889 w 5205"/>
                <a:gd name="connsiteY2" fmla="*/ 0 h 3428"/>
                <a:gd name="connsiteX3" fmla="*/ 0 w 5205"/>
                <a:gd name="connsiteY3" fmla="*/ 0 h 3428"/>
                <a:gd name="connsiteX4" fmla="*/ 5206 w 5205"/>
                <a:gd name="connsiteY4" fmla="*/ 3428 h 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3428">
                  <a:moveTo>
                    <a:pt x="5206" y="3428"/>
                  </a:moveTo>
                  <a:lnTo>
                    <a:pt x="5206" y="1016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171" y="281"/>
                    <a:pt x="4088" y="1545"/>
                    <a:pt x="5206" y="3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F1146C-D935-4F05-BFFF-74C815E9BABD}"/>
                </a:ext>
              </a:extLst>
            </p:cNvPr>
            <p:cNvSpPr/>
            <p:nvPr/>
          </p:nvSpPr>
          <p:spPr>
            <a:xfrm>
              <a:off x="3274476" y="5903623"/>
              <a:ext cx="2539" cy="2539"/>
            </a:xfrm>
            <a:custGeom>
              <a:avLst/>
              <a:gdLst>
                <a:gd name="connsiteX0" fmla="*/ 2539 w 2539"/>
                <a:gd name="connsiteY0" fmla="*/ 0 h 2539"/>
                <a:gd name="connsiteX1" fmla="*/ 0 w 2539"/>
                <a:gd name="connsiteY1" fmla="*/ 2539 h 2539"/>
                <a:gd name="connsiteX2" fmla="*/ 2539 w 2539"/>
                <a:gd name="connsiteY2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39" h="2539">
                  <a:moveTo>
                    <a:pt x="2539" y="0"/>
                  </a:moveTo>
                  <a:cubicBezTo>
                    <a:pt x="1968" y="1082"/>
                    <a:pt x="1079" y="1967"/>
                    <a:pt x="0" y="2539"/>
                  </a:cubicBezTo>
                  <a:lnTo>
                    <a:pt x="2539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E72089F-54C4-4497-B7A6-FA87D8CE83DD}"/>
                </a:ext>
              </a:extLst>
            </p:cNvPr>
            <p:cNvSpPr/>
            <p:nvPr/>
          </p:nvSpPr>
          <p:spPr>
            <a:xfrm>
              <a:off x="3194614" y="5893974"/>
              <a:ext cx="82401" cy="13712"/>
            </a:xfrm>
            <a:custGeom>
              <a:avLst/>
              <a:gdLst>
                <a:gd name="connsiteX0" fmla="*/ 0 w 82401"/>
                <a:gd name="connsiteY0" fmla="*/ 13713 h 13712"/>
                <a:gd name="connsiteX1" fmla="*/ 74022 w 82401"/>
                <a:gd name="connsiteY1" fmla="*/ 13713 h 13712"/>
                <a:gd name="connsiteX2" fmla="*/ 79862 w 82401"/>
                <a:gd name="connsiteY2" fmla="*/ 12570 h 13712"/>
                <a:gd name="connsiteX3" fmla="*/ 82402 w 82401"/>
                <a:gd name="connsiteY3" fmla="*/ 10030 h 13712"/>
                <a:gd name="connsiteX4" fmla="*/ 82402 w 82401"/>
                <a:gd name="connsiteY4" fmla="*/ 3555 h 13712"/>
                <a:gd name="connsiteX5" fmla="*/ 77196 w 82401"/>
                <a:gd name="connsiteY5" fmla="*/ 0 h 13712"/>
                <a:gd name="connsiteX6" fmla="*/ 0 w 82401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401" h="13712">
                  <a:moveTo>
                    <a:pt x="0" y="13713"/>
                  </a:moveTo>
                  <a:lnTo>
                    <a:pt x="74022" y="13713"/>
                  </a:lnTo>
                  <a:lnTo>
                    <a:pt x="79862" y="12570"/>
                  </a:lnTo>
                  <a:cubicBezTo>
                    <a:pt x="80941" y="11997"/>
                    <a:pt x="81830" y="11112"/>
                    <a:pt x="82402" y="10030"/>
                  </a:cubicBezTo>
                  <a:lnTo>
                    <a:pt x="82402" y="3555"/>
                  </a:lnTo>
                  <a:cubicBezTo>
                    <a:pt x="81310" y="1624"/>
                    <a:pt x="79392" y="309"/>
                    <a:pt x="7719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E24D58A-BB13-4D9E-A5F3-7ECB0C342816}"/>
                </a:ext>
              </a:extLst>
            </p:cNvPr>
            <p:cNvSpPr/>
            <p:nvPr/>
          </p:nvSpPr>
          <p:spPr>
            <a:xfrm>
              <a:off x="6922617" y="6430793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F0EEBC9-CD1F-49CC-BE65-B02AEBDDD9E3}"/>
                </a:ext>
              </a:extLst>
            </p:cNvPr>
            <p:cNvSpPr/>
            <p:nvPr/>
          </p:nvSpPr>
          <p:spPr>
            <a:xfrm>
              <a:off x="6918935" y="6427110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7B3DB14-8331-49A1-A559-EC71BA6456CD}"/>
                </a:ext>
              </a:extLst>
            </p:cNvPr>
            <p:cNvSpPr/>
            <p:nvPr/>
          </p:nvSpPr>
          <p:spPr>
            <a:xfrm>
              <a:off x="6876655" y="6425841"/>
              <a:ext cx="41010" cy="6348"/>
            </a:xfrm>
            <a:custGeom>
              <a:avLst/>
              <a:gdLst>
                <a:gd name="connsiteX0" fmla="*/ 6730 w 41010"/>
                <a:gd name="connsiteY0" fmla="*/ 6348 h 6348"/>
                <a:gd name="connsiteX1" fmla="*/ 32885 w 41010"/>
                <a:gd name="connsiteY1" fmla="*/ 6348 h 6348"/>
                <a:gd name="connsiteX2" fmla="*/ 39487 w 41010"/>
                <a:gd name="connsiteY2" fmla="*/ 635 h 6348"/>
                <a:gd name="connsiteX3" fmla="*/ 41011 w 41010"/>
                <a:gd name="connsiteY3" fmla="*/ 635 h 6348"/>
                <a:gd name="connsiteX4" fmla="*/ 39614 w 41010"/>
                <a:gd name="connsiteY4" fmla="*/ 635 h 6348"/>
                <a:gd name="connsiteX5" fmla="*/ 0 w 41010"/>
                <a:gd name="connsiteY5" fmla="*/ 0 h 6348"/>
                <a:gd name="connsiteX6" fmla="*/ 0 w 41010"/>
                <a:gd name="connsiteY6" fmla="*/ 0 h 6348"/>
                <a:gd name="connsiteX7" fmla="*/ 6730 w 41010"/>
                <a:gd name="connsiteY7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6348">
                  <a:moveTo>
                    <a:pt x="6730" y="6348"/>
                  </a:moveTo>
                  <a:lnTo>
                    <a:pt x="32885" y="6348"/>
                  </a:lnTo>
                  <a:cubicBezTo>
                    <a:pt x="33430" y="3111"/>
                    <a:pt x="36198" y="711"/>
                    <a:pt x="39487" y="635"/>
                  </a:cubicBezTo>
                  <a:cubicBezTo>
                    <a:pt x="39995" y="559"/>
                    <a:pt x="40502" y="559"/>
                    <a:pt x="41011" y="635"/>
                  </a:cubicBezTo>
                  <a:cubicBezTo>
                    <a:pt x="40554" y="584"/>
                    <a:pt x="40084" y="584"/>
                    <a:pt x="39614" y="63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3568" y="0"/>
                    <a:pt x="6527" y="2781"/>
                    <a:pt x="673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3685DF-F675-4775-99B3-3AAD6DA83CBA}"/>
                </a:ext>
              </a:extLst>
            </p:cNvPr>
            <p:cNvSpPr/>
            <p:nvPr/>
          </p:nvSpPr>
          <p:spPr>
            <a:xfrm>
              <a:off x="6921093" y="6428634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8317AB4-1A72-4F0C-B193-7E83F893217B}"/>
                </a:ext>
              </a:extLst>
            </p:cNvPr>
            <p:cNvSpPr/>
            <p:nvPr/>
          </p:nvSpPr>
          <p:spPr>
            <a:xfrm>
              <a:off x="6876655" y="6434094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8 w 32757"/>
                <a:gd name="connsiteY2" fmla="*/ 5587 h 5586"/>
                <a:gd name="connsiteX3" fmla="*/ 32758 w 32757"/>
                <a:gd name="connsiteY3" fmla="*/ 0 h 5586"/>
                <a:gd name="connsiteX4" fmla="*/ 6603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8" y="5587"/>
                  </a:lnTo>
                  <a:lnTo>
                    <a:pt x="32758" y="0"/>
                  </a:lnTo>
                  <a:lnTo>
                    <a:pt x="6603" y="0"/>
                  </a:lnTo>
                  <a:cubicBezTo>
                    <a:pt x="6006" y="3187"/>
                    <a:pt x="3251" y="5523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D52699E-E9C4-42EF-B802-A0D0CF456FA1}"/>
                </a:ext>
              </a:extLst>
            </p:cNvPr>
            <p:cNvSpPr/>
            <p:nvPr/>
          </p:nvSpPr>
          <p:spPr>
            <a:xfrm>
              <a:off x="6507055" y="6425333"/>
              <a:ext cx="375948" cy="6348"/>
            </a:xfrm>
            <a:custGeom>
              <a:avLst/>
              <a:gdLst>
                <a:gd name="connsiteX0" fmla="*/ 6348 w 375948"/>
                <a:gd name="connsiteY0" fmla="*/ 6348 h 6348"/>
                <a:gd name="connsiteX1" fmla="*/ 29711 w 375948"/>
                <a:gd name="connsiteY1" fmla="*/ 6348 h 6348"/>
                <a:gd name="connsiteX2" fmla="*/ 375949 w 375948"/>
                <a:gd name="connsiteY2" fmla="*/ 6348 h 6348"/>
                <a:gd name="connsiteX3" fmla="*/ 369220 w 375948"/>
                <a:gd name="connsiteY3" fmla="*/ 0 h 6348"/>
                <a:gd name="connsiteX4" fmla="*/ 0 w 375948"/>
                <a:gd name="connsiteY4" fmla="*/ 0 h 6348"/>
                <a:gd name="connsiteX5" fmla="*/ 6348 w 375948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5948" h="6348">
                  <a:moveTo>
                    <a:pt x="6348" y="6348"/>
                  </a:moveTo>
                  <a:lnTo>
                    <a:pt x="29711" y="6348"/>
                  </a:lnTo>
                  <a:lnTo>
                    <a:pt x="375949" y="6348"/>
                  </a:lnTo>
                  <a:cubicBezTo>
                    <a:pt x="375746" y="2781"/>
                    <a:pt x="372788" y="0"/>
                    <a:pt x="369220" y="0"/>
                  </a:cubicBezTo>
                  <a:lnTo>
                    <a:pt x="0" y="0"/>
                  </a:lnTo>
                  <a:cubicBezTo>
                    <a:pt x="3403" y="241"/>
                    <a:pt x="6107" y="2946"/>
                    <a:pt x="634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D8920FB-6629-4A03-A65F-49F3A17BE454}"/>
                </a:ext>
              </a:extLst>
            </p:cNvPr>
            <p:cNvSpPr/>
            <p:nvPr/>
          </p:nvSpPr>
          <p:spPr>
            <a:xfrm>
              <a:off x="6514038" y="6434094"/>
              <a:ext cx="21838" cy="5586"/>
            </a:xfrm>
            <a:custGeom>
              <a:avLst/>
              <a:gdLst>
                <a:gd name="connsiteX0" fmla="*/ 21839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9 w 21838"/>
                <a:gd name="connsiteY3" fmla="*/ 5587 h 5586"/>
                <a:gd name="connsiteX4" fmla="*/ 21839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9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9" y="5587"/>
                  </a:lnTo>
                  <a:lnTo>
                    <a:pt x="21839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0B24C897-8B5B-451E-8FDA-0FA82C90FCDA}"/>
                </a:ext>
              </a:extLst>
            </p:cNvPr>
            <p:cNvSpPr/>
            <p:nvPr/>
          </p:nvSpPr>
          <p:spPr>
            <a:xfrm>
              <a:off x="6538796" y="6434602"/>
              <a:ext cx="344207" cy="5078"/>
            </a:xfrm>
            <a:custGeom>
              <a:avLst/>
              <a:gdLst>
                <a:gd name="connsiteX0" fmla="*/ 337732 w 344207"/>
                <a:gd name="connsiteY0" fmla="*/ 5079 h 5078"/>
                <a:gd name="connsiteX1" fmla="*/ 337732 w 344207"/>
                <a:gd name="connsiteY1" fmla="*/ 5079 h 5078"/>
                <a:gd name="connsiteX2" fmla="*/ 344207 w 344207"/>
                <a:gd name="connsiteY2" fmla="*/ 0 h 5078"/>
                <a:gd name="connsiteX3" fmla="*/ 0 w 344207"/>
                <a:gd name="connsiteY3" fmla="*/ 0 h 5078"/>
                <a:gd name="connsiteX4" fmla="*/ 0 w 344207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207" h="5078">
                  <a:moveTo>
                    <a:pt x="337732" y="5079"/>
                  </a:moveTo>
                  <a:lnTo>
                    <a:pt x="337732" y="5079"/>
                  </a:lnTo>
                  <a:cubicBezTo>
                    <a:pt x="340780" y="5015"/>
                    <a:pt x="343420" y="2946"/>
                    <a:pt x="344207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6C80FA0-0660-4156-BF02-72C74E8F8CED}"/>
                </a:ext>
              </a:extLst>
            </p:cNvPr>
            <p:cNvSpPr/>
            <p:nvPr/>
          </p:nvSpPr>
          <p:spPr>
            <a:xfrm>
              <a:off x="6513657" y="6432189"/>
              <a:ext cx="23361" cy="2412"/>
            </a:xfrm>
            <a:custGeom>
              <a:avLst/>
              <a:gdLst>
                <a:gd name="connsiteX0" fmla="*/ 22219 w 23361"/>
                <a:gd name="connsiteY0" fmla="*/ 1270 h 2412"/>
                <a:gd name="connsiteX1" fmla="*/ 23222 w 23361"/>
                <a:gd name="connsiteY1" fmla="*/ 13 h 2412"/>
                <a:gd name="connsiteX2" fmla="*/ 23361 w 23361"/>
                <a:gd name="connsiteY2" fmla="*/ 0 h 2412"/>
                <a:gd name="connsiteX3" fmla="*/ 23361 w 23361"/>
                <a:gd name="connsiteY3" fmla="*/ 0 h 2412"/>
                <a:gd name="connsiteX4" fmla="*/ 0 w 23361"/>
                <a:gd name="connsiteY4" fmla="*/ 0 h 2412"/>
                <a:gd name="connsiteX5" fmla="*/ 0 w 23361"/>
                <a:gd name="connsiteY5" fmla="*/ 1143 h 2412"/>
                <a:gd name="connsiteX6" fmla="*/ 0 w 23361"/>
                <a:gd name="connsiteY6" fmla="*/ 2412 h 2412"/>
                <a:gd name="connsiteX7" fmla="*/ 21838 w 23361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61" h="2412">
                  <a:moveTo>
                    <a:pt x="22219" y="1270"/>
                  </a:moveTo>
                  <a:cubicBezTo>
                    <a:pt x="22142" y="647"/>
                    <a:pt x="22600" y="76"/>
                    <a:pt x="23222" y="13"/>
                  </a:cubicBezTo>
                  <a:cubicBezTo>
                    <a:pt x="23273" y="0"/>
                    <a:pt x="23324" y="0"/>
                    <a:pt x="23361" y="0"/>
                  </a:cubicBezTo>
                  <a:lnTo>
                    <a:pt x="23361" y="0"/>
                  </a:lnTo>
                  <a:lnTo>
                    <a:pt x="0" y="0"/>
                  </a:lnTo>
                  <a:cubicBezTo>
                    <a:pt x="64" y="381"/>
                    <a:pt x="64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68B6E43-D115-4DF4-A660-6A12D8FB3187}"/>
                </a:ext>
              </a:extLst>
            </p:cNvPr>
            <p:cNvSpPr/>
            <p:nvPr/>
          </p:nvSpPr>
          <p:spPr>
            <a:xfrm>
              <a:off x="6537019" y="6431954"/>
              <a:ext cx="372774" cy="2647"/>
            </a:xfrm>
            <a:custGeom>
              <a:avLst/>
              <a:gdLst>
                <a:gd name="connsiteX0" fmla="*/ 1778 w 372774"/>
                <a:gd name="connsiteY0" fmla="*/ 1505 h 2647"/>
                <a:gd name="connsiteX1" fmla="*/ 1778 w 372774"/>
                <a:gd name="connsiteY1" fmla="*/ 2648 h 2647"/>
                <a:gd name="connsiteX2" fmla="*/ 372775 w 372774"/>
                <a:gd name="connsiteY2" fmla="*/ 2648 h 2647"/>
                <a:gd name="connsiteX3" fmla="*/ 372775 w 372774"/>
                <a:gd name="connsiteY3" fmla="*/ 1505 h 2647"/>
                <a:gd name="connsiteX4" fmla="*/ 372775 w 372774"/>
                <a:gd name="connsiteY4" fmla="*/ 235 h 2647"/>
                <a:gd name="connsiteX5" fmla="*/ 0 w 372774"/>
                <a:gd name="connsiteY5" fmla="*/ 235 h 2647"/>
                <a:gd name="connsiteX6" fmla="*/ 1600 w 372774"/>
                <a:gd name="connsiteY6" fmla="*/ 451 h 2647"/>
                <a:gd name="connsiteX7" fmla="*/ 1778 w 372774"/>
                <a:gd name="connsiteY7" fmla="*/ 1505 h 2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72774" h="2647">
                  <a:moveTo>
                    <a:pt x="1778" y="1505"/>
                  </a:moveTo>
                  <a:lnTo>
                    <a:pt x="1778" y="2648"/>
                  </a:lnTo>
                  <a:lnTo>
                    <a:pt x="372775" y="2648"/>
                  </a:lnTo>
                  <a:lnTo>
                    <a:pt x="372775" y="1505"/>
                  </a:lnTo>
                  <a:cubicBezTo>
                    <a:pt x="372699" y="1086"/>
                    <a:pt x="372699" y="654"/>
                    <a:pt x="372775" y="235"/>
                  </a:cubicBezTo>
                  <a:lnTo>
                    <a:pt x="0" y="235"/>
                  </a:lnTo>
                  <a:cubicBezTo>
                    <a:pt x="495" y="-146"/>
                    <a:pt x="1219" y="-57"/>
                    <a:pt x="1600" y="451"/>
                  </a:cubicBezTo>
                  <a:cubicBezTo>
                    <a:pt x="1829" y="756"/>
                    <a:pt x="1892" y="1149"/>
                    <a:pt x="1778" y="15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8DF871-CA35-4749-B525-723156AEF738}"/>
                </a:ext>
              </a:extLst>
            </p:cNvPr>
            <p:cNvSpPr/>
            <p:nvPr/>
          </p:nvSpPr>
          <p:spPr>
            <a:xfrm>
              <a:off x="6875386" y="6521701"/>
              <a:ext cx="2412" cy="342812"/>
            </a:xfrm>
            <a:custGeom>
              <a:avLst/>
              <a:gdLst>
                <a:gd name="connsiteX0" fmla="*/ 1269 w 2412"/>
                <a:gd name="connsiteY0" fmla="*/ 0 h 342812"/>
                <a:gd name="connsiteX1" fmla="*/ 0 w 2412"/>
                <a:gd name="connsiteY1" fmla="*/ 0 h 342812"/>
                <a:gd name="connsiteX2" fmla="*/ 0 w 2412"/>
                <a:gd name="connsiteY2" fmla="*/ 342812 h 342812"/>
                <a:gd name="connsiteX3" fmla="*/ 2412 w 2412"/>
                <a:gd name="connsiteY3" fmla="*/ 342812 h 342812"/>
                <a:gd name="connsiteX4" fmla="*/ 2412 w 2412"/>
                <a:gd name="connsiteY4" fmla="*/ 0 h 342812"/>
                <a:gd name="connsiteX5" fmla="*/ 1269 w 2412"/>
                <a:gd name="connsiteY5" fmla="*/ 0 h 34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42812">
                  <a:moveTo>
                    <a:pt x="1269" y="0"/>
                  </a:moveTo>
                  <a:lnTo>
                    <a:pt x="0" y="0"/>
                  </a:lnTo>
                  <a:lnTo>
                    <a:pt x="0" y="342812"/>
                  </a:lnTo>
                  <a:lnTo>
                    <a:pt x="2412" y="342812"/>
                  </a:lnTo>
                  <a:lnTo>
                    <a:pt x="2412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CFC182C-2542-4113-80D3-C8889B7028A9}"/>
                </a:ext>
              </a:extLst>
            </p:cNvPr>
            <p:cNvSpPr/>
            <p:nvPr/>
          </p:nvSpPr>
          <p:spPr>
            <a:xfrm>
              <a:off x="6536371" y="6432180"/>
              <a:ext cx="2433" cy="75936"/>
            </a:xfrm>
            <a:custGeom>
              <a:avLst/>
              <a:gdLst>
                <a:gd name="connsiteX0" fmla="*/ 2425 w 2433"/>
                <a:gd name="connsiteY0" fmla="*/ 75682 h 75936"/>
                <a:gd name="connsiteX1" fmla="*/ 2425 w 2433"/>
                <a:gd name="connsiteY1" fmla="*/ 1279 h 75936"/>
                <a:gd name="connsiteX2" fmla="*/ 1422 w 2433"/>
                <a:gd name="connsiteY2" fmla="*/ 10 h 75936"/>
                <a:gd name="connsiteX3" fmla="*/ 1155 w 2433"/>
                <a:gd name="connsiteY3" fmla="*/ 10 h 75936"/>
                <a:gd name="connsiteX4" fmla="*/ 0 w 2433"/>
                <a:gd name="connsiteY4" fmla="*/ 1139 h 75936"/>
                <a:gd name="connsiteX5" fmla="*/ 12 w 2433"/>
                <a:gd name="connsiteY5" fmla="*/ 1279 h 75936"/>
                <a:gd name="connsiteX6" fmla="*/ 12 w 2433"/>
                <a:gd name="connsiteY6" fmla="*/ 75936 h 75936"/>
                <a:gd name="connsiteX7" fmla="*/ 1155 w 2433"/>
                <a:gd name="connsiteY7" fmla="*/ 75936 h 7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75936">
                  <a:moveTo>
                    <a:pt x="2425" y="75682"/>
                  </a:moveTo>
                  <a:lnTo>
                    <a:pt x="2425" y="1279"/>
                  </a:lnTo>
                  <a:cubicBezTo>
                    <a:pt x="2501" y="657"/>
                    <a:pt x="2057" y="86"/>
                    <a:pt x="1422" y="10"/>
                  </a:cubicBezTo>
                  <a:cubicBezTo>
                    <a:pt x="1333" y="-3"/>
                    <a:pt x="1244" y="-3"/>
                    <a:pt x="1155" y="10"/>
                  </a:cubicBezTo>
                  <a:cubicBezTo>
                    <a:pt x="520" y="10"/>
                    <a:pt x="12" y="517"/>
                    <a:pt x="0" y="1139"/>
                  </a:cubicBezTo>
                  <a:cubicBezTo>
                    <a:pt x="0" y="1190"/>
                    <a:pt x="12" y="1228"/>
                    <a:pt x="12" y="1279"/>
                  </a:cubicBezTo>
                  <a:lnTo>
                    <a:pt x="12" y="75936"/>
                  </a:lnTo>
                  <a:lnTo>
                    <a:pt x="1155" y="75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FEBCFBD-8913-48A4-8801-923D6A088BAB}"/>
                </a:ext>
              </a:extLst>
            </p:cNvPr>
            <p:cNvSpPr/>
            <p:nvPr/>
          </p:nvSpPr>
          <p:spPr>
            <a:xfrm>
              <a:off x="7144048" y="6480310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D75019A-0BB2-44E0-86BF-E2352E4FDBD5}"/>
                </a:ext>
              </a:extLst>
            </p:cNvPr>
            <p:cNvSpPr/>
            <p:nvPr/>
          </p:nvSpPr>
          <p:spPr>
            <a:xfrm>
              <a:off x="5215674" y="56317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22"/>
                    <a:pt x="51" y="848"/>
                    <a:pt x="0" y="1270"/>
                  </a:cubicBezTo>
                  <a:cubicBezTo>
                    <a:pt x="51" y="848"/>
                    <a:pt x="51" y="42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2A58C6E-3C2A-4C21-9DBB-1D9E1DB52366}"/>
                </a:ext>
              </a:extLst>
            </p:cNvPr>
            <p:cNvSpPr/>
            <p:nvPr/>
          </p:nvSpPr>
          <p:spPr>
            <a:xfrm>
              <a:off x="5171108" y="5628215"/>
              <a:ext cx="39359" cy="13728"/>
            </a:xfrm>
            <a:custGeom>
              <a:avLst/>
              <a:gdLst>
                <a:gd name="connsiteX0" fmla="*/ 6856 w 39359"/>
                <a:gd name="connsiteY0" fmla="*/ 6872 h 13728"/>
                <a:gd name="connsiteX1" fmla="*/ 6856 w 39359"/>
                <a:gd name="connsiteY1" fmla="*/ 13728 h 13728"/>
                <a:gd name="connsiteX2" fmla="*/ 33011 w 39359"/>
                <a:gd name="connsiteY2" fmla="*/ 13728 h 13728"/>
                <a:gd name="connsiteX3" fmla="*/ 31869 w 39359"/>
                <a:gd name="connsiteY3" fmla="*/ 8142 h 13728"/>
                <a:gd name="connsiteX4" fmla="*/ 37087 w 39359"/>
                <a:gd name="connsiteY4" fmla="*/ 187 h 13728"/>
                <a:gd name="connsiteX5" fmla="*/ 37328 w 39359"/>
                <a:gd name="connsiteY5" fmla="*/ 143 h 13728"/>
                <a:gd name="connsiteX6" fmla="*/ 39360 w 39359"/>
                <a:gd name="connsiteY6" fmla="*/ 143 h 13728"/>
                <a:gd name="connsiteX7" fmla="*/ 0 w 39359"/>
                <a:gd name="connsiteY7" fmla="*/ 143 h 13728"/>
                <a:gd name="connsiteX8" fmla="*/ 6856 w 39359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59" h="13728">
                  <a:moveTo>
                    <a:pt x="6856" y="6872"/>
                  </a:moveTo>
                  <a:lnTo>
                    <a:pt x="6856" y="13728"/>
                  </a:lnTo>
                  <a:lnTo>
                    <a:pt x="33011" y="13728"/>
                  </a:lnTo>
                  <a:lnTo>
                    <a:pt x="31869" y="8142"/>
                  </a:lnTo>
                  <a:cubicBezTo>
                    <a:pt x="31119" y="4503"/>
                    <a:pt x="33456" y="941"/>
                    <a:pt x="37087" y="187"/>
                  </a:cubicBezTo>
                  <a:cubicBezTo>
                    <a:pt x="37176" y="171"/>
                    <a:pt x="37252" y="157"/>
                    <a:pt x="37328" y="143"/>
                  </a:cubicBezTo>
                  <a:cubicBezTo>
                    <a:pt x="37989" y="-48"/>
                    <a:pt x="38700" y="-48"/>
                    <a:pt x="39360" y="143"/>
                  </a:cubicBezTo>
                  <a:lnTo>
                    <a:pt x="0" y="143"/>
                  </a:lnTo>
                  <a:cubicBezTo>
                    <a:pt x="3733" y="142"/>
                    <a:pt x="6793" y="3135"/>
                    <a:pt x="6856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F2E3CCC-E40E-42C0-85BB-EEC5C11D9CC3}"/>
                </a:ext>
              </a:extLst>
            </p:cNvPr>
            <p:cNvSpPr/>
            <p:nvPr/>
          </p:nvSpPr>
          <p:spPr>
            <a:xfrm>
              <a:off x="5211738" y="5628612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B9AE1AB-23FA-4607-819D-64C8A5C7EE16}"/>
                </a:ext>
              </a:extLst>
            </p:cNvPr>
            <p:cNvSpPr/>
            <p:nvPr/>
          </p:nvSpPr>
          <p:spPr>
            <a:xfrm>
              <a:off x="5214023" y="5629754"/>
              <a:ext cx="1015" cy="1015"/>
            </a:xfrm>
            <a:custGeom>
              <a:avLst/>
              <a:gdLst>
                <a:gd name="connsiteX0" fmla="*/ 0 w 1015"/>
                <a:gd name="connsiteY0" fmla="*/ 0 h 1015"/>
                <a:gd name="connsiteX1" fmla="*/ 1016 w 1015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015">
                  <a:moveTo>
                    <a:pt x="0" y="0"/>
                  </a:moveTo>
                  <a:lnTo>
                    <a:pt x="1016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38CAD40-02C6-44F4-8FD2-945013103504}"/>
                </a:ext>
              </a:extLst>
            </p:cNvPr>
            <p:cNvSpPr/>
            <p:nvPr/>
          </p:nvSpPr>
          <p:spPr>
            <a:xfrm>
              <a:off x="4680254" y="4827447"/>
              <a:ext cx="13712" cy="173564"/>
            </a:xfrm>
            <a:custGeom>
              <a:avLst/>
              <a:gdLst>
                <a:gd name="connsiteX0" fmla="*/ 13713 w 13712"/>
                <a:gd name="connsiteY0" fmla="*/ 173565 h 173564"/>
                <a:gd name="connsiteX1" fmla="*/ 13713 w 13712"/>
                <a:gd name="connsiteY1" fmla="*/ 6983 h 173564"/>
                <a:gd name="connsiteX2" fmla="*/ 6856 w 13712"/>
                <a:gd name="connsiteY2" fmla="*/ 6983 h 173564"/>
                <a:gd name="connsiteX3" fmla="*/ 0 w 13712"/>
                <a:gd name="connsiteY3" fmla="*/ 0 h 173564"/>
                <a:gd name="connsiteX4" fmla="*/ 0 w 13712"/>
                <a:gd name="connsiteY4" fmla="*/ 173565 h 173564"/>
                <a:gd name="connsiteX5" fmla="*/ 13713 w 13712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73564">
                  <a:moveTo>
                    <a:pt x="13713" y="173565"/>
                  </a:moveTo>
                  <a:lnTo>
                    <a:pt x="13713" y="6983"/>
                  </a:lnTo>
                  <a:lnTo>
                    <a:pt x="6856" y="6983"/>
                  </a:lnTo>
                  <a:cubicBezTo>
                    <a:pt x="3047" y="6914"/>
                    <a:pt x="0" y="3808"/>
                    <a:pt x="0" y="0"/>
                  </a:cubicBezTo>
                  <a:lnTo>
                    <a:pt x="0" y="173565"/>
                  </a:lnTo>
                  <a:lnTo>
                    <a:pt x="13713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0AD269C-1339-4067-ADF6-E4230F2FA555}"/>
                </a:ext>
              </a:extLst>
            </p:cNvPr>
            <p:cNvSpPr/>
            <p:nvPr/>
          </p:nvSpPr>
          <p:spPr>
            <a:xfrm>
              <a:off x="3529299" y="6453393"/>
              <a:ext cx="72625" cy="2412"/>
            </a:xfrm>
            <a:custGeom>
              <a:avLst/>
              <a:gdLst>
                <a:gd name="connsiteX0" fmla="*/ 0 w 72625"/>
                <a:gd name="connsiteY0" fmla="*/ 2412 h 2412"/>
                <a:gd name="connsiteX1" fmla="*/ 72625 w 72625"/>
                <a:gd name="connsiteY1" fmla="*/ 2412 h 2412"/>
                <a:gd name="connsiteX2" fmla="*/ 72625 w 72625"/>
                <a:gd name="connsiteY2" fmla="*/ 1270 h 2412"/>
                <a:gd name="connsiteX3" fmla="*/ 72625 w 72625"/>
                <a:gd name="connsiteY3" fmla="*/ 0 h 2412"/>
                <a:gd name="connsiteX4" fmla="*/ 0 w 72625"/>
                <a:gd name="connsiteY4" fmla="*/ 0 h 2412"/>
                <a:gd name="connsiteX5" fmla="*/ 0 w 72625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625" h="2412">
                  <a:moveTo>
                    <a:pt x="0" y="2412"/>
                  </a:moveTo>
                  <a:lnTo>
                    <a:pt x="72625" y="2412"/>
                  </a:lnTo>
                  <a:lnTo>
                    <a:pt x="72625" y="1270"/>
                  </a:lnTo>
                  <a:lnTo>
                    <a:pt x="72625" y="0"/>
                  </a:ln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9C73C7C-4CF0-499C-9726-63B39B7B1B9D}"/>
                </a:ext>
              </a:extLst>
            </p:cNvPr>
            <p:cNvSpPr/>
            <p:nvPr/>
          </p:nvSpPr>
          <p:spPr>
            <a:xfrm>
              <a:off x="3974191" y="6454154"/>
              <a:ext cx="17775" cy="2539"/>
            </a:xfrm>
            <a:custGeom>
              <a:avLst/>
              <a:gdLst>
                <a:gd name="connsiteX0" fmla="*/ 17775 w 17775"/>
                <a:gd name="connsiteY0" fmla="*/ 2539 h 2539"/>
                <a:gd name="connsiteX1" fmla="*/ 17775 w 17775"/>
                <a:gd name="connsiteY1" fmla="*/ 1016 h 2539"/>
                <a:gd name="connsiteX2" fmla="*/ 17775 w 17775"/>
                <a:gd name="connsiteY2" fmla="*/ 0 h 2539"/>
                <a:gd name="connsiteX3" fmla="*/ 1143 w 17775"/>
                <a:gd name="connsiteY3" fmla="*/ 0 h 2539"/>
                <a:gd name="connsiteX4" fmla="*/ 1143 w 17775"/>
                <a:gd name="connsiteY4" fmla="*/ 1270 h 2539"/>
                <a:gd name="connsiteX5" fmla="*/ 0 w 17775"/>
                <a:gd name="connsiteY5" fmla="*/ 2539 h 2539"/>
                <a:gd name="connsiteX6" fmla="*/ 0 w 17775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75" h="2539">
                  <a:moveTo>
                    <a:pt x="17775" y="2539"/>
                  </a:moveTo>
                  <a:cubicBezTo>
                    <a:pt x="17775" y="2539"/>
                    <a:pt x="17775" y="1524"/>
                    <a:pt x="17775" y="1016"/>
                  </a:cubicBezTo>
                  <a:lnTo>
                    <a:pt x="17775" y="0"/>
                  </a:lnTo>
                  <a:lnTo>
                    <a:pt x="1143" y="0"/>
                  </a:lnTo>
                  <a:lnTo>
                    <a:pt x="1143" y="1270"/>
                  </a:lnTo>
                  <a:cubicBezTo>
                    <a:pt x="1143" y="1930"/>
                    <a:pt x="647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1416851-CBBB-4D41-9C87-474D7D09ADDA}"/>
                </a:ext>
              </a:extLst>
            </p:cNvPr>
            <p:cNvSpPr/>
            <p:nvPr/>
          </p:nvSpPr>
          <p:spPr>
            <a:xfrm>
              <a:off x="3615637" y="6454789"/>
              <a:ext cx="358427" cy="2539"/>
            </a:xfrm>
            <a:custGeom>
              <a:avLst/>
              <a:gdLst>
                <a:gd name="connsiteX0" fmla="*/ 0 w 358427"/>
                <a:gd name="connsiteY0" fmla="*/ 1270 h 2539"/>
                <a:gd name="connsiteX1" fmla="*/ 0 w 358427"/>
                <a:gd name="connsiteY1" fmla="*/ 2539 h 2539"/>
                <a:gd name="connsiteX2" fmla="*/ 358428 w 358427"/>
                <a:gd name="connsiteY2" fmla="*/ 2539 h 2539"/>
                <a:gd name="connsiteX3" fmla="*/ 357158 w 358427"/>
                <a:gd name="connsiteY3" fmla="*/ 1270 h 2539"/>
                <a:gd name="connsiteX4" fmla="*/ 357158 w 358427"/>
                <a:gd name="connsiteY4" fmla="*/ 0 h 2539"/>
                <a:gd name="connsiteX5" fmla="*/ 0 w 358427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427" h="2539">
                  <a:moveTo>
                    <a:pt x="0" y="1270"/>
                  </a:moveTo>
                  <a:cubicBezTo>
                    <a:pt x="51" y="1689"/>
                    <a:pt x="51" y="2120"/>
                    <a:pt x="0" y="2539"/>
                  </a:cubicBezTo>
                  <a:lnTo>
                    <a:pt x="358428" y="2539"/>
                  </a:lnTo>
                  <a:cubicBezTo>
                    <a:pt x="357730" y="2539"/>
                    <a:pt x="357158" y="1968"/>
                    <a:pt x="357158" y="1270"/>
                  </a:cubicBezTo>
                  <a:lnTo>
                    <a:pt x="35715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6A382D3-6ED3-48EC-B812-C6FC306F5515}"/>
                </a:ext>
              </a:extLst>
            </p:cNvPr>
            <p:cNvSpPr/>
            <p:nvPr/>
          </p:nvSpPr>
          <p:spPr>
            <a:xfrm>
              <a:off x="4941552" y="4820971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AAFA4CC-22A7-4565-B356-964153AC0D99}"/>
                </a:ext>
              </a:extLst>
            </p:cNvPr>
            <p:cNvSpPr/>
            <p:nvPr/>
          </p:nvSpPr>
          <p:spPr>
            <a:xfrm>
              <a:off x="4943838" y="4822114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  <a:gd name="connsiteX2" fmla="*/ 0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cubicBezTo>
                    <a:pt x="394" y="226"/>
                    <a:pt x="736" y="528"/>
                    <a:pt x="1016" y="889"/>
                  </a:cubicBezTo>
                  <a:cubicBezTo>
                    <a:pt x="736" y="528"/>
                    <a:pt x="394" y="22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FF8871C-FC23-4B62-911D-BB0CC5D5C7F2}"/>
                </a:ext>
              </a:extLst>
            </p:cNvPr>
            <p:cNvSpPr/>
            <p:nvPr/>
          </p:nvSpPr>
          <p:spPr>
            <a:xfrm>
              <a:off x="4945615" y="4824400"/>
              <a:ext cx="635" cy="1269"/>
            </a:xfrm>
            <a:custGeom>
              <a:avLst/>
              <a:gdLst>
                <a:gd name="connsiteX0" fmla="*/ 0 w 635"/>
                <a:gd name="connsiteY0" fmla="*/ 0 h 1269"/>
                <a:gd name="connsiteX1" fmla="*/ 635 w 635"/>
                <a:gd name="connsiteY1" fmla="*/ 1270 h 1269"/>
                <a:gd name="connsiteX2" fmla="*/ 0 w 635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0"/>
                  </a:moveTo>
                  <a:cubicBezTo>
                    <a:pt x="241" y="410"/>
                    <a:pt x="444" y="834"/>
                    <a:pt x="635" y="1270"/>
                  </a:cubicBezTo>
                  <a:cubicBezTo>
                    <a:pt x="444" y="834"/>
                    <a:pt x="241" y="41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A9857BA-6D07-4C6B-88C4-92B27960BB16}"/>
                </a:ext>
              </a:extLst>
            </p:cNvPr>
            <p:cNvSpPr/>
            <p:nvPr/>
          </p:nvSpPr>
          <p:spPr>
            <a:xfrm>
              <a:off x="4680254" y="4820703"/>
              <a:ext cx="260028" cy="13726"/>
            </a:xfrm>
            <a:custGeom>
              <a:avLst/>
              <a:gdLst>
                <a:gd name="connsiteX0" fmla="*/ 6856 w 260028"/>
                <a:gd name="connsiteY0" fmla="*/ 13727 h 13726"/>
                <a:gd name="connsiteX1" fmla="*/ 254188 w 260028"/>
                <a:gd name="connsiteY1" fmla="*/ 13727 h 13726"/>
                <a:gd name="connsiteX2" fmla="*/ 252791 w 260028"/>
                <a:gd name="connsiteY2" fmla="*/ 8521 h 13726"/>
                <a:gd name="connsiteX3" fmla="*/ 257743 w 260028"/>
                <a:gd name="connsiteY3" fmla="*/ 141 h 13726"/>
                <a:gd name="connsiteX4" fmla="*/ 260028 w 260028"/>
                <a:gd name="connsiteY4" fmla="*/ 141 h 13726"/>
                <a:gd name="connsiteX5" fmla="*/ 6856 w 260028"/>
                <a:gd name="connsiteY5" fmla="*/ 141 h 13726"/>
                <a:gd name="connsiteX6" fmla="*/ 0 w 260028"/>
                <a:gd name="connsiteY6" fmla="*/ 6997 h 13726"/>
                <a:gd name="connsiteX7" fmla="*/ 6856 w 260028"/>
                <a:gd name="connsiteY7" fmla="*/ 13727 h 13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26">
                  <a:moveTo>
                    <a:pt x="6856" y="13727"/>
                  </a:moveTo>
                  <a:lnTo>
                    <a:pt x="254188" y="13727"/>
                  </a:lnTo>
                  <a:lnTo>
                    <a:pt x="252791" y="8521"/>
                  </a:lnTo>
                  <a:cubicBezTo>
                    <a:pt x="251902" y="4848"/>
                    <a:pt x="254099" y="1135"/>
                    <a:pt x="257743" y="141"/>
                  </a:cubicBezTo>
                  <a:cubicBezTo>
                    <a:pt x="258492" y="-47"/>
                    <a:pt x="259279" y="-47"/>
                    <a:pt x="260028" y="141"/>
                  </a:cubicBezTo>
                  <a:lnTo>
                    <a:pt x="6856" y="141"/>
                  </a:lnTo>
                  <a:cubicBezTo>
                    <a:pt x="3073" y="141"/>
                    <a:pt x="0" y="3211"/>
                    <a:pt x="0" y="6997"/>
                  </a:cubicBezTo>
                  <a:cubicBezTo>
                    <a:pt x="140" y="10706"/>
                    <a:pt x="3149" y="13662"/>
                    <a:pt x="6856" y="137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E09C001-79F3-4E19-A066-BE330C5DF322}"/>
                </a:ext>
              </a:extLst>
            </p:cNvPr>
            <p:cNvSpPr/>
            <p:nvPr/>
          </p:nvSpPr>
          <p:spPr>
            <a:xfrm>
              <a:off x="4933018" y="4821592"/>
              <a:ext cx="21103" cy="31629"/>
            </a:xfrm>
            <a:custGeom>
              <a:avLst/>
              <a:gdLst>
                <a:gd name="connsiteX0" fmla="*/ 27 w 21103"/>
                <a:gd name="connsiteY0" fmla="*/ 7632 h 31629"/>
                <a:gd name="connsiteX1" fmla="*/ 1424 w 21103"/>
                <a:gd name="connsiteY1" fmla="*/ 12838 h 31629"/>
                <a:gd name="connsiteX2" fmla="*/ 5995 w 21103"/>
                <a:gd name="connsiteY2" fmla="*/ 28201 h 31629"/>
                <a:gd name="connsiteX3" fmla="*/ 5995 w 21103"/>
                <a:gd name="connsiteY3" fmla="*/ 5855 h 31629"/>
                <a:gd name="connsiteX4" fmla="*/ 7125 w 21103"/>
                <a:gd name="connsiteY4" fmla="*/ 4705 h 31629"/>
                <a:gd name="connsiteX5" fmla="*/ 7265 w 21103"/>
                <a:gd name="connsiteY5" fmla="*/ 4712 h 31629"/>
                <a:gd name="connsiteX6" fmla="*/ 8407 w 21103"/>
                <a:gd name="connsiteY6" fmla="*/ 5855 h 31629"/>
                <a:gd name="connsiteX7" fmla="*/ 8407 w 21103"/>
                <a:gd name="connsiteY7" fmla="*/ 29090 h 31629"/>
                <a:gd name="connsiteX8" fmla="*/ 14375 w 21103"/>
                <a:gd name="connsiteY8" fmla="*/ 25662 h 31629"/>
                <a:gd name="connsiteX9" fmla="*/ 21104 w 21103"/>
                <a:gd name="connsiteY9" fmla="*/ 31629 h 31629"/>
                <a:gd name="connsiteX10" fmla="*/ 21104 w 21103"/>
                <a:gd name="connsiteY10" fmla="*/ 30740 h 31629"/>
                <a:gd name="connsiteX11" fmla="*/ 13994 w 21103"/>
                <a:gd name="connsiteY11" fmla="*/ 4077 h 31629"/>
                <a:gd name="connsiteX12" fmla="*/ 13994 w 21103"/>
                <a:gd name="connsiteY12" fmla="*/ 4077 h 31629"/>
                <a:gd name="connsiteX13" fmla="*/ 13359 w 21103"/>
                <a:gd name="connsiteY13" fmla="*/ 2807 h 31629"/>
                <a:gd name="connsiteX14" fmla="*/ 12597 w 21103"/>
                <a:gd name="connsiteY14" fmla="*/ 1792 h 31629"/>
                <a:gd name="connsiteX15" fmla="*/ 11581 w 21103"/>
                <a:gd name="connsiteY15" fmla="*/ 903 h 31629"/>
                <a:gd name="connsiteX16" fmla="*/ 10565 w 21103"/>
                <a:gd name="connsiteY16" fmla="*/ 141 h 31629"/>
                <a:gd name="connsiteX17" fmla="*/ 9296 w 21103"/>
                <a:gd name="connsiteY17" fmla="*/ 141 h 31629"/>
                <a:gd name="connsiteX18" fmla="*/ 8026 w 21103"/>
                <a:gd name="connsiteY18" fmla="*/ 141 h 31629"/>
                <a:gd name="connsiteX19" fmla="*/ 5741 w 21103"/>
                <a:gd name="connsiteY19" fmla="*/ 141 h 31629"/>
                <a:gd name="connsiteX20" fmla="*/ 27 w 21103"/>
                <a:gd name="connsiteY20" fmla="*/ 7632 h 3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103" h="31629">
                  <a:moveTo>
                    <a:pt x="27" y="7632"/>
                  </a:moveTo>
                  <a:lnTo>
                    <a:pt x="1424" y="12838"/>
                  </a:lnTo>
                  <a:lnTo>
                    <a:pt x="5995" y="28201"/>
                  </a:lnTo>
                  <a:lnTo>
                    <a:pt x="5995" y="5855"/>
                  </a:lnTo>
                  <a:cubicBezTo>
                    <a:pt x="5995" y="5224"/>
                    <a:pt x="6503" y="4709"/>
                    <a:pt x="7125" y="4705"/>
                  </a:cubicBezTo>
                  <a:cubicBezTo>
                    <a:pt x="7175" y="4705"/>
                    <a:pt x="7214" y="4707"/>
                    <a:pt x="7265" y="4712"/>
                  </a:cubicBezTo>
                  <a:cubicBezTo>
                    <a:pt x="7899" y="4712"/>
                    <a:pt x="8407" y="5224"/>
                    <a:pt x="8407" y="5855"/>
                  </a:cubicBezTo>
                  <a:lnTo>
                    <a:pt x="8407" y="29090"/>
                  </a:lnTo>
                  <a:cubicBezTo>
                    <a:pt x="9651" y="26978"/>
                    <a:pt x="11924" y="25677"/>
                    <a:pt x="14375" y="25662"/>
                  </a:cubicBezTo>
                  <a:cubicBezTo>
                    <a:pt x="17765" y="25749"/>
                    <a:pt x="20609" y="28268"/>
                    <a:pt x="21104" y="31629"/>
                  </a:cubicBezTo>
                  <a:cubicBezTo>
                    <a:pt x="21104" y="31629"/>
                    <a:pt x="21104" y="31629"/>
                    <a:pt x="21104" y="30740"/>
                  </a:cubicBezTo>
                  <a:lnTo>
                    <a:pt x="13994" y="4077"/>
                  </a:lnTo>
                  <a:lnTo>
                    <a:pt x="13994" y="4077"/>
                  </a:lnTo>
                  <a:cubicBezTo>
                    <a:pt x="13803" y="3641"/>
                    <a:pt x="13600" y="3218"/>
                    <a:pt x="13359" y="2807"/>
                  </a:cubicBezTo>
                  <a:lnTo>
                    <a:pt x="12597" y="1792"/>
                  </a:lnTo>
                  <a:cubicBezTo>
                    <a:pt x="12318" y="1431"/>
                    <a:pt x="11975" y="1129"/>
                    <a:pt x="11581" y="903"/>
                  </a:cubicBezTo>
                  <a:lnTo>
                    <a:pt x="10565" y="141"/>
                  </a:lnTo>
                  <a:lnTo>
                    <a:pt x="9296" y="141"/>
                  </a:lnTo>
                  <a:lnTo>
                    <a:pt x="8026" y="141"/>
                  </a:lnTo>
                  <a:cubicBezTo>
                    <a:pt x="7277" y="-47"/>
                    <a:pt x="6490" y="-47"/>
                    <a:pt x="5741" y="141"/>
                  </a:cubicBezTo>
                  <a:cubicBezTo>
                    <a:pt x="2186" y="784"/>
                    <a:pt x="-290" y="4033"/>
                    <a:pt x="27" y="7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5ACC7EE-4A9C-425E-98EF-6EF9984327D1}"/>
                </a:ext>
              </a:extLst>
            </p:cNvPr>
            <p:cNvSpPr/>
            <p:nvPr/>
          </p:nvSpPr>
          <p:spPr>
            <a:xfrm>
              <a:off x="4938378" y="4826297"/>
              <a:ext cx="2412" cy="961278"/>
            </a:xfrm>
            <a:custGeom>
              <a:avLst/>
              <a:gdLst>
                <a:gd name="connsiteX0" fmla="*/ 1396 w 2412"/>
                <a:gd name="connsiteY0" fmla="*/ 961278 h 961278"/>
                <a:gd name="connsiteX1" fmla="*/ 1396 w 2412"/>
                <a:gd name="connsiteY1" fmla="*/ 961278 h 961278"/>
                <a:gd name="connsiteX2" fmla="*/ 1396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69 w 2412"/>
                <a:gd name="connsiteY5" fmla="*/ 7 h 961278"/>
                <a:gd name="connsiteX6" fmla="*/ 12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6" y="961278"/>
                  </a:moveTo>
                  <a:lnTo>
                    <a:pt x="1396" y="961278"/>
                  </a:lnTo>
                  <a:lnTo>
                    <a:pt x="1396" y="27813"/>
                  </a:lnTo>
                  <a:cubicBezTo>
                    <a:pt x="1460" y="26607"/>
                    <a:pt x="1815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4" y="7"/>
                    <a:pt x="1269" y="7"/>
                  </a:cubicBezTo>
                  <a:cubicBezTo>
                    <a:pt x="647" y="-63"/>
                    <a:pt x="76" y="389"/>
                    <a:pt x="12" y="1016"/>
                  </a:cubicBezTo>
                  <a:cubicBezTo>
                    <a:pt x="0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AA09303-6444-4E19-9C1B-F0073587454E}"/>
                </a:ext>
              </a:extLst>
            </p:cNvPr>
            <p:cNvSpPr/>
            <p:nvPr/>
          </p:nvSpPr>
          <p:spPr>
            <a:xfrm>
              <a:off x="4939902" y="4847254"/>
              <a:ext cx="13839" cy="940321"/>
            </a:xfrm>
            <a:custGeom>
              <a:avLst/>
              <a:gdLst>
                <a:gd name="connsiteX0" fmla="*/ 6983 w 13839"/>
                <a:gd name="connsiteY0" fmla="*/ 0 h 940321"/>
                <a:gd name="connsiteX1" fmla="*/ 1016 w 13839"/>
                <a:gd name="connsiteY1" fmla="*/ 3428 h 940321"/>
                <a:gd name="connsiteX2" fmla="*/ 0 w 13839"/>
                <a:gd name="connsiteY2" fmla="*/ 6856 h 940321"/>
                <a:gd name="connsiteX3" fmla="*/ 0 w 13839"/>
                <a:gd name="connsiteY3" fmla="*/ 940321 h 940321"/>
                <a:gd name="connsiteX4" fmla="*/ 13839 w 13839"/>
                <a:gd name="connsiteY4" fmla="*/ 940321 h 940321"/>
                <a:gd name="connsiteX5" fmla="*/ 13839 w 13839"/>
                <a:gd name="connsiteY5" fmla="*/ 6856 h 940321"/>
                <a:gd name="connsiteX6" fmla="*/ 13839 w 13839"/>
                <a:gd name="connsiteY6" fmla="*/ 5967 h 940321"/>
                <a:gd name="connsiteX7" fmla="*/ 6983 w 13839"/>
                <a:gd name="connsiteY7" fmla="*/ 0 h 940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40321">
                  <a:moveTo>
                    <a:pt x="6983" y="0"/>
                  </a:moveTo>
                  <a:cubicBezTo>
                    <a:pt x="4533" y="15"/>
                    <a:pt x="2260" y="1317"/>
                    <a:pt x="1016" y="3428"/>
                  </a:cubicBezTo>
                  <a:cubicBezTo>
                    <a:pt x="419" y="4476"/>
                    <a:pt x="64" y="5650"/>
                    <a:pt x="0" y="6856"/>
                  </a:cubicBezTo>
                  <a:lnTo>
                    <a:pt x="0" y="940321"/>
                  </a:lnTo>
                  <a:lnTo>
                    <a:pt x="13839" y="940321"/>
                  </a:lnTo>
                  <a:lnTo>
                    <a:pt x="13839" y="6856"/>
                  </a:lnTo>
                  <a:cubicBezTo>
                    <a:pt x="13839" y="6856"/>
                    <a:pt x="13839" y="6856"/>
                    <a:pt x="13839" y="5967"/>
                  </a:cubicBezTo>
                  <a:cubicBezTo>
                    <a:pt x="13344" y="2560"/>
                    <a:pt x="10424" y="26"/>
                    <a:pt x="698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F9E1EEA-38C2-492B-AD00-D297D35252F6}"/>
                </a:ext>
              </a:extLst>
            </p:cNvPr>
            <p:cNvSpPr/>
            <p:nvPr/>
          </p:nvSpPr>
          <p:spPr>
            <a:xfrm>
              <a:off x="3975969" y="5448699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F15E165-60AE-40E2-99F7-9174FAD08E56}"/>
                </a:ext>
              </a:extLst>
            </p:cNvPr>
            <p:cNvSpPr/>
            <p:nvPr/>
          </p:nvSpPr>
          <p:spPr>
            <a:xfrm>
              <a:off x="3608781" y="5448381"/>
              <a:ext cx="365791" cy="13649"/>
            </a:xfrm>
            <a:custGeom>
              <a:avLst/>
              <a:gdLst>
                <a:gd name="connsiteX0" fmla="*/ 6856 w 365791"/>
                <a:gd name="connsiteY0" fmla="*/ 6793 h 13649"/>
                <a:gd name="connsiteX1" fmla="*/ 6856 w 365791"/>
                <a:gd name="connsiteY1" fmla="*/ 13649 h 13649"/>
                <a:gd name="connsiteX2" fmla="*/ 362998 w 365791"/>
                <a:gd name="connsiteY2" fmla="*/ 13649 h 13649"/>
                <a:gd name="connsiteX3" fmla="*/ 361221 w 365791"/>
                <a:gd name="connsiteY3" fmla="*/ 12506 h 13649"/>
                <a:gd name="connsiteX4" fmla="*/ 359443 w 365791"/>
                <a:gd name="connsiteY4" fmla="*/ 2857 h 13649"/>
                <a:gd name="connsiteX5" fmla="*/ 365792 w 365791"/>
                <a:gd name="connsiteY5" fmla="*/ 64 h 13649"/>
                <a:gd name="connsiteX6" fmla="*/ 0 w 365791"/>
                <a:gd name="connsiteY6" fmla="*/ 64 h 13649"/>
                <a:gd name="connsiteX7" fmla="*/ 6856 w 365791"/>
                <a:gd name="connsiteY7" fmla="*/ 6793 h 13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791" h="13649">
                  <a:moveTo>
                    <a:pt x="6856" y="6793"/>
                  </a:moveTo>
                  <a:lnTo>
                    <a:pt x="6856" y="13649"/>
                  </a:lnTo>
                  <a:lnTo>
                    <a:pt x="362998" y="13649"/>
                  </a:lnTo>
                  <a:lnTo>
                    <a:pt x="361221" y="12506"/>
                  </a:lnTo>
                  <a:cubicBezTo>
                    <a:pt x="358085" y="10319"/>
                    <a:pt x="357298" y="6018"/>
                    <a:pt x="359443" y="2857"/>
                  </a:cubicBezTo>
                  <a:cubicBezTo>
                    <a:pt x="360865" y="800"/>
                    <a:pt x="363316" y="-282"/>
                    <a:pt x="365792" y="64"/>
                  </a:cubicBezTo>
                  <a:lnTo>
                    <a:pt x="0" y="64"/>
                  </a:lnTo>
                  <a:cubicBezTo>
                    <a:pt x="3733" y="64"/>
                    <a:pt x="6793" y="3056"/>
                    <a:pt x="6856" y="6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9F4ADA2-7BED-4CDB-B385-46CBAE3BEC8B}"/>
                </a:ext>
              </a:extLst>
            </p:cNvPr>
            <p:cNvSpPr/>
            <p:nvPr/>
          </p:nvSpPr>
          <p:spPr>
            <a:xfrm>
              <a:off x="4003902" y="546799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81288EA-5484-4DFC-A8FF-33C9E490A399}"/>
                </a:ext>
              </a:extLst>
            </p:cNvPr>
            <p:cNvSpPr/>
            <p:nvPr/>
          </p:nvSpPr>
          <p:spPr>
            <a:xfrm>
              <a:off x="4005171" y="5470156"/>
              <a:ext cx="56" cy="1506"/>
            </a:xfrm>
            <a:custGeom>
              <a:avLst/>
              <a:gdLst>
                <a:gd name="connsiteX0" fmla="*/ 0 w 56"/>
                <a:gd name="connsiteY0" fmla="*/ 0 h 1506"/>
                <a:gd name="connsiteX1" fmla="*/ 0 w 56"/>
                <a:gd name="connsiteY1" fmla="*/ 1397 h 1506"/>
                <a:gd name="connsiteX2" fmla="*/ 0 w 5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976800-980C-40B4-9014-6C5BAEEF1E65}"/>
                </a:ext>
              </a:extLst>
            </p:cNvPr>
            <p:cNvSpPr/>
            <p:nvPr/>
          </p:nvSpPr>
          <p:spPr>
            <a:xfrm>
              <a:off x="3967016" y="5449188"/>
              <a:ext cx="35996" cy="26681"/>
            </a:xfrm>
            <a:custGeom>
              <a:avLst/>
              <a:gdLst>
                <a:gd name="connsiteX0" fmla="*/ 1208 w 35996"/>
                <a:gd name="connsiteY0" fmla="*/ 2050 h 26681"/>
                <a:gd name="connsiteX1" fmla="*/ 2985 w 35996"/>
                <a:gd name="connsiteY1" fmla="*/ 11700 h 26681"/>
                <a:gd name="connsiteX2" fmla="*/ 4763 w 35996"/>
                <a:gd name="connsiteY2" fmla="*/ 12842 h 26681"/>
                <a:gd name="connsiteX3" fmla="*/ 5652 w 35996"/>
                <a:gd name="connsiteY3" fmla="*/ 13477 h 26681"/>
                <a:gd name="connsiteX4" fmla="*/ 5652 w 35996"/>
                <a:gd name="connsiteY4" fmla="*/ 5986 h 26681"/>
                <a:gd name="connsiteX5" fmla="*/ 6921 w 35996"/>
                <a:gd name="connsiteY5" fmla="*/ 4717 h 26681"/>
                <a:gd name="connsiteX6" fmla="*/ 8064 w 35996"/>
                <a:gd name="connsiteY6" fmla="*/ 5986 h 26681"/>
                <a:gd name="connsiteX7" fmla="*/ 8064 w 35996"/>
                <a:gd name="connsiteY7" fmla="*/ 15255 h 26681"/>
                <a:gd name="connsiteX8" fmla="*/ 24697 w 35996"/>
                <a:gd name="connsiteY8" fmla="*/ 26682 h 26681"/>
                <a:gd name="connsiteX9" fmla="*/ 24697 w 35996"/>
                <a:gd name="connsiteY9" fmla="*/ 22746 h 26681"/>
                <a:gd name="connsiteX10" fmla="*/ 31565 w 35996"/>
                <a:gd name="connsiteY10" fmla="*/ 15905 h 26681"/>
                <a:gd name="connsiteX11" fmla="*/ 35996 w 35996"/>
                <a:gd name="connsiteY11" fmla="*/ 17540 h 26681"/>
                <a:gd name="connsiteX12" fmla="*/ 35996 w 35996"/>
                <a:gd name="connsiteY12" fmla="*/ 17540 h 26681"/>
                <a:gd name="connsiteX13" fmla="*/ 11238 w 35996"/>
                <a:gd name="connsiteY13" fmla="*/ 527 h 26681"/>
                <a:gd name="connsiteX14" fmla="*/ 11238 w 35996"/>
                <a:gd name="connsiteY14" fmla="*/ 527 h 26681"/>
                <a:gd name="connsiteX15" fmla="*/ 9968 w 35996"/>
                <a:gd name="connsiteY15" fmla="*/ 527 h 26681"/>
                <a:gd name="connsiteX16" fmla="*/ 8572 w 35996"/>
                <a:gd name="connsiteY16" fmla="*/ 527 h 26681"/>
                <a:gd name="connsiteX17" fmla="*/ 1208 w 35996"/>
                <a:gd name="connsiteY17" fmla="*/ 2050 h 26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6" h="26681">
                  <a:moveTo>
                    <a:pt x="1208" y="2050"/>
                  </a:moveTo>
                  <a:cubicBezTo>
                    <a:pt x="-938" y="5212"/>
                    <a:pt x="-151" y="9511"/>
                    <a:pt x="2985" y="11700"/>
                  </a:cubicBezTo>
                  <a:lnTo>
                    <a:pt x="4763" y="12842"/>
                  </a:lnTo>
                  <a:lnTo>
                    <a:pt x="5652" y="13477"/>
                  </a:lnTo>
                  <a:lnTo>
                    <a:pt x="5652" y="5986"/>
                  </a:lnTo>
                  <a:cubicBezTo>
                    <a:pt x="5652" y="5285"/>
                    <a:pt x="6223" y="4717"/>
                    <a:pt x="6921" y="4717"/>
                  </a:cubicBezTo>
                  <a:cubicBezTo>
                    <a:pt x="7568" y="4783"/>
                    <a:pt x="8064" y="5332"/>
                    <a:pt x="8064" y="5986"/>
                  </a:cubicBezTo>
                  <a:lnTo>
                    <a:pt x="8064" y="15255"/>
                  </a:lnTo>
                  <a:lnTo>
                    <a:pt x="24697" y="26682"/>
                  </a:lnTo>
                  <a:lnTo>
                    <a:pt x="24697" y="22746"/>
                  </a:lnTo>
                  <a:cubicBezTo>
                    <a:pt x="24709" y="18960"/>
                    <a:pt x="27782" y="15896"/>
                    <a:pt x="31565" y="15905"/>
                  </a:cubicBezTo>
                  <a:cubicBezTo>
                    <a:pt x="33190" y="15909"/>
                    <a:pt x="34765" y="16488"/>
                    <a:pt x="35996" y="17540"/>
                  </a:cubicBezTo>
                  <a:cubicBezTo>
                    <a:pt x="35996" y="17540"/>
                    <a:pt x="35996" y="17540"/>
                    <a:pt x="35996" y="17540"/>
                  </a:cubicBezTo>
                  <a:lnTo>
                    <a:pt x="11238" y="527"/>
                  </a:lnTo>
                  <a:lnTo>
                    <a:pt x="11238" y="527"/>
                  </a:lnTo>
                  <a:lnTo>
                    <a:pt x="9968" y="527"/>
                  </a:lnTo>
                  <a:lnTo>
                    <a:pt x="8572" y="527"/>
                  </a:lnTo>
                  <a:cubicBezTo>
                    <a:pt x="6045" y="-550"/>
                    <a:pt x="3099" y="57"/>
                    <a:pt x="1208" y="20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FF4E7B3-AD0A-4ACF-9D41-2372202890CE}"/>
                </a:ext>
              </a:extLst>
            </p:cNvPr>
            <p:cNvSpPr/>
            <p:nvPr/>
          </p:nvSpPr>
          <p:spPr>
            <a:xfrm>
              <a:off x="3972668" y="5453904"/>
              <a:ext cx="2412" cy="1003424"/>
            </a:xfrm>
            <a:custGeom>
              <a:avLst/>
              <a:gdLst>
                <a:gd name="connsiteX0" fmla="*/ 0 w 2412"/>
                <a:gd name="connsiteY0" fmla="*/ 1002155 h 1003424"/>
                <a:gd name="connsiteX1" fmla="*/ 1269 w 2412"/>
                <a:gd name="connsiteY1" fmla="*/ 1003424 h 1003424"/>
                <a:gd name="connsiteX2" fmla="*/ 1269 w 2412"/>
                <a:gd name="connsiteY2" fmla="*/ 1003424 h 1003424"/>
                <a:gd name="connsiteX3" fmla="*/ 2412 w 2412"/>
                <a:gd name="connsiteY3" fmla="*/ 1002155 h 1003424"/>
                <a:gd name="connsiteX4" fmla="*/ 2412 w 2412"/>
                <a:gd name="connsiteY4" fmla="*/ 1270 h 1003424"/>
                <a:gd name="connsiteX5" fmla="*/ 1269 w 2412"/>
                <a:gd name="connsiteY5" fmla="*/ 0 h 1003424"/>
                <a:gd name="connsiteX6" fmla="*/ 0 w 2412"/>
                <a:gd name="connsiteY6" fmla="*/ 1270 h 1003424"/>
                <a:gd name="connsiteX7" fmla="*/ 0 w 2412"/>
                <a:gd name="connsiteY7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lnTo>
                    <a:pt x="1269" y="1003424"/>
                  </a:lnTo>
                  <a:cubicBezTo>
                    <a:pt x="1917" y="1003361"/>
                    <a:pt x="2412" y="1002815"/>
                    <a:pt x="2412" y="1002155"/>
                  </a:cubicBezTo>
                  <a:lnTo>
                    <a:pt x="2412" y="1270"/>
                  </a:lnTo>
                  <a:cubicBezTo>
                    <a:pt x="2412" y="616"/>
                    <a:pt x="1917" y="66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D619F37-E1E9-4056-9798-82CAA1836001}"/>
                </a:ext>
              </a:extLst>
            </p:cNvPr>
            <p:cNvSpPr/>
            <p:nvPr/>
          </p:nvSpPr>
          <p:spPr>
            <a:xfrm>
              <a:off x="3457309" y="5738566"/>
              <a:ext cx="144488" cy="13712"/>
            </a:xfrm>
            <a:custGeom>
              <a:avLst/>
              <a:gdLst>
                <a:gd name="connsiteX0" fmla="*/ 6856 w 144488"/>
                <a:gd name="connsiteY0" fmla="*/ 6856 h 13712"/>
                <a:gd name="connsiteX1" fmla="*/ 6856 w 144488"/>
                <a:gd name="connsiteY1" fmla="*/ 13713 h 13712"/>
                <a:gd name="connsiteX2" fmla="*/ 144488 w 144488"/>
                <a:gd name="connsiteY2" fmla="*/ 13713 h 13712"/>
                <a:gd name="connsiteX3" fmla="*/ 144488 w 144488"/>
                <a:gd name="connsiteY3" fmla="*/ 0 h 13712"/>
                <a:gd name="connsiteX4" fmla="*/ 0 w 144488"/>
                <a:gd name="connsiteY4" fmla="*/ 0 h 13712"/>
                <a:gd name="connsiteX5" fmla="*/ 6856 w 14448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488" h="13712">
                  <a:moveTo>
                    <a:pt x="6856" y="6856"/>
                  </a:moveTo>
                  <a:lnTo>
                    <a:pt x="6856" y="13713"/>
                  </a:lnTo>
                  <a:lnTo>
                    <a:pt x="144488" y="13713"/>
                  </a:lnTo>
                  <a:lnTo>
                    <a:pt x="14448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9B3E02-FB6F-4AE1-AC05-7D1DEEC87B50}"/>
                </a:ext>
              </a:extLst>
            </p:cNvPr>
            <p:cNvSpPr/>
            <p:nvPr/>
          </p:nvSpPr>
          <p:spPr>
            <a:xfrm>
              <a:off x="4019265" y="5615026"/>
              <a:ext cx="24885" cy="22092"/>
            </a:xfrm>
            <a:custGeom>
              <a:avLst/>
              <a:gdLst>
                <a:gd name="connsiteX0" fmla="*/ 5587 w 24885"/>
                <a:gd name="connsiteY0" fmla="*/ 5079 h 22092"/>
                <a:gd name="connsiteX1" fmla="*/ 0 w 24885"/>
                <a:gd name="connsiteY1" fmla="*/ 11808 h 22092"/>
                <a:gd name="connsiteX2" fmla="*/ 0 w 24885"/>
                <a:gd name="connsiteY2" fmla="*/ 13840 h 22092"/>
                <a:gd name="connsiteX3" fmla="*/ 13966 w 24885"/>
                <a:gd name="connsiteY3" fmla="*/ 22092 h 22092"/>
                <a:gd name="connsiteX4" fmla="*/ 13966 w 24885"/>
                <a:gd name="connsiteY4" fmla="*/ 18156 h 22092"/>
                <a:gd name="connsiteX5" fmla="*/ 20823 w 24885"/>
                <a:gd name="connsiteY5" fmla="*/ 11173 h 22092"/>
                <a:gd name="connsiteX6" fmla="*/ 24885 w 24885"/>
                <a:gd name="connsiteY6" fmla="*/ 12697 h 22092"/>
                <a:gd name="connsiteX7" fmla="*/ 24885 w 24885"/>
                <a:gd name="connsiteY7" fmla="*/ 12697 h 22092"/>
                <a:gd name="connsiteX8" fmla="*/ 2666 w 24885"/>
                <a:gd name="connsiteY8" fmla="*/ 0 h 22092"/>
                <a:gd name="connsiteX9" fmla="*/ 2666 w 24885"/>
                <a:gd name="connsiteY9" fmla="*/ 0 h 22092"/>
                <a:gd name="connsiteX10" fmla="*/ 5587 w 24885"/>
                <a:gd name="connsiteY10" fmla="*/ 5079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85" h="22092">
                  <a:moveTo>
                    <a:pt x="5587" y="5079"/>
                  </a:moveTo>
                  <a:cubicBezTo>
                    <a:pt x="5587" y="8372"/>
                    <a:pt x="3238" y="11199"/>
                    <a:pt x="0" y="11808"/>
                  </a:cubicBezTo>
                  <a:lnTo>
                    <a:pt x="0" y="13840"/>
                  </a:lnTo>
                  <a:lnTo>
                    <a:pt x="13966" y="22092"/>
                  </a:lnTo>
                  <a:lnTo>
                    <a:pt x="13966" y="18156"/>
                  </a:lnTo>
                  <a:cubicBezTo>
                    <a:pt x="13966" y="14349"/>
                    <a:pt x="17014" y="11242"/>
                    <a:pt x="20823" y="11173"/>
                  </a:cubicBezTo>
                  <a:cubicBezTo>
                    <a:pt x="22308" y="11219"/>
                    <a:pt x="23743" y="11755"/>
                    <a:pt x="24885" y="12697"/>
                  </a:cubicBezTo>
                  <a:lnTo>
                    <a:pt x="24885" y="12697"/>
                  </a:lnTo>
                  <a:lnTo>
                    <a:pt x="2666" y="0"/>
                  </a:lnTo>
                  <a:lnTo>
                    <a:pt x="2666" y="0"/>
                  </a:lnTo>
                  <a:cubicBezTo>
                    <a:pt x="4368" y="1158"/>
                    <a:pt x="5434" y="3028"/>
                    <a:pt x="5587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FF529C8-4C9F-4AFA-8ABC-F6E71BCB3A93}"/>
                </a:ext>
              </a:extLst>
            </p:cNvPr>
            <p:cNvSpPr/>
            <p:nvPr/>
          </p:nvSpPr>
          <p:spPr>
            <a:xfrm>
              <a:off x="4045166" y="5628739"/>
              <a:ext cx="47" cy="1015"/>
            </a:xfrm>
            <a:custGeom>
              <a:avLst/>
              <a:gdLst>
                <a:gd name="connsiteX0" fmla="*/ 0 w 47"/>
                <a:gd name="connsiteY0" fmla="*/ 0 h 1015"/>
                <a:gd name="connsiteX1" fmla="*/ 0 w 47"/>
                <a:gd name="connsiteY1" fmla="*/ 1016 h 1015"/>
                <a:gd name="connsiteX2" fmla="*/ 0 w 47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0" y="0"/>
                  </a:moveTo>
                  <a:cubicBezTo>
                    <a:pt x="64" y="335"/>
                    <a:pt x="64" y="681"/>
                    <a:pt x="0" y="1016"/>
                  </a:cubicBezTo>
                  <a:cubicBezTo>
                    <a:pt x="64" y="681"/>
                    <a:pt x="64" y="3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7CCD0C3-78E2-4C90-AE2D-4C9A20DB11C9}"/>
                </a:ext>
              </a:extLst>
            </p:cNvPr>
            <p:cNvSpPr/>
            <p:nvPr/>
          </p:nvSpPr>
          <p:spPr>
            <a:xfrm>
              <a:off x="4046436" y="56308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3" y="464"/>
                    <a:pt x="63" y="933"/>
                    <a:pt x="0" y="1397"/>
                  </a:cubicBezTo>
                  <a:cubicBezTo>
                    <a:pt x="63" y="933"/>
                    <a:pt x="63" y="4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D3C7A58-3773-4CE3-8673-101BD915B83A}"/>
                </a:ext>
              </a:extLst>
            </p:cNvPr>
            <p:cNvSpPr/>
            <p:nvPr/>
          </p:nvSpPr>
          <p:spPr>
            <a:xfrm>
              <a:off x="4018249" y="5613376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BEA1ED9-41CF-46FC-B7E4-554C6289413C}"/>
                </a:ext>
              </a:extLst>
            </p:cNvPr>
            <p:cNvSpPr/>
            <p:nvPr/>
          </p:nvSpPr>
          <p:spPr>
            <a:xfrm>
              <a:off x="4015963" y="5627088"/>
              <a:ext cx="635" cy="380"/>
            </a:xfrm>
            <a:custGeom>
              <a:avLst/>
              <a:gdLst>
                <a:gd name="connsiteX0" fmla="*/ 635 w 635"/>
                <a:gd name="connsiteY0" fmla="*/ 0 h 380"/>
                <a:gd name="connsiteX1" fmla="*/ 0 w 635"/>
                <a:gd name="connsiteY1" fmla="*/ 0 h 380"/>
                <a:gd name="connsiteX2" fmla="*/ 635 w 635"/>
                <a:gd name="connsiteY2" fmla="*/ 381 h 380"/>
                <a:gd name="connsiteX3" fmla="*/ 635 w 635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D22F8FE-F5F7-4149-AC67-BEBAB1321D57}"/>
                </a:ext>
              </a:extLst>
            </p:cNvPr>
            <p:cNvSpPr/>
            <p:nvPr/>
          </p:nvSpPr>
          <p:spPr>
            <a:xfrm>
              <a:off x="4005552" y="5614137"/>
              <a:ext cx="18924" cy="13839"/>
            </a:xfrm>
            <a:custGeom>
              <a:avLst/>
              <a:gdLst>
                <a:gd name="connsiteX0" fmla="*/ 0 w 18924"/>
                <a:gd name="connsiteY0" fmla="*/ 12951 h 13839"/>
                <a:gd name="connsiteX1" fmla="*/ 11046 w 18924"/>
                <a:gd name="connsiteY1" fmla="*/ 12951 h 13839"/>
                <a:gd name="connsiteX2" fmla="*/ 11046 w 18924"/>
                <a:gd name="connsiteY2" fmla="*/ 5967 h 13839"/>
                <a:gd name="connsiteX3" fmla="*/ 12316 w 18924"/>
                <a:gd name="connsiteY3" fmla="*/ 4698 h 13839"/>
                <a:gd name="connsiteX4" fmla="*/ 13585 w 18924"/>
                <a:gd name="connsiteY4" fmla="*/ 5967 h 13839"/>
                <a:gd name="connsiteX5" fmla="*/ 13585 w 18924"/>
                <a:gd name="connsiteY5" fmla="*/ 12697 h 13839"/>
                <a:gd name="connsiteX6" fmla="*/ 18753 w 18924"/>
                <a:gd name="connsiteY6" fmla="*/ 4491 h 13839"/>
                <a:gd name="connsiteX7" fmla="*/ 15363 w 18924"/>
                <a:gd name="connsiteY7" fmla="*/ 0 h 13839"/>
                <a:gd name="connsiteX8" fmla="*/ 14093 w 18924"/>
                <a:gd name="connsiteY8" fmla="*/ 0 h 13839"/>
                <a:gd name="connsiteX9" fmla="*/ 12697 w 18924"/>
                <a:gd name="connsiteY9" fmla="*/ 0 h 13839"/>
                <a:gd name="connsiteX10" fmla="*/ 0 w 18924"/>
                <a:gd name="connsiteY10" fmla="*/ 0 h 13839"/>
                <a:gd name="connsiteX11" fmla="*/ 0 w 18924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24" h="13839">
                  <a:moveTo>
                    <a:pt x="0" y="12951"/>
                  </a:moveTo>
                  <a:lnTo>
                    <a:pt x="11046" y="12951"/>
                  </a:lnTo>
                  <a:lnTo>
                    <a:pt x="11046" y="5967"/>
                  </a:lnTo>
                  <a:cubicBezTo>
                    <a:pt x="11046" y="5267"/>
                    <a:pt x="11617" y="4698"/>
                    <a:pt x="12316" y="4698"/>
                  </a:cubicBezTo>
                  <a:cubicBezTo>
                    <a:pt x="13014" y="4698"/>
                    <a:pt x="13585" y="5267"/>
                    <a:pt x="13585" y="5967"/>
                  </a:cubicBezTo>
                  <a:lnTo>
                    <a:pt x="13585" y="12697"/>
                  </a:lnTo>
                  <a:cubicBezTo>
                    <a:pt x="17280" y="11858"/>
                    <a:pt x="19591" y="8183"/>
                    <a:pt x="18753" y="4491"/>
                  </a:cubicBezTo>
                  <a:cubicBezTo>
                    <a:pt x="18321" y="2579"/>
                    <a:pt x="17077" y="943"/>
                    <a:pt x="15363" y="0"/>
                  </a:cubicBezTo>
                  <a:lnTo>
                    <a:pt x="14093" y="0"/>
                  </a:lnTo>
                  <a:lnTo>
                    <a:pt x="12697" y="0"/>
                  </a:ln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BE871FD-D0FB-4119-9EEF-B84128E69363}"/>
                </a:ext>
              </a:extLst>
            </p:cNvPr>
            <p:cNvSpPr/>
            <p:nvPr/>
          </p:nvSpPr>
          <p:spPr>
            <a:xfrm>
              <a:off x="4033104" y="5626773"/>
              <a:ext cx="13760" cy="819635"/>
            </a:xfrm>
            <a:custGeom>
              <a:avLst/>
              <a:gdLst>
                <a:gd name="connsiteX0" fmla="*/ 0 w 13760"/>
                <a:gd name="connsiteY0" fmla="*/ 6409 h 819635"/>
                <a:gd name="connsiteX1" fmla="*/ 0 w 13760"/>
                <a:gd name="connsiteY1" fmla="*/ 819636 h 819635"/>
                <a:gd name="connsiteX2" fmla="*/ 13713 w 13760"/>
                <a:gd name="connsiteY2" fmla="*/ 819636 h 819635"/>
                <a:gd name="connsiteX3" fmla="*/ 13713 w 13760"/>
                <a:gd name="connsiteY3" fmla="*/ 7044 h 819635"/>
                <a:gd name="connsiteX4" fmla="*/ 13713 w 13760"/>
                <a:gd name="connsiteY4" fmla="*/ 6155 h 819635"/>
                <a:gd name="connsiteX5" fmla="*/ 13713 w 13760"/>
                <a:gd name="connsiteY5" fmla="*/ 4759 h 819635"/>
                <a:gd name="connsiteX6" fmla="*/ 13078 w 13760"/>
                <a:gd name="connsiteY6" fmla="*/ 3616 h 819635"/>
                <a:gd name="connsiteX7" fmla="*/ 13078 w 13760"/>
                <a:gd name="connsiteY7" fmla="*/ 2600 h 819635"/>
                <a:gd name="connsiteX8" fmla="*/ 11935 w 13760"/>
                <a:gd name="connsiteY8" fmla="*/ 1584 h 819635"/>
                <a:gd name="connsiteX9" fmla="*/ 7872 w 13760"/>
                <a:gd name="connsiteY9" fmla="*/ 61 h 819635"/>
                <a:gd name="connsiteX10" fmla="*/ 38 w 13760"/>
                <a:gd name="connsiteY10" fmla="*/ 6071 h 819635"/>
                <a:gd name="connsiteX11" fmla="*/ 0 w 13760"/>
                <a:gd name="connsiteY11" fmla="*/ 6409 h 81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60" h="819635">
                  <a:moveTo>
                    <a:pt x="0" y="6409"/>
                  </a:moveTo>
                  <a:lnTo>
                    <a:pt x="0" y="819636"/>
                  </a:lnTo>
                  <a:lnTo>
                    <a:pt x="13713" y="819636"/>
                  </a:lnTo>
                  <a:lnTo>
                    <a:pt x="13713" y="7044"/>
                  </a:lnTo>
                  <a:cubicBezTo>
                    <a:pt x="13713" y="7044"/>
                    <a:pt x="13713" y="7044"/>
                    <a:pt x="13713" y="6155"/>
                  </a:cubicBezTo>
                  <a:cubicBezTo>
                    <a:pt x="13776" y="5692"/>
                    <a:pt x="13776" y="5222"/>
                    <a:pt x="13713" y="4759"/>
                  </a:cubicBezTo>
                  <a:cubicBezTo>
                    <a:pt x="13548" y="4352"/>
                    <a:pt x="13332" y="3969"/>
                    <a:pt x="13078" y="3616"/>
                  </a:cubicBezTo>
                  <a:cubicBezTo>
                    <a:pt x="13141" y="3281"/>
                    <a:pt x="13141" y="2935"/>
                    <a:pt x="13078" y="2600"/>
                  </a:cubicBezTo>
                  <a:lnTo>
                    <a:pt x="11935" y="1584"/>
                  </a:lnTo>
                  <a:cubicBezTo>
                    <a:pt x="10792" y="642"/>
                    <a:pt x="9357" y="106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3FA2FBB-C9FB-4FF4-88FE-4BBB463CF3AE}"/>
                </a:ext>
              </a:extLst>
            </p:cNvPr>
            <p:cNvSpPr/>
            <p:nvPr/>
          </p:nvSpPr>
          <p:spPr>
            <a:xfrm>
              <a:off x="4016598" y="5618835"/>
              <a:ext cx="2539" cy="827574"/>
            </a:xfrm>
            <a:custGeom>
              <a:avLst/>
              <a:gdLst>
                <a:gd name="connsiteX0" fmla="*/ 0 w 2539"/>
                <a:gd name="connsiteY0" fmla="*/ 827574 h 827574"/>
                <a:gd name="connsiteX1" fmla="*/ 2539 w 2539"/>
                <a:gd name="connsiteY1" fmla="*/ 827574 h 827574"/>
                <a:gd name="connsiteX2" fmla="*/ 2539 w 2539"/>
                <a:gd name="connsiteY2" fmla="*/ 1270 h 827574"/>
                <a:gd name="connsiteX3" fmla="*/ 1270 w 2539"/>
                <a:gd name="connsiteY3" fmla="*/ 0 h 827574"/>
                <a:gd name="connsiteX4" fmla="*/ 0 w 2539"/>
                <a:gd name="connsiteY4" fmla="*/ 1270 h 827574"/>
                <a:gd name="connsiteX5" fmla="*/ 0 w 2539"/>
                <a:gd name="connsiteY5" fmla="*/ 827574 h 827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27574">
                  <a:moveTo>
                    <a:pt x="0" y="827574"/>
                  </a:moveTo>
                  <a:lnTo>
                    <a:pt x="2539" y="827574"/>
                  </a:ln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827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2454D1-1C40-4BE5-88A0-8441A245A828}"/>
                </a:ext>
              </a:extLst>
            </p:cNvPr>
            <p:cNvSpPr/>
            <p:nvPr/>
          </p:nvSpPr>
          <p:spPr>
            <a:xfrm>
              <a:off x="4143184" y="5621248"/>
              <a:ext cx="13839" cy="166327"/>
            </a:xfrm>
            <a:custGeom>
              <a:avLst/>
              <a:gdLst>
                <a:gd name="connsiteX0" fmla="*/ 13839 w 13839"/>
                <a:gd name="connsiteY0" fmla="*/ 166327 h 166327"/>
                <a:gd name="connsiteX1" fmla="*/ 13839 w 13839"/>
                <a:gd name="connsiteY1" fmla="*/ 6983 h 166327"/>
                <a:gd name="connsiteX2" fmla="*/ 6983 w 13839"/>
                <a:gd name="connsiteY2" fmla="*/ 6983 h 166327"/>
                <a:gd name="connsiteX3" fmla="*/ 0 w 13839"/>
                <a:gd name="connsiteY3" fmla="*/ 0 h 166327"/>
                <a:gd name="connsiteX4" fmla="*/ 0 w 13839"/>
                <a:gd name="connsiteY4" fmla="*/ 166327 h 166327"/>
                <a:gd name="connsiteX5" fmla="*/ 13839 w 13839"/>
                <a:gd name="connsiteY5" fmla="*/ 166327 h 16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66327">
                  <a:moveTo>
                    <a:pt x="13839" y="166327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3" y="6983"/>
                    <a:pt x="0" y="3857"/>
                    <a:pt x="0" y="0"/>
                  </a:cubicBezTo>
                  <a:lnTo>
                    <a:pt x="0" y="166327"/>
                  </a:lnTo>
                  <a:lnTo>
                    <a:pt x="13839" y="1663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270ED67-FE41-4EBC-AB55-DEEFCB828B99}"/>
                </a:ext>
              </a:extLst>
            </p:cNvPr>
            <p:cNvSpPr/>
            <p:nvPr/>
          </p:nvSpPr>
          <p:spPr>
            <a:xfrm>
              <a:off x="4166927" y="6447806"/>
              <a:ext cx="25393" cy="5459"/>
            </a:xfrm>
            <a:custGeom>
              <a:avLst/>
              <a:gdLst>
                <a:gd name="connsiteX0" fmla="*/ 18791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791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791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22" y="4660"/>
                    <a:pt x="19794" y="2793"/>
                    <a:pt x="1879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E54CD47-4EF7-4B1B-80BF-37A52F32A542}"/>
                </a:ext>
              </a:extLst>
            </p:cNvPr>
            <p:cNvSpPr/>
            <p:nvPr/>
          </p:nvSpPr>
          <p:spPr>
            <a:xfrm>
              <a:off x="4158547" y="6438664"/>
              <a:ext cx="33519" cy="6729"/>
            </a:xfrm>
            <a:custGeom>
              <a:avLst/>
              <a:gdLst>
                <a:gd name="connsiteX0" fmla="*/ 33519 w 33519"/>
                <a:gd name="connsiteY0" fmla="*/ 0 h 6729"/>
                <a:gd name="connsiteX1" fmla="*/ 33519 w 33519"/>
                <a:gd name="connsiteY1" fmla="*/ 0 h 6729"/>
                <a:gd name="connsiteX2" fmla="*/ 1270 w 33519"/>
                <a:gd name="connsiteY2" fmla="*/ 1016 h 6729"/>
                <a:gd name="connsiteX3" fmla="*/ 0 w 33519"/>
                <a:gd name="connsiteY3" fmla="*/ 1016 h 6729"/>
                <a:gd name="connsiteX4" fmla="*/ 1397 w 33519"/>
                <a:gd name="connsiteY4" fmla="*/ 1016 h 6729"/>
                <a:gd name="connsiteX5" fmla="*/ 8126 w 33519"/>
                <a:gd name="connsiteY5" fmla="*/ 6729 h 6729"/>
                <a:gd name="connsiteX6" fmla="*/ 26790 w 33519"/>
                <a:gd name="connsiteY6" fmla="*/ 6729 h 6729"/>
                <a:gd name="connsiteX7" fmla="*/ 33519 w 33519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519" h="6729">
                  <a:moveTo>
                    <a:pt x="33519" y="0"/>
                  </a:moveTo>
                  <a:lnTo>
                    <a:pt x="33519" y="0"/>
                  </a:lnTo>
                  <a:lnTo>
                    <a:pt x="1270" y="1016"/>
                  </a:lnTo>
                  <a:lnTo>
                    <a:pt x="0" y="1016"/>
                  </a:lnTo>
                  <a:lnTo>
                    <a:pt x="1397" y="1016"/>
                  </a:lnTo>
                  <a:cubicBezTo>
                    <a:pt x="4736" y="1028"/>
                    <a:pt x="7567" y="3441"/>
                    <a:pt x="8126" y="6729"/>
                  </a:cubicBezTo>
                  <a:lnTo>
                    <a:pt x="26790" y="6729"/>
                  </a:lnTo>
                  <a:cubicBezTo>
                    <a:pt x="26917" y="3073"/>
                    <a:pt x="29862" y="127"/>
                    <a:pt x="335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BFAD628-4D57-4843-A93B-3F6BF7332CBE}"/>
                </a:ext>
              </a:extLst>
            </p:cNvPr>
            <p:cNvSpPr/>
            <p:nvPr/>
          </p:nvSpPr>
          <p:spPr>
            <a:xfrm>
              <a:off x="4157024" y="644031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0EDF3B2-A0C4-4970-98CC-3C5834EFFCB9}"/>
                </a:ext>
              </a:extLst>
            </p:cNvPr>
            <p:cNvSpPr/>
            <p:nvPr/>
          </p:nvSpPr>
          <p:spPr>
            <a:xfrm>
              <a:off x="4166673" y="6445521"/>
              <a:ext cx="18790" cy="2412"/>
            </a:xfrm>
            <a:custGeom>
              <a:avLst/>
              <a:gdLst>
                <a:gd name="connsiteX0" fmla="*/ 18664 w 18790"/>
                <a:gd name="connsiteY0" fmla="*/ 0 h 2412"/>
                <a:gd name="connsiteX1" fmla="*/ 0 w 18790"/>
                <a:gd name="connsiteY1" fmla="*/ 0 h 2412"/>
                <a:gd name="connsiteX2" fmla="*/ 0 w 18790"/>
                <a:gd name="connsiteY2" fmla="*/ 1143 h 2412"/>
                <a:gd name="connsiteX3" fmla="*/ 0 w 18790"/>
                <a:gd name="connsiteY3" fmla="*/ 2412 h 2412"/>
                <a:gd name="connsiteX4" fmla="*/ 18791 w 18790"/>
                <a:gd name="connsiteY4" fmla="*/ 2412 h 2412"/>
                <a:gd name="connsiteX5" fmla="*/ 18664 w 1879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0" h="2412">
                  <a:moveTo>
                    <a:pt x="18664" y="0"/>
                  </a:move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18791" y="2412"/>
                  </a:lnTo>
                  <a:cubicBezTo>
                    <a:pt x="18677" y="1613"/>
                    <a:pt x="18626" y="800"/>
                    <a:pt x="18664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A4A74E7-B212-4F33-B8D5-429BAE0C04E5}"/>
                </a:ext>
              </a:extLst>
            </p:cNvPr>
            <p:cNvSpPr/>
            <p:nvPr/>
          </p:nvSpPr>
          <p:spPr>
            <a:xfrm>
              <a:off x="7960064" y="6518527"/>
              <a:ext cx="2412" cy="345986"/>
            </a:xfrm>
            <a:custGeom>
              <a:avLst/>
              <a:gdLst>
                <a:gd name="connsiteX0" fmla="*/ 0 w 2412"/>
                <a:gd name="connsiteY0" fmla="*/ 0 h 345986"/>
                <a:gd name="connsiteX1" fmla="*/ 2412 w 2412"/>
                <a:gd name="connsiteY1" fmla="*/ 0 h 345986"/>
                <a:gd name="connsiteX2" fmla="*/ 2412 w 2412"/>
                <a:gd name="connsiteY2" fmla="*/ 345986 h 345986"/>
                <a:gd name="connsiteX3" fmla="*/ 0 w 2412"/>
                <a:gd name="connsiteY3" fmla="*/ 345986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45986">
                  <a:moveTo>
                    <a:pt x="0" y="0"/>
                  </a:moveTo>
                  <a:lnTo>
                    <a:pt x="2412" y="0"/>
                  </a:lnTo>
                  <a:lnTo>
                    <a:pt x="2412" y="345986"/>
                  </a:lnTo>
                  <a:lnTo>
                    <a:pt x="0" y="345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1AE6BAF-DD19-42FF-93BC-3E94A0D5F347}"/>
                </a:ext>
              </a:extLst>
            </p:cNvPr>
            <p:cNvSpPr/>
            <p:nvPr/>
          </p:nvSpPr>
          <p:spPr>
            <a:xfrm>
              <a:off x="5893804" y="6440061"/>
              <a:ext cx="65007" cy="11554"/>
            </a:xfrm>
            <a:custGeom>
              <a:avLst/>
              <a:gdLst>
                <a:gd name="connsiteX0" fmla="*/ 58024 w 65007"/>
                <a:gd name="connsiteY0" fmla="*/ 6983 h 11554"/>
                <a:gd name="connsiteX1" fmla="*/ 65007 w 65007"/>
                <a:gd name="connsiteY1" fmla="*/ 0 h 11554"/>
                <a:gd name="connsiteX2" fmla="*/ 0 w 65007"/>
                <a:gd name="connsiteY2" fmla="*/ 0 h 11554"/>
                <a:gd name="connsiteX3" fmla="*/ 3809 w 65007"/>
                <a:gd name="connsiteY3" fmla="*/ 0 h 11554"/>
                <a:gd name="connsiteX4" fmla="*/ 4952 w 65007"/>
                <a:gd name="connsiteY4" fmla="*/ 0 h 11554"/>
                <a:gd name="connsiteX5" fmla="*/ 6221 w 65007"/>
                <a:gd name="connsiteY5" fmla="*/ 0 h 11554"/>
                <a:gd name="connsiteX6" fmla="*/ 7364 w 65007"/>
                <a:gd name="connsiteY6" fmla="*/ 762 h 11554"/>
                <a:gd name="connsiteX7" fmla="*/ 8379 w 65007"/>
                <a:gd name="connsiteY7" fmla="*/ 1524 h 11554"/>
                <a:gd name="connsiteX8" fmla="*/ 9015 w 65007"/>
                <a:gd name="connsiteY8" fmla="*/ 2666 h 11554"/>
                <a:gd name="connsiteX9" fmla="*/ 9015 w 65007"/>
                <a:gd name="connsiteY9" fmla="*/ 3809 h 11554"/>
                <a:gd name="connsiteX10" fmla="*/ 9015 w 65007"/>
                <a:gd name="connsiteY10" fmla="*/ 5079 h 11554"/>
                <a:gd name="connsiteX11" fmla="*/ 9015 w 65007"/>
                <a:gd name="connsiteY11" fmla="*/ 6221 h 11554"/>
                <a:gd name="connsiteX12" fmla="*/ 9015 w 65007"/>
                <a:gd name="connsiteY12" fmla="*/ 6221 h 11554"/>
                <a:gd name="connsiteX13" fmla="*/ 9015 w 65007"/>
                <a:gd name="connsiteY13" fmla="*/ 7491 h 11554"/>
                <a:gd name="connsiteX14" fmla="*/ 9015 w 65007"/>
                <a:gd name="connsiteY14" fmla="*/ 8507 h 11554"/>
                <a:gd name="connsiteX15" fmla="*/ 8253 w 65007"/>
                <a:gd name="connsiteY15" fmla="*/ 9777 h 11554"/>
                <a:gd name="connsiteX16" fmla="*/ 7618 w 65007"/>
                <a:gd name="connsiteY16" fmla="*/ 10665 h 11554"/>
                <a:gd name="connsiteX17" fmla="*/ 6221 w 65007"/>
                <a:gd name="connsiteY17" fmla="*/ 11554 h 11554"/>
                <a:gd name="connsiteX18" fmla="*/ 5459 w 65007"/>
                <a:gd name="connsiteY18" fmla="*/ 11554 h 11554"/>
                <a:gd name="connsiteX19" fmla="*/ 4317 w 65007"/>
                <a:gd name="connsiteY19" fmla="*/ 11554 h 11554"/>
                <a:gd name="connsiteX20" fmla="*/ 57516 w 65007"/>
                <a:gd name="connsiteY20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07" h="11554">
                  <a:moveTo>
                    <a:pt x="58024" y="6983"/>
                  </a:moveTo>
                  <a:cubicBezTo>
                    <a:pt x="58024" y="3123"/>
                    <a:pt x="61147" y="0"/>
                    <a:pt x="65007" y="0"/>
                  </a:cubicBez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cubicBezTo>
                    <a:pt x="8634" y="1879"/>
                    <a:pt x="8849" y="2260"/>
                    <a:pt x="9015" y="2666"/>
                  </a:cubicBezTo>
                  <a:cubicBezTo>
                    <a:pt x="9078" y="3047"/>
                    <a:pt x="9078" y="3428"/>
                    <a:pt x="9015" y="3809"/>
                  </a:cubicBezTo>
                  <a:cubicBezTo>
                    <a:pt x="9065" y="4228"/>
                    <a:pt x="9065" y="4660"/>
                    <a:pt x="9015" y="5079"/>
                  </a:cubicBezTo>
                  <a:cubicBezTo>
                    <a:pt x="9015" y="5079"/>
                    <a:pt x="9015" y="5841"/>
                    <a:pt x="9015" y="6221"/>
                  </a:cubicBezTo>
                  <a:lnTo>
                    <a:pt x="9015" y="6221"/>
                  </a:lnTo>
                  <a:cubicBezTo>
                    <a:pt x="9015" y="6221"/>
                    <a:pt x="9015" y="6983"/>
                    <a:pt x="9015" y="7491"/>
                  </a:cubicBezTo>
                  <a:cubicBezTo>
                    <a:pt x="9015" y="7999"/>
                    <a:pt x="9015" y="8253"/>
                    <a:pt x="9015" y="8507"/>
                  </a:cubicBezTo>
                  <a:cubicBezTo>
                    <a:pt x="8837" y="8977"/>
                    <a:pt x="8583" y="9396"/>
                    <a:pt x="8253" y="9777"/>
                  </a:cubicBezTo>
                  <a:lnTo>
                    <a:pt x="7618" y="10665"/>
                  </a:lnTo>
                  <a:lnTo>
                    <a:pt x="6221" y="11554"/>
                  </a:lnTo>
                  <a:lnTo>
                    <a:pt x="5459" y="11554"/>
                  </a:lnTo>
                  <a:lnTo>
                    <a:pt x="4317" y="11554"/>
                  </a:lnTo>
                  <a:lnTo>
                    <a:pt x="57516" y="115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1F751F-AE64-4D3F-9FC7-DA568974DBE2}"/>
                </a:ext>
              </a:extLst>
            </p:cNvPr>
            <p:cNvSpPr/>
            <p:nvPr/>
          </p:nvSpPr>
          <p:spPr>
            <a:xfrm>
              <a:off x="5211738" y="5852836"/>
              <a:ext cx="2412" cy="273741"/>
            </a:xfrm>
            <a:custGeom>
              <a:avLst/>
              <a:gdLst>
                <a:gd name="connsiteX0" fmla="*/ 1269 w 2412"/>
                <a:gd name="connsiteY0" fmla="*/ 273742 h 273741"/>
                <a:gd name="connsiteX1" fmla="*/ 2412 w 2412"/>
                <a:gd name="connsiteY1" fmla="*/ 273742 h 273741"/>
                <a:gd name="connsiteX2" fmla="*/ 2412 w 2412"/>
                <a:gd name="connsiteY2" fmla="*/ 0 h 273741"/>
                <a:gd name="connsiteX3" fmla="*/ 1269 w 2412"/>
                <a:gd name="connsiteY3" fmla="*/ 0 h 273741"/>
                <a:gd name="connsiteX4" fmla="*/ 0 w 2412"/>
                <a:gd name="connsiteY4" fmla="*/ 0 h 273741"/>
                <a:gd name="connsiteX5" fmla="*/ 0 w 2412"/>
                <a:gd name="connsiteY5" fmla="*/ 273488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741">
                  <a:moveTo>
                    <a:pt x="1269" y="273742"/>
                  </a:moveTo>
                  <a:lnTo>
                    <a:pt x="2412" y="273742"/>
                  </a:ln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0BDD9D-3381-4679-BC4F-C40F9DAFEDB1}"/>
                </a:ext>
              </a:extLst>
            </p:cNvPr>
            <p:cNvSpPr/>
            <p:nvPr/>
          </p:nvSpPr>
          <p:spPr>
            <a:xfrm>
              <a:off x="5202977" y="5631262"/>
              <a:ext cx="16759" cy="21727"/>
            </a:xfrm>
            <a:custGeom>
              <a:avLst/>
              <a:gdLst>
                <a:gd name="connsiteX0" fmla="*/ 0 w 16759"/>
                <a:gd name="connsiteY0" fmla="*/ 5729 h 21727"/>
                <a:gd name="connsiteX1" fmla="*/ 1143 w 16759"/>
                <a:gd name="connsiteY1" fmla="*/ 11316 h 21727"/>
                <a:gd name="connsiteX2" fmla="*/ 3047 w 16759"/>
                <a:gd name="connsiteY2" fmla="*/ 21727 h 21727"/>
                <a:gd name="connsiteX3" fmla="*/ 3047 w 16759"/>
                <a:gd name="connsiteY3" fmla="*/ 20965 h 21727"/>
                <a:gd name="connsiteX4" fmla="*/ 5587 w 16759"/>
                <a:gd name="connsiteY4" fmla="*/ 15887 h 21727"/>
                <a:gd name="connsiteX5" fmla="*/ 5587 w 16759"/>
                <a:gd name="connsiteY5" fmla="*/ 4460 h 21727"/>
                <a:gd name="connsiteX6" fmla="*/ 6729 w 16759"/>
                <a:gd name="connsiteY6" fmla="*/ 3190 h 21727"/>
                <a:gd name="connsiteX7" fmla="*/ 7999 w 16759"/>
                <a:gd name="connsiteY7" fmla="*/ 4460 h 21727"/>
                <a:gd name="connsiteX8" fmla="*/ 7999 w 16759"/>
                <a:gd name="connsiteY8" fmla="*/ 14490 h 21727"/>
                <a:gd name="connsiteX9" fmla="*/ 10030 w 16759"/>
                <a:gd name="connsiteY9" fmla="*/ 14490 h 21727"/>
                <a:gd name="connsiteX10" fmla="*/ 16759 w 16759"/>
                <a:gd name="connsiteY10" fmla="*/ 20712 h 21727"/>
                <a:gd name="connsiteX11" fmla="*/ 16759 w 16759"/>
                <a:gd name="connsiteY11" fmla="*/ 20712 h 21727"/>
                <a:gd name="connsiteX12" fmla="*/ 13585 w 16759"/>
                <a:gd name="connsiteY12" fmla="*/ 4079 h 21727"/>
                <a:gd name="connsiteX13" fmla="*/ 13585 w 16759"/>
                <a:gd name="connsiteY13" fmla="*/ 4079 h 21727"/>
                <a:gd name="connsiteX14" fmla="*/ 13585 w 16759"/>
                <a:gd name="connsiteY14" fmla="*/ 2809 h 21727"/>
                <a:gd name="connsiteX15" fmla="*/ 12950 w 16759"/>
                <a:gd name="connsiteY15" fmla="*/ 1793 h 21727"/>
                <a:gd name="connsiteX16" fmla="*/ 11935 w 16759"/>
                <a:gd name="connsiteY16" fmla="*/ 778 h 21727"/>
                <a:gd name="connsiteX17" fmla="*/ 10919 w 16759"/>
                <a:gd name="connsiteY17" fmla="*/ 143 h 21727"/>
                <a:gd name="connsiteX18" fmla="*/ 9649 w 16759"/>
                <a:gd name="connsiteY18" fmla="*/ 143 h 21727"/>
                <a:gd name="connsiteX19" fmla="*/ 8380 w 16759"/>
                <a:gd name="connsiteY19" fmla="*/ 143 h 21727"/>
                <a:gd name="connsiteX20" fmla="*/ 6348 w 16759"/>
                <a:gd name="connsiteY20" fmla="*/ 143 h 21727"/>
                <a:gd name="connsiteX21" fmla="*/ 0 w 16759"/>
                <a:gd name="connsiteY21" fmla="*/ 5729 h 2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59" h="21727">
                  <a:moveTo>
                    <a:pt x="0" y="5729"/>
                  </a:moveTo>
                  <a:lnTo>
                    <a:pt x="1143" y="11316"/>
                  </a:lnTo>
                  <a:lnTo>
                    <a:pt x="3047" y="21727"/>
                  </a:lnTo>
                  <a:lnTo>
                    <a:pt x="3047" y="20965"/>
                  </a:lnTo>
                  <a:cubicBezTo>
                    <a:pt x="3085" y="18976"/>
                    <a:pt x="4012" y="17111"/>
                    <a:pt x="5587" y="15887"/>
                  </a:cubicBezTo>
                  <a:lnTo>
                    <a:pt x="5587" y="4460"/>
                  </a:lnTo>
                  <a:cubicBezTo>
                    <a:pt x="5587" y="3806"/>
                    <a:pt x="6082" y="3256"/>
                    <a:pt x="6729" y="3190"/>
                  </a:cubicBezTo>
                  <a:cubicBezTo>
                    <a:pt x="7427" y="3190"/>
                    <a:pt x="7999" y="3759"/>
                    <a:pt x="7999" y="4460"/>
                  </a:cubicBezTo>
                  <a:lnTo>
                    <a:pt x="7999" y="14490"/>
                  </a:lnTo>
                  <a:cubicBezTo>
                    <a:pt x="8672" y="14419"/>
                    <a:pt x="9357" y="14419"/>
                    <a:pt x="10030" y="14490"/>
                  </a:cubicBezTo>
                  <a:cubicBezTo>
                    <a:pt x="13534" y="14540"/>
                    <a:pt x="16442" y="17222"/>
                    <a:pt x="16759" y="20712"/>
                  </a:cubicBezTo>
                  <a:cubicBezTo>
                    <a:pt x="16759" y="20712"/>
                    <a:pt x="16759" y="20712"/>
                    <a:pt x="16759" y="20712"/>
                  </a:cubicBezTo>
                  <a:lnTo>
                    <a:pt x="13585" y="4079"/>
                  </a:lnTo>
                  <a:lnTo>
                    <a:pt x="13585" y="4079"/>
                  </a:lnTo>
                  <a:cubicBezTo>
                    <a:pt x="13636" y="3657"/>
                    <a:pt x="13636" y="3231"/>
                    <a:pt x="13585" y="2809"/>
                  </a:cubicBezTo>
                  <a:cubicBezTo>
                    <a:pt x="13446" y="2428"/>
                    <a:pt x="13230" y="2082"/>
                    <a:pt x="12950" y="1793"/>
                  </a:cubicBezTo>
                  <a:lnTo>
                    <a:pt x="11935" y="778"/>
                  </a:lnTo>
                  <a:lnTo>
                    <a:pt x="10919" y="143"/>
                  </a:lnTo>
                  <a:lnTo>
                    <a:pt x="9649" y="143"/>
                  </a:lnTo>
                  <a:lnTo>
                    <a:pt x="8380" y="143"/>
                  </a:lnTo>
                  <a:cubicBezTo>
                    <a:pt x="7720" y="-48"/>
                    <a:pt x="7009" y="-48"/>
                    <a:pt x="6348" y="143"/>
                  </a:cubicBezTo>
                  <a:cubicBezTo>
                    <a:pt x="3174" y="276"/>
                    <a:pt x="533" y="2603"/>
                    <a:pt x="0" y="5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CE4309A-833D-493D-873E-92C97354C54F}"/>
                </a:ext>
              </a:extLst>
            </p:cNvPr>
            <p:cNvSpPr/>
            <p:nvPr/>
          </p:nvSpPr>
          <p:spPr>
            <a:xfrm>
              <a:off x="5208564" y="5633817"/>
              <a:ext cx="2412" cy="12696"/>
            </a:xfrm>
            <a:custGeom>
              <a:avLst/>
              <a:gdLst>
                <a:gd name="connsiteX0" fmla="*/ 2412 w 2412"/>
                <a:gd name="connsiteY0" fmla="*/ 11300 h 12696"/>
                <a:gd name="connsiteX1" fmla="*/ 2412 w 2412"/>
                <a:gd name="connsiteY1" fmla="*/ 1270 h 12696"/>
                <a:gd name="connsiteX2" fmla="*/ 1143 w 2412"/>
                <a:gd name="connsiteY2" fmla="*/ 0 h 12696"/>
                <a:gd name="connsiteX3" fmla="*/ 0 w 2412"/>
                <a:gd name="connsiteY3" fmla="*/ 1270 h 12696"/>
                <a:gd name="connsiteX4" fmla="*/ 0 w 2412"/>
                <a:gd name="connsiteY4" fmla="*/ 12697 h 12696"/>
                <a:gd name="connsiteX5" fmla="*/ 2412 w 2412"/>
                <a:gd name="connsiteY5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2696">
                  <a:moveTo>
                    <a:pt x="2412" y="11300"/>
                  </a:moveTo>
                  <a:lnTo>
                    <a:pt x="2412" y="1270"/>
                  </a:lnTo>
                  <a:cubicBezTo>
                    <a:pt x="2412" y="569"/>
                    <a:pt x="1841" y="0"/>
                    <a:pt x="1143" y="0"/>
                  </a:cubicBezTo>
                  <a:cubicBezTo>
                    <a:pt x="495" y="66"/>
                    <a:pt x="0" y="616"/>
                    <a:pt x="0" y="1270"/>
                  </a:cubicBezTo>
                  <a:lnTo>
                    <a:pt x="0" y="12697"/>
                  </a:lnTo>
                  <a:cubicBezTo>
                    <a:pt x="673" y="12039"/>
                    <a:pt x="1511" y="11559"/>
                    <a:pt x="2412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FF7FA3-BEF9-4E7E-ACA9-42DE1B8D44C7}"/>
                </a:ext>
              </a:extLst>
            </p:cNvPr>
            <p:cNvSpPr/>
            <p:nvPr/>
          </p:nvSpPr>
          <p:spPr>
            <a:xfrm>
              <a:off x="8184923" y="6511925"/>
              <a:ext cx="1099" cy="987"/>
            </a:xfrm>
            <a:custGeom>
              <a:avLst/>
              <a:gdLst>
                <a:gd name="connsiteX0" fmla="*/ 0 w 1099"/>
                <a:gd name="connsiteY0" fmla="*/ 0 h 987"/>
                <a:gd name="connsiteX1" fmla="*/ 1015 w 1099"/>
                <a:gd name="connsiteY1" fmla="*/ 762 h 987"/>
                <a:gd name="connsiteX2" fmla="*/ 0 w 1099"/>
                <a:gd name="connsiteY2" fmla="*/ 0 h 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987">
                  <a:moveTo>
                    <a:pt x="0" y="0"/>
                  </a:moveTo>
                  <a:cubicBezTo>
                    <a:pt x="0" y="0"/>
                    <a:pt x="635" y="0"/>
                    <a:pt x="1015" y="762"/>
                  </a:cubicBezTo>
                  <a:cubicBezTo>
                    <a:pt x="1396" y="1524"/>
                    <a:pt x="38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BAE7CA7-ECD1-4ACA-BF11-048453AEE2F0}"/>
                </a:ext>
              </a:extLst>
            </p:cNvPr>
            <p:cNvSpPr/>
            <p:nvPr/>
          </p:nvSpPr>
          <p:spPr>
            <a:xfrm>
              <a:off x="8187081" y="6513067"/>
              <a:ext cx="19" cy="1015"/>
            </a:xfrm>
            <a:custGeom>
              <a:avLst/>
              <a:gdLst>
                <a:gd name="connsiteX0" fmla="*/ 0 w 19"/>
                <a:gd name="connsiteY0" fmla="*/ 0 h 1015"/>
                <a:gd name="connsiteX1" fmla="*/ 0 w 19"/>
                <a:gd name="connsiteY1" fmla="*/ 1016 h 1015"/>
                <a:gd name="connsiteX2" fmla="*/ 0 w 19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1015">
                  <a:moveTo>
                    <a:pt x="0" y="0"/>
                  </a:moveTo>
                  <a:cubicBezTo>
                    <a:pt x="26" y="343"/>
                    <a:pt x="26" y="673"/>
                    <a:pt x="0" y="1016"/>
                  </a:cubicBezTo>
                  <a:cubicBezTo>
                    <a:pt x="26" y="673"/>
                    <a:pt x="26" y="34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8429973-83DA-4A71-AEDC-9AA72B59E935}"/>
                </a:ext>
              </a:extLst>
            </p:cNvPr>
            <p:cNvSpPr/>
            <p:nvPr/>
          </p:nvSpPr>
          <p:spPr>
            <a:xfrm>
              <a:off x="8188477" y="6515607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B8C3639-31D3-4C2D-B7F7-C123FB87418F}"/>
                </a:ext>
              </a:extLst>
            </p:cNvPr>
            <p:cNvSpPr/>
            <p:nvPr/>
          </p:nvSpPr>
          <p:spPr>
            <a:xfrm>
              <a:off x="8121693" y="6508877"/>
              <a:ext cx="62087" cy="15870"/>
            </a:xfrm>
            <a:custGeom>
              <a:avLst/>
              <a:gdLst>
                <a:gd name="connsiteX0" fmla="*/ 6857 w 62087"/>
                <a:gd name="connsiteY0" fmla="*/ 6983 h 15870"/>
                <a:gd name="connsiteX1" fmla="*/ 0 w 62087"/>
                <a:gd name="connsiteY1" fmla="*/ 13839 h 15870"/>
                <a:gd name="connsiteX2" fmla="*/ 0 w 62087"/>
                <a:gd name="connsiteY2" fmla="*/ 13839 h 15870"/>
                <a:gd name="connsiteX3" fmla="*/ 53708 w 62087"/>
                <a:gd name="connsiteY3" fmla="*/ 15871 h 15870"/>
                <a:gd name="connsiteX4" fmla="*/ 53708 w 62087"/>
                <a:gd name="connsiteY4" fmla="*/ 9269 h 15870"/>
                <a:gd name="connsiteX5" fmla="*/ 60691 w 62087"/>
                <a:gd name="connsiteY5" fmla="*/ 2412 h 15870"/>
                <a:gd name="connsiteX6" fmla="*/ 62087 w 62087"/>
                <a:gd name="connsiteY6" fmla="*/ 2412 h 15870"/>
                <a:gd name="connsiteX7" fmla="*/ 60944 w 62087"/>
                <a:gd name="connsiteY7" fmla="*/ 2412 h 15870"/>
                <a:gd name="connsiteX8" fmla="*/ 508 w 62087"/>
                <a:gd name="connsiteY8" fmla="*/ 0 h 15870"/>
                <a:gd name="connsiteX9" fmla="*/ 508 w 62087"/>
                <a:gd name="connsiteY9" fmla="*/ 0 h 15870"/>
                <a:gd name="connsiteX10" fmla="*/ 6857 w 62087"/>
                <a:gd name="connsiteY10" fmla="*/ 6983 h 1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87" h="15870">
                  <a:moveTo>
                    <a:pt x="6857" y="6983"/>
                  </a:moveTo>
                  <a:cubicBezTo>
                    <a:pt x="6857" y="10767"/>
                    <a:pt x="3784" y="13839"/>
                    <a:pt x="0" y="13839"/>
                  </a:cubicBezTo>
                  <a:lnTo>
                    <a:pt x="0" y="13839"/>
                  </a:lnTo>
                  <a:lnTo>
                    <a:pt x="53708" y="15871"/>
                  </a:lnTo>
                  <a:lnTo>
                    <a:pt x="53708" y="9269"/>
                  </a:lnTo>
                  <a:cubicBezTo>
                    <a:pt x="53771" y="5460"/>
                    <a:pt x="56882" y="2412"/>
                    <a:pt x="60691" y="2412"/>
                  </a:cubicBezTo>
                  <a:lnTo>
                    <a:pt x="62087" y="2412"/>
                  </a:lnTo>
                  <a:lnTo>
                    <a:pt x="60944" y="2412"/>
                  </a:lnTo>
                  <a:lnTo>
                    <a:pt x="508" y="0"/>
                  </a:lnTo>
                  <a:lnTo>
                    <a:pt x="508" y="0"/>
                  </a:lnTo>
                  <a:cubicBezTo>
                    <a:pt x="4139" y="267"/>
                    <a:pt x="6933" y="3339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21A0CD4-CFE4-46CF-8A61-21946E2C845E}"/>
                </a:ext>
              </a:extLst>
            </p:cNvPr>
            <p:cNvSpPr/>
            <p:nvPr/>
          </p:nvSpPr>
          <p:spPr>
            <a:xfrm>
              <a:off x="8039926" y="5953649"/>
              <a:ext cx="13839" cy="555228"/>
            </a:xfrm>
            <a:custGeom>
              <a:avLst/>
              <a:gdLst>
                <a:gd name="connsiteX0" fmla="*/ 6730 w 13839"/>
                <a:gd name="connsiteY0" fmla="*/ 6983 h 555228"/>
                <a:gd name="connsiteX1" fmla="*/ 0 w 13839"/>
                <a:gd name="connsiteY1" fmla="*/ 1270 h 555228"/>
                <a:gd name="connsiteX2" fmla="*/ 0 w 13839"/>
                <a:gd name="connsiteY2" fmla="*/ 1270 h 555228"/>
                <a:gd name="connsiteX3" fmla="*/ 0 w 13839"/>
                <a:gd name="connsiteY3" fmla="*/ 555229 h 555228"/>
                <a:gd name="connsiteX4" fmla="*/ 13840 w 13839"/>
                <a:gd name="connsiteY4" fmla="*/ 555229 h 555228"/>
                <a:gd name="connsiteX5" fmla="*/ 13840 w 13839"/>
                <a:gd name="connsiteY5" fmla="*/ 0 h 555228"/>
                <a:gd name="connsiteX6" fmla="*/ 6857 w 13839"/>
                <a:gd name="connsiteY6" fmla="*/ 6984 h 555228"/>
                <a:gd name="connsiteX7" fmla="*/ 6730 w 13839"/>
                <a:gd name="connsiteY7" fmla="*/ 6983 h 5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555228">
                  <a:moveTo>
                    <a:pt x="6730" y="6983"/>
                  </a:moveTo>
                  <a:cubicBezTo>
                    <a:pt x="3416" y="6917"/>
                    <a:pt x="597" y="4530"/>
                    <a:pt x="0" y="1270"/>
                  </a:cubicBezTo>
                  <a:lnTo>
                    <a:pt x="0" y="1270"/>
                  </a:lnTo>
                  <a:lnTo>
                    <a:pt x="0" y="555229"/>
                  </a:lnTo>
                  <a:lnTo>
                    <a:pt x="13840" y="555229"/>
                  </a:lnTo>
                  <a:lnTo>
                    <a:pt x="13840" y="0"/>
                  </a:lnTo>
                  <a:cubicBezTo>
                    <a:pt x="13840" y="3857"/>
                    <a:pt x="10716" y="6983"/>
                    <a:pt x="6857" y="6984"/>
                  </a:cubicBezTo>
                  <a:cubicBezTo>
                    <a:pt x="6819" y="6984"/>
                    <a:pt x="6768" y="6984"/>
                    <a:pt x="673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C8A81E7-0E45-491D-B90B-FE6EB6CD67ED}"/>
                </a:ext>
              </a:extLst>
            </p:cNvPr>
            <p:cNvSpPr/>
            <p:nvPr/>
          </p:nvSpPr>
          <p:spPr>
            <a:xfrm>
              <a:off x="5524076" y="5668860"/>
              <a:ext cx="635" cy="1269"/>
            </a:xfrm>
            <a:custGeom>
              <a:avLst/>
              <a:gdLst>
                <a:gd name="connsiteX0" fmla="*/ 0 w 635"/>
                <a:gd name="connsiteY0" fmla="*/ 1270 h 1269"/>
                <a:gd name="connsiteX1" fmla="*/ 635 w 635"/>
                <a:gd name="connsiteY1" fmla="*/ 0 h 1269"/>
                <a:gd name="connsiteX2" fmla="*/ 0 w 635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1270"/>
                  </a:moveTo>
                  <a:cubicBezTo>
                    <a:pt x="127" y="811"/>
                    <a:pt x="343" y="381"/>
                    <a:pt x="635" y="0"/>
                  </a:cubicBezTo>
                  <a:cubicBezTo>
                    <a:pt x="343" y="381"/>
                    <a:pt x="127" y="811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54B0C1D-9A74-48DE-B7ED-10098278D06A}"/>
                </a:ext>
              </a:extLst>
            </p:cNvPr>
            <p:cNvSpPr/>
            <p:nvPr/>
          </p:nvSpPr>
          <p:spPr>
            <a:xfrm>
              <a:off x="5525346" y="5666956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3BD4B53-8685-4536-A993-529FC86A661D}"/>
                </a:ext>
              </a:extLst>
            </p:cNvPr>
            <p:cNvSpPr/>
            <p:nvPr/>
          </p:nvSpPr>
          <p:spPr>
            <a:xfrm>
              <a:off x="5532075" y="5665305"/>
              <a:ext cx="183467" cy="13839"/>
            </a:xfrm>
            <a:custGeom>
              <a:avLst/>
              <a:gdLst>
                <a:gd name="connsiteX0" fmla="*/ 5206 w 183467"/>
                <a:gd name="connsiteY0" fmla="*/ 8507 h 13839"/>
                <a:gd name="connsiteX1" fmla="*/ 3936 w 183467"/>
                <a:gd name="connsiteY1" fmla="*/ 13839 h 13839"/>
                <a:gd name="connsiteX2" fmla="*/ 176611 w 183467"/>
                <a:gd name="connsiteY2" fmla="*/ 13839 h 13839"/>
                <a:gd name="connsiteX3" fmla="*/ 176611 w 183467"/>
                <a:gd name="connsiteY3" fmla="*/ 6856 h 13839"/>
                <a:gd name="connsiteX4" fmla="*/ 183467 w 183467"/>
                <a:gd name="connsiteY4" fmla="*/ 0 h 13839"/>
                <a:gd name="connsiteX5" fmla="*/ 0 w 183467"/>
                <a:gd name="connsiteY5" fmla="*/ 0 h 13839"/>
                <a:gd name="connsiteX6" fmla="*/ 5295 w 183467"/>
                <a:gd name="connsiteY6" fmla="*/ 8121 h 13839"/>
                <a:gd name="connsiteX7" fmla="*/ 5206 w 183467"/>
                <a:gd name="connsiteY7" fmla="*/ 850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467" h="13839">
                  <a:moveTo>
                    <a:pt x="5206" y="8507"/>
                  </a:moveTo>
                  <a:lnTo>
                    <a:pt x="3936" y="13839"/>
                  </a:lnTo>
                  <a:lnTo>
                    <a:pt x="176611" y="13839"/>
                  </a:lnTo>
                  <a:lnTo>
                    <a:pt x="176611" y="6856"/>
                  </a:lnTo>
                  <a:cubicBezTo>
                    <a:pt x="176611" y="3070"/>
                    <a:pt x="179684" y="0"/>
                    <a:pt x="183467" y="0"/>
                  </a:cubicBezTo>
                  <a:lnTo>
                    <a:pt x="0" y="0"/>
                  </a:lnTo>
                  <a:cubicBezTo>
                    <a:pt x="3708" y="780"/>
                    <a:pt x="6082" y="4415"/>
                    <a:pt x="5295" y="8121"/>
                  </a:cubicBezTo>
                  <a:cubicBezTo>
                    <a:pt x="5269" y="8250"/>
                    <a:pt x="5244" y="8379"/>
                    <a:pt x="520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016EDE2-38D8-4F6A-B182-D9FFC8A64BE7}"/>
                </a:ext>
              </a:extLst>
            </p:cNvPr>
            <p:cNvSpPr/>
            <p:nvPr/>
          </p:nvSpPr>
          <p:spPr>
            <a:xfrm>
              <a:off x="5527378" y="5666194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024B1C-C14F-4993-AE42-E0C7169680F2}"/>
                </a:ext>
              </a:extLst>
            </p:cNvPr>
            <p:cNvSpPr/>
            <p:nvPr/>
          </p:nvSpPr>
          <p:spPr>
            <a:xfrm>
              <a:off x="5521791" y="5665813"/>
              <a:ext cx="15065" cy="13712"/>
            </a:xfrm>
            <a:custGeom>
              <a:avLst/>
              <a:gdLst>
                <a:gd name="connsiteX0" fmla="*/ 7110 w 15065"/>
                <a:gd name="connsiteY0" fmla="*/ 6602 h 13712"/>
                <a:gd name="connsiteX1" fmla="*/ 7110 w 15065"/>
                <a:gd name="connsiteY1" fmla="*/ 6602 h 13712"/>
                <a:gd name="connsiteX2" fmla="*/ 7110 w 15065"/>
                <a:gd name="connsiteY2" fmla="*/ 6602 h 13712"/>
                <a:gd name="connsiteX3" fmla="*/ 8253 w 15065"/>
                <a:gd name="connsiteY3" fmla="*/ 5460 h 13712"/>
                <a:gd name="connsiteX4" fmla="*/ 9510 w 15065"/>
                <a:gd name="connsiteY4" fmla="*/ 6468 h 13712"/>
                <a:gd name="connsiteX5" fmla="*/ 9523 w 15065"/>
                <a:gd name="connsiteY5" fmla="*/ 6602 h 13712"/>
                <a:gd name="connsiteX6" fmla="*/ 9523 w 15065"/>
                <a:gd name="connsiteY6" fmla="*/ 7491 h 13712"/>
                <a:gd name="connsiteX7" fmla="*/ 13586 w 15065"/>
                <a:gd name="connsiteY7" fmla="*/ 13713 h 13712"/>
                <a:gd name="connsiteX8" fmla="*/ 13586 w 15065"/>
                <a:gd name="connsiteY8" fmla="*/ 13713 h 13712"/>
                <a:gd name="connsiteX9" fmla="*/ 14855 w 15065"/>
                <a:gd name="connsiteY9" fmla="*/ 8380 h 13712"/>
                <a:gd name="connsiteX10" fmla="*/ 9878 w 15065"/>
                <a:gd name="connsiteY10" fmla="*/ 55 h 13712"/>
                <a:gd name="connsiteX11" fmla="*/ 9650 w 15065"/>
                <a:gd name="connsiteY11" fmla="*/ 0 h 13712"/>
                <a:gd name="connsiteX12" fmla="*/ 7618 w 15065"/>
                <a:gd name="connsiteY12" fmla="*/ 0 h 13712"/>
                <a:gd name="connsiteX13" fmla="*/ 6222 w 15065"/>
                <a:gd name="connsiteY13" fmla="*/ 0 h 13712"/>
                <a:gd name="connsiteX14" fmla="*/ 4952 w 15065"/>
                <a:gd name="connsiteY14" fmla="*/ 0 h 13712"/>
                <a:gd name="connsiteX15" fmla="*/ 3936 w 15065"/>
                <a:gd name="connsiteY15" fmla="*/ 762 h 13712"/>
                <a:gd name="connsiteX16" fmla="*/ 2920 w 15065"/>
                <a:gd name="connsiteY16" fmla="*/ 1524 h 13712"/>
                <a:gd name="connsiteX17" fmla="*/ 2285 w 15065"/>
                <a:gd name="connsiteY17" fmla="*/ 2666 h 13712"/>
                <a:gd name="connsiteX18" fmla="*/ 1651 w 15065"/>
                <a:gd name="connsiteY18" fmla="*/ 3936 h 13712"/>
                <a:gd name="connsiteX19" fmla="*/ 0 w 15065"/>
                <a:gd name="connsiteY19" fmla="*/ 11046 h 13712"/>
                <a:gd name="connsiteX20" fmla="*/ 0 w 15065"/>
                <a:gd name="connsiteY20" fmla="*/ 11808 h 13712"/>
                <a:gd name="connsiteX21" fmla="*/ 7110 w 15065"/>
                <a:gd name="connsiteY21" fmla="*/ 660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065" h="13712">
                  <a:moveTo>
                    <a:pt x="7110" y="6602"/>
                  </a:moveTo>
                  <a:lnTo>
                    <a:pt x="7110" y="6602"/>
                  </a:lnTo>
                  <a:lnTo>
                    <a:pt x="7110" y="6602"/>
                  </a:lnTo>
                  <a:cubicBezTo>
                    <a:pt x="7110" y="5971"/>
                    <a:pt x="7618" y="5460"/>
                    <a:pt x="8253" y="5460"/>
                  </a:cubicBezTo>
                  <a:cubicBezTo>
                    <a:pt x="8875" y="5390"/>
                    <a:pt x="9447" y="5841"/>
                    <a:pt x="9510" y="6468"/>
                  </a:cubicBezTo>
                  <a:cubicBezTo>
                    <a:pt x="9523" y="6513"/>
                    <a:pt x="9523" y="6558"/>
                    <a:pt x="9523" y="6602"/>
                  </a:cubicBezTo>
                  <a:lnTo>
                    <a:pt x="9523" y="7491"/>
                  </a:lnTo>
                  <a:cubicBezTo>
                    <a:pt x="11960" y="8612"/>
                    <a:pt x="13535" y="11031"/>
                    <a:pt x="13586" y="13713"/>
                  </a:cubicBezTo>
                  <a:lnTo>
                    <a:pt x="13586" y="13713"/>
                  </a:lnTo>
                  <a:lnTo>
                    <a:pt x="14855" y="8380"/>
                  </a:lnTo>
                  <a:cubicBezTo>
                    <a:pt x="15782" y="4708"/>
                    <a:pt x="13560" y="981"/>
                    <a:pt x="9878" y="55"/>
                  </a:cubicBezTo>
                  <a:cubicBezTo>
                    <a:pt x="9802" y="36"/>
                    <a:pt x="9726" y="17"/>
                    <a:pt x="9650" y="0"/>
                  </a:cubicBezTo>
                  <a:lnTo>
                    <a:pt x="7618" y="0"/>
                  </a:lnTo>
                  <a:lnTo>
                    <a:pt x="6222" y="0"/>
                  </a:lnTo>
                  <a:lnTo>
                    <a:pt x="4952" y="0"/>
                  </a:lnTo>
                  <a:cubicBezTo>
                    <a:pt x="4558" y="169"/>
                    <a:pt x="4203" y="429"/>
                    <a:pt x="3936" y="762"/>
                  </a:cubicBezTo>
                  <a:lnTo>
                    <a:pt x="2920" y="1524"/>
                  </a:lnTo>
                  <a:cubicBezTo>
                    <a:pt x="2666" y="1877"/>
                    <a:pt x="2450" y="2260"/>
                    <a:pt x="2285" y="2666"/>
                  </a:cubicBezTo>
                  <a:cubicBezTo>
                    <a:pt x="1994" y="3047"/>
                    <a:pt x="1778" y="3478"/>
                    <a:pt x="1651" y="3936"/>
                  </a:cubicBezTo>
                  <a:lnTo>
                    <a:pt x="0" y="11046"/>
                  </a:lnTo>
                  <a:lnTo>
                    <a:pt x="0" y="11808"/>
                  </a:lnTo>
                  <a:cubicBezTo>
                    <a:pt x="749" y="8546"/>
                    <a:pt x="3771" y="6328"/>
                    <a:pt x="7110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D7FF1B6-80E5-4561-B7AC-9C9EC18F9AF9}"/>
                </a:ext>
              </a:extLst>
            </p:cNvPr>
            <p:cNvSpPr/>
            <p:nvPr/>
          </p:nvSpPr>
          <p:spPr>
            <a:xfrm>
              <a:off x="5013035" y="5644737"/>
              <a:ext cx="151217" cy="13839"/>
            </a:xfrm>
            <a:custGeom>
              <a:avLst/>
              <a:gdLst>
                <a:gd name="connsiteX0" fmla="*/ 6856 w 151217"/>
                <a:gd name="connsiteY0" fmla="*/ 6856 h 13839"/>
                <a:gd name="connsiteX1" fmla="*/ 6856 w 151217"/>
                <a:gd name="connsiteY1" fmla="*/ 13839 h 13839"/>
                <a:gd name="connsiteX2" fmla="*/ 151218 w 151217"/>
                <a:gd name="connsiteY2" fmla="*/ 13839 h 13839"/>
                <a:gd name="connsiteX3" fmla="*/ 151218 w 151217"/>
                <a:gd name="connsiteY3" fmla="*/ 0 h 13839"/>
                <a:gd name="connsiteX4" fmla="*/ 0 w 151217"/>
                <a:gd name="connsiteY4" fmla="*/ 0 h 13839"/>
                <a:gd name="connsiteX5" fmla="*/ 6856 w 151217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856" y="6856"/>
                  </a:moveTo>
                  <a:lnTo>
                    <a:pt x="6856" y="13839"/>
                  </a:lnTo>
                  <a:lnTo>
                    <a:pt x="151218" y="13839"/>
                  </a:lnTo>
                  <a:lnTo>
                    <a:pt x="15121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7C622D0-D724-4E50-A101-EC33C0AD55BE}"/>
                </a:ext>
              </a:extLst>
            </p:cNvPr>
            <p:cNvSpPr/>
            <p:nvPr/>
          </p:nvSpPr>
          <p:spPr>
            <a:xfrm>
              <a:off x="5522680" y="5672542"/>
              <a:ext cx="6729" cy="167597"/>
            </a:xfrm>
            <a:custGeom>
              <a:avLst/>
              <a:gdLst>
                <a:gd name="connsiteX0" fmla="*/ 5967 w 6729"/>
                <a:gd name="connsiteY0" fmla="*/ 151853 h 167597"/>
                <a:gd name="connsiteX1" fmla="*/ 5967 w 6729"/>
                <a:gd name="connsiteY1" fmla="*/ 151853 h 167597"/>
                <a:gd name="connsiteX2" fmla="*/ 6729 w 6729"/>
                <a:gd name="connsiteY2" fmla="*/ 149695 h 167597"/>
                <a:gd name="connsiteX3" fmla="*/ 6729 w 6729"/>
                <a:gd name="connsiteY3" fmla="*/ 0 h 167597"/>
                <a:gd name="connsiteX4" fmla="*/ 6729 w 6729"/>
                <a:gd name="connsiteY4" fmla="*/ 0 h 167597"/>
                <a:gd name="connsiteX5" fmla="*/ 0 w 6729"/>
                <a:gd name="connsiteY5" fmla="*/ 6094 h 167597"/>
                <a:gd name="connsiteX6" fmla="*/ 0 w 6729"/>
                <a:gd name="connsiteY6" fmla="*/ 6856 h 167597"/>
                <a:gd name="connsiteX7" fmla="*/ 0 w 6729"/>
                <a:gd name="connsiteY7" fmla="*/ 167597 h 167597"/>
                <a:gd name="connsiteX8" fmla="*/ 2159 w 6729"/>
                <a:gd name="connsiteY8" fmla="*/ 167597 h 16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7597">
                  <a:moveTo>
                    <a:pt x="5967" y="151853"/>
                  </a:moveTo>
                  <a:lnTo>
                    <a:pt x="5967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51" y="-15"/>
                    <a:pt x="330" y="2628"/>
                    <a:pt x="0" y="6094"/>
                  </a:cubicBezTo>
                  <a:cubicBezTo>
                    <a:pt x="0" y="6094"/>
                    <a:pt x="0" y="6094"/>
                    <a:pt x="0" y="6856"/>
                  </a:cubicBezTo>
                  <a:lnTo>
                    <a:pt x="0" y="167597"/>
                  </a:lnTo>
                  <a:lnTo>
                    <a:pt x="2159" y="1675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6593BB5-E270-456C-BD06-18A6BADAF4AA}"/>
                </a:ext>
              </a:extLst>
            </p:cNvPr>
            <p:cNvSpPr/>
            <p:nvPr/>
          </p:nvSpPr>
          <p:spPr>
            <a:xfrm>
              <a:off x="5531568" y="5673050"/>
              <a:ext cx="4062" cy="141695"/>
            </a:xfrm>
            <a:custGeom>
              <a:avLst/>
              <a:gdLst>
                <a:gd name="connsiteX0" fmla="*/ 254 w 4062"/>
                <a:gd name="connsiteY0" fmla="*/ 141696 h 141695"/>
                <a:gd name="connsiteX1" fmla="*/ 888 w 4062"/>
                <a:gd name="connsiteY1" fmla="*/ 139283 h 141695"/>
                <a:gd name="connsiteX2" fmla="*/ 888 w 4062"/>
                <a:gd name="connsiteY2" fmla="*/ 139283 h 141695"/>
                <a:gd name="connsiteX3" fmla="*/ 1524 w 4062"/>
                <a:gd name="connsiteY3" fmla="*/ 138014 h 141695"/>
                <a:gd name="connsiteX4" fmla="*/ 2285 w 4062"/>
                <a:gd name="connsiteY4" fmla="*/ 136998 h 141695"/>
                <a:gd name="connsiteX5" fmla="*/ 3174 w 4062"/>
                <a:gd name="connsiteY5" fmla="*/ 136236 h 141695"/>
                <a:gd name="connsiteX6" fmla="*/ 4063 w 4062"/>
                <a:gd name="connsiteY6" fmla="*/ 136236 h 141695"/>
                <a:gd name="connsiteX7" fmla="*/ 4063 w 4062"/>
                <a:gd name="connsiteY7" fmla="*/ 6221 h 141695"/>
                <a:gd name="connsiteX8" fmla="*/ 0 w 4062"/>
                <a:gd name="connsiteY8" fmla="*/ 0 h 14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2" h="141695">
                  <a:moveTo>
                    <a:pt x="254" y="141696"/>
                  </a:moveTo>
                  <a:lnTo>
                    <a:pt x="888" y="139283"/>
                  </a:lnTo>
                  <a:lnTo>
                    <a:pt x="888" y="139283"/>
                  </a:lnTo>
                  <a:cubicBezTo>
                    <a:pt x="1079" y="138848"/>
                    <a:pt x="1282" y="138424"/>
                    <a:pt x="1524" y="138014"/>
                  </a:cubicBezTo>
                  <a:cubicBezTo>
                    <a:pt x="1524" y="138014"/>
                    <a:pt x="1524" y="138014"/>
                    <a:pt x="2285" y="136998"/>
                  </a:cubicBezTo>
                  <a:lnTo>
                    <a:pt x="3174" y="136236"/>
                  </a:lnTo>
                  <a:cubicBezTo>
                    <a:pt x="3174" y="136236"/>
                    <a:pt x="3174" y="136236"/>
                    <a:pt x="4063" y="136236"/>
                  </a:cubicBezTo>
                  <a:lnTo>
                    <a:pt x="4063" y="6221"/>
                  </a:lnTo>
                  <a:cubicBezTo>
                    <a:pt x="4012" y="3540"/>
                    <a:pt x="2438" y="1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0F4F682-E384-464E-8F0F-2D10B1EED6AA}"/>
                </a:ext>
              </a:extLst>
            </p:cNvPr>
            <p:cNvSpPr/>
            <p:nvPr/>
          </p:nvSpPr>
          <p:spPr>
            <a:xfrm>
              <a:off x="5205644" y="5835315"/>
              <a:ext cx="2539" cy="11046"/>
            </a:xfrm>
            <a:custGeom>
              <a:avLst/>
              <a:gdLst>
                <a:gd name="connsiteX0" fmla="*/ 0 w 2539"/>
                <a:gd name="connsiteY0" fmla="*/ 0 h 11046"/>
                <a:gd name="connsiteX1" fmla="*/ 0 w 2539"/>
                <a:gd name="connsiteY1" fmla="*/ 11046 h 11046"/>
                <a:gd name="connsiteX2" fmla="*/ 2539 w 2539"/>
                <a:gd name="connsiteY2" fmla="*/ 5967 h 11046"/>
                <a:gd name="connsiteX3" fmla="*/ 2539 w 2539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11046">
                  <a:moveTo>
                    <a:pt x="0" y="0"/>
                  </a:moveTo>
                  <a:lnTo>
                    <a:pt x="0" y="11046"/>
                  </a:lnTo>
                  <a:cubicBezTo>
                    <a:pt x="38" y="9057"/>
                    <a:pt x="965" y="7191"/>
                    <a:pt x="2539" y="5967"/>
                  </a:cubicBez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CF4FF5E-C144-4224-884F-321FAA2EA7D9}"/>
                </a:ext>
              </a:extLst>
            </p:cNvPr>
            <p:cNvSpPr/>
            <p:nvPr/>
          </p:nvSpPr>
          <p:spPr>
            <a:xfrm>
              <a:off x="5206024" y="5644683"/>
              <a:ext cx="13839" cy="195456"/>
            </a:xfrm>
            <a:custGeom>
              <a:avLst/>
              <a:gdLst>
                <a:gd name="connsiteX0" fmla="*/ 6983 w 13839"/>
                <a:gd name="connsiteY0" fmla="*/ 53 h 195456"/>
                <a:gd name="connsiteX1" fmla="*/ 4952 w 13839"/>
                <a:gd name="connsiteY1" fmla="*/ 53 h 195456"/>
                <a:gd name="connsiteX2" fmla="*/ 2539 w 13839"/>
                <a:gd name="connsiteY2" fmla="*/ 1450 h 195456"/>
                <a:gd name="connsiteX3" fmla="*/ 0 w 13839"/>
                <a:gd name="connsiteY3" fmla="*/ 6529 h 195456"/>
                <a:gd name="connsiteX4" fmla="*/ 0 w 13839"/>
                <a:gd name="connsiteY4" fmla="*/ 188219 h 195456"/>
                <a:gd name="connsiteX5" fmla="*/ 3682 w 13839"/>
                <a:gd name="connsiteY5" fmla="*/ 188219 h 195456"/>
                <a:gd name="connsiteX6" fmla="*/ 4939 w 13839"/>
                <a:gd name="connsiteY6" fmla="*/ 189227 h 195456"/>
                <a:gd name="connsiteX7" fmla="*/ 4952 w 13839"/>
                <a:gd name="connsiteY7" fmla="*/ 189362 h 195456"/>
                <a:gd name="connsiteX8" fmla="*/ 4952 w 13839"/>
                <a:gd name="connsiteY8" fmla="*/ 195456 h 195456"/>
                <a:gd name="connsiteX9" fmla="*/ 6983 w 13839"/>
                <a:gd name="connsiteY9" fmla="*/ 195456 h 195456"/>
                <a:gd name="connsiteX10" fmla="*/ 13839 w 13839"/>
                <a:gd name="connsiteY10" fmla="*/ 195456 h 195456"/>
                <a:gd name="connsiteX11" fmla="*/ 13839 w 13839"/>
                <a:gd name="connsiteY11" fmla="*/ 6910 h 195456"/>
                <a:gd name="connsiteX12" fmla="*/ 13839 w 13839"/>
                <a:gd name="connsiteY12" fmla="*/ 6275 h 195456"/>
                <a:gd name="connsiteX13" fmla="*/ 6983 w 13839"/>
                <a:gd name="connsiteY13" fmla="*/ 53 h 19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456">
                  <a:moveTo>
                    <a:pt x="6983" y="53"/>
                  </a:moveTo>
                  <a:cubicBezTo>
                    <a:pt x="6310" y="-18"/>
                    <a:pt x="5625" y="-18"/>
                    <a:pt x="4952" y="53"/>
                  </a:cubicBezTo>
                  <a:cubicBezTo>
                    <a:pt x="4050" y="312"/>
                    <a:pt x="3212" y="792"/>
                    <a:pt x="2539" y="1450"/>
                  </a:cubicBezTo>
                  <a:cubicBezTo>
                    <a:pt x="965" y="2674"/>
                    <a:pt x="38" y="4539"/>
                    <a:pt x="0" y="6529"/>
                  </a:cubicBezTo>
                  <a:lnTo>
                    <a:pt x="0" y="188219"/>
                  </a:lnTo>
                  <a:lnTo>
                    <a:pt x="3682" y="188219"/>
                  </a:lnTo>
                  <a:cubicBezTo>
                    <a:pt x="4304" y="188149"/>
                    <a:pt x="4876" y="188600"/>
                    <a:pt x="4939" y="189227"/>
                  </a:cubicBezTo>
                  <a:cubicBezTo>
                    <a:pt x="4952" y="189272"/>
                    <a:pt x="4952" y="189317"/>
                    <a:pt x="4952" y="189362"/>
                  </a:cubicBezTo>
                  <a:lnTo>
                    <a:pt x="4952" y="195456"/>
                  </a:lnTo>
                  <a:cubicBezTo>
                    <a:pt x="5625" y="195385"/>
                    <a:pt x="6310" y="195385"/>
                    <a:pt x="6983" y="195456"/>
                  </a:cubicBezTo>
                  <a:lnTo>
                    <a:pt x="13839" y="195456"/>
                  </a:lnTo>
                  <a:lnTo>
                    <a:pt x="13839" y="6910"/>
                  </a:lnTo>
                  <a:cubicBezTo>
                    <a:pt x="13839" y="6910"/>
                    <a:pt x="13839" y="6910"/>
                    <a:pt x="13839" y="6275"/>
                  </a:cubicBezTo>
                  <a:cubicBezTo>
                    <a:pt x="13509" y="2737"/>
                    <a:pt x="10538" y="38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6B850F-52E6-4537-93F0-1F5747AA2540}"/>
                </a:ext>
              </a:extLst>
            </p:cNvPr>
            <p:cNvSpPr/>
            <p:nvPr/>
          </p:nvSpPr>
          <p:spPr>
            <a:xfrm>
              <a:off x="5536519" y="5832902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E9A942-B59D-4CB7-920D-4F8780DBAE54}"/>
                </a:ext>
              </a:extLst>
            </p:cNvPr>
            <p:cNvSpPr/>
            <p:nvPr/>
          </p:nvSpPr>
          <p:spPr>
            <a:xfrm>
              <a:off x="5540328" y="5828332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7" y="1004"/>
                    <a:pt x="724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16569B5-E878-4EBB-ADA3-CFC8B1166BC8}"/>
                </a:ext>
              </a:extLst>
            </p:cNvPr>
            <p:cNvSpPr/>
            <p:nvPr/>
          </p:nvSpPr>
          <p:spPr>
            <a:xfrm>
              <a:off x="5524203" y="5825030"/>
              <a:ext cx="5205" cy="15109"/>
            </a:xfrm>
            <a:custGeom>
              <a:avLst/>
              <a:gdLst>
                <a:gd name="connsiteX0" fmla="*/ 5206 w 5205"/>
                <a:gd name="connsiteY0" fmla="*/ 15109 h 15109"/>
                <a:gd name="connsiteX1" fmla="*/ 5206 w 5205"/>
                <a:gd name="connsiteY1" fmla="*/ 5460 h 15109"/>
                <a:gd name="connsiteX2" fmla="*/ 4444 w 5205"/>
                <a:gd name="connsiteY2" fmla="*/ 0 h 15109"/>
                <a:gd name="connsiteX3" fmla="*/ 0 w 5205"/>
                <a:gd name="connsiteY3" fmla="*/ 15109 h 15109"/>
                <a:gd name="connsiteX4" fmla="*/ 5206 w 5205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5109">
                  <a:moveTo>
                    <a:pt x="5206" y="15109"/>
                  </a:moveTo>
                  <a:lnTo>
                    <a:pt x="5206" y="5460"/>
                  </a:lnTo>
                  <a:cubicBezTo>
                    <a:pt x="4203" y="3827"/>
                    <a:pt x="3923" y="1846"/>
                    <a:pt x="4444" y="0"/>
                  </a:cubicBezTo>
                  <a:lnTo>
                    <a:pt x="0" y="15109"/>
                  </a:lnTo>
                  <a:lnTo>
                    <a:pt x="5206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11ED98-3DEF-4411-8AB6-F97E0522EC46}"/>
                </a:ext>
              </a:extLst>
            </p:cNvPr>
            <p:cNvSpPr/>
            <p:nvPr/>
          </p:nvSpPr>
          <p:spPr>
            <a:xfrm>
              <a:off x="5531822" y="5833029"/>
              <a:ext cx="2285" cy="7110"/>
            </a:xfrm>
            <a:custGeom>
              <a:avLst/>
              <a:gdLst>
                <a:gd name="connsiteX0" fmla="*/ 0 w 2285"/>
                <a:gd name="connsiteY0" fmla="*/ 7110 h 7110"/>
                <a:gd name="connsiteX1" fmla="*/ 2285 w 2285"/>
                <a:gd name="connsiteY1" fmla="*/ 7110 h 7110"/>
                <a:gd name="connsiteX2" fmla="*/ 2285 w 2285"/>
                <a:gd name="connsiteY2" fmla="*/ 762 h 7110"/>
                <a:gd name="connsiteX3" fmla="*/ 1524 w 2285"/>
                <a:gd name="connsiteY3" fmla="*/ 762 h 7110"/>
                <a:gd name="connsiteX4" fmla="*/ 0 w 2285"/>
                <a:gd name="connsiteY4" fmla="*/ 0 h 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110">
                  <a:moveTo>
                    <a:pt x="0" y="7110"/>
                  </a:moveTo>
                  <a:lnTo>
                    <a:pt x="2285" y="7110"/>
                  </a:lnTo>
                  <a:lnTo>
                    <a:pt x="2285" y="762"/>
                  </a:lnTo>
                  <a:lnTo>
                    <a:pt x="1524" y="762"/>
                  </a:lnTo>
                  <a:cubicBezTo>
                    <a:pt x="978" y="585"/>
                    <a:pt x="470" y="3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5F93082-90B4-4E3C-9E9C-5DFDB94E4E35}"/>
                </a:ext>
              </a:extLst>
            </p:cNvPr>
            <p:cNvSpPr/>
            <p:nvPr/>
          </p:nvSpPr>
          <p:spPr>
            <a:xfrm>
              <a:off x="4247551" y="5581745"/>
              <a:ext cx="161247" cy="12458"/>
            </a:xfrm>
            <a:custGeom>
              <a:avLst/>
              <a:gdLst>
                <a:gd name="connsiteX0" fmla="*/ 8126 w 161247"/>
                <a:gd name="connsiteY0" fmla="*/ 5602 h 12458"/>
                <a:gd name="connsiteX1" fmla="*/ 8126 w 161247"/>
                <a:gd name="connsiteY1" fmla="*/ 9158 h 12458"/>
                <a:gd name="connsiteX2" fmla="*/ 12697 w 161247"/>
                <a:gd name="connsiteY2" fmla="*/ 12459 h 12458"/>
                <a:gd name="connsiteX3" fmla="*/ 155915 w 161247"/>
                <a:gd name="connsiteY3" fmla="*/ 12459 h 12458"/>
                <a:gd name="connsiteX4" fmla="*/ 155915 w 161247"/>
                <a:gd name="connsiteY4" fmla="*/ 5602 h 12458"/>
                <a:gd name="connsiteX5" fmla="*/ 155915 w 161247"/>
                <a:gd name="connsiteY5" fmla="*/ 4587 h 12458"/>
                <a:gd name="connsiteX6" fmla="*/ 155915 w 161247"/>
                <a:gd name="connsiteY6" fmla="*/ 3190 h 12458"/>
                <a:gd name="connsiteX7" fmla="*/ 156550 w 161247"/>
                <a:gd name="connsiteY7" fmla="*/ 1920 h 12458"/>
                <a:gd name="connsiteX8" fmla="*/ 156550 w 161247"/>
                <a:gd name="connsiteY8" fmla="*/ 1032 h 12458"/>
                <a:gd name="connsiteX9" fmla="*/ 156550 w 161247"/>
                <a:gd name="connsiteY9" fmla="*/ 1032 h 12458"/>
                <a:gd name="connsiteX10" fmla="*/ 157693 w 161247"/>
                <a:gd name="connsiteY10" fmla="*/ 143 h 12458"/>
                <a:gd name="connsiteX11" fmla="*/ 158709 w 161247"/>
                <a:gd name="connsiteY11" fmla="*/ 143 h 12458"/>
                <a:gd name="connsiteX12" fmla="*/ 159851 w 161247"/>
                <a:gd name="connsiteY12" fmla="*/ 143 h 12458"/>
                <a:gd name="connsiteX13" fmla="*/ 161248 w 161247"/>
                <a:gd name="connsiteY13" fmla="*/ 143 h 12458"/>
                <a:gd name="connsiteX14" fmla="*/ 0 w 161247"/>
                <a:gd name="connsiteY14" fmla="*/ 143 h 12458"/>
                <a:gd name="connsiteX15" fmla="*/ 8100 w 161247"/>
                <a:gd name="connsiteY15" fmla="*/ 5472 h 12458"/>
                <a:gd name="connsiteX16" fmla="*/ 8126 w 161247"/>
                <a:gd name="connsiteY16" fmla="*/ 560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247" h="12458">
                  <a:moveTo>
                    <a:pt x="8126" y="5602"/>
                  </a:moveTo>
                  <a:lnTo>
                    <a:pt x="8126" y="9158"/>
                  </a:lnTo>
                  <a:lnTo>
                    <a:pt x="12697" y="12459"/>
                  </a:lnTo>
                  <a:lnTo>
                    <a:pt x="155915" y="12459"/>
                  </a:lnTo>
                  <a:lnTo>
                    <a:pt x="155915" y="5602"/>
                  </a:lnTo>
                  <a:cubicBezTo>
                    <a:pt x="155915" y="5602"/>
                    <a:pt x="155915" y="5602"/>
                    <a:pt x="155915" y="4587"/>
                  </a:cubicBezTo>
                  <a:cubicBezTo>
                    <a:pt x="155877" y="4122"/>
                    <a:pt x="155877" y="3655"/>
                    <a:pt x="155915" y="3190"/>
                  </a:cubicBezTo>
                  <a:cubicBezTo>
                    <a:pt x="156042" y="2732"/>
                    <a:pt x="156258" y="2301"/>
                    <a:pt x="156550" y="1920"/>
                  </a:cubicBezTo>
                  <a:cubicBezTo>
                    <a:pt x="156550" y="1920"/>
                    <a:pt x="156550" y="1920"/>
                    <a:pt x="156550" y="1032"/>
                  </a:cubicBezTo>
                  <a:lnTo>
                    <a:pt x="156550" y="1032"/>
                  </a:lnTo>
                  <a:cubicBezTo>
                    <a:pt x="156867" y="667"/>
                    <a:pt x="157261" y="366"/>
                    <a:pt x="157693" y="143"/>
                  </a:cubicBezTo>
                  <a:lnTo>
                    <a:pt x="158709" y="143"/>
                  </a:lnTo>
                  <a:lnTo>
                    <a:pt x="159851" y="143"/>
                  </a:lnTo>
                  <a:lnTo>
                    <a:pt x="161248" y="143"/>
                  </a:lnTo>
                  <a:lnTo>
                    <a:pt x="0" y="143"/>
                  </a:lnTo>
                  <a:cubicBezTo>
                    <a:pt x="3707" y="-623"/>
                    <a:pt x="7339" y="1764"/>
                    <a:pt x="8100" y="5472"/>
                  </a:cubicBezTo>
                  <a:cubicBezTo>
                    <a:pt x="8113" y="5516"/>
                    <a:pt x="8113" y="5559"/>
                    <a:pt x="8126" y="5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280DA73-1E67-4587-B420-A3EF4D93A9C8}"/>
                </a:ext>
              </a:extLst>
            </p:cNvPr>
            <p:cNvSpPr/>
            <p:nvPr/>
          </p:nvSpPr>
          <p:spPr>
            <a:xfrm>
              <a:off x="4255677" y="5593950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1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1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E27B8804-D3DB-4F3D-901D-34C3E00838A4}"/>
                </a:ext>
              </a:extLst>
            </p:cNvPr>
            <p:cNvSpPr/>
            <p:nvPr/>
          </p:nvSpPr>
          <p:spPr>
            <a:xfrm>
              <a:off x="4255677" y="5590902"/>
              <a:ext cx="31868" cy="23488"/>
            </a:xfrm>
            <a:custGeom>
              <a:avLst/>
              <a:gdLst>
                <a:gd name="connsiteX0" fmla="*/ 27806 w 31868"/>
                <a:gd name="connsiteY0" fmla="*/ 23489 h 23488"/>
                <a:gd name="connsiteX1" fmla="*/ 31869 w 31868"/>
                <a:gd name="connsiteY1" fmla="*/ 23489 h 23488"/>
                <a:gd name="connsiteX2" fmla="*/ 4571 w 31868"/>
                <a:gd name="connsiteY2" fmla="*/ 3301 h 23488"/>
                <a:gd name="connsiteX3" fmla="*/ 0 w 31868"/>
                <a:gd name="connsiteY3" fmla="*/ 0 h 23488"/>
                <a:gd name="connsiteX4" fmla="*/ 0 w 31868"/>
                <a:gd name="connsiteY4" fmla="*/ 3047 h 23488"/>
                <a:gd name="connsiteX5" fmla="*/ 381 w 31868"/>
                <a:gd name="connsiteY5" fmla="*/ 3301 h 23488"/>
                <a:gd name="connsiteX6" fmla="*/ 27806 w 31868"/>
                <a:gd name="connsiteY6" fmla="*/ 23489 h 2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8">
                  <a:moveTo>
                    <a:pt x="27806" y="23489"/>
                  </a:moveTo>
                  <a:lnTo>
                    <a:pt x="31869" y="23489"/>
                  </a:lnTo>
                  <a:lnTo>
                    <a:pt x="4571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1" y="3301"/>
                  </a:lnTo>
                  <a:lnTo>
                    <a:pt x="27806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E36D31D-F52A-4F06-84BC-A82E5CD4C3F9}"/>
                </a:ext>
              </a:extLst>
            </p:cNvPr>
            <p:cNvSpPr/>
            <p:nvPr/>
          </p:nvSpPr>
          <p:spPr>
            <a:xfrm>
              <a:off x="4241965" y="5580491"/>
              <a:ext cx="13712" cy="33900"/>
            </a:xfrm>
            <a:custGeom>
              <a:avLst/>
              <a:gdLst>
                <a:gd name="connsiteX0" fmla="*/ 6856 w 13712"/>
                <a:gd name="connsiteY0" fmla="*/ 33900 h 33900"/>
                <a:gd name="connsiteX1" fmla="*/ 13712 w 13712"/>
                <a:gd name="connsiteY1" fmla="*/ 33900 h 33900"/>
                <a:gd name="connsiteX2" fmla="*/ 13712 w 13712"/>
                <a:gd name="connsiteY2" fmla="*/ 6856 h 33900"/>
                <a:gd name="connsiteX3" fmla="*/ 6856 w 13712"/>
                <a:gd name="connsiteY3" fmla="*/ 0 h 33900"/>
                <a:gd name="connsiteX4" fmla="*/ 0 w 13712"/>
                <a:gd name="connsiteY4" fmla="*/ 6856 h 33900"/>
                <a:gd name="connsiteX5" fmla="*/ 0 w 13712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3900">
                  <a:moveTo>
                    <a:pt x="6856" y="33900"/>
                  </a:moveTo>
                  <a:lnTo>
                    <a:pt x="13712" y="33900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3794D88-4958-4E7B-83AD-00FB676ED627}"/>
                </a:ext>
              </a:extLst>
            </p:cNvPr>
            <p:cNvSpPr/>
            <p:nvPr/>
          </p:nvSpPr>
          <p:spPr>
            <a:xfrm>
              <a:off x="7904325" y="6522717"/>
              <a:ext cx="2539" cy="341796"/>
            </a:xfrm>
            <a:custGeom>
              <a:avLst/>
              <a:gdLst>
                <a:gd name="connsiteX0" fmla="*/ 1270 w 2539"/>
                <a:gd name="connsiteY0" fmla="*/ 0 h 341796"/>
                <a:gd name="connsiteX1" fmla="*/ 0 w 2539"/>
                <a:gd name="connsiteY1" fmla="*/ 0 h 341796"/>
                <a:gd name="connsiteX2" fmla="*/ 0 w 2539"/>
                <a:gd name="connsiteY2" fmla="*/ 341797 h 341796"/>
                <a:gd name="connsiteX3" fmla="*/ 2539 w 2539"/>
                <a:gd name="connsiteY3" fmla="*/ 341797 h 341796"/>
                <a:gd name="connsiteX4" fmla="*/ 2539 w 2539"/>
                <a:gd name="connsiteY4" fmla="*/ 0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341796">
                  <a:moveTo>
                    <a:pt x="1270" y="0"/>
                  </a:moveTo>
                  <a:lnTo>
                    <a:pt x="0" y="0"/>
                  </a:lnTo>
                  <a:lnTo>
                    <a:pt x="0" y="341797"/>
                  </a:lnTo>
                  <a:lnTo>
                    <a:pt x="2539" y="341797"/>
                  </a:ln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83AFB77-1D01-4974-AA4F-E777ADA3A7E2}"/>
                </a:ext>
              </a:extLst>
            </p:cNvPr>
            <p:cNvSpPr/>
            <p:nvPr/>
          </p:nvSpPr>
          <p:spPr>
            <a:xfrm>
              <a:off x="7838684" y="6506338"/>
              <a:ext cx="67926" cy="15200"/>
            </a:xfrm>
            <a:custGeom>
              <a:avLst/>
              <a:gdLst>
                <a:gd name="connsiteX0" fmla="*/ 60055 w 67926"/>
                <a:gd name="connsiteY0" fmla="*/ 9523 h 15200"/>
                <a:gd name="connsiteX1" fmla="*/ 66912 w 67926"/>
                <a:gd name="connsiteY1" fmla="*/ 2539 h 15200"/>
                <a:gd name="connsiteX2" fmla="*/ 66912 w 67926"/>
                <a:gd name="connsiteY2" fmla="*/ 2539 h 15200"/>
                <a:gd name="connsiteX3" fmla="*/ 4444 w 67926"/>
                <a:gd name="connsiteY3" fmla="*/ 0 h 15200"/>
                <a:gd name="connsiteX4" fmla="*/ 4444 w 67926"/>
                <a:gd name="connsiteY4" fmla="*/ 6729 h 15200"/>
                <a:gd name="connsiteX5" fmla="*/ 4444 w 67926"/>
                <a:gd name="connsiteY5" fmla="*/ 6729 h 15200"/>
                <a:gd name="connsiteX6" fmla="*/ 4444 w 67926"/>
                <a:gd name="connsiteY6" fmla="*/ 8126 h 15200"/>
                <a:gd name="connsiteX7" fmla="*/ 4444 w 67926"/>
                <a:gd name="connsiteY7" fmla="*/ 9269 h 15200"/>
                <a:gd name="connsiteX8" fmla="*/ 3555 w 67926"/>
                <a:gd name="connsiteY8" fmla="*/ 10538 h 15200"/>
                <a:gd name="connsiteX9" fmla="*/ 3555 w 67926"/>
                <a:gd name="connsiteY9" fmla="*/ 11427 h 15200"/>
                <a:gd name="connsiteX10" fmla="*/ 2158 w 67926"/>
                <a:gd name="connsiteY10" fmla="*/ 12316 h 15200"/>
                <a:gd name="connsiteX11" fmla="*/ 1396 w 67926"/>
                <a:gd name="connsiteY11" fmla="*/ 12316 h 15200"/>
                <a:gd name="connsiteX12" fmla="*/ 0 w 67926"/>
                <a:gd name="connsiteY12" fmla="*/ 12316 h 15200"/>
                <a:gd name="connsiteX13" fmla="*/ 0 w 67926"/>
                <a:gd name="connsiteY13" fmla="*/ 12316 h 15200"/>
                <a:gd name="connsiteX14" fmla="*/ 66658 w 67926"/>
                <a:gd name="connsiteY14" fmla="*/ 15109 h 15200"/>
                <a:gd name="connsiteX15" fmla="*/ 67927 w 67926"/>
                <a:gd name="connsiteY15" fmla="*/ 15109 h 15200"/>
                <a:gd name="connsiteX16" fmla="*/ 60055 w 67926"/>
                <a:gd name="connsiteY16" fmla="*/ 9523 h 1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200">
                  <a:moveTo>
                    <a:pt x="60055" y="9523"/>
                  </a:moveTo>
                  <a:cubicBezTo>
                    <a:pt x="60055" y="5713"/>
                    <a:pt x="63102" y="2603"/>
                    <a:pt x="66912" y="2539"/>
                  </a:cubicBezTo>
                  <a:lnTo>
                    <a:pt x="66912" y="2539"/>
                  </a:lnTo>
                  <a:lnTo>
                    <a:pt x="4444" y="0"/>
                  </a:lnTo>
                  <a:lnTo>
                    <a:pt x="4444" y="6729"/>
                  </a:lnTo>
                  <a:lnTo>
                    <a:pt x="4444" y="6729"/>
                  </a:lnTo>
                  <a:cubicBezTo>
                    <a:pt x="4507" y="7199"/>
                    <a:pt x="4507" y="7656"/>
                    <a:pt x="4444" y="8126"/>
                  </a:cubicBezTo>
                  <a:cubicBezTo>
                    <a:pt x="4444" y="8126"/>
                    <a:pt x="4444" y="8888"/>
                    <a:pt x="4444" y="9269"/>
                  </a:cubicBezTo>
                  <a:lnTo>
                    <a:pt x="3555" y="10538"/>
                  </a:lnTo>
                  <a:lnTo>
                    <a:pt x="3555" y="11427"/>
                  </a:lnTo>
                  <a:cubicBezTo>
                    <a:pt x="3136" y="11795"/>
                    <a:pt x="2667" y="12100"/>
                    <a:pt x="2158" y="12316"/>
                  </a:cubicBezTo>
                  <a:lnTo>
                    <a:pt x="1396" y="12316"/>
                  </a:lnTo>
                  <a:lnTo>
                    <a:pt x="0" y="12316"/>
                  </a:lnTo>
                  <a:lnTo>
                    <a:pt x="0" y="12316"/>
                  </a:lnTo>
                  <a:lnTo>
                    <a:pt x="66658" y="15109"/>
                  </a:lnTo>
                  <a:lnTo>
                    <a:pt x="67927" y="15109"/>
                  </a:lnTo>
                  <a:cubicBezTo>
                    <a:pt x="64220" y="15718"/>
                    <a:pt x="60703" y="13230"/>
                    <a:pt x="60055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93D292F-5CCE-40A5-A394-D04E1AC6BF8A}"/>
                </a:ext>
              </a:extLst>
            </p:cNvPr>
            <p:cNvSpPr/>
            <p:nvPr/>
          </p:nvSpPr>
          <p:spPr>
            <a:xfrm>
              <a:off x="5965667" y="6511671"/>
              <a:ext cx="89639" cy="2412"/>
            </a:xfrm>
            <a:custGeom>
              <a:avLst/>
              <a:gdLst>
                <a:gd name="connsiteX0" fmla="*/ 0 w 89639"/>
                <a:gd name="connsiteY0" fmla="*/ 2412 h 2412"/>
                <a:gd name="connsiteX1" fmla="*/ 89639 w 89639"/>
                <a:gd name="connsiteY1" fmla="*/ 2412 h 2412"/>
                <a:gd name="connsiteX2" fmla="*/ 89639 w 89639"/>
                <a:gd name="connsiteY2" fmla="*/ 1270 h 2412"/>
                <a:gd name="connsiteX3" fmla="*/ 89639 w 89639"/>
                <a:gd name="connsiteY3" fmla="*/ 0 h 2412"/>
                <a:gd name="connsiteX4" fmla="*/ 762 w 89639"/>
                <a:gd name="connsiteY4" fmla="*/ 0 h 2412"/>
                <a:gd name="connsiteX5" fmla="*/ 762 w 89639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9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639" y="2412"/>
                    <a:pt x="89639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35C3281-3002-4B62-85C1-12DA87D37CCB}"/>
                </a:ext>
              </a:extLst>
            </p:cNvPr>
            <p:cNvSpPr/>
            <p:nvPr/>
          </p:nvSpPr>
          <p:spPr>
            <a:xfrm>
              <a:off x="4411338" y="5580618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12B138-9421-4AC4-8DF6-4B24EE135A13}"/>
                </a:ext>
              </a:extLst>
            </p:cNvPr>
            <p:cNvSpPr/>
            <p:nvPr/>
          </p:nvSpPr>
          <p:spPr>
            <a:xfrm>
              <a:off x="4414005" y="5582142"/>
              <a:ext cx="38217" cy="32249"/>
            </a:xfrm>
            <a:custGeom>
              <a:avLst/>
              <a:gdLst>
                <a:gd name="connsiteX0" fmla="*/ 3301 w 38217"/>
                <a:gd name="connsiteY0" fmla="*/ 5206 h 32249"/>
                <a:gd name="connsiteX1" fmla="*/ 3301 w 38217"/>
                <a:gd name="connsiteY1" fmla="*/ 20315 h 32249"/>
                <a:gd name="connsiteX2" fmla="*/ 17141 w 38217"/>
                <a:gd name="connsiteY2" fmla="*/ 32250 h 32249"/>
                <a:gd name="connsiteX3" fmla="*/ 38217 w 38217"/>
                <a:gd name="connsiteY3" fmla="*/ 32250 h 32249"/>
                <a:gd name="connsiteX4" fmla="*/ 889 w 38217"/>
                <a:gd name="connsiteY4" fmla="*/ 0 h 32249"/>
                <a:gd name="connsiteX5" fmla="*/ 0 w 38217"/>
                <a:gd name="connsiteY5" fmla="*/ 0 h 32249"/>
                <a:gd name="connsiteX6" fmla="*/ 3301 w 38217"/>
                <a:gd name="connsiteY6" fmla="*/ 5206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17" h="32249">
                  <a:moveTo>
                    <a:pt x="3301" y="5206"/>
                  </a:moveTo>
                  <a:lnTo>
                    <a:pt x="3301" y="20315"/>
                  </a:lnTo>
                  <a:lnTo>
                    <a:pt x="17141" y="32250"/>
                  </a:lnTo>
                  <a:lnTo>
                    <a:pt x="38217" y="32250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1854" y="1130"/>
                    <a:pt x="3073" y="3052"/>
                    <a:pt x="3301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7D3E6618-D02A-4272-9E99-1E064351F888}"/>
                </a:ext>
              </a:extLst>
            </p:cNvPr>
            <p:cNvSpPr/>
            <p:nvPr/>
          </p:nvSpPr>
          <p:spPr>
            <a:xfrm>
              <a:off x="4405752" y="5582650"/>
              <a:ext cx="761" cy="1015"/>
            </a:xfrm>
            <a:custGeom>
              <a:avLst/>
              <a:gdLst>
                <a:gd name="connsiteX0" fmla="*/ 0 w 761"/>
                <a:gd name="connsiteY0" fmla="*/ 127 h 1015"/>
                <a:gd name="connsiteX1" fmla="*/ 0 w 761"/>
                <a:gd name="connsiteY1" fmla="*/ 1016 h 1015"/>
                <a:gd name="connsiteX2" fmla="*/ 762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127"/>
                  </a:moveTo>
                  <a:cubicBezTo>
                    <a:pt x="0" y="127"/>
                    <a:pt x="0" y="762"/>
                    <a:pt x="0" y="1016"/>
                  </a:cubicBezTo>
                  <a:cubicBezTo>
                    <a:pt x="178" y="627"/>
                    <a:pt x="444" y="28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363C44-AEAA-4067-A209-6996D0739EBE}"/>
                </a:ext>
              </a:extLst>
            </p:cNvPr>
            <p:cNvSpPr/>
            <p:nvPr/>
          </p:nvSpPr>
          <p:spPr>
            <a:xfrm>
              <a:off x="4408672" y="558074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CFC9898-093A-4175-BEA4-1D4B924C9A89}"/>
                </a:ext>
              </a:extLst>
            </p:cNvPr>
            <p:cNvSpPr/>
            <p:nvPr/>
          </p:nvSpPr>
          <p:spPr>
            <a:xfrm>
              <a:off x="4406514" y="558176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B297678-E894-41EE-888C-FA7F6C9C2341}"/>
                </a:ext>
              </a:extLst>
            </p:cNvPr>
            <p:cNvSpPr/>
            <p:nvPr/>
          </p:nvSpPr>
          <p:spPr>
            <a:xfrm>
              <a:off x="4403565" y="5584808"/>
              <a:ext cx="28" cy="1396"/>
            </a:xfrm>
            <a:custGeom>
              <a:avLst/>
              <a:gdLst>
                <a:gd name="connsiteX0" fmla="*/ 28 w 28"/>
                <a:gd name="connsiteY0" fmla="*/ 1397 h 1396"/>
                <a:gd name="connsiteX1" fmla="*/ 28 w 28"/>
                <a:gd name="connsiteY1" fmla="*/ 0 h 1396"/>
                <a:gd name="connsiteX2" fmla="*/ 28 w 28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396">
                  <a:moveTo>
                    <a:pt x="28" y="1397"/>
                  </a:moveTo>
                  <a:cubicBezTo>
                    <a:pt x="-9" y="932"/>
                    <a:pt x="-9" y="465"/>
                    <a:pt x="28" y="0"/>
                  </a:cubicBezTo>
                  <a:cubicBezTo>
                    <a:pt x="-9" y="465"/>
                    <a:pt x="-9" y="932"/>
                    <a:pt x="2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2BC9CD7-FD6A-4D12-8458-D8F0E47E0001}"/>
                </a:ext>
              </a:extLst>
            </p:cNvPr>
            <p:cNvSpPr/>
            <p:nvPr/>
          </p:nvSpPr>
          <p:spPr>
            <a:xfrm>
              <a:off x="5006051" y="5644737"/>
              <a:ext cx="13778" cy="202767"/>
            </a:xfrm>
            <a:custGeom>
              <a:avLst/>
              <a:gdLst>
                <a:gd name="connsiteX0" fmla="*/ 2666 w 13778"/>
                <a:gd name="connsiteY0" fmla="*/ 181564 h 202767"/>
                <a:gd name="connsiteX1" fmla="*/ 5206 w 13778"/>
                <a:gd name="connsiteY1" fmla="*/ 185753 h 202767"/>
                <a:gd name="connsiteX2" fmla="*/ 5206 w 13778"/>
                <a:gd name="connsiteY2" fmla="*/ 185753 h 202767"/>
                <a:gd name="connsiteX3" fmla="*/ 12824 w 13778"/>
                <a:gd name="connsiteY3" fmla="*/ 198450 h 202767"/>
                <a:gd name="connsiteX4" fmla="*/ 13712 w 13778"/>
                <a:gd name="connsiteY4" fmla="*/ 202767 h 202767"/>
                <a:gd name="connsiteX5" fmla="*/ 13712 w 13778"/>
                <a:gd name="connsiteY5" fmla="*/ 202005 h 202767"/>
                <a:gd name="connsiteX6" fmla="*/ 13712 w 13778"/>
                <a:gd name="connsiteY6" fmla="*/ 6856 h 202767"/>
                <a:gd name="connsiteX7" fmla="*/ 6856 w 13778"/>
                <a:gd name="connsiteY7" fmla="*/ 0 h 202767"/>
                <a:gd name="connsiteX8" fmla="*/ 0 w 13778"/>
                <a:gd name="connsiteY8" fmla="*/ 6856 h 202767"/>
                <a:gd name="connsiteX9" fmla="*/ 0 w 13778"/>
                <a:gd name="connsiteY9" fmla="*/ 177374 h 202767"/>
                <a:gd name="connsiteX10" fmla="*/ 2539 w 13778"/>
                <a:gd name="connsiteY10" fmla="*/ 181564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78" h="202767">
                  <a:moveTo>
                    <a:pt x="2666" y="181564"/>
                  </a:moveTo>
                  <a:lnTo>
                    <a:pt x="5206" y="185753"/>
                  </a:lnTo>
                  <a:lnTo>
                    <a:pt x="5206" y="185753"/>
                  </a:lnTo>
                  <a:lnTo>
                    <a:pt x="12824" y="198450"/>
                  </a:lnTo>
                  <a:cubicBezTo>
                    <a:pt x="13611" y="199741"/>
                    <a:pt x="13928" y="201269"/>
                    <a:pt x="13712" y="202767"/>
                  </a:cubicBezTo>
                  <a:cubicBezTo>
                    <a:pt x="13712" y="202767"/>
                    <a:pt x="13712" y="202767"/>
                    <a:pt x="13712" y="202005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177374"/>
                  </a:lnTo>
                  <a:lnTo>
                    <a:pt x="2539" y="1815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AB6C6E5-36A5-443B-933D-2D1603CE9136}"/>
                </a:ext>
              </a:extLst>
            </p:cNvPr>
            <p:cNvSpPr/>
            <p:nvPr/>
          </p:nvSpPr>
          <p:spPr>
            <a:xfrm>
              <a:off x="5019002" y="5848520"/>
              <a:ext cx="12696" cy="1142"/>
            </a:xfrm>
            <a:custGeom>
              <a:avLst/>
              <a:gdLst>
                <a:gd name="connsiteX0" fmla="*/ 0 w 12696"/>
                <a:gd name="connsiteY0" fmla="*/ 1143 h 1142"/>
                <a:gd name="connsiteX1" fmla="*/ 0 w 12696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142">
                  <a:moveTo>
                    <a:pt x="0" y="1143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48FE129-14A7-4BDC-88D3-2F1405915E75}"/>
                </a:ext>
              </a:extLst>
            </p:cNvPr>
            <p:cNvSpPr/>
            <p:nvPr/>
          </p:nvSpPr>
          <p:spPr>
            <a:xfrm>
              <a:off x="5014304" y="5852836"/>
              <a:ext cx="2031" cy="634"/>
            </a:xfrm>
            <a:custGeom>
              <a:avLst/>
              <a:gdLst>
                <a:gd name="connsiteX0" fmla="*/ 2032 w 2031"/>
                <a:gd name="connsiteY0" fmla="*/ 0 h 634"/>
                <a:gd name="connsiteX1" fmla="*/ 0 w 2031"/>
                <a:gd name="connsiteY1" fmla="*/ 635 h 634"/>
                <a:gd name="connsiteX2" fmla="*/ 0 w 2031"/>
                <a:gd name="connsiteY2" fmla="*/ 635 h 634"/>
                <a:gd name="connsiteX3" fmla="*/ 2032 w 2031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634">
                  <a:moveTo>
                    <a:pt x="2032" y="0"/>
                  </a:moveTo>
                  <a:cubicBezTo>
                    <a:pt x="1397" y="326"/>
                    <a:pt x="711" y="541"/>
                    <a:pt x="0" y="635"/>
                  </a:cubicBezTo>
                  <a:lnTo>
                    <a:pt x="0" y="635"/>
                  </a:lnTo>
                  <a:cubicBezTo>
                    <a:pt x="711" y="535"/>
                    <a:pt x="1397" y="320"/>
                    <a:pt x="20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D66A463-C0F5-4F73-BDDE-2F5A43F88599}"/>
                </a:ext>
              </a:extLst>
            </p:cNvPr>
            <p:cNvSpPr/>
            <p:nvPr/>
          </p:nvSpPr>
          <p:spPr>
            <a:xfrm>
              <a:off x="5017225" y="5850805"/>
              <a:ext cx="1015" cy="888"/>
            </a:xfrm>
            <a:custGeom>
              <a:avLst/>
              <a:gdLst>
                <a:gd name="connsiteX0" fmla="*/ 1016 w 1015"/>
                <a:gd name="connsiteY0" fmla="*/ 0 h 888"/>
                <a:gd name="connsiteX1" fmla="*/ 0 w 1015"/>
                <a:gd name="connsiteY1" fmla="*/ 889 h 888"/>
                <a:gd name="connsiteX2" fmla="*/ 1016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1016" y="0"/>
                  </a:moveTo>
                  <a:cubicBezTo>
                    <a:pt x="736" y="361"/>
                    <a:pt x="394" y="663"/>
                    <a:pt x="0" y="889"/>
                  </a:cubicBezTo>
                  <a:cubicBezTo>
                    <a:pt x="394" y="663"/>
                    <a:pt x="736" y="361"/>
                    <a:pt x="101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B32DAC-92A5-4988-B08A-EDDF473D1D62}"/>
                </a:ext>
              </a:extLst>
            </p:cNvPr>
            <p:cNvSpPr/>
            <p:nvPr/>
          </p:nvSpPr>
          <p:spPr>
            <a:xfrm>
              <a:off x="5009987" y="5852836"/>
              <a:ext cx="1777" cy="12696"/>
            </a:xfrm>
            <a:custGeom>
              <a:avLst/>
              <a:gdLst>
                <a:gd name="connsiteX0" fmla="*/ 1778 w 1777"/>
                <a:gd name="connsiteY0" fmla="*/ 0 h 12696"/>
                <a:gd name="connsiteX1" fmla="*/ 0 w 1777"/>
                <a:gd name="connsiteY1" fmla="*/ 0 h 12696"/>
                <a:gd name="connsiteX2" fmla="*/ 1778 w 1777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2696">
                  <a:moveTo>
                    <a:pt x="1778" y="0"/>
                  </a:moveTo>
                  <a:lnTo>
                    <a:pt x="0" y="0"/>
                  </a:ln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0EA4E5A-48AF-4EF4-B497-1C83C9615108}"/>
                </a:ext>
              </a:extLst>
            </p:cNvPr>
            <p:cNvSpPr/>
            <p:nvPr/>
          </p:nvSpPr>
          <p:spPr>
            <a:xfrm>
              <a:off x="5007575" y="5850424"/>
              <a:ext cx="1777" cy="1650"/>
            </a:xfrm>
            <a:custGeom>
              <a:avLst/>
              <a:gdLst>
                <a:gd name="connsiteX0" fmla="*/ 1778 w 1777"/>
                <a:gd name="connsiteY0" fmla="*/ 1651 h 1650"/>
                <a:gd name="connsiteX1" fmla="*/ 0 w 1777"/>
                <a:gd name="connsiteY1" fmla="*/ 0 h 1650"/>
                <a:gd name="connsiteX2" fmla="*/ 1778 w 1777"/>
                <a:gd name="connsiteY2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650">
                  <a:moveTo>
                    <a:pt x="1778" y="1651"/>
                  </a:moveTo>
                  <a:cubicBezTo>
                    <a:pt x="1092" y="1202"/>
                    <a:pt x="495" y="645"/>
                    <a:pt x="0" y="0"/>
                  </a:cubicBezTo>
                  <a:cubicBezTo>
                    <a:pt x="495" y="645"/>
                    <a:pt x="1092" y="1202"/>
                    <a:pt x="1778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2F2B091-ADC0-4823-8346-34C5F471B3B3}"/>
                </a:ext>
              </a:extLst>
            </p:cNvPr>
            <p:cNvSpPr/>
            <p:nvPr/>
          </p:nvSpPr>
          <p:spPr>
            <a:xfrm>
              <a:off x="5529409" y="5671011"/>
              <a:ext cx="2412" cy="151225"/>
            </a:xfrm>
            <a:custGeom>
              <a:avLst/>
              <a:gdLst>
                <a:gd name="connsiteX0" fmla="*/ 2412 w 2412"/>
                <a:gd name="connsiteY0" fmla="*/ 143735 h 151225"/>
                <a:gd name="connsiteX1" fmla="*/ 2412 w 2412"/>
                <a:gd name="connsiteY1" fmla="*/ 1150 h 151225"/>
                <a:gd name="connsiteX2" fmla="*/ 1283 w 2412"/>
                <a:gd name="connsiteY2" fmla="*/ 0 h 151225"/>
                <a:gd name="connsiteX3" fmla="*/ 1143 w 2412"/>
                <a:gd name="connsiteY3" fmla="*/ 8 h 151225"/>
                <a:gd name="connsiteX4" fmla="*/ 0 w 2412"/>
                <a:gd name="connsiteY4" fmla="*/ 1150 h 151225"/>
                <a:gd name="connsiteX5" fmla="*/ 0 w 2412"/>
                <a:gd name="connsiteY5" fmla="*/ 151226 h 15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51225">
                  <a:moveTo>
                    <a:pt x="2412" y="143735"/>
                  </a:moveTo>
                  <a:lnTo>
                    <a:pt x="2412" y="1150"/>
                  </a:lnTo>
                  <a:cubicBezTo>
                    <a:pt x="2412" y="519"/>
                    <a:pt x="1904" y="4"/>
                    <a:pt x="1283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lnTo>
                    <a:pt x="0" y="1512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1D7C70-0516-44AC-AFC7-2BF9ACBC7940}"/>
                </a:ext>
              </a:extLst>
            </p:cNvPr>
            <p:cNvSpPr/>
            <p:nvPr/>
          </p:nvSpPr>
          <p:spPr>
            <a:xfrm>
              <a:off x="5529409" y="5830490"/>
              <a:ext cx="2412" cy="9649"/>
            </a:xfrm>
            <a:custGeom>
              <a:avLst/>
              <a:gdLst>
                <a:gd name="connsiteX0" fmla="*/ 2412 w 2412"/>
                <a:gd name="connsiteY0" fmla="*/ 9650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50 h 9649"/>
                <a:gd name="connsiteX4" fmla="*/ 2412 w 2412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50"/>
                  </a:moveTo>
                  <a:lnTo>
                    <a:pt x="2412" y="2412"/>
                  </a:lnTo>
                  <a:cubicBezTo>
                    <a:pt x="1409" y="1844"/>
                    <a:pt x="572" y="1009"/>
                    <a:pt x="0" y="0"/>
                  </a:cubicBezTo>
                  <a:lnTo>
                    <a:pt x="0" y="9650"/>
                  </a:lnTo>
                  <a:lnTo>
                    <a:pt x="2412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9D7230F-C6C1-46DB-9695-A167BE615C75}"/>
                </a:ext>
              </a:extLst>
            </p:cNvPr>
            <p:cNvSpPr/>
            <p:nvPr/>
          </p:nvSpPr>
          <p:spPr>
            <a:xfrm>
              <a:off x="5177965" y="5832902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599 w 31741"/>
                <a:gd name="connsiteY2" fmla="*/ 2412 h 2412"/>
                <a:gd name="connsiteX3" fmla="*/ 30599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599" y="2412"/>
                  </a:lnTo>
                  <a:lnTo>
                    <a:pt x="30599" y="1143"/>
                  </a:lnTo>
                  <a:cubicBezTo>
                    <a:pt x="30599" y="512"/>
                    <a:pt x="31107" y="0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5C036D-A811-4E08-8A40-F2FA829C9E05}"/>
                </a:ext>
              </a:extLst>
            </p:cNvPr>
            <p:cNvSpPr/>
            <p:nvPr/>
          </p:nvSpPr>
          <p:spPr>
            <a:xfrm>
              <a:off x="5164252" y="5834553"/>
              <a:ext cx="13712" cy="292025"/>
            </a:xfrm>
            <a:custGeom>
              <a:avLst/>
              <a:gdLst>
                <a:gd name="connsiteX0" fmla="*/ 6856 w 13712"/>
                <a:gd name="connsiteY0" fmla="*/ 292025 h 292025"/>
                <a:gd name="connsiteX1" fmla="*/ 13713 w 13712"/>
                <a:gd name="connsiteY1" fmla="*/ 292025 h 292025"/>
                <a:gd name="connsiteX2" fmla="*/ 13713 w 13712"/>
                <a:gd name="connsiteY2" fmla="*/ 0 h 292025"/>
                <a:gd name="connsiteX3" fmla="*/ 6856 w 13712"/>
                <a:gd name="connsiteY3" fmla="*/ 6856 h 292025"/>
                <a:gd name="connsiteX4" fmla="*/ 0 w 13712"/>
                <a:gd name="connsiteY4" fmla="*/ 0 h 292025"/>
                <a:gd name="connsiteX5" fmla="*/ 0 w 13712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292025">
                  <a:moveTo>
                    <a:pt x="6856" y="292025"/>
                  </a:moveTo>
                  <a:lnTo>
                    <a:pt x="13713" y="292025"/>
                  </a:ln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E2B68F9-EDD2-4433-826B-9A20CF585D96}"/>
                </a:ext>
              </a:extLst>
            </p:cNvPr>
            <p:cNvSpPr/>
            <p:nvPr/>
          </p:nvSpPr>
          <p:spPr>
            <a:xfrm>
              <a:off x="7799705" y="6512813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3 w 6602"/>
                <a:gd name="connsiteY3" fmla="*/ 1143 h 1142"/>
                <a:gd name="connsiteX4" fmla="*/ 6603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64" y="546"/>
                    <a:pt x="64" y="851"/>
                    <a:pt x="0" y="1143"/>
                  </a:cubicBezTo>
                  <a:lnTo>
                    <a:pt x="0" y="1143"/>
                  </a:lnTo>
                  <a:lnTo>
                    <a:pt x="6603" y="1143"/>
                  </a:lnTo>
                  <a:cubicBezTo>
                    <a:pt x="6539" y="762"/>
                    <a:pt x="6539" y="381"/>
                    <a:pt x="660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156AD20E-9216-4725-AAB5-120A8D3C4861}"/>
                </a:ext>
              </a:extLst>
            </p:cNvPr>
            <p:cNvSpPr/>
            <p:nvPr/>
          </p:nvSpPr>
          <p:spPr>
            <a:xfrm>
              <a:off x="7103418" y="6511671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235 w 71863"/>
                <a:gd name="connsiteY1" fmla="*/ 0 h 2412"/>
                <a:gd name="connsiteX2" fmla="*/ 21966 w 71863"/>
                <a:gd name="connsiteY2" fmla="*/ 1270 h 2412"/>
                <a:gd name="connsiteX3" fmla="*/ 763 w 71863"/>
                <a:gd name="connsiteY3" fmla="*/ 1270 h 2412"/>
                <a:gd name="connsiteX4" fmla="*/ 0 w 71863"/>
                <a:gd name="connsiteY4" fmla="*/ 2412 h 2412"/>
                <a:gd name="connsiteX5" fmla="*/ 71864 w 71863"/>
                <a:gd name="connsiteY5" fmla="*/ 2412 h 2412"/>
                <a:gd name="connsiteX6" fmla="*/ 71864 w 71863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235" y="0"/>
                  </a:lnTo>
                  <a:cubicBezTo>
                    <a:pt x="23235" y="698"/>
                    <a:pt x="22664" y="1270"/>
                    <a:pt x="21966" y="1270"/>
                  </a:cubicBezTo>
                  <a:lnTo>
                    <a:pt x="763" y="1270"/>
                  </a:lnTo>
                  <a:cubicBezTo>
                    <a:pt x="559" y="1676"/>
                    <a:pt x="292" y="2057"/>
                    <a:pt x="0" y="2412"/>
                  </a:cubicBezTo>
                  <a:lnTo>
                    <a:pt x="71864" y="2412"/>
                  </a:lnTo>
                  <a:lnTo>
                    <a:pt x="718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85AF24B-B5B1-498B-B054-094D87EED81F}"/>
                </a:ext>
              </a:extLst>
            </p:cNvPr>
            <p:cNvSpPr/>
            <p:nvPr/>
          </p:nvSpPr>
          <p:spPr>
            <a:xfrm>
              <a:off x="5537916" y="5851059"/>
              <a:ext cx="2412" cy="588621"/>
            </a:xfrm>
            <a:custGeom>
              <a:avLst/>
              <a:gdLst>
                <a:gd name="connsiteX0" fmla="*/ 0 w 2412"/>
                <a:gd name="connsiteY0" fmla="*/ 1778 h 588621"/>
                <a:gd name="connsiteX1" fmla="*/ 0 w 2412"/>
                <a:gd name="connsiteY1" fmla="*/ 588621 h 588621"/>
                <a:gd name="connsiteX2" fmla="*/ 2412 w 2412"/>
                <a:gd name="connsiteY2" fmla="*/ 588621 h 588621"/>
                <a:gd name="connsiteX3" fmla="*/ 2412 w 2412"/>
                <a:gd name="connsiteY3" fmla="*/ 0 h 588621"/>
                <a:gd name="connsiteX4" fmla="*/ 0 w 2412"/>
                <a:gd name="connsiteY4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88621">
                  <a:moveTo>
                    <a:pt x="0" y="1778"/>
                  </a:moveTo>
                  <a:lnTo>
                    <a:pt x="0" y="588621"/>
                  </a:lnTo>
                  <a:lnTo>
                    <a:pt x="2412" y="588621"/>
                  </a:ln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8D45FDB-ED3A-4894-B461-AA6618B3A5E0}"/>
                </a:ext>
              </a:extLst>
            </p:cNvPr>
            <p:cNvSpPr/>
            <p:nvPr/>
          </p:nvSpPr>
          <p:spPr>
            <a:xfrm>
              <a:off x="5537916" y="5830998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142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lnTo>
                    <a:pt x="0" y="9142"/>
                  </a:lnTo>
                  <a:cubicBezTo>
                    <a:pt x="914" y="9505"/>
                    <a:pt x="1739" y="10069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4D118BC-019C-4833-A6AD-AC1A8A321CC6}"/>
                </a:ext>
              </a:extLst>
            </p:cNvPr>
            <p:cNvSpPr/>
            <p:nvPr/>
          </p:nvSpPr>
          <p:spPr>
            <a:xfrm>
              <a:off x="5534615" y="5833537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7AF79F1-4C2A-4039-A0D1-0D927AB9D251}"/>
                </a:ext>
              </a:extLst>
            </p:cNvPr>
            <p:cNvSpPr/>
            <p:nvPr/>
          </p:nvSpPr>
          <p:spPr>
            <a:xfrm>
              <a:off x="5534869" y="5807509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889" y="0"/>
                  </a:lnTo>
                  <a:cubicBezTo>
                    <a:pt x="889" y="0"/>
                    <a:pt x="88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5CC52A9-ED9C-4DE8-A8A2-5D6F1EF15F1D}"/>
                </a:ext>
              </a:extLst>
            </p:cNvPr>
            <p:cNvSpPr/>
            <p:nvPr/>
          </p:nvSpPr>
          <p:spPr>
            <a:xfrm>
              <a:off x="5537281" y="5807128"/>
              <a:ext cx="1523" cy="12696"/>
            </a:xfrm>
            <a:custGeom>
              <a:avLst/>
              <a:gdLst>
                <a:gd name="connsiteX0" fmla="*/ 0 w 1523"/>
                <a:gd name="connsiteY0" fmla="*/ 0 h 12696"/>
                <a:gd name="connsiteX1" fmla="*/ 1524 w 1523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523" h="12696">
                  <a:moveTo>
                    <a:pt x="0" y="0"/>
                  </a:moveTo>
                  <a:lnTo>
                    <a:pt x="15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35C6B26-FF17-4760-AAD1-E299B8BC91EA}"/>
                </a:ext>
              </a:extLst>
            </p:cNvPr>
            <p:cNvSpPr/>
            <p:nvPr/>
          </p:nvSpPr>
          <p:spPr>
            <a:xfrm>
              <a:off x="5533345" y="5808722"/>
              <a:ext cx="1002" cy="1326"/>
            </a:xfrm>
            <a:custGeom>
              <a:avLst/>
              <a:gdLst>
                <a:gd name="connsiteX0" fmla="*/ 0 w 1002"/>
                <a:gd name="connsiteY0" fmla="*/ 1326 h 1326"/>
                <a:gd name="connsiteX1" fmla="*/ 762 w 1002"/>
                <a:gd name="connsiteY1" fmla="*/ 311 h 1326"/>
                <a:gd name="connsiteX2" fmla="*/ 0 w 1002"/>
                <a:gd name="connsiteY2" fmla="*/ 1326 h 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2" h="1326">
                  <a:moveTo>
                    <a:pt x="0" y="1326"/>
                  </a:moveTo>
                  <a:cubicBezTo>
                    <a:pt x="0" y="1326"/>
                    <a:pt x="0" y="1326"/>
                    <a:pt x="762" y="311"/>
                  </a:cubicBezTo>
                  <a:cubicBezTo>
                    <a:pt x="1524" y="-705"/>
                    <a:pt x="254" y="1073"/>
                    <a:pt x="0" y="13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5D982F9D-4150-4E6B-9269-E27AAFFCF4E9}"/>
                </a:ext>
              </a:extLst>
            </p:cNvPr>
            <p:cNvSpPr/>
            <p:nvPr/>
          </p:nvSpPr>
          <p:spPr>
            <a:xfrm>
              <a:off x="5528093" y="5811572"/>
              <a:ext cx="16044" cy="21457"/>
            </a:xfrm>
            <a:custGeom>
              <a:avLst/>
              <a:gdLst>
                <a:gd name="connsiteX0" fmla="*/ 1316 w 16044"/>
                <a:gd name="connsiteY0" fmla="*/ 18283 h 21457"/>
                <a:gd name="connsiteX1" fmla="*/ 3729 w 16044"/>
                <a:gd name="connsiteY1" fmla="*/ 20696 h 21457"/>
                <a:gd name="connsiteX2" fmla="*/ 5252 w 16044"/>
                <a:gd name="connsiteY2" fmla="*/ 21458 h 21457"/>
                <a:gd name="connsiteX3" fmla="*/ 8426 w 16044"/>
                <a:gd name="connsiteY3" fmla="*/ 21458 h 21457"/>
                <a:gd name="connsiteX4" fmla="*/ 9823 w 16044"/>
                <a:gd name="connsiteY4" fmla="*/ 21458 h 21457"/>
                <a:gd name="connsiteX5" fmla="*/ 12235 w 16044"/>
                <a:gd name="connsiteY5" fmla="*/ 19680 h 21457"/>
                <a:gd name="connsiteX6" fmla="*/ 13759 w 16044"/>
                <a:gd name="connsiteY6" fmla="*/ 17014 h 21457"/>
                <a:gd name="connsiteX7" fmla="*/ 13759 w 16044"/>
                <a:gd name="connsiteY7" fmla="*/ 17014 h 21457"/>
                <a:gd name="connsiteX8" fmla="*/ 16044 w 16044"/>
                <a:gd name="connsiteY8" fmla="*/ 9269 h 21457"/>
                <a:gd name="connsiteX9" fmla="*/ 10839 w 16044"/>
                <a:gd name="connsiteY9" fmla="*/ 9269 h 21457"/>
                <a:gd name="connsiteX10" fmla="*/ 3982 w 16044"/>
                <a:gd name="connsiteY10" fmla="*/ 2412 h 21457"/>
                <a:gd name="connsiteX11" fmla="*/ 3982 w 16044"/>
                <a:gd name="connsiteY11" fmla="*/ 0 h 21457"/>
                <a:gd name="connsiteX12" fmla="*/ 3982 w 16044"/>
                <a:gd name="connsiteY12" fmla="*/ 0 h 21457"/>
                <a:gd name="connsiteX13" fmla="*/ 3348 w 16044"/>
                <a:gd name="connsiteY13" fmla="*/ 2412 h 21457"/>
                <a:gd name="connsiteX14" fmla="*/ 935 w 16044"/>
                <a:gd name="connsiteY14" fmla="*/ 10538 h 21457"/>
                <a:gd name="connsiteX15" fmla="*/ 174 w 16044"/>
                <a:gd name="connsiteY15" fmla="*/ 12697 h 21457"/>
                <a:gd name="connsiteX16" fmla="*/ 174 w 16044"/>
                <a:gd name="connsiteY16" fmla="*/ 12697 h 21457"/>
                <a:gd name="connsiteX17" fmla="*/ 1316 w 16044"/>
                <a:gd name="connsiteY17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044" h="21457">
                  <a:moveTo>
                    <a:pt x="1316" y="18283"/>
                  </a:moveTo>
                  <a:cubicBezTo>
                    <a:pt x="1888" y="19293"/>
                    <a:pt x="2725" y="20127"/>
                    <a:pt x="3729" y="20696"/>
                  </a:cubicBezTo>
                  <a:cubicBezTo>
                    <a:pt x="4198" y="21025"/>
                    <a:pt x="4706" y="21281"/>
                    <a:pt x="5252" y="21458"/>
                  </a:cubicBezTo>
                  <a:lnTo>
                    <a:pt x="8426" y="21458"/>
                  </a:lnTo>
                  <a:lnTo>
                    <a:pt x="9823" y="21458"/>
                  </a:lnTo>
                  <a:cubicBezTo>
                    <a:pt x="10750" y="21058"/>
                    <a:pt x="11575" y="20449"/>
                    <a:pt x="12235" y="19680"/>
                  </a:cubicBezTo>
                  <a:cubicBezTo>
                    <a:pt x="12959" y="18936"/>
                    <a:pt x="13493" y="18018"/>
                    <a:pt x="13759" y="17014"/>
                  </a:cubicBezTo>
                  <a:lnTo>
                    <a:pt x="13759" y="17014"/>
                  </a:lnTo>
                  <a:lnTo>
                    <a:pt x="16044" y="9269"/>
                  </a:lnTo>
                  <a:lnTo>
                    <a:pt x="10839" y="9269"/>
                  </a:lnTo>
                  <a:cubicBezTo>
                    <a:pt x="7055" y="9269"/>
                    <a:pt x="3982" y="6199"/>
                    <a:pt x="3982" y="2412"/>
                  </a:cubicBezTo>
                  <a:cubicBezTo>
                    <a:pt x="3856" y="1614"/>
                    <a:pt x="3856" y="799"/>
                    <a:pt x="3982" y="0"/>
                  </a:cubicBezTo>
                  <a:lnTo>
                    <a:pt x="3982" y="0"/>
                  </a:lnTo>
                  <a:lnTo>
                    <a:pt x="3348" y="2412"/>
                  </a:lnTo>
                  <a:lnTo>
                    <a:pt x="935" y="10538"/>
                  </a:lnTo>
                  <a:lnTo>
                    <a:pt x="174" y="12697"/>
                  </a:lnTo>
                  <a:lnTo>
                    <a:pt x="174" y="12697"/>
                  </a:lnTo>
                  <a:cubicBezTo>
                    <a:pt x="-271" y="14637"/>
                    <a:pt x="148" y="16676"/>
                    <a:pt x="1316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CF95557-81CB-421B-8C72-2E2D8F2868B4}"/>
                </a:ext>
              </a:extLst>
            </p:cNvPr>
            <p:cNvSpPr/>
            <p:nvPr/>
          </p:nvSpPr>
          <p:spPr>
            <a:xfrm>
              <a:off x="5965667" y="6829344"/>
              <a:ext cx="119983" cy="2539"/>
            </a:xfrm>
            <a:custGeom>
              <a:avLst/>
              <a:gdLst>
                <a:gd name="connsiteX0" fmla="*/ 115794 w 119983"/>
                <a:gd name="connsiteY0" fmla="*/ 0 h 2539"/>
                <a:gd name="connsiteX1" fmla="*/ 0 w 119983"/>
                <a:gd name="connsiteY1" fmla="*/ 0 h 2539"/>
                <a:gd name="connsiteX2" fmla="*/ 0 w 119983"/>
                <a:gd name="connsiteY2" fmla="*/ 1270 h 2539"/>
                <a:gd name="connsiteX3" fmla="*/ 0 w 119983"/>
                <a:gd name="connsiteY3" fmla="*/ 2539 h 2539"/>
                <a:gd name="connsiteX4" fmla="*/ 119984 w 119983"/>
                <a:gd name="connsiteY4" fmla="*/ 2539 h 2539"/>
                <a:gd name="connsiteX5" fmla="*/ 115794 w 119983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983" h="2539">
                  <a:moveTo>
                    <a:pt x="115794" y="0"/>
                  </a:moveTo>
                  <a:lnTo>
                    <a:pt x="0" y="0"/>
                  </a:lnTo>
                  <a:lnTo>
                    <a:pt x="0" y="1270"/>
                  </a:lnTo>
                  <a:lnTo>
                    <a:pt x="0" y="2539"/>
                  </a:lnTo>
                  <a:lnTo>
                    <a:pt x="119984" y="2539"/>
                  </a:lnTo>
                  <a:lnTo>
                    <a:pt x="11579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AD929E-654F-4635-BBC3-E4611C90EE13}"/>
                </a:ext>
              </a:extLst>
            </p:cNvPr>
            <p:cNvSpPr/>
            <p:nvPr/>
          </p:nvSpPr>
          <p:spPr>
            <a:xfrm>
              <a:off x="5965667" y="6813346"/>
              <a:ext cx="93574" cy="2539"/>
            </a:xfrm>
            <a:custGeom>
              <a:avLst/>
              <a:gdLst>
                <a:gd name="connsiteX0" fmla="*/ 0 w 93574"/>
                <a:gd name="connsiteY0" fmla="*/ 1270 h 2539"/>
                <a:gd name="connsiteX1" fmla="*/ 0 w 93574"/>
                <a:gd name="connsiteY1" fmla="*/ 2540 h 2539"/>
                <a:gd name="connsiteX2" fmla="*/ 93575 w 93574"/>
                <a:gd name="connsiteY2" fmla="*/ 2540 h 2539"/>
                <a:gd name="connsiteX3" fmla="*/ 93575 w 93574"/>
                <a:gd name="connsiteY3" fmla="*/ 0 h 2539"/>
                <a:gd name="connsiteX4" fmla="*/ 0 w 93574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74" h="2539">
                  <a:moveTo>
                    <a:pt x="0" y="1270"/>
                  </a:moveTo>
                  <a:lnTo>
                    <a:pt x="0" y="2540"/>
                  </a:lnTo>
                  <a:lnTo>
                    <a:pt x="93575" y="2540"/>
                  </a:lnTo>
                  <a:cubicBezTo>
                    <a:pt x="93448" y="1701"/>
                    <a:pt x="93448" y="838"/>
                    <a:pt x="9357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B761B51-9C94-4762-84D5-0E35B3EFB0D3}"/>
                </a:ext>
              </a:extLst>
            </p:cNvPr>
            <p:cNvSpPr/>
            <p:nvPr/>
          </p:nvSpPr>
          <p:spPr>
            <a:xfrm>
              <a:off x="6102538" y="6830486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A1CB6A0-A49F-4FB1-8DA7-897231B0F19F}"/>
                </a:ext>
              </a:extLst>
            </p:cNvPr>
            <p:cNvSpPr/>
            <p:nvPr/>
          </p:nvSpPr>
          <p:spPr>
            <a:xfrm>
              <a:off x="6103807" y="6832899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05B1E1-B3CE-43FB-9FD6-E6FF8284C54C}"/>
                </a:ext>
              </a:extLst>
            </p:cNvPr>
            <p:cNvSpPr/>
            <p:nvPr/>
          </p:nvSpPr>
          <p:spPr>
            <a:xfrm>
              <a:off x="6060766" y="6519543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270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270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71"/>
                    <a:pt x="571" y="296342"/>
                    <a:pt x="1270" y="296342"/>
                  </a:cubicBezTo>
                  <a:cubicBezTo>
                    <a:pt x="1917" y="296279"/>
                    <a:pt x="2412" y="295733"/>
                    <a:pt x="2412" y="295073"/>
                  </a:cubicBezTo>
                  <a:lnTo>
                    <a:pt x="2412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D98C1BB-F72A-4AE4-BF13-13C199905167}"/>
                </a:ext>
              </a:extLst>
            </p:cNvPr>
            <p:cNvSpPr/>
            <p:nvPr/>
          </p:nvSpPr>
          <p:spPr>
            <a:xfrm>
              <a:off x="4524212" y="6249356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7580966-F53C-4314-BA6E-4947C2F53F08}"/>
                </a:ext>
              </a:extLst>
            </p:cNvPr>
            <p:cNvSpPr/>
            <p:nvPr/>
          </p:nvSpPr>
          <p:spPr>
            <a:xfrm>
              <a:off x="5208564" y="5851567"/>
              <a:ext cx="2412" cy="275011"/>
            </a:xfrm>
            <a:custGeom>
              <a:avLst/>
              <a:gdLst>
                <a:gd name="connsiteX0" fmla="*/ 1143 w 2412"/>
                <a:gd name="connsiteY0" fmla="*/ 275012 h 275011"/>
                <a:gd name="connsiteX1" fmla="*/ 2412 w 2412"/>
                <a:gd name="connsiteY1" fmla="*/ 275012 h 275011"/>
                <a:gd name="connsiteX2" fmla="*/ 2412 w 2412"/>
                <a:gd name="connsiteY2" fmla="*/ 1270 h 275011"/>
                <a:gd name="connsiteX3" fmla="*/ 0 w 2412"/>
                <a:gd name="connsiteY3" fmla="*/ 0 h 275011"/>
                <a:gd name="connsiteX4" fmla="*/ 0 w 2412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011">
                  <a:moveTo>
                    <a:pt x="1143" y="275012"/>
                  </a:moveTo>
                  <a:lnTo>
                    <a:pt x="2412" y="275012"/>
                  </a:lnTo>
                  <a:lnTo>
                    <a:pt x="2412" y="1270"/>
                  </a:lnTo>
                  <a:cubicBezTo>
                    <a:pt x="1511" y="1053"/>
                    <a:pt x="685" y="61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0CAA6DF-6492-4E68-8E63-E8C12C8A34F1}"/>
                </a:ext>
              </a:extLst>
            </p:cNvPr>
            <p:cNvSpPr/>
            <p:nvPr/>
          </p:nvSpPr>
          <p:spPr>
            <a:xfrm>
              <a:off x="5208564" y="5832895"/>
              <a:ext cx="2412" cy="8387"/>
            </a:xfrm>
            <a:custGeom>
              <a:avLst/>
              <a:gdLst>
                <a:gd name="connsiteX0" fmla="*/ 0 w 2412"/>
                <a:gd name="connsiteY0" fmla="*/ 1150 h 8387"/>
                <a:gd name="connsiteX1" fmla="*/ 0 w 2412"/>
                <a:gd name="connsiteY1" fmla="*/ 8387 h 8387"/>
                <a:gd name="connsiteX2" fmla="*/ 2412 w 2412"/>
                <a:gd name="connsiteY2" fmla="*/ 6991 h 8387"/>
                <a:gd name="connsiteX3" fmla="*/ 2412 w 2412"/>
                <a:gd name="connsiteY3" fmla="*/ 1150 h 8387"/>
                <a:gd name="connsiteX4" fmla="*/ 1282 w 2412"/>
                <a:gd name="connsiteY4" fmla="*/ 0 h 8387"/>
                <a:gd name="connsiteX5" fmla="*/ 1143 w 2412"/>
                <a:gd name="connsiteY5" fmla="*/ 8 h 8387"/>
                <a:gd name="connsiteX6" fmla="*/ 0 w 2412"/>
                <a:gd name="connsiteY6" fmla="*/ 1150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8387">
                  <a:moveTo>
                    <a:pt x="0" y="1150"/>
                  </a:moveTo>
                  <a:lnTo>
                    <a:pt x="0" y="8387"/>
                  </a:lnTo>
                  <a:cubicBezTo>
                    <a:pt x="673" y="7730"/>
                    <a:pt x="1511" y="7250"/>
                    <a:pt x="2412" y="6991"/>
                  </a:cubicBezTo>
                  <a:lnTo>
                    <a:pt x="2412" y="1150"/>
                  </a:lnTo>
                  <a:cubicBezTo>
                    <a:pt x="2412" y="519"/>
                    <a:pt x="1904" y="4"/>
                    <a:pt x="1282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1065149-0185-4CF5-B58A-2D3B4A09E82C}"/>
                </a:ext>
              </a:extLst>
            </p:cNvPr>
            <p:cNvSpPr/>
            <p:nvPr/>
          </p:nvSpPr>
          <p:spPr>
            <a:xfrm>
              <a:off x="5534107" y="5852836"/>
              <a:ext cx="2412" cy="586843"/>
            </a:xfrm>
            <a:custGeom>
              <a:avLst/>
              <a:gdLst>
                <a:gd name="connsiteX0" fmla="*/ 2412 w 2412"/>
                <a:gd name="connsiteY0" fmla="*/ 586844 h 586843"/>
                <a:gd name="connsiteX1" fmla="*/ 2412 w 2412"/>
                <a:gd name="connsiteY1" fmla="*/ 0 h 586843"/>
                <a:gd name="connsiteX2" fmla="*/ 1143 w 2412"/>
                <a:gd name="connsiteY2" fmla="*/ 0 h 586843"/>
                <a:gd name="connsiteX3" fmla="*/ 0 w 2412"/>
                <a:gd name="connsiteY3" fmla="*/ 0 h 586843"/>
                <a:gd name="connsiteX4" fmla="*/ 0 w 2412"/>
                <a:gd name="connsiteY4" fmla="*/ 586336 h 586843"/>
                <a:gd name="connsiteX5" fmla="*/ 2412 w 2412"/>
                <a:gd name="connsiteY5" fmla="*/ 586336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843">
                  <a:moveTo>
                    <a:pt x="2412" y="586844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5B8EC6C-D7EC-454D-AF65-6B81F6D685B4}"/>
                </a:ext>
              </a:extLst>
            </p:cNvPr>
            <p:cNvSpPr/>
            <p:nvPr/>
          </p:nvSpPr>
          <p:spPr>
            <a:xfrm>
              <a:off x="7090595" y="6473454"/>
              <a:ext cx="13331" cy="34535"/>
            </a:xfrm>
            <a:custGeom>
              <a:avLst/>
              <a:gdLst>
                <a:gd name="connsiteX0" fmla="*/ 6856 w 13331"/>
                <a:gd name="connsiteY0" fmla="*/ 29710 h 34535"/>
                <a:gd name="connsiteX1" fmla="*/ 13331 w 13331"/>
                <a:gd name="connsiteY1" fmla="*/ 34535 h 34535"/>
                <a:gd name="connsiteX2" fmla="*/ 13331 w 13331"/>
                <a:gd name="connsiteY2" fmla="*/ 6856 h 34535"/>
                <a:gd name="connsiteX3" fmla="*/ 6856 w 13331"/>
                <a:gd name="connsiteY3" fmla="*/ 6856 h 34535"/>
                <a:gd name="connsiteX4" fmla="*/ 0 w 13331"/>
                <a:gd name="connsiteY4" fmla="*/ 0 h 34535"/>
                <a:gd name="connsiteX5" fmla="*/ 0 w 13331"/>
                <a:gd name="connsiteY5" fmla="*/ 29710 h 34535"/>
                <a:gd name="connsiteX6" fmla="*/ 6856 w 13331"/>
                <a:gd name="connsiteY6" fmla="*/ 29710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1" h="34535">
                  <a:moveTo>
                    <a:pt x="6856" y="29710"/>
                  </a:moveTo>
                  <a:cubicBezTo>
                    <a:pt x="9814" y="29786"/>
                    <a:pt x="12417" y="31716"/>
                    <a:pt x="13331" y="34535"/>
                  </a:cubicBezTo>
                  <a:lnTo>
                    <a:pt x="13331" y="6856"/>
                  </a:lnTo>
                  <a:lnTo>
                    <a:pt x="6856" y="6856"/>
                  </a:lnTo>
                  <a:cubicBezTo>
                    <a:pt x="3073" y="6856"/>
                    <a:pt x="0" y="3783"/>
                    <a:pt x="0" y="0"/>
                  </a:cubicBezTo>
                  <a:lnTo>
                    <a:pt x="0" y="29710"/>
                  </a:lnTo>
                  <a:lnTo>
                    <a:pt x="6856" y="29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F3CCD3A-DD34-465B-864F-4AECE792BA45}"/>
                </a:ext>
              </a:extLst>
            </p:cNvPr>
            <p:cNvSpPr/>
            <p:nvPr/>
          </p:nvSpPr>
          <p:spPr>
            <a:xfrm>
              <a:off x="5708686" y="5665305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3 w 13712"/>
                <a:gd name="connsiteY2" fmla="*/ 141442 h 141441"/>
                <a:gd name="connsiteX3" fmla="*/ 13713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3" y="141442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23E1B66-912B-43D1-8CF5-EFEB6FA737F8}"/>
                </a:ext>
              </a:extLst>
            </p:cNvPr>
            <p:cNvSpPr/>
            <p:nvPr/>
          </p:nvSpPr>
          <p:spPr>
            <a:xfrm>
              <a:off x="7241939" y="5894619"/>
              <a:ext cx="470666" cy="13956"/>
            </a:xfrm>
            <a:custGeom>
              <a:avLst/>
              <a:gdLst>
                <a:gd name="connsiteX0" fmla="*/ 7872 w 470666"/>
                <a:gd name="connsiteY0" fmla="*/ 5576 h 13956"/>
                <a:gd name="connsiteX1" fmla="*/ 2971 w 470666"/>
                <a:gd name="connsiteY1" fmla="*/ 13943 h 13956"/>
                <a:gd name="connsiteX2" fmla="*/ 2920 w 470666"/>
                <a:gd name="connsiteY2" fmla="*/ 13956 h 13956"/>
                <a:gd name="connsiteX3" fmla="*/ 463810 w 470666"/>
                <a:gd name="connsiteY3" fmla="*/ 13956 h 13956"/>
                <a:gd name="connsiteX4" fmla="*/ 463810 w 470666"/>
                <a:gd name="connsiteY4" fmla="*/ 7100 h 13956"/>
                <a:gd name="connsiteX5" fmla="*/ 470667 w 470666"/>
                <a:gd name="connsiteY5" fmla="*/ 117 h 13956"/>
                <a:gd name="connsiteX6" fmla="*/ 889 w 470666"/>
                <a:gd name="connsiteY6" fmla="*/ 117 h 13956"/>
                <a:gd name="connsiteX7" fmla="*/ 0 w 470666"/>
                <a:gd name="connsiteY7" fmla="*/ 117 h 13956"/>
                <a:gd name="connsiteX8" fmla="*/ 7859 w 470666"/>
                <a:gd name="connsiteY8" fmla="*/ 5487 h 13956"/>
                <a:gd name="connsiteX9" fmla="*/ 7872 w 470666"/>
                <a:gd name="connsiteY9" fmla="*/ 5576 h 1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0666" h="13956">
                  <a:moveTo>
                    <a:pt x="7872" y="5576"/>
                  </a:moveTo>
                  <a:cubicBezTo>
                    <a:pt x="8824" y="9241"/>
                    <a:pt x="6641" y="12986"/>
                    <a:pt x="2971" y="13943"/>
                  </a:cubicBezTo>
                  <a:cubicBezTo>
                    <a:pt x="2958" y="13947"/>
                    <a:pt x="2933" y="13952"/>
                    <a:pt x="2920" y="13956"/>
                  </a:cubicBezTo>
                  <a:lnTo>
                    <a:pt x="463810" y="13956"/>
                  </a:lnTo>
                  <a:lnTo>
                    <a:pt x="463810" y="7100"/>
                  </a:lnTo>
                  <a:cubicBezTo>
                    <a:pt x="463810" y="3292"/>
                    <a:pt x="466858" y="186"/>
                    <a:pt x="470667" y="117"/>
                  </a:cubicBezTo>
                  <a:lnTo>
                    <a:pt x="889" y="117"/>
                  </a:lnTo>
                  <a:lnTo>
                    <a:pt x="0" y="117"/>
                  </a:lnTo>
                  <a:cubicBezTo>
                    <a:pt x="3657" y="-569"/>
                    <a:pt x="7174" y="1836"/>
                    <a:pt x="7859" y="5487"/>
                  </a:cubicBezTo>
                  <a:cubicBezTo>
                    <a:pt x="7859" y="5518"/>
                    <a:pt x="7872" y="5547"/>
                    <a:pt x="7872" y="55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E639BB0-A4FD-4870-929F-90D4DC8DDE11}"/>
                </a:ext>
              </a:extLst>
            </p:cNvPr>
            <p:cNvSpPr/>
            <p:nvPr/>
          </p:nvSpPr>
          <p:spPr>
            <a:xfrm>
              <a:off x="7176043" y="5914035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61E86387-C1D4-4811-BAED-85276C9FA6D5}"/>
                </a:ext>
              </a:extLst>
            </p:cNvPr>
            <p:cNvSpPr/>
            <p:nvPr/>
          </p:nvSpPr>
          <p:spPr>
            <a:xfrm>
              <a:off x="7179852" y="5895279"/>
              <a:ext cx="69039" cy="28151"/>
            </a:xfrm>
            <a:custGeom>
              <a:avLst/>
              <a:gdLst>
                <a:gd name="connsiteX0" fmla="*/ 9268 w 69039"/>
                <a:gd name="connsiteY0" fmla="*/ 22946 h 28151"/>
                <a:gd name="connsiteX1" fmla="*/ 9268 w 69039"/>
                <a:gd name="connsiteY1" fmla="*/ 28152 h 28151"/>
                <a:gd name="connsiteX2" fmla="*/ 61452 w 69039"/>
                <a:gd name="connsiteY2" fmla="*/ 14185 h 28151"/>
                <a:gd name="connsiteX3" fmla="*/ 61452 w 69039"/>
                <a:gd name="connsiteY3" fmla="*/ 6694 h 28151"/>
                <a:gd name="connsiteX4" fmla="*/ 62455 w 69039"/>
                <a:gd name="connsiteY4" fmla="*/ 5432 h 28151"/>
                <a:gd name="connsiteX5" fmla="*/ 62595 w 69039"/>
                <a:gd name="connsiteY5" fmla="*/ 5424 h 28151"/>
                <a:gd name="connsiteX6" fmla="*/ 63865 w 69039"/>
                <a:gd name="connsiteY6" fmla="*/ 6424 h 28151"/>
                <a:gd name="connsiteX7" fmla="*/ 63865 w 69039"/>
                <a:gd name="connsiteY7" fmla="*/ 6694 h 28151"/>
                <a:gd name="connsiteX8" fmla="*/ 63865 w 69039"/>
                <a:gd name="connsiteY8" fmla="*/ 13423 h 28151"/>
                <a:gd name="connsiteX9" fmla="*/ 63865 w 69039"/>
                <a:gd name="connsiteY9" fmla="*/ 13423 h 28151"/>
                <a:gd name="connsiteX10" fmla="*/ 68829 w 69039"/>
                <a:gd name="connsiteY10" fmla="*/ 5094 h 28151"/>
                <a:gd name="connsiteX11" fmla="*/ 68816 w 69039"/>
                <a:gd name="connsiteY11" fmla="*/ 5044 h 28151"/>
                <a:gd name="connsiteX12" fmla="*/ 61198 w 69039"/>
                <a:gd name="connsiteY12" fmla="*/ 92 h 28151"/>
                <a:gd name="connsiteX13" fmla="*/ 60309 w 69039"/>
                <a:gd name="connsiteY13" fmla="*/ 92 h 28151"/>
                <a:gd name="connsiteX14" fmla="*/ 0 w 69039"/>
                <a:gd name="connsiteY14" fmla="*/ 16344 h 28151"/>
                <a:gd name="connsiteX15" fmla="*/ 0 w 69039"/>
                <a:gd name="connsiteY15" fmla="*/ 16344 h 28151"/>
                <a:gd name="connsiteX16" fmla="*/ 2158 w 69039"/>
                <a:gd name="connsiteY16" fmla="*/ 16344 h 28151"/>
                <a:gd name="connsiteX17" fmla="*/ 9268 w 69039"/>
                <a:gd name="connsiteY17" fmla="*/ 22946 h 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9039" h="28151">
                  <a:moveTo>
                    <a:pt x="9268" y="22946"/>
                  </a:moveTo>
                  <a:lnTo>
                    <a:pt x="9268" y="28152"/>
                  </a:lnTo>
                  <a:lnTo>
                    <a:pt x="61452" y="14185"/>
                  </a:lnTo>
                  <a:lnTo>
                    <a:pt x="61452" y="6694"/>
                  </a:lnTo>
                  <a:cubicBezTo>
                    <a:pt x="61376" y="6067"/>
                    <a:pt x="61833" y="5502"/>
                    <a:pt x="62455" y="5432"/>
                  </a:cubicBezTo>
                  <a:cubicBezTo>
                    <a:pt x="62506" y="5427"/>
                    <a:pt x="62557" y="5424"/>
                    <a:pt x="62595" y="5424"/>
                  </a:cubicBezTo>
                  <a:cubicBezTo>
                    <a:pt x="63217" y="5350"/>
                    <a:pt x="63788" y="5798"/>
                    <a:pt x="63865" y="6424"/>
                  </a:cubicBezTo>
                  <a:cubicBezTo>
                    <a:pt x="63877" y="6514"/>
                    <a:pt x="63877" y="6604"/>
                    <a:pt x="63865" y="6694"/>
                  </a:cubicBezTo>
                  <a:lnTo>
                    <a:pt x="63865" y="13423"/>
                  </a:lnTo>
                  <a:lnTo>
                    <a:pt x="63865" y="13423"/>
                  </a:lnTo>
                  <a:cubicBezTo>
                    <a:pt x="67534" y="12494"/>
                    <a:pt x="69756" y="8766"/>
                    <a:pt x="68829" y="5094"/>
                  </a:cubicBezTo>
                  <a:cubicBezTo>
                    <a:pt x="68829" y="5078"/>
                    <a:pt x="68816" y="5060"/>
                    <a:pt x="68816" y="5044"/>
                  </a:cubicBezTo>
                  <a:cubicBezTo>
                    <a:pt x="67940" y="1669"/>
                    <a:pt x="64639" y="-480"/>
                    <a:pt x="61198" y="92"/>
                  </a:cubicBezTo>
                  <a:lnTo>
                    <a:pt x="60309" y="92"/>
                  </a:lnTo>
                  <a:lnTo>
                    <a:pt x="0" y="16344"/>
                  </a:lnTo>
                  <a:lnTo>
                    <a:pt x="0" y="16344"/>
                  </a:lnTo>
                  <a:cubicBezTo>
                    <a:pt x="711" y="16213"/>
                    <a:pt x="1448" y="16213"/>
                    <a:pt x="2158" y="16344"/>
                  </a:cubicBezTo>
                  <a:cubicBezTo>
                    <a:pt x="5917" y="16270"/>
                    <a:pt x="9065" y="19189"/>
                    <a:pt x="9268" y="229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A395733-878F-4EEF-B5BC-FBD0403AAB88}"/>
                </a:ext>
              </a:extLst>
            </p:cNvPr>
            <p:cNvSpPr/>
            <p:nvPr/>
          </p:nvSpPr>
          <p:spPr>
            <a:xfrm>
              <a:off x="7177694" y="5913019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432AD0E-5D22-425C-A675-DE2A1A8B9A9A}"/>
                </a:ext>
              </a:extLst>
            </p:cNvPr>
            <p:cNvSpPr/>
            <p:nvPr/>
          </p:nvSpPr>
          <p:spPr>
            <a:xfrm>
              <a:off x="7175361" y="5916320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41EA42D-0CFA-4072-A5D1-85E3EBE7D989}"/>
                </a:ext>
              </a:extLst>
            </p:cNvPr>
            <p:cNvSpPr/>
            <p:nvPr/>
          </p:nvSpPr>
          <p:spPr>
            <a:xfrm>
              <a:off x="7241291" y="5900696"/>
              <a:ext cx="2434" cy="963817"/>
            </a:xfrm>
            <a:custGeom>
              <a:avLst/>
              <a:gdLst>
                <a:gd name="connsiteX0" fmla="*/ 2426 w 2434"/>
                <a:gd name="connsiteY0" fmla="*/ 8007 h 963817"/>
                <a:gd name="connsiteX1" fmla="*/ 2426 w 2434"/>
                <a:gd name="connsiteY1" fmla="*/ 1277 h 963817"/>
                <a:gd name="connsiteX2" fmla="*/ 1422 w 2434"/>
                <a:gd name="connsiteY2" fmla="*/ 8 h 963817"/>
                <a:gd name="connsiteX3" fmla="*/ 1155 w 2434"/>
                <a:gd name="connsiteY3" fmla="*/ 8 h 963817"/>
                <a:gd name="connsiteX4" fmla="*/ 0 w 2434"/>
                <a:gd name="connsiteY4" fmla="*/ 1143 h 963817"/>
                <a:gd name="connsiteX5" fmla="*/ 13 w 2434"/>
                <a:gd name="connsiteY5" fmla="*/ 1277 h 963817"/>
                <a:gd name="connsiteX6" fmla="*/ 13 w 2434"/>
                <a:gd name="connsiteY6" fmla="*/ 963818 h 963817"/>
                <a:gd name="connsiteX7" fmla="*/ 2426 w 2434"/>
                <a:gd name="connsiteY7" fmla="*/ 963818 h 963817"/>
                <a:gd name="connsiteX8" fmla="*/ 2426 w 2434"/>
                <a:gd name="connsiteY8" fmla="*/ 8134 h 963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4" h="963817">
                  <a:moveTo>
                    <a:pt x="2426" y="8007"/>
                  </a:moveTo>
                  <a:lnTo>
                    <a:pt x="2426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2"/>
                    <a:pt x="0" y="1143"/>
                  </a:cubicBezTo>
                  <a:cubicBezTo>
                    <a:pt x="0" y="1188"/>
                    <a:pt x="13" y="1233"/>
                    <a:pt x="13" y="1277"/>
                  </a:cubicBezTo>
                  <a:lnTo>
                    <a:pt x="13" y="963818"/>
                  </a:lnTo>
                  <a:lnTo>
                    <a:pt x="2426" y="963818"/>
                  </a:lnTo>
                  <a:lnTo>
                    <a:pt x="2426" y="81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1C2A6E-5093-4664-A947-74AA8A21EBDD}"/>
                </a:ext>
              </a:extLst>
            </p:cNvPr>
            <p:cNvSpPr/>
            <p:nvPr/>
          </p:nvSpPr>
          <p:spPr>
            <a:xfrm>
              <a:off x="5011257" y="5852836"/>
              <a:ext cx="2539" cy="273741"/>
            </a:xfrm>
            <a:custGeom>
              <a:avLst/>
              <a:gdLst>
                <a:gd name="connsiteX0" fmla="*/ 508 w 2539"/>
                <a:gd name="connsiteY0" fmla="*/ 267648 h 273741"/>
                <a:gd name="connsiteX1" fmla="*/ 508 w 2539"/>
                <a:gd name="connsiteY1" fmla="*/ 268409 h 273741"/>
                <a:gd name="connsiteX2" fmla="*/ 508 w 2539"/>
                <a:gd name="connsiteY2" fmla="*/ 269806 h 273741"/>
                <a:gd name="connsiteX3" fmla="*/ 508 w 2539"/>
                <a:gd name="connsiteY3" fmla="*/ 273742 h 273741"/>
                <a:gd name="connsiteX4" fmla="*/ 2539 w 2539"/>
                <a:gd name="connsiteY4" fmla="*/ 273742 h 273741"/>
                <a:gd name="connsiteX5" fmla="*/ 2539 w 2539"/>
                <a:gd name="connsiteY5" fmla="*/ 0 h 273741"/>
                <a:gd name="connsiteX6" fmla="*/ 2539 w 2539"/>
                <a:gd name="connsiteY6" fmla="*/ 0 h 273741"/>
                <a:gd name="connsiteX7" fmla="*/ 1270 w 2539"/>
                <a:gd name="connsiteY7" fmla="*/ 0 h 273741"/>
                <a:gd name="connsiteX8" fmla="*/ 0 w 2539"/>
                <a:gd name="connsiteY8" fmla="*/ 0 h 273741"/>
                <a:gd name="connsiteX9" fmla="*/ 0 w 2539"/>
                <a:gd name="connsiteY9" fmla="*/ 0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273741">
                  <a:moveTo>
                    <a:pt x="508" y="267648"/>
                  </a:moveTo>
                  <a:cubicBezTo>
                    <a:pt x="508" y="267648"/>
                    <a:pt x="508" y="267648"/>
                    <a:pt x="508" y="268409"/>
                  </a:cubicBezTo>
                  <a:cubicBezTo>
                    <a:pt x="508" y="269171"/>
                    <a:pt x="508" y="269298"/>
                    <a:pt x="508" y="269806"/>
                  </a:cubicBezTo>
                  <a:lnTo>
                    <a:pt x="508" y="273742"/>
                  </a:lnTo>
                  <a:lnTo>
                    <a:pt x="2539" y="27374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A3F018D-58BE-4241-BE44-D6FF9984DAEA}"/>
                </a:ext>
              </a:extLst>
            </p:cNvPr>
            <p:cNvSpPr/>
            <p:nvPr/>
          </p:nvSpPr>
          <p:spPr>
            <a:xfrm>
              <a:off x="5003893" y="5843949"/>
              <a:ext cx="2539" cy="270567"/>
            </a:xfrm>
            <a:custGeom>
              <a:avLst/>
              <a:gdLst>
                <a:gd name="connsiteX0" fmla="*/ 1270 w 2539"/>
                <a:gd name="connsiteY0" fmla="*/ 270568 h 270567"/>
                <a:gd name="connsiteX1" fmla="*/ 2539 w 2539"/>
                <a:gd name="connsiteY1" fmla="*/ 270568 h 270567"/>
                <a:gd name="connsiteX2" fmla="*/ 2539 w 2539"/>
                <a:gd name="connsiteY2" fmla="*/ 270568 h 270567"/>
                <a:gd name="connsiteX3" fmla="*/ 2539 w 2539"/>
                <a:gd name="connsiteY3" fmla="*/ 3936 h 270567"/>
                <a:gd name="connsiteX4" fmla="*/ 0 w 2539"/>
                <a:gd name="connsiteY4" fmla="*/ 0 h 270567"/>
                <a:gd name="connsiteX5" fmla="*/ 0 w 2539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70567">
                  <a:moveTo>
                    <a:pt x="1270" y="270568"/>
                  </a:moveTo>
                  <a:lnTo>
                    <a:pt x="2539" y="270568"/>
                  </a:lnTo>
                  <a:lnTo>
                    <a:pt x="2539" y="270568"/>
                  </a:lnTo>
                  <a:lnTo>
                    <a:pt x="2539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9871EC4-C6DB-4B64-909A-6312B4D56A4F}"/>
                </a:ext>
              </a:extLst>
            </p:cNvPr>
            <p:cNvSpPr/>
            <p:nvPr/>
          </p:nvSpPr>
          <p:spPr>
            <a:xfrm>
              <a:off x="4978373" y="5805604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296469 h 296469"/>
                <a:gd name="connsiteX4" fmla="*/ 2412 w 2412"/>
                <a:gd name="connsiteY4" fmla="*/ 3936 h 296469"/>
                <a:gd name="connsiteX5" fmla="*/ 0 w 2412"/>
                <a:gd name="connsiteY5" fmla="*/ 0 h 296469"/>
                <a:gd name="connsiteX6" fmla="*/ 0 w 2412"/>
                <a:gd name="connsiteY6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cubicBezTo>
                    <a:pt x="2412" y="296469"/>
                    <a:pt x="2412" y="296469"/>
                    <a:pt x="2412" y="296469"/>
                  </a:cubicBez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F7553E19-EAD6-40B1-B962-9D9DD379EAB9}"/>
                </a:ext>
              </a:extLst>
            </p:cNvPr>
            <p:cNvSpPr/>
            <p:nvPr/>
          </p:nvSpPr>
          <p:spPr>
            <a:xfrm>
              <a:off x="4124139" y="6102074"/>
              <a:ext cx="21711" cy="2412"/>
            </a:xfrm>
            <a:custGeom>
              <a:avLst/>
              <a:gdLst>
                <a:gd name="connsiteX0" fmla="*/ 21711 w 21711"/>
                <a:gd name="connsiteY0" fmla="*/ 0 h 2412"/>
                <a:gd name="connsiteX1" fmla="*/ 0 w 21711"/>
                <a:gd name="connsiteY1" fmla="*/ 0 h 2412"/>
                <a:gd name="connsiteX2" fmla="*/ 10030 w 21711"/>
                <a:gd name="connsiteY2" fmla="*/ 2412 h 2412"/>
                <a:gd name="connsiteX3" fmla="*/ 19807 w 21711"/>
                <a:gd name="connsiteY3" fmla="*/ 2412 h 2412"/>
                <a:gd name="connsiteX4" fmla="*/ 21711 w 21711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1" h="2412">
                  <a:moveTo>
                    <a:pt x="21711" y="0"/>
                  </a:moveTo>
                  <a:lnTo>
                    <a:pt x="0" y="0"/>
                  </a:lnTo>
                  <a:lnTo>
                    <a:pt x="10030" y="2412"/>
                  </a:lnTo>
                  <a:lnTo>
                    <a:pt x="19807" y="2412"/>
                  </a:lnTo>
                  <a:cubicBezTo>
                    <a:pt x="20226" y="1460"/>
                    <a:pt x="20873" y="622"/>
                    <a:pt x="2171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F81AB62-3384-4C31-BDEC-0A4F58A166C4}"/>
                </a:ext>
              </a:extLst>
            </p:cNvPr>
            <p:cNvSpPr/>
            <p:nvPr/>
          </p:nvSpPr>
          <p:spPr>
            <a:xfrm>
              <a:off x="4154611" y="6102074"/>
              <a:ext cx="38343" cy="2412"/>
            </a:xfrm>
            <a:custGeom>
              <a:avLst/>
              <a:gdLst>
                <a:gd name="connsiteX0" fmla="*/ 38090 w 38343"/>
                <a:gd name="connsiteY0" fmla="*/ 0 h 2412"/>
                <a:gd name="connsiteX1" fmla="*/ 0 w 38343"/>
                <a:gd name="connsiteY1" fmla="*/ 0 h 2412"/>
                <a:gd name="connsiteX2" fmla="*/ 2032 w 38343"/>
                <a:gd name="connsiteY2" fmla="*/ 2412 h 2412"/>
                <a:gd name="connsiteX3" fmla="*/ 38344 w 38343"/>
                <a:gd name="connsiteY3" fmla="*/ 2412 h 2412"/>
                <a:gd name="connsiteX4" fmla="*/ 38344 w 38343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43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22"/>
                    <a:pt x="1574" y="1448"/>
                    <a:pt x="2032" y="2412"/>
                  </a:cubicBezTo>
                  <a:lnTo>
                    <a:pt x="38344" y="2412"/>
                  </a:lnTo>
                  <a:lnTo>
                    <a:pt x="3834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1ECBAE-7F2E-4F36-89B8-A6AC657B39E1}"/>
                </a:ext>
              </a:extLst>
            </p:cNvPr>
            <p:cNvSpPr/>
            <p:nvPr/>
          </p:nvSpPr>
          <p:spPr>
            <a:xfrm>
              <a:off x="4806713" y="6102616"/>
              <a:ext cx="174960" cy="2631"/>
            </a:xfrm>
            <a:custGeom>
              <a:avLst/>
              <a:gdLst>
                <a:gd name="connsiteX0" fmla="*/ 0 w 174960"/>
                <a:gd name="connsiteY0" fmla="*/ 1870 h 2631"/>
                <a:gd name="connsiteX1" fmla="*/ 173691 w 174960"/>
                <a:gd name="connsiteY1" fmla="*/ 1870 h 2631"/>
                <a:gd name="connsiteX2" fmla="*/ 173691 w 174960"/>
                <a:gd name="connsiteY2" fmla="*/ 1870 h 2631"/>
                <a:gd name="connsiteX3" fmla="*/ 173653 w 174960"/>
                <a:gd name="connsiteY3" fmla="*/ 257 h 2631"/>
                <a:gd name="connsiteX4" fmla="*/ 173691 w 174960"/>
                <a:gd name="connsiteY4" fmla="*/ 219 h 2631"/>
                <a:gd name="connsiteX5" fmla="*/ 174960 w 174960"/>
                <a:gd name="connsiteY5" fmla="*/ 219 h 2631"/>
                <a:gd name="connsiteX6" fmla="*/ 0 w 174960"/>
                <a:gd name="connsiteY6" fmla="*/ 219 h 2631"/>
                <a:gd name="connsiteX7" fmla="*/ 0 w 174960"/>
                <a:gd name="connsiteY7" fmla="*/ 2631 h 2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631">
                  <a:moveTo>
                    <a:pt x="0" y="1870"/>
                  </a:moveTo>
                  <a:lnTo>
                    <a:pt x="173691" y="1870"/>
                  </a:lnTo>
                  <a:lnTo>
                    <a:pt x="173691" y="1870"/>
                  </a:lnTo>
                  <a:cubicBezTo>
                    <a:pt x="173234" y="1438"/>
                    <a:pt x="173221" y="714"/>
                    <a:pt x="173653" y="257"/>
                  </a:cubicBezTo>
                  <a:cubicBezTo>
                    <a:pt x="173665" y="244"/>
                    <a:pt x="173678" y="232"/>
                    <a:pt x="173691" y="219"/>
                  </a:cubicBezTo>
                  <a:cubicBezTo>
                    <a:pt x="174059" y="-73"/>
                    <a:pt x="174592" y="-73"/>
                    <a:pt x="174960" y="219"/>
                  </a:cubicBezTo>
                  <a:lnTo>
                    <a:pt x="0" y="219"/>
                  </a:lnTo>
                  <a:lnTo>
                    <a:pt x="0" y="26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CCE5A3D-0233-4A86-81F0-BD2F62A67516}"/>
                </a:ext>
              </a:extLst>
            </p:cNvPr>
            <p:cNvSpPr/>
            <p:nvPr/>
          </p:nvSpPr>
          <p:spPr>
            <a:xfrm>
              <a:off x="4096461" y="6109819"/>
              <a:ext cx="1269" cy="12696"/>
            </a:xfrm>
            <a:custGeom>
              <a:avLst/>
              <a:gdLst>
                <a:gd name="connsiteX0" fmla="*/ 1269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6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BDD4BCA-9C18-44F7-90B5-7F84F3FAE3D6}"/>
                </a:ext>
              </a:extLst>
            </p:cNvPr>
            <p:cNvSpPr/>
            <p:nvPr/>
          </p:nvSpPr>
          <p:spPr>
            <a:xfrm>
              <a:off x="4092382" y="5794431"/>
              <a:ext cx="13982" cy="308911"/>
            </a:xfrm>
            <a:custGeom>
              <a:avLst/>
              <a:gdLst>
                <a:gd name="connsiteX0" fmla="*/ 8650 w 13982"/>
                <a:gd name="connsiteY0" fmla="*/ 302183 h 308911"/>
                <a:gd name="connsiteX1" fmla="*/ 13982 w 13982"/>
                <a:gd name="connsiteY1" fmla="*/ 303452 h 308911"/>
                <a:gd name="connsiteX2" fmla="*/ 13982 w 13982"/>
                <a:gd name="connsiteY2" fmla="*/ 6856 h 308911"/>
                <a:gd name="connsiteX3" fmla="*/ 6999 w 13982"/>
                <a:gd name="connsiteY3" fmla="*/ 6856 h 308911"/>
                <a:gd name="connsiteX4" fmla="*/ 143 w 13982"/>
                <a:gd name="connsiteY4" fmla="*/ 0 h 308911"/>
                <a:gd name="connsiteX5" fmla="*/ 143 w 13982"/>
                <a:gd name="connsiteY5" fmla="*/ 308912 h 308911"/>
                <a:gd name="connsiteX6" fmla="*/ 143 w 13982"/>
                <a:gd name="connsiteY6" fmla="*/ 308912 h 308911"/>
                <a:gd name="connsiteX7" fmla="*/ 143 w 13982"/>
                <a:gd name="connsiteY7" fmla="*/ 306753 h 308911"/>
                <a:gd name="connsiteX8" fmla="*/ 8650 w 13982"/>
                <a:gd name="connsiteY8" fmla="*/ 302183 h 30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82" h="308911">
                  <a:moveTo>
                    <a:pt x="8650" y="302183"/>
                  </a:moveTo>
                  <a:lnTo>
                    <a:pt x="13982" y="303452"/>
                  </a:lnTo>
                  <a:lnTo>
                    <a:pt x="13982" y="6856"/>
                  </a:lnTo>
                  <a:lnTo>
                    <a:pt x="6999" y="6856"/>
                  </a:lnTo>
                  <a:cubicBezTo>
                    <a:pt x="3215" y="6856"/>
                    <a:pt x="143" y="3786"/>
                    <a:pt x="143" y="0"/>
                  </a:cubicBezTo>
                  <a:lnTo>
                    <a:pt x="143" y="308912"/>
                  </a:lnTo>
                  <a:cubicBezTo>
                    <a:pt x="143" y="308912"/>
                    <a:pt x="143" y="308912"/>
                    <a:pt x="143" y="308912"/>
                  </a:cubicBezTo>
                  <a:cubicBezTo>
                    <a:pt x="-48" y="308201"/>
                    <a:pt x="-48" y="307464"/>
                    <a:pt x="143" y="306753"/>
                  </a:cubicBezTo>
                  <a:cubicBezTo>
                    <a:pt x="1247" y="303148"/>
                    <a:pt x="5044" y="301116"/>
                    <a:pt x="8650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39815AE-F8AE-476E-9940-150013723B68}"/>
                </a:ext>
              </a:extLst>
            </p:cNvPr>
            <p:cNvSpPr/>
            <p:nvPr/>
          </p:nvSpPr>
          <p:spPr>
            <a:xfrm>
              <a:off x="4094429" y="6107533"/>
              <a:ext cx="888" cy="888"/>
            </a:xfrm>
            <a:custGeom>
              <a:avLst/>
              <a:gdLst>
                <a:gd name="connsiteX0" fmla="*/ 888 w 888"/>
                <a:gd name="connsiteY0" fmla="*/ 889 h 888"/>
                <a:gd name="connsiteX1" fmla="*/ 0 w 888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888">
                  <a:moveTo>
                    <a:pt x="888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4A23EC5-F26E-4018-B9A8-6E4D2BDB7DEB}"/>
                </a:ext>
              </a:extLst>
            </p:cNvPr>
            <p:cNvSpPr/>
            <p:nvPr/>
          </p:nvSpPr>
          <p:spPr>
            <a:xfrm>
              <a:off x="4093756" y="6105629"/>
              <a:ext cx="38" cy="1142"/>
            </a:xfrm>
            <a:custGeom>
              <a:avLst/>
              <a:gdLst>
                <a:gd name="connsiteX0" fmla="*/ 38 w 38"/>
                <a:gd name="connsiteY0" fmla="*/ 1143 h 1142"/>
                <a:gd name="connsiteX1" fmla="*/ 38 w 38"/>
                <a:gd name="connsiteY1" fmla="*/ 0 h 1142"/>
                <a:gd name="connsiteX2" fmla="*/ 38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38" y="1143"/>
                  </a:moveTo>
                  <a:cubicBezTo>
                    <a:pt x="-13" y="762"/>
                    <a:pt x="-13" y="381"/>
                    <a:pt x="38" y="0"/>
                  </a:cubicBezTo>
                  <a:cubicBezTo>
                    <a:pt x="-13" y="381"/>
                    <a:pt x="-13" y="762"/>
                    <a:pt x="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B128AF0-3268-4091-AB18-D86709A94796}"/>
                </a:ext>
              </a:extLst>
            </p:cNvPr>
            <p:cNvSpPr/>
            <p:nvPr/>
          </p:nvSpPr>
          <p:spPr>
            <a:xfrm>
              <a:off x="4996275" y="6114262"/>
              <a:ext cx="5332" cy="1777"/>
            </a:xfrm>
            <a:custGeom>
              <a:avLst/>
              <a:gdLst>
                <a:gd name="connsiteX0" fmla="*/ 5332 w 5332"/>
                <a:gd name="connsiteY0" fmla="*/ 0 h 1777"/>
                <a:gd name="connsiteX1" fmla="*/ 5332 w 5332"/>
                <a:gd name="connsiteY1" fmla="*/ 0 h 1777"/>
                <a:gd name="connsiteX2" fmla="*/ 0 w 5332"/>
                <a:gd name="connsiteY2" fmla="*/ 0 h 1777"/>
                <a:gd name="connsiteX3" fmla="*/ 2158 w 5332"/>
                <a:gd name="connsiteY3" fmla="*/ 1778 h 1777"/>
                <a:gd name="connsiteX4" fmla="*/ 5332 w 5332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32" h="1777">
                  <a:moveTo>
                    <a:pt x="5332" y="0"/>
                  </a:moveTo>
                  <a:lnTo>
                    <a:pt x="5332" y="0"/>
                  </a:lnTo>
                  <a:lnTo>
                    <a:pt x="0" y="0"/>
                  </a:lnTo>
                  <a:lnTo>
                    <a:pt x="2158" y="1778"/>
                  </a:lnTo>
                  <a:cubicBezTo>
                    <a:pt x="3022" y="876"/>
                    <a:pt x="4126" y="267"/>
                    <a:pt x="5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ED34CE87-27CD-4F87-97E2-BDECC5CEE2BD}"/>
                </a:ext>
              </a:extLst>
            </p:cNvPr>
            <p:cNvSpPr/>
            <p:nvPr/>
          </p:nvSpPr>
          <p:spPr>
            <a:xfrm>
              <a:off x="4806713" y="6114009"/>
              <a:ext cx="190196" cy="8252"/>
            </a:xfrm>
            <a:custGeom>
              <a:avLst/>
              <a:gdLst>
                <a:gd name="connsiteX0" fmla="*/ 0 w 190196"/>
                <a:gd name="connsiteY0" fmla="*/ 6983 h 8252"/>
                <a:gd name="connsiteX1" fmla="*/ 0 w 190196"/>
                <a:gd name="connsiteY1" fmla="*/ 8253 h 8252"/>
                <a:gd name="connsiteX2" fmla="*/ 189435 w 190196"/>
                <a:gd name="connsiteY2" fmla="*/ 8253 h 8252"/>
                <a:gd name="connsiteX3" fmla="*/ 190197 w 190196"/>
                <a:gd name="connsiteY3" fmla="*/ 3682 h 8252"/>
                <a:gd name="connsiteX4" fmla="*/ 185626 w 190196"/>
                <a:gd name="connsiteY4" fmla="*/ 0 h 8252"/>
                <a:gd name="connsiteX5" fmla="*/ 0 w 190196"/>
                <a:gd name="connsiteY5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0" y="6983"/>
                  </a:moveTo>
                  <a:lnTo>
                    <a:pt x="0" y="8253"/>
                  </a:lnTo>
                  <a:lnTo>
                    <a:pt x="189435" y="8253"/>
                  </a:lnTo>
                  <a:cubicBezTo>
                    <a:pt x="189193" y="6691"/>
                    <a:pt x="189460" y="5079"/>
                    <a:pt x="190197" y="3682"/>
                  </a:cubicBezTo>
                  <a:lnTo>
                    <a:pt x="1856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AD04B04-2BB2-4C33-8BF6-FCCF773288F6}"/>
                </a:ext>
              </a:extLst>
            </p:cNvPr>
            <p:cNvSpPr/>
            <p:nvPr/>
          </p:nvSpPr>
          <p:spPr>
            <a:xfrm>
              <a:off x="5005163" y="6115151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64290CBF-AE1F-4EF1-BCD7-759317B2095F}"/>
                </a:ext>
              </a:extLst>
            </p:cNvPr>
            <p:cNvSpPr/>
            <p:nvPr/>
          </p:nvSpPr>
          <p:spPr>
            <a:xfrm>
              <a:off x="5001608" y="5841155"/>
              <a:ext cx="2539" cy="273107"/>
            </a:xfrm>
            <a:custGeom>
              <a:avLst/>
              <a:gdLst>
                <a:gd name="connsiteX0" fmla="*/ 2539 w 2539"/>
                <a:gd name="connsiteY0" fmla="*/ 273107 h 273107"/>
                <a:gd name="connsiteX1" fmla="*/ 2539 w 2539"/>
                <a:gd name="connsiteY1" fmla="*/ 3936 h 273107"/>
                <a:gd name="connsiteX2" fmla="*/ 0 w 2539"/>
                <a:gd name="connsiteY2" fmla="*/ 0 h 273107"/>
                <a:gd name="connsiteX3" fmla="*/ 0 w 2539"/>
                <a:gd name="connsiteY3" fmla="*/ 273107 h 273107"/>
                <a:gd name="connsiteX4" fmla="*/ 2539 w 2539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3107">
                  <a:moveTo>
                    <a:pt x="2539" y="273107"/>
                  </a:moveTo>
                  <a:lnTo>
                    <a:pt x="2539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838" y="272980"/>
                    <a:pt x="1701" y="272980"/>
                    <a:pt x="2539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83F41B4-326F-44B9-9A86-9EDC0C909641}"/>
                </a:ext>
              </a:extLst>
            </p:cNvPr>
            <p:cNvSpPr/>
            <p:nvPr/>
          </p:nvSpPr>
          <p:spPr>
            <a:xfrm>
              <a:off x="4999576" y="5829474"/>
              <a:ext cx="17079" cy="22219"/>
            </a:xfrm>
            <a:custGeom>
              <a:avLst/>
              <a:gdLst>
                <a:gd name="connsiteX0" fmla="*/ 9523 w 17079"/>
                <a:gd name="connsiteY0" fmla="*/ 10665 h 22219"/>
                <a:gd name="connsiteX1" fmla="*/ 5841 w 17079"/>
                <a:gd name="connsiteY1" fmla="*/ 11681 h 22219"/>
                <a:gd name="connsiteX2" fmla="*/ 0 w 17079"/>
                <a:gd name="connsiteY2" fmla="*/ 8380 h 22219"/>
                <a:gd name="connsiteX3" fmla="*/ 2032 w 17079"/>
                <a:gd name="connsiteY3" fmla="*/ 11808 h 22219"/>
                <a:gd name="connsiteX4" fmla="*/ 4571 w 17079"/>
                <a:gd name="connsiteY4" fmla="*/ 15744 h 22219"/>
                <a:gd name="connsiteX5" fmla="*/ 4571 w 17079"/>
                <a:gd name="connsiteY5" fmla="*/ 15744 h 22219"/>
                <a:gd name="connsiteX6" fmla="*/ 7110 w 17079"/>
                <a:gd name="connsiteY6" fmla="*/ 19680 h 22219"/>
                <a:gd name="connsiteX7" fmla="*/ 7110 w 17079"/>
                <a:gd name="connsiteY7" fmla="*/ 20569 h 22219"/>
                <a:gd name="connsiteX8" fmla="*/ 7110 w 17079"/>
                <a:gd name="connsiteY8" fmla="*/ 20569 h 22219"/>
                <a:gd name="connsiteX9" fmla="*/ 8888 w 17079"/>
                <a:gd name="connsiteY9" fmla="*/ 22219 h 22219"/>
                <a:gd name="connsiteX10" fmla="*/ 8888 w 17079"/>
                <a:gd name="connsiteY10" fmla="*/ 22219 h 22219"/>
                <a:gd name="connsiteX11" fmla="*/ 10665 w 17079"/>
                <a:gd name="connsiteY11" fmla="*/ 22219 h 22219"/>
                <a:gd name="connsiteX12" fmla="*/ 11935 w 17079"/>
                <a:gd name="connsiteY12" fmla="*/ 22219 h 22219"/>
                <a:gd name="connsiteX13" fmla="*/ 13205 w 17079"/>
                <a:gd name="connsiteY13" fmla="*/ 22219 h 22219"/>
                <a:gd name="connsiteX14" fmla="*/ 15236 w 17079"/>
                <a:gd name="connsiteY14" fmla="*/ 21584 h 22219"/>
                <a:gd name="connsiteX15" fmla="*/ 15236 w 17079"/>
                <a:gd name="connsiteY15" fmla="*/ 21584 h 22219"/>
                <a:gd name="connsiteX16" fmla="*/ 15236 w 17079"/>
                <a:gd name="connsiteY16" fmla="*/ 21584 h 22219"/>
                <a:gd name="connsiteX17" fmla="*/ 16252 w 17079"/>
                <a:gd name="connsiteY17" fmla="*/ 20696 h 22219"/>
                <a:gd name="connsiteX18" fmla="*/ 17014 w 17079"/>
                <a:gd name="connsiteY18" fmla="*/ 19553 h 22219"/>
                <a:gd name="connsiteX19" fmla="*/ 17014 w 17079"/>
                <a:gd name="connsiteY19" fmla="*/ 18410 h 22219"/>
                <a:gd name="connsiteX20" fmla="*/ 17014 w 17079"/>
                <a:gd name="connsiteY20" fmla="*/ 17014 h 22219"/>
                <a:gd name="connsiteX21" fmla="*/ 16125 w 17079"/>
                <a:gd name="connsiteY21" fmla="*/ 12697 h 22219"/>
                <a:gd name="connsiteX22" fmla="*/ 8507 w 17079"/>
                <a:gd name="connsiteY22" fmla="*/ 0 h 22219"/>
                <a:gd name="connsiteX23" fmla="*/ 10310 w 17079"/>
                <a:gd name="connsiteY23" fmla="*/ 9709 h 22219"/>
                <a:gd name="connsiteX24" fmla="*/ 9523 w 17079"/>
                <a:gd name="connsiteY24" fmla="*/ 10665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079" h="22219">
                  <a:moveTo>
                    <a:pt x="9523" y="10665"/>
                  </a:moveTo>
                  <a:cubicBezTo>
                    <a:pt x="8405" y="11312"/>
                    <a:pt x="7136" y="11661"/>
                    <a:pt x="5841" y="11681"/>
                  </a:cubicBezTo>
                  <a:cubicBezTo>
                    <a:pt x="3441" y="11699"/>
                    <a:pt x="1219" y="10442"/>
                    <a:pt x="0" y="8380"/>
                  </a:cubicBezTo>
                  <a:lnTo>
                    <a:pt x="2032" y="11808"/>
                  </a:lnTo>
                  <a:lnTo>
                    <a:pt x="4571" y="15744"/>
                  </a:lnTo>
                  <a:lnTo>
                    <a:pt x="4571" y="15744"/>
                  </a:lnTo>
                  <a:lnTo>
                    <a:pt x="7110" y="19680"/>
                  </a:lnTo>
                  <a:lnTo>
                    <a:pt x="7110" y="20569"/>
                  </a:lnTo>
                  <a:lnTo>
                    <a:pt x="7110" y="20569"/>
                  </a:lnTo>
                  <a:cubicBezTo>
                    <a:pt x="7605" y="21214"/>
                    <a:pt x="8202" y="21771"/>
                    <a:pt x="8888" y="22219"/>
                  </a:cubicBezTo>
                  <a:lnTo>
                    <a:pt x="8888" y="22219"/>
                  </a:lnTo>
                  <a:lnTo>
                    <a:pt x="10665" y="22219"/>
                  </a:lnTo>
                  <a:lnTo>
                    <a:pt x="11935" y="22219"/>
                  </a:lnTo>
                  <a:lnTo>
                    <a:pt x="13205" y="22219"/>
                  </a:lnTo>
                  <a:cubicBezTo>
                    <a:pt x="13916" y="22125"/>
                    <a:pt x="14602" y="21911"/>
                    <a:pt x="15236" y="21584"/>
                  </a:cubicBezTo>
                  <a:lnTo>
                    <a:pt x="15236" y="21584"/>
                  </a:lnTo>
                  <a:lnTo>
                    <a:pt x="15236" y="21584"/>
                  </a:lnTo>
                  <a:cubicBezTo>
                    <a:pt x="15630" y="21358"/>
                    <a:pt x="15973" y="21056"/>
                    <a:pt x="16252" y="20696"/>
                  </a:cubicBezTo>
                  <a:lnTo>
                    <a:pt x="17014" y="19553"/>
                  </a:lnTo>
                  <a:lnTo>
                    <a:pt x="17014" y="18410"/>
                  </a:lnTo>
                  <a:cubicBezTo>
                    <a:pt x="17090" y="17947"/>
                    <a:pt x="17090" y="17477"/>
                    <a:pt x="17014" y="17014"/>
                  </a:cubicBezTo>
                  <a:cubicBezTo>
                    <a:pt x="17230" y="15515"/>
                    <a:pt x="16912" y="13988"/>
                    <a:pt x="16125" y="12697"/>
                  </a:cubicBezTo>
                  <a:lnTo>
                    <a:pt x="8507" y="0"/>
                  </a:lnTo>
                  <a:cubicBezTo>
                    <a:pt x="11681" y="2183"/>
                    <a:pt x="12494" y="6530"/>
                    <a:pt x="10310" y="9709"/>
                  </a:cubicBezTo>
                  <a:cubicBezTo>
                    <a:pt x="10081" y="10051"/>
                    <a:pt x="9815" y="10371"/>
                    <a:pt x="9523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FC0F4AF7-D289-4F7D-8D32-F66D8716B5D0}"/>
                </a:ext>
              </a:extLst>
            </p:cNvPr>
            <p:cNvSpPr/>
            <p:nvPr/>
          </p:nvSpPr>
          <p:spPr>
            <a:xfrm>
              <a:off x="4092890" y="6097061"/>
              <a:ext cx="50294" cy="23676"/>
            </a:xfrm>
            <a:custGeom>
              <a:avLst/>
              <a:gdLst>
                <a:gd name="connsiteX0" fmla="*/ 50295 w 50294"/>
                <a:gd name="connsiteY0" fmla="*/ 10345 h 23676"/>
                <a:gd name="connsiteX1" fmla="*/ 41153 w 50294"/>
                <a:gd name="connsiteY1" fmla="*/ 8060 h 23676"/>
                <a:gd name="connsiteX2" fmla="*/ 31123 w 50294"/>
                <a:gd name="connsiteY2" fmla="*/ 5647 h 23676"/>
                <a:gd name="connsiteX3" fmla="*/ 13728 w 50294"/>
                <a:gd name="connsiteY3" fmla="*/ 1457 h 23676"/>
                <a:gd name="connsiteX4" fmla="*/ 8395 w 50294"/>
                <a:gd name="connsiteY4" fmla="*/ 188 h 23676"/>
                <a:gd name="connsiteX5" fmla="*/ 143 w 50294"/>
                <a:gd name="connsiteY5" fmla="*/ 5267 h 23676"/>
                <a:gd name="connsiteX6" fmla="*/ 143 w 50294"/>
                <a:gd name="connsiteY6" fmla="*/ 7425 h 23676"/>
                <a:gd name="connsiteX7" fmla="*/ 143 w 50294"/>
                <a:gd name="connsiteY7" fmla="*/ 8822 h 23676"/>
                <a:gd name="connsiteX8" fmla="*/ 143 w 50294"/>
                <a:gd name="connsiteY8" fmla="*/ 9964 h 23676"/>
                <a:gd name="connsiteX9" fmla="*/ 778 w 50294"/>
                <a:gd name="connsiteY9" fmla="*/ 11107 h 23676"/>
                <a:gd name="connsiteX10" fmla="*/ 1666 w 50294"/>
                <a:gd name="connsiteY10" fmla="*/ 11996 h 23676"/>
                <a:gd name="connsiteX11" fmla="*/ 2809 w 50294"/>
                <a:gd name="connsiteY11" fmla="*/ 12758 h 23676"/>
                <a:gd name="connsiteX12" fmla="*/ 4079 w 50294"/>
                <a:gd name="connsiteY12" fmla="*/ 12758 h 23676"/>
                <a:gd name="connsiteX13" fmla="*/ 4079 w 50294"/>
                <a:gd name="connsiteY13" fmla="*/ 12758 h 23676"/>
                <a:gd name="connsiteX14" fmla="*/ 49025 w 50294"/>
                <a:gd name="connsiteY14" fmla="*/ 23677 h 23676"/>
                <a:gd name="connsiteX15" fmla="*/ 49025 w 50294"/>
                <a:gd name="connsiteY15" fmla="*/ 10218 h 2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294" h="23676">
                  <a:moveTo>
                    <a:pt x="50295" y="10345"/>
                  </a:moveTo>
                  <a:lnTo>
                    <a:pt x="41153" y="8060"/>
                  </a:lnTo>
                  <a:lnTo>
                    <a:pt x="31123" y="5647"/>
                  </a:lnTo>
                  <a:lnTo>
                    <a:pt x="13728" y="1457"/>
                  </a:lnTo>
                  <a:lnTo>
                    <a:pt x="8395" y="188"/>
                  </a:lnTo>
                  <a:cubicBezTo>
                    <a:pt x="4714" y="-688"/>
                    <a:pt x="1019" y="1584"/>
                    <a:pt x="143" y="5267"/>
                  </a:cubicBezTo>
                  <a:cubicBezTo>
                    <a:pt x="-48" y="5978"/>
                    <a:pt x="-48" y="6714"/>
                    <a:pt x="143" y="7425"/>
                  </a:cubicBezTo>
                  <a:cubicBezTo>
                    <a:pt x="79" y="7895"/>
                    <a:pt x="79" y="8352"/>
                    <a:pt x="143" y="8822"/>
                  </a:cubicBezTo>
                  <a:cubicBezTo>
                    <a:pt x="92" y="9202"/>
                    <a:pt x="92" y="9583"/>
                    <a:pt x="143" y="9964"/>
                  </a:cubicBezTo>
                  <a:cubicBezTo>
                    <a:pt x="308" y="10371"/>
                    <a:pt x="524" y="10751"/>
                    <a:pt x="778" y="11107"/>
                  </a:cubicBezTo>
                  <a:lnTo>
                    <a:pt x="1666" y="11996"/>
                  </a:lnTo>
                  <a:lnTo>
                    <a:pt x="2809" y="12758"/>
                  </a:lnTo>
                  <a:lnTo>
                    <a:pt x="4079" y="12758"/>
                  </a:lnTo>
                  <a:lnTo>
                    <a:pt x="4079" y="12758"/>
                  </a:lnTo>
                  <a:lnTo>
                    <a:pt x="49025" y="23677"/>
                  </a:lnTo>
                  <a:lnTo>
                    <a:pt x="49025" y="1021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0C10BD1-1C8A-4F38-905C-96CD14DCE56C}"/>
                </a:ext>
              </a:extLst>
            </p:cNvPr>
            <p:cNvSpPr/>
            <p:nvPr/>
          </p:nvSpPr>
          <p:spPr>
            <a:xfrm>
              <a:off x="5010876" y="611946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627ED4E-88B3-46B3-B141-DC6DA5B41741}"/>
                </a:ext>
              </a:extLst>
            </p:cNvPr>
            <p:cNvSpPr/>
            <p:nvPr/>
          </p:nvSpPr>
          <p:spPr>
            <a:xfrm>
              <a:off x="5012019" y="6121246"/>
              <a:ext cx="12696" cy="1506"/>
            </a:xfrm>
            <a:custGeom>
              <a:avLst/>
              <a:gdLst>
                <a:gd name="connsiteX0" fmla="*/ 0 w 12696"/>
                <a:gd name="connsiteY0" fmla="*/ 0 h 1506"/>
                <a:gd name="connsiteX1" fmla="*/ 0 w 12696"/>
                <a:gd name="connsiteY1" fmla="*/ 1397 h 1506"/>
                <a:gd name="connsiteX2" fmla="*/ 0 w 1269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0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876EAE-90E6-44AF-B4B7-6664CCA2E45E}"/>
                </a:ext>
              </a:extLst>
            </p:cNvPr>
            <p:cNvSpPr/>
            <p:nvPr/>
          </p:nvSpPr>
          <p:spPr>
            <a:xfrm>
              <a:off x="4996062" y="6117691"/>
              <a:ext cx="3387" cy="4570"/>
            </a:xfrm>
            <a:custGeom>
              <a:avLst/>
              <a:gdLst>
                <a:gd name="connsiteX0" fmla="*/ 87 w 3387"/>
                <a:gd name="connsiteY0" fmla="*/ 4571 h 4570"/>
                <a:gd name="connsiteX1" fmla="*/ 2626 w 3387"/>
                <a:gd name="connsiteY1" fmla="*/ 4571 h 4570"/>
                <a:gd name="connsiteX2" fmla="*/ 3388 w 3387"/>
                <a:gd name="connsiteY2" fmla="*/ 2031 h 4570"/>
                <a:gd name="connsiteX3" fmla="*/ 848 w 3387"/>
                <a:gd name="connsiteY3" fmla="*/ 0 h 4570"/>
                <a:gd name="connsiteX4" fmla="*/ 87 w 3387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7" h="4570">
                  <a:moveTo>
                    <a:pt x="87" y="4571"/>
                  </a:moveTo>
                  <a:lnTo>
                    <a:pt x="2626" y="4571"/>
                  </a:lnTo>
                  <a:cubicBezTo>
                    <a:pt x="2740" y="3695"/>
                    <a:pt x="3007" y="2831"/>
                    <a:pt x="3388" y="2031"/>
                  </a:cubicBezTo>
                  <a:lnTo>
                    <a:pt x="848" y="0"/>
                  </a:lnTo>
                  <a:cubicBezTo>
                    <a:pt x="112" y="1397"/>
                    <a:pt x="-155" y="3009"/>
                    <a:pt x="87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B1E0F185-07DF-482D-853D-65BEBBD0B53B}"/>
                </a:ext>
              </a:extLst>
            </p:cNvPr>
            <p:cNvSpPr/>
            <p:nvPr/>
          </p:nvSpPr>
          <p:spPr>
            <a:xfrm>
              <a:off x="4999449" y="6115818"/>
              <a:ext cx="10538" cy="3650"/>
            </a:xfrm>
            <a:custGeom>
              <a:avLst/>
              <a:gdLst>
                <a:gd name="connsiteX0" fmla="*/ 5967 w 10538"/>
                <a:gd name="connsiteY0" fmla="*/ 222 h 3650"/>
                <a:gd name="connsiteX1" fmla="*/ 10538 w 10538"/>
                <a:gd name="connsiteY1" fmla="*/ 2127 h 3650"/>
                <a:gd name="connsiteX2" fmla="*/ 10538 w 10538"/>
                <a:gd name="connsiteY2" fmla="*/ 2127 h 3650"/>
                <a:gd name="connsiteX3" fmla="*/ 7999 w 10538"/>
                <a:gd name="connsiteY3" fmla="*/ 95 h 3650"/>
                <a:gd name="connsiteX4" fmla="*/ 7999 w 10538"/>
                <a:gd name="connsiteY4" fmla="*/ 95 h 3650"/>
                <a:gd name="connsiteX5" fmla="*/ 7999 w 10538"/>
                <a:gd name="connsiteY5" fmla="*/ 95 h 3650"/>
                <a:gd name="connsiteX6" fmla="*/ 6729 w 10538"/>
                <a:gd name="connsiteY6" fmla="*/ 95 h 3650"/>
                <a:gd name="connsiteX7" fmla="*/ 5713 w 10538"/>
                <a:gd name="connsiteY7" fmla="*/ 95 h 3650"/>
                <a:gd name="connsiteX8" fmla="*/ 5713 w 10538"/>
                <a:gd name="connsiteY8" fmla="*/ 95 h 3650"/>
                <a:gd name="connsiteX9" fmla="*/ 3174 w 10538"/>
                <a:gd name="connsiteY9" fmla="*/ 95 h 3650"/>
                <a:gd name="connsiteX10" fmla="*/ 0 w 10538"/>
                <a:gd name="connsiteY10" fmla="*/ 1619 h 3650"/>
                <a:gd name="connsiteX11" fmla="*/ 2539 w 10538"/>
                <a:gd name="connsiteY11" fmla="*/ 3650 h 3650"/>
                <a:gd name="connsiteX12" fmla="*/ 5967 w 10538"/>
                <a:gd name="connsiteY12" fmla="*/ 222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8" h="3650">
                  <a:moveTo>
                    <a:pt x="5967" y="222"/>
                  </a:moveTo>
                  <a:cubicBezTo>
                    <a:pt x="7681" y="248"/>
                    <a:pt x="9307" y="933"/>
                    <a:pt x="10538" y="2127"/>
                  </a:cubicBezTo>
                  <a:lnTo>
                    <a:pt x="10538" y="2127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6729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876" y="-32"/>
                    <a:pt x="4012" y="-32"/>
                    <a:pt x="3174" y="95"/>
                  </a:cubicBezTo>
                  <a:cubicBezTo>
                    <a:pt x="1993" y="286"/>
                    <a:pt x="888" y="819"/>
                    <a:pt x="0" y="1619"/>
                  </a:cubicBezTo>
                  <a:lnTo>
                    <a:pt x="2539" y="3650"/>
                  </a:lnTo>
                  <a:cubicBezTo>
                    <a:pt x="3212" y="2127"/>
                    <a:pt x="4444" y="895"/>
                    <a:pt x="5967" y="2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E0AF8A1-BF4D-47B9-A922-B021301AEBC6}"/>
                </a:ext>
              </a:extLst>
            </p:cNvPr>
            <p:cNvSpPr/>
            <p:nvPr/>
          </p:nvSpPr>
          <p:spPr>
            <a:xfrm>
              <a:off x="4979544" y="6102087"/>
              <a:ext cx="20921" cy="17381"/>
            </a:xfrm>
            <a:custGeom>
              <a:avLst/>
              <a:gdLst>
                <a:gd name="connsiteX0" fmla="*/ 353 w 20921"/>
                <a:gd name="connsiteY0" fmla="*/ 495 h 17381"/>
                <a:gd name="connsiteX1" fmla="*/ 315 w 20921"/>
                <a:gd name="connsiteY1" fmla="*/ 2107 h 17381"/>
                <a:gd name="connsiteX2" fmla="*/ 353 w 20921"/>
                <a:gd name="connsiteY2" fmla="*/ 2145 h 17381"/>
                <a:gd name="connsiteX3" fmla="*/ 353 w 20921"/>
                <a:gd name="connsiteY3" fmla="*/ 2145 h 17381"/>
                <a:gd name="connsiteX4" fmla="*/ 12287 w 20921"/>
                <a:gd name="connsiteY4" fmla="*/ 11668 h 17381"/>
                <a:gd name="connsiteX5" fmla="*/ 16858 w 20921"/>
                <a:gd name="connsiteY5" fmla="*/ 15350 h 17381"/>
                <a:gd name="connsiteX6" fmla="*/ 19398 w 20921"/>
                <a:gd name="connsiteY6" fmla="*/ 17381 h 17381"/>
                <a:gd name="connsiteX7" fmla="*/ 20921 w 20921"/>
                <a:gd name="connsiteY7" fmla="*/ 15477 h 17381"/>
                <a:gd name="connsiteX8" fmla="*/ 18382 w 20921"/>
                <a:gd name="connsiteY8" fmla="*/ 13445 h 17381"/>
                <a:gd name="connsiteX9" fmla="*/ 16223 w 20921"/>
                <a:gd name="connsiteY9" fmla="*/ 11668 h 17381"/>
                <a:gd name="connsiteX10" fmla="*/ 2003 w 20921"/>
                <a:gd name="connsiteY10" fmla="*/ 368 h 17381"/>
                <a:gd name="connsiteX11" fmla="*/ 2003 w 20921"/>
                <a:gd name="connsiteY11" fmla="*/ 368 h 17381"/>
                <a:gd name="connsiteX12" fmla="*/ 2003 w 20921"/>
                <a:gd name="connsiteY12" fmla="*/ 368 h 17381"/>
                <a:gd name="connsiteX13" fmla="*/ 568 w 20921"/>
                <a:gd name="connsiteY13" fmla="*/ 241 h 17381"/>
                <a:gd name="connsiteX14" fmla="*/ 353 w 20921"/>
                <a:gd name="connsiteY14" fmla="*/ 495 h 1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21" h="17381">
                  <a:moveTo>
                    <a:pt x="353" y="495"/>
                  </a:moveTo>
                  <a:cubicBezTo>
                    <a:pt x="-105" y="926"/>
                    <a:pt x="-117" y="1650"/>
                    <a:pt x="315" y="2107"/>
                  </a:cubicBezTo>
                  <a:cubicBezTo>
                    <a:pt x="327" y="2120"/>
                    <a:pt x="340" y="2133"/>
                    <a:pt x="353" y="2145"/>
                  </a:cubicBezTo>
                  <a:lnTo>
                    <a:pt x="353" y="2145"/>
                  </a:lnTo>
                  <a:lnTo>
                    <a:pt x="12287" y="11668"/>
                  </a:lnTo>
                  <a:lnTo>
                    <a:pt x="16858" y="15350"/>
                  </a:lnTo>
                  <a:lnTo>
                    <a:pt x="19398" y="17381"/>
                  </a:lnTo>
                  <a:cubicBezTo>
                    <a:pt x="19791" y="16670"/>
                    <a:pt x="20312" y="16023"/>
                    <a:pt x="20921" y="15477"/>
                  </a:cubicBezTo>
                  <a:lnTo>
                    <a:pt x="18382" y="13445"/>
                  </a:lnTo>
                  <a:lnTo>
                    <a:pt x="16223" y="11668"/>
                  </a:lnTo>
                  <a:lnTo>
                    <a:pt x="2003" y="368"/>
                  </a:lnTo>
                  <a:lnTo>
                    <a:pt x="2003" y="368"/>
                  </a:lnTo>
                  <a:cubicBezTo>
                    <a:pt x="2003" y="368"/>
                    <a:pt x="2003" y="368"/>
                    <a:pt x="2003" y="368"/>
                  </a:cubicBezTo>
                  <a:cubicBezTo>
                    <a:pt x="1648" y="-64"/>
                    <a:pt x="1000" y="-127"/>
                    <a:pt x="568" y="241"/>
                  </a:cubicBezTo>
                  <a:cubicBezTo>
                    <a:pt x="480" y="317"/>
                    <a:pt x="416" y="393"/>
                    <a:pt x="353" y="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51AEA080-5077-434D-9031-2B24B03B95AD}"/>
                </a:ext>
              </a:extLst>
            </p:cNvPr>
            <p:cNvSpPr/>
            <p:nvPr/>
          </p:nvSpPr>
          <p:spPr>
            <a:xfrm>
              <a:off x="4984086" y="5788464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ED7FA38-5C03-4592-8262-6F6C65F21F8C}"/>
                </a:ext>
              </a:extLst>
            </p:cNvPr>
            <p:cNvSpPr/>
            <p:nvPr/>
          </p:nvSpPr>
          <p:spPr>
            <a:xfrm>
              <a:off x="4977103" y="5790749"/>
              <a:ext cx="31741" cy="42914"/>
            </a:xfrm>
            <a:custGeom>
              <a:avLst/>
              <a:gdLst>
                <a:gd name="connsiteX0" fmla="*/ 3682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20061 w 31741"/>
                <a:gd name="connsiteY4" fmla="*/ 42915 h 42914"/>
                <a:gd name="connsiteX5" fmla="*/ 20061 w 31741"/>
                <a:gd name="connsiteY5" fmla="*/ 42915 h 42914"/>
                <a:gd name="connsiteX6" fmla="*/ 22219 w 31741"/>
                <a:gd name="connsiteY6" fmla="*/ 33392 h 42914"/>
                <a:gd name="connsiteX7" fmla="*/ 31742 w 31741"/>
                <a:gd name="connsiteY7" fmla="*/ 35551 h 42914"/>
                <a:gd name="connsiteX8" fmla="*/ 29202 w 31741"/>
                <a:gd name="connsiteY8" fmla="*/ 31361 h 42914"/>
                <a:gd name="connsiteX9" fmla="*/ 9776 w 31741"/>
                <a:gd name="connsiteY9" fmla="*/ 0 h 42914"/>
                <a:gd name="connsiteX10" fmla="*/ 9142 w 31741"/>
                <a:gd name="connsiteY10" fmla="*/ 0 h 42914"/>
                <a:gd name="connsiteX11" fmla="*/ 10792 w 31741"/>
                <a:gd name="connsiteY11" fmla="*/ 4190 h 42914"/>
                <a:gd name="connsiteX12" fmla="*/ 3682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682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20061" y="42915"/>
                  </a:lnTo>
                  <a:lnTo>
                    <a:pt x="20061" y="42915"/>
                  </a:lnTo>
                  <a:cubicBezTo>
                    <a:pt x="18029" y="39689"/>
                    <a:pt x="18994" y="35426"/>
                    <a:pt x="22219" y="33392"/>
                  </a:cubicBezTo>
                  <a:cubicBezTo>
                    <a:pt x="25444" y="31358"/>
                    <a:pt x="29710" y="32325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142" y="0"/>
                  </a:lnTo>
                  <a:cubicBezTo>
                    <a:pt x="10196" y="1141"/>
                    <a:pt x="10779" y="2636"/>
                    <a:pt x="10792" y="4190"/>
                  </a:cubicBezTo>
                  <a:cubicBezTo>
                    <a:pt x="10462" y="7847"/>
                    <a:pt x="7352" y="10620"/>
                    <a:pt x="3682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B1D37C-9641-4F52-B9EA-804C5BB04081}"/>
                </a:ext>
              </a:extLst>
            </p:cNvPr>
            <p:cNvSpPr/>
            <p:nvPr/>
          </p:nvSpPr>
          <p:spPr>
            <a:xfrm>
              <a:off x="4981547" y="578770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064471D-9807-4A0D-AE8E-01EC45264296}"/>
                </a:ext>
              </a:extLst>
            </p:cNvPr>
            <p:cNvSpPr/>
            <p:nvPr/>
          </p:nvSpPr>
          <p:spPr>
            <a:xfrm>
              <a:off x="4995973" y="5823077"/>
              <a:ext cx="16321" cy="17951"/>
            </a:xfrm>
            <a:custGeom>
              <a:avLst/>
              <a:gdLst>
                <a:gd name="connsiteX0" fmla="*/ 3603 w 16321"/>
                <a:gd name="connsiteY0" fmla="*/ 14650 h 17951"/>
                <a:gd name="connsiteX1" fmla="*/ 9444 w 16321"/>
                <a:gd name="connsiteY1" fmla="*/ 17951 h 17951"/>
                <a:gd name="connsiteX2" fmla="*/ 13125 w 16321"/>
                <a:gd name="connsiteY2" fmla="*/ 16936 h 17951"/>
                <a:gd name="connsiteX3" fmla="*/ 15284 w 16321"/>
                <a:gd name="connsiteY3" fmla="*/ 7413 h 17951"/>
                <a:gd name="connsiteX4" fmla="*/ 15284 w 16321"/>
                <a:gd name="connsiteY4" fmla="*/ 7413 h 17951"/>
                <a:gd name="connsiteX5" fmla="*/ 12744 w 16321"/>
                <a:gd name="connsiteY5" fmla="*/ 3223 h 17951"/>
                <a:gd name="connsiteX6" fmla="*/ 12744 w 16321"/>
                <a:gd name="connsiteY6" fmla="*/ 3223 h 17951"/>
                <a:gd name="connsiteX7" fmla="*/ 3222 w 16321"/>
                <a:gd name="connsiteY7" fmla="*/ 1065 h 17951"/>
                <a:gd name="connsiteX8" fmla="*/ 1064 w 16321"/>
                <a:gd name="connsiteY8" fmla="*/ 10587 h 17951"/>
                <a:gd name="connsiteX9" fmla="*/ 1064 w 16321"/>
                <a:gd name="connsiteY9" fmla="*/ 10587 h 17951"/>
                <a:gd name="connsiteX10" fmla="*/ 3603 w 16321"/>
                <a:gd name="connsiteY10" fmla="*/ 14650 h 17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321" h="17951">
                  <a:moveTo>
                    <a:pt x="3603" y="14650"/>
                  </a:moveTo>
                  <a:cubicBezTo>
                    <a:pt x="4822" y="16712"/>
                    <a:pt x="7044" y="17969"/>
                    <a:pt x="9444" y="17951"/>
                  </a:cubicBezTo>
                  <a:cubicBezTo>
                    <a:pt x="10738" y="17931"/>
                    <a:pt x="12008" y="17582"/>
                    <a:pt x="13125" y="16936"/>
                  </a:cubicBezTo>
                  <a:cubicBezTo>
                    <a:pt x="16312" y="14875"/>
                    <a:pt x="17277" y="10647"/>
                    <a:pt x="15284" y="7413"/>
                  </a:cubicBezTo>
                  <a:lnTo>
                    <a:pt x="15284" y="7413"/>
                  </a:lnTo>
                  <a:lnTo>
                    <a:pt x="12744" y="3223"/>
                  </a:lnTo>
                  <a:lnTo>
                    <a:pt x="12744" y="3223"/>
                  </a:lnTo>
                  <a:cubicBezTo>
                    <a:pt x="10713" y="-2"/>
                    <a:pt x="6447" y="-969"/>
                    <a:pt x="3222" y="1065"/>
                  </a:cubicBezTo>
                  <a:cubicBezTo>
                    <a:pt x="-3" y="3099"/>
                    <a:pt x="-968" y="7362"/>
                    <a:pt x="1064" y="10587"/>
                  </a:cubicBezTo>
                  <a:lnTo>
                    <a:pt x="1064" y="10587"/>
                  </a:lnTo>
                  <a:lnTo>
                    <a:pt x="3603" y="14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9E9BEC-3724-42DE-BFD8-06B4DFB07667}"/>
                </a:ext>
              </a:extLst>
            </p:cNvPr>
            <p:cNvSpPr/>
            <p:nvPr/>
          </p:nvSpPr>
          <p:spPr>
            <a:xfrm>
              <a:off x="7799832" y="6513067"/>
              <a:ext cx="5967" cy="12696"/>
            </a:xfrm>
            <a:custGeom>
              <a:avLst/>
              <a:gdLst>
                <a:gd name="connsiteX0" fmla="*/ 5967 w 5967"/>
                <a:gd name="connsiteY0" fmla="*/ 0 h 12696"/>
                <a:gd name="connsiteX1" fmla="*/ 0 w 5967"/>
                <a:gd name="connsiteY1" fmla="*/ 0 h 12696"/>
                <a:gd name="connsiteX2" fmla="*/ 0 w 5967"/>
                <a:gd name="connsiteY2" fmla="*/ 0 h 12696"/>
                <a:gd name="connsiteX3" fmla="*/ 5967 w 5967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67" h="12696">
                  <a:moveTo>
                    <a:pt x="596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596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74413FE-DD2C-4024-869D-9EC340779647}"/>
                </a:ext>
              </a:extLst>
            </p:cNvPr>
            <p:cNvSpPr/>
            <p:nvPr/>
          </p:nvSpPr>
          <p:spPr>
            <a:xfrm>
              <a:off x="7104307" y="6510528"/>
              <a:ext cx="22346" cy="1904"/>
            </a:xfrm>
            <a:custGeom>
              <a:avLst/>
              <a:gdLst>
                <a:gd name="connsiteX0" fmla="*/ 22346 w 22346"/>
                <a:gd name="connsiteY0" fmla="*/ 1143 h 1904"/>
                <a:gd name="connsiteX1" fmla="*/ 22346 w 22346"/>
                <a:gd name="connsiteY1" fmla="*/ 1143 h 1904"/>
                <a:gd name="connsiteX2" fmla="*/ 21204 w 22346"/>
                <a:gd name="connsiteY2" fmla="*/ 0 h 1904"/>
                <a:gd name="connsiteX3" fmla="*/ 11427 w 22346"/>
                <a:gd name="connsiteY3" fmla="*/ 0 h 1904"/>
                <a:gd name="connsiteX4" fmla="*/ 10158 w 22346"/>
                <a:gd name="connsiteY4" fmla="*/ 1270 h 1904"/>
                <a:gd name="connsiteX5" fmla="*/ 0 w 22346"/>
                <a:gd name="connsiteY5" fmla="*/ 1270 h 1904"/>
                <a:gd name="connsiteX6" fmla="*/ 0 w 22346"/>
                <a:gd name="connsiteY6" fmla="*/ 1904 h 1904"/>
                <a:gd name="connsiteX7" fmla="*/ 21204 w 22346"/>
                <a:gd name="connsiteY7" fmla="*/ 1904 h 1904"/>
                <a:gd name="connsiteX8" fmla="*/ 22346 w 22346"/>
                <a:gd name="connsiteY8" fmla="*/ 1143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46" h="1904">
                  <a:moveTo>
                    <a:pt x="22346" y="1143"/>
                  </a:moveTo>
                  <a:lnTo>
                    <a:pt x="22346" y="1143"/>
                  </a:lnTo>
                  <a:cubicBezTo>
                    <a:pt x="22346" y="508"/>
                    <a:pt x="21839" y="0"/>
                    <a:pt x="21204" y="0"/>
                  </a:cubicBezTo>
                  <a:lnTo>
                    <a:pt x="11427" y="0"/>
                  </a:lnTo>
                  <a:cubicBezTo>
                    <a:pt x="11427" y="698"/>
                    <a:pt x="10856" y="1270"/>
                    <a:pt x="10158" y="1270"/>
                  </a:cubicBezTo>
                  <a:lnTo>
                    <a:pt x="0" y="1270"/>
                  </a:lnTo>
                  <a:lnTo>
                    <a:pt x="0" y="1904"/>
                  </a:lnTo>
                  <a:lnTo>
                    <a:pt x="21204" y="1904"/>
                  </a:lnTo>
                  <a:cubicBezTo>
                    <a:pt x="21699" y="1892"/>
                    <a:pt x="22143" y="1600"/>
                    <a:pt x="2234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10FE2B4-B4F7-455D-91C9-D9F93D5DEA90}"/>
                </a:ext>
              </a:extLst>
            </p:cNvPr>
            <p:cNvSpPr/>
            <p:nvPr/>
          </p:nvSpPr>
          <p:spPr>
            <a:xfrm>
              <a:off x="5740301" y="5854741"/>
              <a:ext cx="321734" cy="13839"/>
            </a:xfrm>
            <a:custGeom>
              <a:avLst/>
              <a:gdLst>
                <a:gd name="connsiteX0" fmla="*/ 0 w 321734"/>
                <a:gd name="connsiteY0" fmla="*/ 13839 h 13839"/>
                <a:gd name="connsiteX1" fmla="*/ 314751 w 321734"/>
                <a:gd name="connsiteY1" fmla="*/ 13839 h 13839"/>
                <a:gd name="connsiteX2" fmla="*/ 314751 w 321734"/>
                <a:gd name="connsiteY2" fmla="*/ 6983 h 13839"/>
                <a:gd name="connsiteX3" fmla="*/ 321735 w 321734"/>
                <a:gd name="connsiteY3" fmla="*/ 0 h 13839"/>
                <a:gd name="connsiteX4" fmla="*/ 0 w 321734"/>
                <a:gd name="connsiteY4" fmla="*/ 0 h 13839"/>
                <a:gd name="connsiteX5" fmla="*/ 0 w 321734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734" h="13839">
                  <a:moveTo>
                    <a:pt x="0" y="13839"/>
                  </a:moveTo>
                  <a:lnTo>
                    <a:pt x="314751" y="13839"/>
                  </a:lnTo>
                  <a:lnTo>
                    <a:pt x="314751" y="6983"/>
                  </a:lnTo>
                  <a:cubicBezTo>
                    <a:pt x="314751" y="3126"/>
                    <a:pt x="317875" y="0"/>
                    <a:pt x="321735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23A32F1-5511-44A2-95A0-48A789A3DDDF}"/>
                </a:ext>
              </a:extLst>
            </p:cNvPr>
            <p:cNvSpPr/>
            <p:nvPr/>
          </p:nvSpPr>
          <p:spPr>
            <a:xfrm>
              <a:off x="7835637" y="5854697"/>
              <a:ext cx="211018" cy="13756"/>
            </a:xfrm>
            <a:custGeom>
              <a:avLst/>
              <a:gdLst>
                <a:gd name="connsiteX0" fmla="*/ 7491 w 211018"/>
                <a:gd name="connsiteY0" fmla="*/ 5504 h 13756"/>
                <a:gd name="connsiteX1" fmla="*/ 2285 w 211018"/>
                <a:gd name="connsiteY1" fmla="*/ 13756 h 13756"/>
                <a:gd name="connsiteX2" fmla="*/ 204036 w 211018"/>
                <a:gd name="connsiteY2" fmla="*/ 13756 h 13756"/>
                <a:gd name="connsiteX3" fmla="*/ 204036 w 211018"/>
                <a:gd name="connsiteY3" fmla="*/ 7027 h 13756"/>
                <a:gd name="connsiteX4" fmla="*/ 211019 w 211018"/>
                <a:gd name="connsiteY4" fmla="*/ 44 h 13756"/>
                <a:gd name="connsiteX5" fmla="*/ 762 w 211018"/>
                <a:gd name="connsiteY5" fmla="*/ 44 h 13756"/>
                <a:gd name="connsiteX6" fmla="*/ 0 w 211018"/>
                <a:gd name="connsiteY6" fmla="*/ 44 h 13756"/>
                <a:gd name="connsiteX7" fmla="*/ 7491 w 211018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018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170"/>
                    <a:pt x="207159" y="44"/>
                    <a:pt x="211019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2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6824376C-CBC2-4287-8996-90CCBD186147}"/>
                </a:ext>
              </a:extLst>
            </p:cNvPr>
            <p:cNvSpPr/>
            <p:nvPr/>
          </p:nvSpPr>
          <p:spPr>
            <a:xfrm>
              <a:off x="7802117" y="5863629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A52E49-D639-403D-A16F-CAFB75CB8BA0}"/>
                </a:ext>
              </a:extLst>
            </p:cNvPr>
            <p:cNvSpPr/>
            <p:nvPr/>
          </p:nvSpPr>
          <p:spPr>
            <a:xfrm>
              <a:off x="7803768" y="586197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CD208C65-66B8-441D-888F-5660F5F92C2E}"/>
                </a:ext>
              </a:extLst>
            </p:cNvPr>
            <p:cNvSpPr/>
            <p:nvPr/>
          </p:nvSpPr>
          <p:spPr>
            <a:xfrm>
              <a:off x="7801355" y="5865805"/>
              <a:ext cx="56" cy="1506"/>
            </a:xfrm>
            <a:custGeom>
              <a:avLst/>
              <a:gdLst>
                <a:gd name="connsiteX0" fmla="*/ 0 w 56"/>
                <a:gd name="connsiteY0" fmla="*/ 1506 h 1506"/>
                <a:gd name="connsiteX1" fmla="*/ 0 w 56"/>
                <a:gd name="connsiteY1" fmla="*/ 109 h 1506"/>
                <a:gd name="connsiteX2" fmla="*/ 0 w 56"/>
                <a:gd name="connsiteY2" fmla="*/ 1506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1506"/>
                  </a:moveTo>
                  <a:cubicBezTo>
                    <a:pt x="0" y="1506"/>
                    <a:pt x="0" y="617"/>
                    <a:pt x="0" y="109"/>
                  </a:cubicBezTo>
                  <a:cubicBezTo>
                    <a:pt x="0" y="-398"/>
                    <a:pt x="127" y="998"/>
                    <a:pt x="0" y="15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D4EEE00-BAA9-4F39-9E15-3F1B7B040697}"/>
                </a:ext>
              </a:extLst>
            </p:cNvPr>
            <p:cNvSpPr/>
            <p:nvPr/>
          </p:nvSpPr>
          <p:spPr>
            <a:xfrm>
              <a:off x="7805418" y="5860581"/>
              <a:ext cx="4951" cy="1015"/>
            </a:xfrm>
            <a:custGeom>
              <a:avLst/>
              <a:gdLst>
                <a:gd name="connsiteX0" fmla="*/ 3047 w 4951"/>
                <a:gd name="connsiteY0" fmla="*/ 635 h 1015"/>
                <a:gd name="connsiteX1" fmla="*/ 3047 w 4951"/>
                <a:gd name="connsiteY1" fmla="*/ 635 h 1015"/>
                <a:gd name="connsiteX2" fmla="*/ 4316 w 4951"/>
                <a:gd name="connsiteY2" fmla="*/ 0 h 1015"/>
                <a:gd name="connsiteX3" fmla="*/ 4952 w 4951"/>
                <a:gd name="connsiteY3" fmla="*/ 0 h 1015"/>
                <a:gd name="connsiteX4" fmla="*/ 635 w 4951"/>
                <a:gd name="connsiteY4" fmla="*/ 1016 h 1015"/>
                <a:gd name="connsiteX5" fmla="*/ 0 w 4951"/>
                <a:gd name="connsiteY5" fmla="*/ 1016 h 1015"/>
                <a:gd name="connsiteX6" fmla="*/ 2158 w 4951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1" h="1015">
                  <a:moveTo>
                    <a:pt x="3047" y="635"/>
                  </a:moveTo>
                  <a:lnTo>
                    <a:pt x="3047" y="635"/>
                  </a:lnTo>
                  <a:lnTo>
                    <a:pt x="4316" y="0"/>
                  </a:lnTo>
                  <a:lnTo>
                    <a:pt x="4952" y="0"/>
                  </a:lnTo>
                  <a:lnTo>
                    <a:pt x="635" y="1016"/>
                  </a:lnTo>
                  <a:lnTo>
                    <a:pt x="0" y="1016"/>
                  </a:lnTo>
                  <a:cubicBezTo>
                    <a:pt x="711" y="895"/>
                    <a:pt x="1448" y="895"/>
                    <a:pt x="2158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9D09D68-992E-4539-B724-AB0193B40A74}"/>
                </a:ext>
              </a:extLst>
            </p:cNvPr>
            <p:cNvSpPr/>
            <p:nvPr/>
          </p:nvSpPr>
          <p:spPr>
            <a:xfrm>
              <a:off x="7835128" y="5868580"/>
              <a:ext cx="2539" cy="78212"/>
            </a:xfrm>
            <a:custGeom>
              <a:avLst/>
              <a:gdLst>
                <a:gd name="connsiteX0" fmla="*/ 1270 w 2539"/>
                <a:gd name="connsiteY0" fmla="*/ 78212 h 78212"/>
                <a:gd name="connsiteX1" fmla="*/ 2539 w 2539"/>
                <a:gd name="connsiteY1" fmla="*/ 78212 h 78212"/>
                <a:gd name="connsiteX2" fmla="*/ 2539 w 2539"/>
                <a:gd name="connsiteY2" fmla="*/ 0 h 78212"/>
                <a:gd name="connsiteX3" fmla="*/ 2539 w 2539"/>
                <a:gd name="connsiteY3" fmla="*/ 0 h 78212"/>
                <a:gd name="connsiteX4" fmla="*/ 0 w 2539"/>
                <a:gd name="connsiteY4" fmla="*/ 0 h 78212"/>
                <a:gd name="connsiteX5" fmla="*/ 0 w 2539"/>
                <a:gd name="connsiteY5" fmla="*/ 77958 h 78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2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79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57477E7-BAEB-4127-8861-BAEC2A13EACE}"/>
                </a:ext>
              </a:extLst>
            </p:cNvPr>
            <p:cNvSpPr/>
            <p:nvPr/>
          </p:nvSpPr>
          <p:spPr>
            <a:xfrm>
              <a:off x="6068892" y="6503164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941F6625-6B07-4A99-8FB0-F824CB7C4256}"/>
                </a:ext>
              </a:extLst>
            </p:cNvPr>
            <p:cNvSpPr/>
            <p:nvPr/>
          </p:nvSpPr>
          <p:spPr>
            <a:xfrm>
              <a:off x="6067495" y="6512306"/>
              <a:ext cx="433211" cy="4824"/>
            </a:xfrm>
            <a:custGeom>
              <a:avLst/>
              <a:gdLst>
                <a:gd name="connsiteX0" fmla="*/ 1524 w 433211"/>
                <a:gd name="connsiteY0" fmla="*/ 0 h 4824"/>
                <a:gd name="connsiteX1" fmla="*/ 1524 w 433211"/>
                <a:gd name="connsiteY1" fmla="*/ 762 h 4824"/>
                <a:gd name="connsiteX2" fmla="*/ 0 w 433211"/>
                <a:gd name="connsiteY2" fmla="*/ 4825 h 4824"/>
                <a:gd name="connsiteX3" fmla="*/ 433211 w 433211"/>
                <a:gd name="connsiteY3" fmla="*/ 4825 h 4824"/>
                <a:gd name="connsiteX4" fmla="*/ 433211 w 433211"/>
                <a:gd name="connsiteY4" fmla="*/ 127 h 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211" h="4824">
                  <a:moveTo>
                    <a:pt x="1524" y="0"/>
                  </a:moveTo>
                  <a:lnTo>
                    <a:pt x="1524" y="762"/>
                  </a:lnTo>
                  <a:cubicBezTo>
                    <a:pt x="1473" y="2247"/>
                    <a:pt x="940" y="3682"/>
                    <a:pt x="0" y="4825"/>
                  </a:cubicBezTo>
                  <a:lnTo>
                    <a:pt x="433211" y="4825"/>
                  </a:lnTo>
                  <a:lnTo>
                    <a:pt x="43321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744749C-DD72-435C-8BE2-AF822A637CE6}"/>
                </a:ext>
              </a:extLst>
            </p:cNvPr>
            <p:cNvSpPr/>
            <p:nvPr/>
          </p:nvSpPr>
          <p:spPr>
            <a:xfrm>
              <a:off x="7717938" y="6504640"/>
              <a:ext cx="50786" cy="6776"/>
            </a:xfrm>
            <a:custGeom>
              <a:avLst/>
              <a:gdLst>
                <a:gd name="connsiteX0" fmla="*/ 45327 w 50786"/>
                <a:gd name="connsiteY0" fmla="*/ 5253 h 6776"/>
                <a:gd name="connsiteX1" fmla="*/ 45327 w 50786"/>
                <a:gd name="connsiteY1" fmla="*/ 5253 h 6776"/>
                <a:gd name="connsiteX2" fmla="*/ 45327 w 50786"/>
                <a:gd name="connsiteY2" fmla="*/ 3983 h 6776"/>
                <a:gd name="connsiteX3" fmla="*/ 45327 w 50786"/>
                <a:gd name="connsiteY3" fmla="*/ 2841 h 6776"/>
                <a:gd name="connsiteX4" fmla="*/ 46470 w 50786"/>
                <a:gd name="connsiteY4" fmla="*/ 1190 h 6776"/>
                <a:gd name="connsiteX5" fmla="*/ 46470 w 50786"/>
                <a:gd name="connsiteY5" fmla="*/ 1190 h 6776"/>
                <a:gd name="connsiteX6" fmla="*/ 48120 w 50786"/>
                <a:gd name="connsiteY6" fmla="*/ 48 h 6776"/>
                <a:gd name="connsiteX7" fmla="*/ 48120 w 50786"/>
                <a:gd name="connsiteY7" fmla="*/ 48 h 6776"/>
                <a:gd name="connsiteX8" fmla="*/ 49771 w 50786"/>
                <a:gd name="connsiteY8" fmla="*/ 48 h 6776"/>
                <a:gd name="connsiteX9" fmla="*/ 50787 w 50786"/>
                <a:gd name="connsiteY9" fmla="*/ 48 h 6776"/>
                <a:gd name="connsiteX10" fmla="*/ 0 w 50786"/>
                <a:gd name="connsiteY10" fmla="*/ 48 h 6776"/>
                <a:gd name="connsiteX11" fmla="*/ 0 w 50786"/>
                <a:gd name="connsiteY11" fmla="*/ 6777 h 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76">
                  <a:moveTo>
                    <a:pt x="45327" y="5253"/>
                  </a:moveTo>
                  <a:lnTo>
                    <a:pt x="45327" y="5253"/>
                  </a:lnTo>
                  <a:cubicBezTo>
                    <a:pt x="45264" y="4834"/>
                    <a:pt x="45264" y="4403"/>
                    <a:pt x="45327" y="3983"/>
                  </a:cubicBezTo>
                  <a:cubicBezTo>
                    <a:pt x="45327" y="3983"/>
                    <a:pt x="45327" y="3222"/>
                    <a:pt x="45327" y="2841"/>
                  </a:cubicBezTo>
                  <a:cubicBezTo>
                    <a:pt x="45632" y="2244"/>
                    <a:pt x="46013" y="1685"/>
                    <a:pt x="46470" y="1190"/>
                  </a:cubicBezTo>
                  <a:lnTo>
                    <a:pt x="46470" y="1190"/>
                  </a:lnTo>
                  <a:cubicBezTo>
                    <a:pt x="46940" y="695"/>
                    <a:pt x="47499" y="314"/>
                    <a:pt x="48120" y="48"/>
                  </a:cubicBezTo>
                  <a:lnTo>
                    <a:pt x="48120" y="48"/>
                  </a:lnTo>
                  <a:cubicBezTo>
                    <a:pt x="48667" y="-16"/>
                    <a:pt x="49225" y="-16"/>
                    <a:pt x="49771" y="48"/>
                  </a:cubicBezTo>
                  <a:lnTo>
                    <a:pt x="50787" y="48"/>
                  </a:lnTo>
                  <a:lnTo>
                    <a:pt x="0" y="48"/>
                  </a:lnTo>
                  <a:lnTo>
                    <a:pt x="0" y="6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0761EC6E-7C86-49FF-B7C9-0018BD4565D1}"/>
                </a:ext>
              </a:extLst>
            </p:cNvPr>
            <p:cNvSpPr/>
            <p:nvPr/>
          </p:nvSpPr>
          <p:spPr>
            <a:xfrm>
              <a:off x="7719589" y="6513067"/>
              <a:ext cx="50786" cy="4697"/>
            </a:xfrm>
            <a:custGeom>
              <a:avLst/>
              <a:gdLst>
                <a:gd name="connsiteX0" fmla="*/ 49009 w 50786"/>
                <a:gd name="connsiteY0" fmla="*/ 3682 h 4697"/>
                <a:gd name="connsiteX1" fmla="*/ 47740 w 50786"/>
                <a:gd name="connsiteY1" fmla="*/ 3682 h 4697"/>
                <a:gd name="connsiteX2" fmla="*/ 46597 w 50786"/>
                <a:gd name="connsiteY2" fmla="*/ 2920 h 4697"/>
                <a:gd name="connsiteX3" fmla="*/ 45581 w 50786"/>
                <a:gd name="connsiteY3" fmla="*/ 2158 h 4697"/>
                <a:gd name="connsiteX4" fmla="*/ 44820 w 50786"/>
                <a:gd name="connsiteY4" fmla="*/ 1143 h 4697"/>
                <a:gd name="connsiteX5" fmla="*/ 44820 w 50786"/>
                <a:gd name="connsiteY5" fmla="*/ 0 h 4697"/>
                <a:gd name="connsiteX6" fmla="*/ 44820 w 50786"/>
                <a:gd name="connsiteY6" fmla="*/ 0 h 4697"/>
                <a:gd name="connsiteX7" fmla="*/ 0 w 50786"/>
                <a:gd name="connsiteY7" fmla="*/ 0 h 4697"/>
                <a:gd name="connsiteX8" fmla="*/ 0 w 50786"/>
                <a:gd name="connsiteY8" fmla="*/ 4698 h 4697"/>
                <a:gd name="connsiteX9" fmla="*/ 50787 w 50786"/>
                <a:gd name="connsiteY9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786" h="4697">
                  <a:moveTo>
                    <a:pt x="49009" y="3682"/>
                  </a:moveTo>
                  <a:cubicBezTo>
                    <a:pt x="48591" y="3733"/>
                    <a:pt x="48159" y="3733"/>
                    <a:pt x="47740" y="3682"/>
                  </a:cubicBezTo>
                  <a:cubicBezTo>
                    <a:pt x="47740" y="3682"/>
                    <a:pt x="46978" y="3682"/>
                    <a:pt x="46597" y="2920"/>
                  </a:cubicBezTo>
                  <a:cubicBezTo>
                    <a:pt x="46203" y="2743"/>
                    <a:pt x="45860" y="2476"/>
                    <a:pt x="45581" y="2158"/>
                  </a:cubicBezTo>
                  <a:cubicBezTo>
                    <a:pt x="45581" y="2158"/>
                    <a:pt x="45581" y="1397"/>
                    <a:pt x="44820" y="1143"/>
                  </a:cubicBezTo>
                  <a:cubicBezTo>
                    <a:pt x="44781" y="762"/>
                    <a:pt x="44781" y="381"/>
                    <a:pt x="44820" y="0"/>
                  </a:cubicBezTo>
                  <a:lnTo>
                    <a:pt x="44820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40C51F0-1E87-44B0-8F43-565449E41E40}"/>
                </a:ext>
              </a:extLst>
            </p:cNvPr>
            <p:cNvSpPr/>
            <p:nvPr/>
          </p:nvSpPr>
          <p:spPr>
            <a:xfrm>
              <a:off x="7788913" y="5955553"/>
              <a:ext cx="1142" cy="761"/>
            </a:xfrm>
            <a:custGeom>
              <a:avLst/>
              <a:gdLst>
                <a:gd name="connsiteX0" fmla="*/ 0 w 1142"/>
                <a:gd name="connsiteY0" fmla="*/ 762 h 761"/>
                <a:gd name="connsiteX1" fmla="*/ 1142 w 1142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762"/>
                  </a:move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C9ACDAF-91F2-4F79-9178-40D3C19EF310}"/>
                </a:ext>
              </a:extLst>
            </p:cNvPr>
            <p:cNvSpPr/>
            <p:nvPr/>
          </p:nvSpPr>
          <p:spPr>
            <a:xfrm>
              <a:off x="7787262" y="5957204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  <a:gd name="connsiteX2" fmla="*/ 0 w 76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ubicBezTo>
                    <a:pt x="470" y="350"/>
                    <a:pt x="203" y="7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87AD2F-8F8F-40AC-B6C9-4679422C1BE7}"/>
                </a:ext>
              </a:extLst>
            </p:cNvPr>
            <p:cNvSpPr/>
            <p:nvPr/>
          </p:nvSpPr>
          <p:spPr>
            <a:xfrm>
              <a:off x="7792213" y="5953141"/>
              <a:ext cx="14728" cy="13966"/>
            </a:xfrm>
            <a:custGeom>
              <a:avLst/>
              <a:gdLst>
                <a:gd name="connsiteX0" fmla="*/ 7873 w 14728"/>
                <a:gd name="connsiteY0" fmla="*/ 8507 h 13966"/>
                <a:gd name="connsiteX1" fmla="*/ 7873 w 14728"/>
                <a:gd name="connsiteY1" fmla="*/ 13966 h 13966"/>
                <a:gd name="connsiteX2" fmla="*/ 14729 w 14728"/>
                <a:gd name="connsiteY2" fmla="*/ 12697 h 13966"/>
                <a:gd name="connsiteX3" fmla="*/ 14729 w 14728"/>
                <a:gd name="connsiteY3" fmla="*/ 12697 h 13966"/>
                <a:gd name="connsiteX4" fmla="*/ 13459 w 14728"/>
                <a:gd name="connsiteY4" fmla="*/ 12697 h 13966"/>
                <a:gd name="connsiteX5" fmla="*/ 12697 w 14728"/>
                <a:gd name="connsiteY5" fmla="*/ 12697 h 13966"/>
                <a:gd name="connsiteX6" fmla="*/ 11300 w 14728"/>
                <a:gd name="connsiteY6" fmla="*/ 11808 h 13966"/>
                <a:gd name="connsiteX7" fmla="*/ 10666 w 14728"/>
                <a:gd name="connsiteY7" fmla="*/ 11046 h 13966"/>
                <a:gd name="connsiteX8" fmla="*/ 9904 w 14728"/>
                <a:gd name="connsiteY8" fmla="*/ 9776 h 13966"/>
                <a:gd name="connsiteX9" fmla="*/ 9904 w 14728"/>
                <a:gd name="connsiteY9" fmla="*/ 8761 h 13966"/>
                <a:gd name="connsiteX10" fmla="*/ 9904 w 14728"/>
                <a:gd name="connsiteY10" fmla="*/ 7999 h 13966"/>
                <a:gd name="connsiteX11" fmla="*/ 9904 w 14728"/>
                <a:gd name="connsiteY11" fmla="*/ 7999 h 13966"/>
                <a:gd name="connsiteX12" fmla="*/ 9904 w 14728"/>
                <a:gd name="connsiteY12" fmla="*/ 7364 h 13966"/>
                <a:gd name="connsiteX13" fmla="*/ 9904 w 14728"/>
                <a:gd name="connsiteY13" fmla="*/ 0 h 13966"/>
                <a:gd name="connsiteX14" fmla="*/ 635 w 14728"/>
                <a:gd name="connsiteY14" fmla="*/ 1651 h 13966"/>
                <a:gd name="connsiteX15" fmla="*/ 0 w 14728"/>
                <a:gd name="connsiteY15" fmla="*/ 1651 h 13966"/>
                <a:gd name="connsiteX16" fmla="*/ 1905 w 14728"/>
                <a:gd name="connsiteY16" fmla="*/ 1651 h 13966"/>
                <a:gd name="connsiteX17" fmla="*/ 7873 w 14728"/>
                <a:gd name="connsiteY17" fmla="*/ 8507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28" h="13966">
                  <a:moveTo>
                    <a:pt x="7873" y="8507"/>
                  </a:moveTo>
                  <a:lnTo>
                    <a:pt x="7873" y="13966"/>
                  </a:lnTo>
                  <a:lnTo>
                    <a:pt x="14729" y="12697"/>
                  </a:lnTo>
                  <a:lnTo>
                    <a:pt x="14729" y="12697"/>
                  </a:lnTo>
                  <a:cubicBezTo>
                    <a:pt x="14309" y="12770"/>
                    <a:pt x="13878" y="12770"/>
                    <a:pt x="13459" y="12697"/>
                  </a:cubicBezTo>
                  <a:cubicBezTo>
                    <a:pt x="13459" y="12697"/>
                    <a:pt x="13459" y="12697"/>
                    <a:pt x="12697" y="12697"/>
                  </a:cubicBezTo>
                  <a:cubicBezTo>
                    <a:pt x="12189" y="12477"/>
                    <a:pt x="11719" y="12177"/>
                    <a:pt x="11300" y="11808"/>
                  </a:cubicBezTo>
                  <a:lnTo>
                    <a:pt x="10666" y="11046"/>
                  </a:lnTo>
                  <a:cubicBezTo>
                    <a:pt x="10335" y="10672"/>
                    <a:pt x="10081" y="10241"/>
                    <a:pt x="9904" y="9776"/>
                  </a:cubicBezTo>
                  <a:cubicBezTo>
                    <a:pt x="9777" y="9450"/>
                    <a:pt x="9777" y="9087"/>
                    <a:pt x="9904" y="8761"/>
                  </a:cubicBezTo>
                  <a:lnTo>
                    <a:pt x="9904" y="7999"/>
                  </a:lnTo>
                  <a:lnTo>
                    <a:pt x="9904" y="7999"/>
                  </a:lnTo>
                  <a:cubicBezTo>
                    <a:pt x="9904" y="7999"/>
                    <a:pt x="9904" y="7999"/>
                    <a:pt x="9904" y="7364"/>
                  </a:cubicBezTo>
                  <a:lnTo>
                    <a:pt x="9904" y="0"/>
                  </a:lnTo>
                  <a:lnTo>
                    <a:pt x="635" y="1651"/>
                  </a:lnTo>
                  <a:lnTo>
                    <a:pt x="0" y="1651"/>
                  </a:lnTo>
                  <a:lnTo>
                    <a:pt x="1905" y="1651"/>
                  </a:lnTo>
                  <a:cubicBezTo>
                    <a:pt x="5308" y="2152"/>
                    <a:pt x="7847" y="5062"/>
                    <a:pt x="7873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2BA1C2-AAE7-4813-A73A-1825122B457A}"/>
                </a:ext>
              </a:extLst>
            </p:cNvPr>
            <p:cNvSpPr/>
            <p:nvPr/>
          </p:nvSpPr>
          <p:spPr>
            <a:xfrm>
              <a:off x="7786453" y="5959489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55B5DDC-7567-4426-A1B0-DD982E94235E}"/>
                </a:ext>
              </a:extLst>
            </p:cNvPr>
            <p:cNvSpPr/>
            <p:nvPr/>
          </p:nvSpPr>
          <p:spPr>
            <a:xfrm>
              <a:off x="7809354" y="5965710"/>
              <a:ext cx="127" cy="12696"/>
            </a:xfrm>
            <a:custGeom>
              <a:avLst/>
              <a:gdLst>
                <a:gd name="connsiteX0" fmla="*/ 127 w 127"/>
                <a:gd name="connsiteY0" fmla="*/ 0 h 12696"/>
                <a:gd name="connsiteX1" fmla="*/ 0 w 127"/>
                <a:gd name="connsiteY1" fmla="*/ 0 h 12696"/>
                <a:gd name="connsiteX2" fmla="*/ 0 w 127"/>
                <a:gd name="connsiteY2" fmla="*/ 0 h 12696"/>
                <a:gd name="connsiteX3" fmla="*/ 0 w 127"/>
                <a:gd name="connsiteY3" fmla="*/ 0 h 12696"/>
                <a:gd name="connsiteX4" fmla="*/ 127 w 127"/>
                <a:gd name="connsiteY4" fmla="*/ 0 h 12696"/>
                <a:gd name="connsiteX5" fmla="*/ 127 w 127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" h="12696">
                  <a:moveTo>
                    <a:pt x="12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92C8F67-5C10-47FD-A311-A10CFE3E7A43}"/>
                </a:ext>
              </a:extLst>
            </p:cNvPr>
            <p:cNvSpPr/>
            <p:nvPr/>
          </p:nvSpPr>
          <p:spPr>
            <a:xfrm>
              <a:off x="7763520" y="6507277"/>
              <a:ext cx="56" cy="1219"/>
            </a:xfrm>
            <a:custGeom>
              <a:avLst/>
              <a:gdLst>
                <a:gd name="connsiteX0" fmla="*/ 0 w 56"/>
                <a:gd name="connsiteY0" fmla="*/ 1219 h 1219"/>
                <a:gd name="connsiteX1" fmla="*/ 0 w 56"/>
                <a:gd name="connsiteY1" fmla="*/ 77 h 1219"/>
                <a:gd name="connsiteX2" fmla="*/ 0 w 56"/>
                <a:gd name="connsiteY2" fmla="*/ 1219 h 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219">
                  <a:moveTo>
                    <a:pt x="0" y="1219"/>
                  </a:moveTo>
                  <a:cubicBezTo>
                    <a:pt x="0" y="1219"/>
                    <a:pt x="0" y="458"/>
                    <a:pt x="0" y="77"/>
                  </a:cubicBezTo>
                  <a:cubicBezTo>
                    <a:pt x="0" y="-304"/>
                    <a:pt x="126" y="838"/>
                    <a:pt x="0" y="121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4EE2E9DA-03A5-45F8-AA3C-5518910B76A0}"/>
                </a:ext>
              </a:extLst>
            </p:cNvPr>
            <p:cNvSpPr/>
            <p:nvPr/>
          </p:nvSpPr>
          <p:spPr>
            <a:xfrm>
              <a:off x="7764916" y="650570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DD187C4-DE87-4202-85F1-C38969D79F73}"/>
                </a:ext>
              </a:extLst>
            </p:cNvPr>
            <p:cNvSpPr/>
            <p:nvPr/>
          </p:nvSpPr>
          <p:spPr>
            <a:xfrm>
              <a:off x="7766947" y="650405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0252AE8-468A-4E0C-AEAA-BE4FECC29356}"/>
                </a:ext>
              </a:extLst>
            </p:cNvPr>
            <p:cNvSpPr/>
            <p:nvPr/>
          </p:nvSpPr>
          <p:spPr>
            <a:xfrm>
              <a:off x="7769359" y="6503164"/>
              <a:ext cx="17013" cy="761"/>
            </a:xfrm>
            <a:custGeom>
              <a:avLst/>
              <a:gdLst>
                <a:gd name="connsiteX0" fmla="*/ 1016 w 17013"/>
                <a:gd name="connsiteY0" fmla="*/ 0 h 761"/>
                <a:gd name="connsiteX1" fmla="*/ 17014 w 17013"/>
                <a:gd name="connsiteY1" fmla="*/ 762 h 761"/>
                <a:gd name="connsiteX2" fmla="*/ 17014 w 17013"/>
                <a:gd name="connsiteY2" fmla="*/ 0 h 761"/>
                <a:gd name="connsiteX3" fmla="*/ 1016 w 17013"/>
                <a:gd name="connsiteY3" fmla="*/ 0 h 761"/>
                <a:gd name="connsiteX4" fmla="*/ 0 w 17013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13" h="761">
                  <a:moveTo>
                    <a:pt x="1016" y="0"/>
                  </a:moveTo>
                  <a:lnTo>
                    <a:pt x="17014" y="762"/>
                  </a:lnTo>
                  <a:lnTo>
                    <a:pt x="17014" y="0"/>
                  </a:lnTo>
                  <a:lnTo>
                    <a:pt x="10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CEBA0A-E42C-4D04-BE34-D1477725F2A1}"/>
                </a:ext>
              </a:extLst>
            </p:cNvPr>
            <p:cNvSpPr/>
            <p:nvPr/>
          </p:nvSpPr>
          <p:spPr>
            <a:xfrm>
              <a:off x="7767328" y="6516369"/>
              <a:ext cx="1269" cy="38"/>
            </a:xfrm>
            <a:custGeom>
              <a:avLst/>
              <a:gdLst>
                <a:gd name="connsiteX0" fmla="*/ 0 w 1269"/>
                <a:gd name="connsiteY0" fmla="*/ 0 h 38"/>
                <a:gd name="connsiteX1" fmla="*/ 1269 w 1269"/>
                <a:gd name="connsiteY1" fmla="*/ 0 h 38"/>
                <a:gd name="connsiteX2" fmla="*/ 0 w 1269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8">
                  <a:moveTo>
                    <a:pt x="0" y="0"/>
                  </a:moveTo>
                  <a:cubicBezTo>
                    <a:pt x="419" y="51"/>
                    <a:pt x="851" y="51"/>
                    <a:pt x="1269" y="0"/>
                  </a:cubicBezTo>
                  <a:cubicBezTo>
                    <a:pt x="851" y="51"/>
                    <a:pt x="419" y="5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3BB2809D-555D-4DEE-BE0F-9E372EADD57D}"/>
                </a:ext>
              </a:extLst>
            </p:cNvPr>
            <p:cNvSpPr/>
            <p:nvPr/>
          </p:nvSpPr>
          <p:spPr>
            <a:xfrm>
              <a:off x="7765170" y="6514845"/>
              <a:ext cx="1015" cy="761"/>
            </a:xfrm>
            <a:custGeom>
              <a:avLst/>
              <a:gdLst>
                <a:gd name="connsiteX0" fmla="*/ 1015 w 1015"/>
                <a:gd name="connsiteY0" fmla="*/ 762 h 761"/>
                <a:gd name="connsiteX1" fmla="*/ 0 w 1015"/>
                <a:gd name="connsiteY1" fmla="*/ 0 h 761"/>
                <a:gd name="connsiteX2" fmla="*/ 1015 w 1015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5" y="762"/>
                  </a:moveTo>
                  <a:cubicBezTo>
                    <a:pt x="622" y="584"/>
                    <a:pt x="279" y="317"/>
                    <a:pt x="0" y="0"/>
                  </a:cubicBezTo>
                  <a:cubicBezTo>
                    <a:pt x="279" y="317"/>
                    <a:pt x="622" y="584"/>
                    <a:pt x="101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C4F595C-CE18-4ECC-9133-52FD6F9013D8}"/>
                </a:ext>
              </a:extLst>
            </p:cNvPr>
            <p:cNvSpPr/>
            <p:nvPr/>
          </p:nvSpPr>
          <p:spPr>
            <a:xfrm>
              <a:off x="7764379" y="6512687"/>
              <a:ext cx="29" cy="1142"/>
            </a:xfrm>
            <a:custGeom>
              <a:avLst/>
              <a:gdLst>
                <a:gd name="connsiteX0" fmla="*/ 29 w 29"/>
                <a:gd name="connsiteY0" fmla="*/ 1143 h 1142"/>
                <a:gd name="connsiteX1" fmla="*/ 29 w 29"/>
                <a:gd name="connsiteY1" fmla="*/ 0 h 1142"/>
                <a:gd name="connsiteX2" fmla="*/ 29 w 29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" h="1142">
                  <a:moveTo>
                    <a:pt x="29" y="1143"/>
                  </a:moveTo>
                  <a:cubicBezTo>
                    <a:pt x="-10" y="762"/>
                    <a:pt x="-10" y="381"/>
                    <a:pt x="29" y="0"/>
                  </a:cubicBezTo>
                  <a:cubicBezTo>
                    <a:pt x="-10" y="381"/>
                    <a:pt x="-10" y="762"/>
                    <a:pt x="2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2B7869E4-7F75-45FD-BBED-2504EF478E20}"/>
                </a:ext>
              </a:extLst>
            </p:cNvPr>
            <p:cNvSpPr/>
            <p:nvPr/>
          </p:nvSpPr>
          <p:spPr>
            <a:xfrm>
              <a:off x="7800086" y="6510147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2412 h 2412"/>
                <a:gd name="connsiteX2" fmla="*/ 5967 w 5967"/>
                <a:gd name="connsiteY2" fmla="*/ 2412 h 2412"/>
                <a:gd name="connsiteX3" fmla="*/ 5967 w 5967"/>
                <a:gd name="connsiteY3" fmla="*/ 1270 h 2412"/>
                <a:gd name="connsiteX4" fmla="*/ 5967 w 5967"/>
                <a:gd name="connsiteY4" fmla="*/ 0 h 2412"/>
                <a:gd name="connsiteX5" fmla="*/ 253 w 5967"/>
                <a:gd name="connsiteY5" fmla="*/ 0 h 2412"/>
                <a:gd name="connsiteX6" fmla="*/ 253 w 5967"/>
                <a:gd name="connsiteY6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cubicBezTo>
                    <a:pt x="63" y="1650"/>
                    <a:pt x="63" y="2031"/>
                    <a:pt x="0" y="2412"/>
                  </a:cubicBezTo>
                  <a:lnTo>
                    <a:pt x="5967" y="2412"/>
                  </a:lnTo>
                  <a:cubicBezTo>
                    <a:pt x="5904" y="2031"/>
                    <a:pt x="5904" y="1650"/>
                    <a:pt x="5967" y="1270"/>
                  </a:cubicBezTo>
                  <a:cubicBezTo>
                    <a:pt x="5967" y="1270"/>
                    <a:pt x="5967" y="381"/>
                    <a:pt x="5967" y="0"/>
                  </a:cubicBezTo>
                  <a:lnTo>
                    <a:pt x="253" y="0"/>
                  </a:lnTo>
                  <a:lnTo>
                    <a:pt x="25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CA55B2E-3575-4404-865E-B91548DBCF21}"/>
                </a:ext>
              </a:extLst>
            </p:cNvPr>
            <p:cNvSpPr/>
            <p:nvPr/>
          </p:nvSpPr>
          <p:spPr>
            <a:xfrm>
              <a:off x="7806942" y="5965710"/>
              <a:ext cx="2412" cy="542278"/>
            </a:xfrm>
            <a:custGeom>
              <a:avLst/>
              <a:gdLst>
                <a:gd name="connsiteX0" fmla="*/ 2412 w 2412"/>
                <a:gd name="connsiteY0" fmla="*/ 540120 h 542278"/>
                <a:gd name="connsiteX1" fmla="*/ 2412 w 2412"/>
                <a:gd name="connsiteY1" fmla="*/ 0 h 542278"/>
                <a:gd name="connsiteX2" fmla="*/ 0 w 2412"/>
                <a:gd name="connsiteY2" fmla="*/ 0 h 542278"/>
                <a:gd name="connsiteX3" fmla="*/ 0 w 2412"/>
                <a:gd name="connsiteY3" fmla="*/ 542278 h 542278"/>
                <a:gd name="connsiteX4" fmla="*/ 2412 w 2412"/>
                <a:gd name="connsiteY4" fmla="*/ 540120 h 54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278">
                  <a:moveTo>
                    <a:pt x="2412" y="540120"/>
                  </a:moveTo>
                  <a:lnTo>
                    <a:pt x="2412" y="0"/>
                  </a:lnTo>
                  <a:lnTo>
                    <a:pt x="0" y="0"/>
                  </a:lnTo>
                  <a:lnTo>
                    <a:pt x="0" y="542278"/>
                  </a:lnTo>
                  <a:cubicBezTo>
                    <a:pt x="609" y="541364"/>
                    <a:pt x="1448" y="540628"/>
                    <a:pt x="2412" y="5401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4868FBB-E86F-4132-99DD-2AEB8946A5FF}"/>
                </a:ext>
              </a:extLst>
            </p:cNvPr>
            <p:cNvSpPr/>
            <p:nvPr/>
          </p:nvSpPr>
          <p:spPr>
            <a:xfrm>
              <a:off x="7843000" y="5951871"/>
              <a:ext cx="196925" cy="2539"/>
            </a:xfrm>
            <a:custGeom>
              <a:avLst/>
              <a:gdLst>
                <a:gd name="connsiteX0" fmla="*/ 254 w 196925"/>
                <a:gd name="connsiteY0" fmla="*/ 1778 h 2539"/>
                <a:gd name="connsiteX1" fmla="*/ 254 w 196925"/>
                <a:gd name="connsiteY1" fmla="*/ 2539 h 2539"/>
                <a:gd name="connsiteX2" fmla="*/ 196926 w 196925"/>
                <a:gd name="connsiteY2" fmla="*/ 2539 h 2539"/>
                <a:gd name="connsiteX3" fmla="*/ 196926 w 196925"/>
                <a:gd name="connsiteY3" fmla="*/ 1270 h 2539"/>
                <a:gd name="connsiteX4" fmla="*/ 196926 w 196925"/>
                <a:gd name="connsiteY4" fmla="*/ 0 h 2539"/>
                <a:gd name="connsiteX5" fmla="*/ 0 w 196925"/>
                <a:gd name="connsiteY5" fmla="*/ 0 h 2539"/>
                <a:gd name="connsiteX6" fmla="*/ 254 w 196925"/>
                <a:gd name="connsiteY6" fmla="*/ 1778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925" h="2539">
                  <a:moveTo>
                    <a:pt x="254" y="1778"/>
                  </a:moveTo>
                  <a:lnTo>
                    <a:pt x="254" y="2539"/>
                  </a:lnTo>
                  <a:lnTo>
                    <a:pt x="196926" y="2539"/>
                  </a:lnTo>
                  <a:cubicBezTo>
                    <a:pt x="196926" y="2539"/>
                    <a:pt x="196926" y="1778"/>
                    <a:pt x="196926" y="1270"/>
                  </a:cubicBezTo>
                  <a:lnTo>
                    <a:pt x="196926" y="0"/>
                  </a:lnTo>
                  <a:lnTo>
                    <a:pt x="0" y="0"/>
                  </a:lnTo>
                  <a:cubicBezTo>
                    <a:pt x="178" y="575"/>
                    <a:pt x="267" y="1176"/>
                    <a:pt x="254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F6694DB0-BF96-480F-8675-DA2C1F07B4ED}"/>
                </a:ext>
              </a:extLst>
            </p:cNvPr>
            <p:cNvSpPr/>
            <p:nvPr/>
          </p:nvSpPr>
          <p:spPr>
            <a:xfrm>
              <a:off x="7815703" y="596329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F12BA9F-46F6-4E71-9811-BCA6843EB548}"/>
                </a:ext>
              </a:extLst>
            </p:cNvPr>
            <p:cNvSpPr/>
            <p:nvPr/>
          </p:nvSpPr>
          <p:spPr>
            <a:xfrm>
              <a:off x="7819093" y="5959235"/>
              <a:ext cx="38" cy="888"/>
            </a:xfrm>
            <a:custGeom>
              <a:avLst/>
              <a:gdLst>
                <a:gd name="connsiteX0" fmla="*/ 38 w 38"/>
                <a:gd name="connsiteY0" fmla="*/ 0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0"/>
                  </a:moveTo>
                  <a:cubicBezTo>
                    <a:pt x="-13" y="295"/>
                    <a:pt x="-13" y="594"/>
                    <a:pt x="38" y="889"/>
                  </a:cubicBezTo>
                  <a:cubicBezTo>
                    <a:pt x="0" y="594"/>
                    <a:pt x="0" y="29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A4CAB0-C84D-46D4-97F3-54823A9916C4}"/>
                </a:ext>
              </a:extLst>
            </p:cNvPr>
            <p:cNvSpPr/>
            <p:nvPr/>
          </p:nvSpPr>
          <p:spPr>
            <a:xfrm>
              <a:off x="7813671" y="596456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FB56488-E96F-40F2-910B-4903FD5756D6}"/>
                </a:ext>
              </a:extLst>
            </p:cNvPr>
            <p:cNvSpPr/>
            <p:nvPr/>
          </p:nvSpPr>
          <p:spPr>
            <a:xfrm>
              <a:off x="7818369" y="5961394"/>
              <a:ext cx="28" cy="1015"/>
            </a:xfrm>
            <a:custGeom>
              <a:avLst/>
              <a:gdLst>
                <a:gd name="connsiteX0" fmla="*/ 0 w 28"/>
                <a:gd name="connsiteY0" fmla="*/ 0 h 1015"/>
                <a:gd name="connsiteX1" fmla="*/ 0 w 28"/>
                <a:gd name="connsiteY1" fmla="*/ 1016 h 1015"/>
                <a:gd name="connsiteX2" fmla="*/ 0 w 2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015">
                  <a:moveTo>
                    <a:pt x="0" y="0"/>
                  </a:moveTo>
                  <a:cubicBezTo>
                    <a:pt x="38" y="338"/>
                    <a:pt x="38" y="678"/>
                    <a:pt x="0" y="1016"/>
                  </a:cubicBezTo>
                  <a:cubicBezTo>
                    <a:pt x="38" y="678"/>
                    <a:pt x="38" y="33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097E81B-4BA0-4FC6-9757-C53A7FD9033B}"/>
                </a:ext>
              </a:extLst>
            </p:cNvPr>
            <p:cNvSpPr/>
            <p:nvPr/>
          </p:nvSpPr>
          <p:spPr>
            <a:xfrm>
              <a:off x="7801336" y="5959489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0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0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DE1CB5D6-1E4E-4356-A9F5-82985999EE17}"/>
                </a:ext>
              </a:extLst>
            </p:cNvPr>
            <p:cNvSpPr/>
            <p:nvPr/>
          </p:nvSpPr>
          <p:spPr>
            <a:xfrm>
              <a:off x="7802117" y="5961901"/>
              <a:ext cx="761" cy="1269"/>
            </a:xfrm>
            <a:custGeom>
              <a:avLst/>
              <a:gdLst>
                <a:gd name="connsiteX0" fmla="*/ 762 w 761"/>
                <a:gd name="connsiteY0" fmla="*/ 1270 h 1269"/>
                <a:gd name="connsiteX1" fmla="*/ 0 w 761"/>
                <a:gd name="connsiteY1" fmla="*/ 0 h 1269"/>
                <a:gd name="connsiteX2" fmla="*/ 762 w 76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1270"/>
                  </a:moveTo>
                  <a:cubicBezTo>
                    <a:pt x="432" y="895"/>
                    <a:pt x="177" y="465"/>
                    <a:pt x="0" y="0"/>
                  </a:cubicBezTo>
                  <a:cubicBezTo>
                    <a:pt x="177" y="465"/>
                    <a:pt x="432" y="895"/>
                    <a:pt x="762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AD47024-FBF8-497A-9D84-368C8A157E2F}"/>
                </a:ext>
              </a:extLst>
            </p:cNvPr>
            <p:cNvSpPr/>
            <p:nvPr/>
          </p:nvSpPr>
          <p:spPr>
            <a:xfrm>
              <a:off x="7803514" y="5963933"/>
              <a:ext cx="1396" cy="888"/>
            </a:xfrm>
            <a:custGeom>
              <a:avLst/>
              <a:gdLst>
                <a:gd name="connsiteX0" fmla="*/ 1396 w 1396"/>
                <a:gd name="connsiteY0" fmla="*/ 889 h 888"/>
                <a:gd name="connsiteX1" fmla="*/ 0 w 1396"/>
                <a:gd name="connsiteY1" fmla="*/ 0 h 888"/>
                <a:gd name="connsiteX2" fmla="*/ 1396 w 13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888">
                  <a:moveTo>
                    <a:pt x="1396" y="889"/>
                  </a:moveTo>
                  <a:cubicBezTo>
                    <a:pt x="889" y="669"/>
                    <a:pt x="419" y="369"/>
                    <a:pt x="0" y="0"/>
                  </a:cubicBezTo>
                  <a:cubicBezTo>
                    <a:pt x="419" y="369"/>
                    <a:pt x="889" y="669"/>
                    <a:pt x="1396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DD5A297-1BFB-4775-905C-C7DB8B346148}"/>
                </a:ext>
              </a:extLst>
            </p:cNvPr>
            <p:cNvSpPr/>
            <p:nvPr/>
          </p:nvSpPr>
          <p:spPr>
            <a:xfrm>
              <a:off x="7805673" y="5965710"/>
              <a:ext cx="5585" cy="904"/>
            </a:xfrm>
            <a:custGeom>
              <a:avLst/>
              <a:gdLst>
                <a:gd name="connsiteX0" fmla="*/ 3682 w 5585"/>
                <a:gd name="connsiteY0" fmla="*/ 0 h 904"/>
                <a:gd name="connsiteX1" fmla="*/ 3682 w 5585"/>
                <a:gd name="connsiteY1" fmla="*/ 0 h 904"/>
                <a:gd name="connsiteX2" fmla="*/ 5586 w 5585"/>
                <a:gd name="connsiteY2" fmla="*/ 0 h 904"/>
                <a:gd name="connsiteX3" fmla="*/ 5586 w 5585"/>
                <a:gd name="connsiteY3" fmla="*/ 0 h 904"/>
                <a:gd name="connsiteX4" fmla="*/ 2539 w 5585"/>
                <a:gd name="connsiteY4" fmla="*/ 762 h 904"/>
                <a:gd name="connsiteX5" fmla="*/ 0 w 5585"/>
                <a:gd name="connsiteY5" fmla="*/ 762 h 904"/>
                <a:gd name="connsiteX6" fmla="*/ 1269 w 5585"/>
                <a:gd name="connsiteY6" fmla="*/ 762 h 904"/>
                <a:gd name="connsiteX7" fmla="*/ 3682 w 5585"/>
                <a:gd name="connsiteY7" fmla="*/ 762 h 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85" h="904">
                  <a:moveTo>
                    <a:pt x="3682" y="0"/>
                  </a:moveTo>
                  <a:lnTo>
                    <a:pt x="3682" y="0"/>
                  </a:lnTo>
                  <a:lnTo>
                    <a:pt x="5586" y="0"/>
                  </a:lnTo>
                  <a:lnTo>
                    <a:pt x="5586" y="0"/>
                  </a:lnTo>
                  <a:cubicBezTo>
                    <a:pt x="4647" y="505"/>
                    <a:pt x="3606" y="767"/>
                    <a:pt x="2539" y="762"/>
                  </a:cubicBezTo>
                  <a:cubicBezTo>
                    <a:pt x="1701" y="952"/>
                    <a:pt x="838" y="952"/>
                    <a:pt x="0" y="762"/>
                  </a:cubicBezTo>
                  <a:cubicBezTo>
                    <a:pt x="418" y="835"/>
                    <a:pt x="850" y="835"/>
                    <a:pt x="1269" y="762"/>
                  </a:cubicBezTo>
                  <a:lnTo>
                    <a:pt x="368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E553FB73-745B-47EA-A312-B8C5C2DAF103}"/>
                </a:ext>
              </a:extLst>
            </p:cNvPr>
            <p:cNvSpPr/>
            <p:nvPr/>
          </p:nvSpPr>
          <p:spPr>
            <a:xfrm>
              <a:off x="8039673" y="5854741"/>
              <a:ext cx="13585" cy="105721"/>
            </a:xfrm>
            <a:custGeom>
              <a:avLst/>
              <a:gdLst>
                <a:gd name="connsiteX0" fmla="*/ 0 w 13585"/>
                <a:gd name="connsiteY0" fmla="*/ 6983 h 105721"/>
                <a:gd name="connsiteX1" fmla="*/ 0 w 13585"/>
                <a:gd name="connsiteY1" fmla="*/ 98908 h 105721"/>
                <a:gd name="connsiteX2" fmla="*/ 0 w 13585"/>
                <a:gd name="connsiteY2" fmla="*/ 100177 h 105721"/>
                <a:gd name="connsiteX3" fmla="*/ 8037 w 13585"/>
                <a:gd name="connsiteY3" fmla="*/ 105594 h 105721"/>
                <a:gd name="connsiteX4" fmla="*/ 13586 w 13585"/>
                <a:gd name="connsiteY4" fmla="*/ 98908 h 105721"/>
                <a:gd name="connsiteX5" fmla="*/ 13586 w 13585"/>
                <a:gd name="connsiteY5" fmla="*/ 6983 h 105721"/>
                <a:gd name="connsiteX6" fmla="*/ 6729 w 13585"/>
                <a:gd name="connsiteY6" fmla="*/ 0 h 105721"/>
                <a:gd name="connsiteX7" fmla="*/ 0 w 13585"/>
                <a:gd name="connsiteY7" fmla="*/ 6983 h 10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05721">
                  <a:moveTo>
                    <a:pt x="0" y="6983"/>
                  </a:moveTo>
                  <a:lnTo>
                    <a:pt x="0" y="98908"/>
                  </a:lnTo>
                  <a:cubicBezTo>
                    <a:pt x="0" y="98908"/>
                    <a:pt x="0" y="99796"/>
                    <a:pt x="0" y="100177"/>
                  </a:cubicBezTo>
                  <a:cubicBezTo>
                    <a:pt x="724" y="103894"/>
                    <a:pt x="4330" y="106319"/>
                    <a:pt x="8037" y="105594"/>
                  </a:cubicBezTo>
                  <a:cubicBezTo>
                    <a:pt x="11249" y="104969"/>
                    <a:pt x="13560" y="102172"/>
                    <a:pt x="13586" y="98908"/>
                  </a:cubicBezTo>
                  <a:lnTo>
                    <a:pt x="13586" y="6983"/>
                  </a:lnTo>
                  <a:cubicBezTo>
                    <a:pt x="13586" y="3175"/>
                    <a:pt x="10538" y="69"/>
                    <a:pt x="6729" y="0"/>
                  </a:cubicBezTo>
                  <a:cubicBezTo>
                    <a:pt x="2970" y="137"/>
                    <a:pt x="0" y="322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5601ACD-3341-4D12-B1A6-9275F598A3E5}"/>
                </a:ext>
              </a:extLst>
            </p:cNvPr>
            <p:cNvSpPr/>
            <p:nvPr/>
          </p:nvSpPr>
          <p:spPr>
            <a:xfrm>
              <a:off x="7819384" y="5956823"/>
              <a:ext cx="10411" cy="2412"/>
            </a:xfrm>
            <a:custGeom>
              <a:avLst/>
              <a:gdLst>
                <a:gd name="connsiteX0" fmla="*/ 10157 w 10411"/>
                <a:gd name="connsiteY0" fmla="*/ 2412 h 2412"/>
                <a:gd name="connsiteX1" fmla="*/ 10157 w 10411"/>
                <a:gd name="connsiteY1" fmla="*/ 0 h 2412"/>
                <a:gd name="connsiteX2" fmla="*/ 6475 w 10411"/>
                <a:gd name="connsiteY2" fmla="*/ 0 h 2412"/>
                <a:gd name="connsiteX3" fmla="*/ 0 w 10411"/>
                <a:gd name="connsiteY3" fmla="*/ 1270 h 2412"/>
                <a:gd name="connsiteX4" fmla="*/ 0 w 10411"/>
                <a:gd name="connsiteY4" fmla="*/ 1270 h 2412"/>
                <a:gd name="connsiteX5" fmla="*/ 0 w 10411"/>
                <a:gd name="connsiteY5" fmla="*/ 2412 h 2412"/>
                <a:gd name="connsiteX6" fmla="*/ 10411 w 10411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1" h="2412">
                  <a:moveTo>
                    <a:pt x="10157" y="2412"/>
                  </a:moveTo>
                  <a:lnTo>
                    <a:pt x="10157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64" y="1648"/>
                    <a:pt x="64" y="2034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FB45487-301C-4FA2-BB97-F555232858E8}"/>
                </a:ext>
              </a:extLst>
            </p:cNvPr>
            <p:cNvSpPr/>
            <p:nvPr/>
          </p:nvSpPr>
          <p:spPr>
            <a:xfrm>
              <a:off x="7811258" y="5964822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270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3C6EAFE-90A9-4153-91BC-73BD80D23544}"/>
                </a:ext>
              </a:extLst>
            </p:cNvPr>
            <p:cNvSpPr/>
            <p:nvPr/>
          </p:nvSpPr>
          <p:spPr>
            <a:xfrm>
              <a:off x="7805751" y="6505830"/>
              <a:ext cx="29250" cy="14474"/>
            </a:xfrm>
            <a:custGeom>
              <a:avLst/>
              <a:gdLst>
                <a:gd name="connsiteX0" fmla="*/ 23790 w 29250"/>
                <a:gd name="connsiteY0" fmla="*/ 7237 h 14474"/>
                <a:gd name="connsiteX1" fmla="*/ 23790 w 29250"/>
                <a:gd name="connsiteY1" fmla="*/ 0 h 14474"/>
                <a:gd name="connsiteX2" fmla="*/ 7920 w 29250"/>
                <a:gd name="connsiteY2" fmla="*/ 0 h 14474"/>
                <a:gd name="connsiteX3" fmla="*/ 7031 w 29250"/>
                <a:gd name="connsiteY3" fmla="*/ 0 h 14474"/>
                <a:gd name="connsiteX4" fmla="*/ 5507 w 29250"/>
                <a:gd name="connsiteY4" fmla="*/ 0 h 14474"/>
                <a:gd name="connsiteX5" fmla="*/ 3603 w 29250"/>
                <a:gd name="connsiteY5" fmla="*/ 635 h 14474"/>
                <a:gd name="connsiteX6" fmla="*/ 1191 w 29250"/>
                <a:gd name="connsiteY6" fmla="*/ 2793 h 14474"/>
                <a:gd name="connsiteX7" fmla="*/ 48 w 29250"/>
                <a:gd name="connsiteY7" fmla="*/ 5206 h 14474"/>
                <a:gd name="connsiteX8" fmla="*/ 48 w 29250"/>
                <a:gd name="connsiteY8" fmla="*/ 6475 h 14474"/>
                <a:gd name="connsiteX9" fmla="*/ 48 w 29250"/>
                <a:gd name="connsiteY9" fmla="*/ 7618 h 14474"/>
                <a:gd name="connsiteX10" fmla="*/ 48 w 29250"/>
                <a:gd name="connsiteY10" fmla="*/ 7618 h 14474"/>
                <a:gd name="connsiteX11" fmla="*/ 48 w 29250"/>
                <a:gd name="connsiteY11" fmla="*/ 8761 h 14474"/>
                <a:gd name="connsiteX12" fmla="*/ 6270 w 29250"/>
                <a:gd name="connsiteY12" fmla="*/ 13459 h 14474"/>
                <a:gd name="connsiteX13" fmla="*/ 29251 w 29250"/>
                <a:gd name="connsiteY13" fmla="*/ 14474 h 14474"/>
                <a:gd name="connsiteX14" fmla="*/ 29251 w 29250"/>
                <a:gd name="connsiteY14" fmla="*/ 14474 h 14474"/>
                <a:gd name="connsiteX15" fmla="*/ 23790 w 29250"/>
                <a:gd name="connsiteY15" fmla="*/ 7237 h 14474"/>
                <a:gd name="connsiteX16" fmla="*/ 2714 w 29250"/>
                <a:gd name="connsiteY16" fmla="*/ 7237 h 14474"/>
                <a:gd name="connsiteX17" fmla="*/ 1571 w 29250"/>
                <a:gd name="connsiteY17" fmla="*/ 5967 h 14474"/>
                <a:gd name="connsiteX18" fmla="*/ 2702 w 29250"/>
                <a:gd name="connsiteY18" fmla="*/ 4812 h 14474"/>
                <a:gd name="connsiteX19" fmla="*/ 2841 w 29250"/>
                <a:gd name="connsiteY19" fmla="*/ 4825 h 14474"/>
                <a:gd name="connsiteX20" fmla="*/ 7158 w 29250"/>
                <a:gd name="connsiteY20" fmla="*/ 4825 h 14474"/>
                <a:gd name="connsiteX21" fmla="*/ 8301 w 29250"/>
                <a:gd name="connsiteY21" fmla="*/ 6095 h 14474"/>
                <a:gd name="connsiteX22" fmla="*/ 7158 w 29250"/>
                <a:gd name="connsiteY22" fmla="*/ 7237 h 14474"/>
                <a:gd name="connsiteX23" fmla="*/ 2714 w 29250"/>
                <a:gd name="connsiteY23" fmla="*/ 7237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0" h="14474">
                  <a:moveTo>
                    <a:pt x="23790" y="7237"/>
                  </a:moveTo>
                  <a:lnTo>
                    <a:pt x="23790" y="0"/>
                  </a:lnTo>
                  <a:lnTo>
                    <a:pt x="7920" y="0"/>
                  </a:lnTo>
                  <a:lnTo>
                    <a:pt x="7031" y="0"/>
                  </a:lnTo>
                  <a:lnTo>
                    <a:pt x="5507" y="0"/>
                  </a:lnTo>
                  <a:lnTo>
                    <a:pt x="3603" y="635"/>
                  </a:lnTo>
                  <a:cubicBezTo>
                    <a:pt x="2638" y="1143"/>
                    <a:pt x="1800" y="1879"/>
                    <a:pt x="1191" y="2793"/>
                  </a:cubicBezTo>
                  <a:cubicBezTo>
                    <a:pt x="658" y="3517"/>
                    <a:pt x="276" y="4342"/>
                    <a:pt x="48" y="5206"/>
                  </a:cubicBezTo>
                  <a:cubicBezTo>
                    <a:pt x="48" y="5206"/>
                    <a:pt x="48" y="5967"/>
                    <a:pt x="48" y="6475"/>
                  </a:cubicBezTo>
                  <a:cubicBezTo>
                    <a:pt x="-16" y="6856"/>
                    <a:pt x="-16" y="7237"/>
                    <a:pt x="48" y="7618"/>
                  </a:cubicBezTo>
                  <a:lnTo>
                    <a:pt x="48" y="7618"/>
                  </a:lnTo>
                  <a:cubicBezTo>
                    <a:pt x="-16" y="7999"/>
                    <a:pt x="-16" y="8380"/>
                    <a:pt x="48" y="8761"/>
                  </a:cubicBezTo>
                  <a:cubicBezTo>
                    <a:pt x="937" y="11465"/>
                    <a:pt x="3426" y="13344"/>
                    <a:pt x="6270" y="13459"/>
                  </a:cubicBezTo>
                  <a:lnTo>
                    <a:pt x="29251" y="14474"/>
                  </a:lnTo>
                  <a:lnTo>
                    <a:pt x="29251" y="14474"/>
                  </a:lnTo>
                  <a:cubicBezTo>
                    <a:pt x="25835" y="13840"/>
                    <a:pt x="23473" y="10703"/>
                    <a:pt x="23790" y="7237"/>
                  </a:cubicBezTo>
                  <a:close/>
                  <a:moveTo>
                    <a:pt x="2714" y="7237"/>
                  </a:moveTo>
                  <a:cubicBezTo>
                    <a:pt x="2066" y="7174"/>
                    <a:pt x="1571" y="6628"/>
                    <a:pt x="1571" y="5967"/>
                  </a:cubicBezTo>
                  <a:cubicBezTo>
                    <a:pt x="1571" y="5333"/>
                    <a:pt x="2080" y="4825"/>
                    <a:pt x="2702" y="4812"/>
                  </a:cubicBezTo>
                  <a:cubicBezTo>
                    <a:pt x="2752" y="4812"/>
                    <a:pt x="2790" y="4825"/>
                    <a:pt x="2841" y="4825"/>
                  </a:cubicBezTo>
                  <a:lnTo>
                    <a:pt x="7158" y="4825"/>
                  </a:lnTo>
                  <a:cubicBezTo>
                    <a:pt x="7806" y="4888"/>
                    <a:pt x="8301" y="5434"/>
                    <a:pt x="8301" y="6095"/>
                  </a:cubicBezTo>
                  <a:cubicBezTo>
                    <a:pt x="8301" y="6729"/>
                    <a:pt x="7793" y="7237"/>
                    <a:pt x="7158" y="7237"/>
                  </a:cubicBezTo>
                  <a:lnTo>
                    <a:pt x="2714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191E6A69-688A-4858-BB09-D84595A67672}"/>
                </a:ext>
              </a:extLst>
            </p:cNvPr>
            <p:cNvSpPr/>
            <p:nvPr/>
          </p:nvSpPr>
          <p:spPr>
            <a:xfrm>
              <a:off x="7843000" y="6513194"/>
              <a:ext cx="47" cy="1396"/>
            </a:xfrm>
            <a:custGeom>
              <a:avLst/>
              <a:gdLst>
                <a:gd name="connsiteX0" fmla="*/ 0 w 47"/>
                <a:gd name="connsiteY0" fmla="*/ 1397 h 1396"/>
                <a:gd name="connsiteX1" fmla="*/ 0 w 47"/>
                <a:gd name="connsiteY1" fmla="*/ 0 h 1396"/>
                <a:gd name="connsiteX2" fmla="*/ 0 w 47"/>
                <a:gd name="connsiteY2" fmla="*/ 0 h 1396"/>
                <a:gd name="connsiteX3" fmla="*/ 0 w 4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396">
                  <a:moveTo>
                    <a:pt x="0" y="1397"/>
                  </a:moveTo>
                  <a:cubicBezTo>
                    <a:pt x="64" y="927"/>
                    <a:pt x="64" y="470"/>
                    <a:pt x="0" y="0"/>
                  </a:cubicBezTo>
                  <a:lnTo>
                    <a:pt x="0" y="0"/>
                  </a:lnTo>
                  <a:cubicBezTo>
                    <a:pt x="51" y="470"/>
                    <a:pt x="51" y="927"/>
                    <a:pt x="0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44D77D0-C447-47DB-AE75-E64F2BA4A45C}"/>
                </a:ext>
              </a:extLst>
            </p:cNvPr>
            <p:cNvSpPr/>
            <p:nvPr/>
          </p:nvSpPr>
          <p:spPr>
            <a:xfrm>
              <a:off x="7837668" y="6519543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995D93AC-8E7D-4C62-AD1E-3F39D5F7EEEF}"/>
                </a:ext>
              </a:extLst>
            </p:cNvPr>
            <p:cNvSpPr/>
            <p:nvPr/>
          </p:nvSpPr>
          <p:spPr>
            <a:xfrm>
              <a:off x="7841858" y="6515734"/>
              <a:ext cx="888" cy="1269"/>
            </a:xfrm>
            <a:custGeom>
              <a:avLst/>
              <a:gdLst>
                <a:gd name="connsiteX0" fmla="*/ 889 w 888"/>
                <a:gd name="connsiteY0" fmla="*/ 0 h 1269"/>
                <a:gd name="connsiteX1" fmla="*/ 0 w 888"/>
                <a:gd name="connsiteY1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">
                  <a:moveTo>
                    <a:pt x="889" y="0"/>
                  </a:move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3CF4B3D-BCFA-491E-9D85-28EA64B3C7CF}"/>
                </a:ext>
              </a:extLst>
            </p:cNvPr>
            <p:cNvSpPr/>
            <p:nvPr/>
          </p:nvSpPr>
          <p:spPr>
            <a:xfrm>
              <a:off x="7839826" y="6517892"/>
              <a:ext cx="1397" cy="888"/>
            </a:xfrm>
            <a:custGeom>
              <a:avLst/>
              <a:gdLst>
                <a:gd name="connsiteX0" fmla="*/ 1397 w 1397"/>
                <a:gd name="connsiteY0" fmla="*/ 0 h 888"/>
                <a:gd name="connsiteX1" fmla="*/ 0 w 1397"/>
                <a:gd name="connsiteY1" fmla="*/ 889 h 888"/>
                <a:gd name="connsiteX2" fmla="*/ 1397 w 139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7" h="888">
                  <a:moveTo>
                    <a:pt x="1397" y="0"/>
                  </a:moveTo>
                  <a:cubicBezTo>
                    <a:pt x="978" y="368"/>
                    <a:pt x="508" y="673"/>
                    <a:pt x="0" y="889"/>
                  </a:cubicBezTo>
                  <a:cubicBezTo>
                    <a:pt x="508" y="673"/>
                    <a:pt x="978" y="368"/>
                    <a:pt x="139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39AB4B-BCE8-44A1-A662-49DC72D84D94}"/>
                </a:ext>
              </a:extLst>
            </p:cNvPr>
            <p:cNvSpPr/>
            <p:nvPr/>
          </p:nvSpPr>
          <p:spPr>
            <a:xfrm>
              <a:off x="7819384" y="5953649"/>
              <a:ext cx="10157" cy="4443"/>
            </a:xfrm>
            <a:custGeom>
              <a:avLst/>
              <a:gdLst>
                <a:gd name="connsiteX0" fmla="*/ 10157 w 10157"/>
                <a:gd name="connsiteY0" fmla="*/ 2539 h 4443"/>
                <a:gd name="connsiteX1" fmla="*/ 10157 w 10157"/>
                <a:gd name="connsiteY1" fmla="*/ 0 h 4443"/>
                <a:gd name="connsiteX2" fmla="*/ 0 w 10157"/>
                <a:gd name="connsiteY2" fmla="*/ 1904 h 4443"/>
                <a:gd name="connsiteX3" fmla="*/ 0 w 10157"/>
                <a:gd name="connsiteY3" fmla="*/ 4444 h 4443"/>
                <a:gd name="connsiteX4" fmla="*/ 6475 w 10157"/>
                <a:gd name="connsiteY4" fmla="*/ 3174 h 4443"/>
                <a:gd name="connsiteX5" fmla="*/ 10157 w 10157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57" h="4443">
                  <a:moveTo>
                    <a:pt x="10157" y="2539"/>
                  </a:moveTo>
                  <a:lnTo>
                    <a:pt x="10157" y="0"/>
                  </a:lnTo>
                  <a:lnTo>
                    <a:pt x="0" y="1904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157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7598FEB-FAD4-4979-BE1F-094039770BC3}"/>
                </a:ext>
              </a:extLst>
            </p:cNvPr>
            <p:cNvSpPr/>
            <p:nvPr/>
          </p:nvSpPr>
          <p:spPr>
            <a:xfrm>
              <a:off x="7807196" y="6510647"/>
              <a:ext cx="6474" cy="2420"/>
            </a:xfrm>
            <a:custGeom>
              <a:avLst/>
              <a:gdLst>
                <a:gd name="connsiteX0" fmla="*/ 5332 w 6474"/>
                <a:gd name="connsiteY0" fmla="*/ 2421 h 2420"/>
                <a:gd name="connsiteX1" fmla="*/ 6475 w 6474"/>
                <a:gd name="connsiteY1" fmla="*/ 1278 h 2420"/>
                <a:gd name="connsiteX2" fmla="*/ 5332 w 6474"/>
                <a:gd name="connsiteY2" fmla="*/ 8 h 2420"/>
                <a:gd name="connsiteX3" fmla="*/ 1269 w 6474"/>
                <a:gd name="connsiteY3" fmla="*/ 8 h 2420"/>
                <a:gd name="connsiteX4" fmla="*/ 12 w 6474"/>
                <a:gd name="connsiteY4" fmla="*/ 1011 h 2420"/>
                <a:gd name="connsiteX5" fmla="*/ 0 w 6474"/>
                <a:gd name="connsiteY5" fmla="*/ 1151 h 2420"/>
                <a:gd name="connsiteX6" fmla="*/ 1142 w 6474"/>
                <a:gd name="connsiteY6" fmla="*/ 2421 h 2420"/>
                <a:gd name="connsiteX7" fmla="*/ 5587 w 6474"/>
                <a:gd name="connsiteY7" fmla="*/ 2421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4" h="2420">
                  <a:moveTo>
                    <a:pt x="5332" y="2421"/>
                  </a:moveTo>
                  <a:cubicBezTo>
                    <a:pt x="5967" y="2421"/>
                    <a:pt x="6475" y="1913"/>
                    <a:pt x="6475" y="1278"/>
                  </a:cubicBezTo>
                  <a:cubicBezTo>
                    <a:pt x="6475" y="618"/>
                    <a:pt x="5979" y="72"/>
                    <a:pt x="5332" y="8"/>
                  </a:cubicBezTo>
                  <a:lnTo>
                    <a:pt x="1269" y="8"/>
                  </a:lnTo>
                  <a:cubicBezTo>
                    <a:pt x="647" y="-68"/>
                    <a:pt x="76" y="389"/>
                    <a:pt x="12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2" y="2421"/>
                  </a:cubicBezTo>
                  <a:lnTo>
                    <a:pt x="5587" y="242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E0B84E95-80BD-4C33-91BC-05519480ADDA}"/>
                </a:ext>
              </a:extLst>
            </p:cNvPr>
            <p:cNvSpPr/>
            <p:nvPr/>
          </p:nvSpPr>
          <p:spPr>
            <a:xfrm>
              <a:off x="7810116" y="5855579"/>
              <a:ext cx="32911" cy="16937"/>
            </a:xfrm>
            <a:custGeom>
              <a:avLst/>
              <a:gdLst>
                <a:gd name="connsiteX0" fmla="*/ 2412 w 32911"/>
                <a:gd name="connsiteY0" fmla="*/ 4494 h 16937"/>
                <a:gd name="connsiteX1" fmla="*/ 9268 w 32911"/>
                <a:gd name="connsiteY1" fmla="*/ 11350 h 16937"/>
                <a:gd name="connsiteX2" fmla="*/ 9268 w 32911"/>
                <a:gd name="connsiteY2" fmla="*/ 16937 h 16937"/>
                <a:gd name="connsiteX3" fmla="*/ 25012 w 32911"/>
                <a:gd name="connsiteY3" fmla="*/ 13509 h 16937"/>
                <a:gd name="connsiteX4" fmla="*/ 27552 w 32911"/>
                <a:gd name="connsiteY4" fmla="*/ 13509 h 16937"/>
                <a:gd name="connsiteX5" fmla="*/ 27552 w 32911"/>
                <a:gd name="connsiteY5" fmla="*/ 13509 h 16937"/>
                <a:gd name="connsiteX6" fmla="*/ 32758 w 32911"/>
                <a:gd name="connsiteY6" fmla="*/ 5256 h 16937"/>
                <a:gd name="connsiteX7" fmla="*/ 25266 w 32911"/>
                <a:gd name="connsiteY7" fmla="*/ 50 h 16937"/>
                <a:gd name="connsiteX8" fmla="*/ 24505 w 32911"/>
                <a:gd name="connsiteY8" fmla="*/ 50 h 16937"/>
                <a:gd name="connsiteX9" fmla="*/ 635 w 32911"/>
                <a:gd name="connsiteY9" fmla="*/ 5256 h 16937"/>
                <a:gd name="connsiteX10" fmla="*/ 0 w 32911"/>
                <a:gd name="connsiteY10" fmla="*/ 5256 h 16937"/>
                <a:gd name="connsiteX11" fmla="*/ 2412 w 32911"/>
                <a:gd name="connsiteY11" fmla="*/ 4494 h 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911" h="16937">
                  <a:moveTo>
                    <a:pt x="2412" y="4494"/>
                  </a:moveTo>
                  <a:cubicBezTo>
                    <a:pt x="6196" y="4494"/>
                    <a:pt x="9268" y="7564"/>
                    <a:pt x="9268" y="11350"/>
                  </a:cubicBezTo>
                  <a:lnTo>
                    <a:pt x="9268" y="16937"/>
                  </a:lnTo>
                  <a:lnTo>
                    <a:pt x="25012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4" y="8963"/>
                    <a:pt x="32758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ubicBezTo>
                    <a:pt x="774" y="4922"/>
                    <a:pt x="1587" y="4667"/>
                    <a:pt x="2412" y="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24540C7-0E5C-4BE0-A7E4-C462C6181DA2}"/>
                </a:ext>
              </a:extLst>
            </p:cNvPr>
            <p:cNvSpPr/>
            <p:nvPr/>
          </p:nvSpPr>
          <p:spPr>
            <a:xfrm>
              <a:off x="7808466" y="58612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F14CDD7-5CCD-4A52-99C2-6A57C0C2D72A}"/>
                </a:ext>
              </a:extLst>
            </p:cNvPr>
            <p:cNvSpPr/>
            <p:nvPr/>
          </p:nvSpPr>
          <p:spPr>
            <a:xfrm>
              <a:off x="6068892" y="6294048"/>
              <a:ext cx="431306" cy="4951"/>
            </a:xfrm>
            <a:custGeom>
              <a:avLst/>
              <a:gdLst>
                <a:gd name="connsiteX0" fmla="*/ 0 w 431306"/>
                <a:gd name="connsiteY0" fmla="*/ 2412 h 4951"/>
                <a:gd name="connsiteX1" fmla="*/ 0 w 431306"/>
                <a:gd name="connsiteY1" fmla="*/ 3682 h 4951"/>
                <a:gd name="connsiteX2" fmla="*/ 0 w 431306"/>
                <a:gd name="connsiteY2" fmla="*/ 4952 h 4951"/>
                <a:gd name="connsiteX3" fmla="*/ 431307 w 431306"/>
                <a:gd name="connsiteY3" fmla="*/ 4952 h 4951"/>
                <a:gd name="connsiteX4" fmla="*/ 431307 w 431306"/>
                <a:gd name="connsiteY4" fmla="*/ 3682 h 4951"/>
                <a:gd name="connsiteX5" fmla="*/ 431307 w 431306"/>
                <a:gd name="connsiteY5" fmla="*/ 2412 h 4951"/>
                <a:gd name="connsiteX6" fmla="*/ 431307 w 431306"/>
                <a:gd name="connsiteY6" fmla="*/ 508 h 4951"/>
                <a:gd name="connsiteX7" fmla="*/ 431307 w 431306"/>
                <a:gd name="connsiteY7" fmla="*/ 0 h 4951"/>
                <a:gd name="connsiteX8" fmla="*/ 0 w 431306"/>
                <a:gd name="connsiteY8" fmla="*/ 0 h 4951"/>
                <a:gd name="connsiteX9" fmla="*/ 0 w 431306"/>
                <a:gd name="connsiteY9" fmla="*/ 508 h 4951"/>
                <a:gd name="connsiteX10" fmla="*/ 0 w 431306"/>
                <a:gd name="connsiteY10" fmla="*/ 241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4951">
                  <a:moveTo>
                    <a:pt x="0" y="2412"/>
                  </a:moveTo>
                  <a:lnTo>
                    <a:pt x="0" y="3682"/>
                  </a:lnTo>
                  <a:lnTo>
                    <a:pt x="0" y="4952"/>
                  </a:lnTo>
                  <a:lnTo>
                    <a:pt x="431307" y="4952"/>
                  </a:lnTo>
                  <a:lnTo>
                    <a:pt x="431307" y="3682"/>
                  </a:lnTo>
                  <a:lnTo>
                    <a:pt x="431307" y="2412"/>
                  </a:lnTo>
                  <a:lnTo>
                    <a:pt x="431307" y="508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CB091C8-3438-41A9-9318-82F356DE9711}"/>
                </a:ext>
              </a:extLst>
            </p:cNvPr>
            <p:cNvSpPr/>
            <p:nvPr/>
          </p:nvSpPr>
          <p:spPr>
            <a:xfrm>
              <a:off x="7105068" y="6510401"/>
              <a:ext cx="10853" cy="2158"/>
            </a:xfrm>
            <a:custGeom>
              <a:avLst/>
              <a:gdLst>
                <a:gd name="connsiteX0" fmla="*/ 10793 w 10853"/>
                <a:gd name="connsiteY0" fmla="*/ 635 h 2158"/>
                <a:gd name="connsiteX1" fmla="*/ 9777 w 10853"/>
                <a:gd name="connsiteY1" fmla="*/ 0 h 2158"/>
                <a:gd name="connsiteX2" fmla="*/ 0 w 10853"/>
                <a:gd name="connsiteY2" fmla="*/ 0 h 2158"/>
                <a:gd name="connsiteX3" fmla="*/ 0 w 10853"/>
                <a:gd name="connsiteY3" fmla="*/ 0 h 2158"/>
                <a:gd name="connsiteX4" fmla="*/ 0 w 10853"/>
                <a:gd name="connsiteY4" fmla="*/ 2159 h 2158"/>
                <a:gd name="connsiteX5" fmla="*/ 10158 w 10853"/>
                <a:gd name="connsiteY5" fmla="*/ 2159 h 2158"/>
                <a:gd name="connsiteX6" fmla="*/ 10793 w 10853"/>
                <a:gd name="connsiteY6" fmla="*/ 635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53" h="2158">
                  <a:moveTo>
                    <a:pt x="10793" y="635"/>
                  </a:moveTo>
                  <a:cubicBezTo>
                    <a:pt x="10602" y="254"/>
                    <a:pt x="10208" y="0"/>
                    <a:pt x="977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27" y="711"/>
                    <a:pt x="127" y="1448"/>
                    <a:pt x="0" y="2159"/>
                  </a:cubicBezTo>
                  <a:lnTo>
                    <a:pt x="10158" y="2159"/>
                  </a:lnTo>
                  <a:cubicBezTo>
                    <a:pt x="10716" y="1879"/>
                    <a:pt x="10983" y="1232"/>
                    <a:pt x="10793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A9A86A4E-2DB6-4DBD-849C-651A1CD7C824}"/>
                </a:ext>
              </a:extLst>
            </p:cNvPr>
            <p:cNvSpPr/>
            <p:nvPr/>
          </p:nvSpPr>
          <p:spPr>
            <a:xfrm>
              <a:off x="7718827" y="6509893"/>
              <a:ext cx="44818" cy="2412"/>
            </a:xfrm>
            <a:custGeom>
              <a:avLst/>
              <a:gdLst>
                <a:gd name="connsiteX0" fmla="*/ 0 w 44818"/>
                <a:gd name="connsiteY0" fmla="*/ 1143 h 2412"/>
                <a:gd name="connsiteX1" fmla="*/ 0 w 44818"/>
                <a:gd name="connsiteY1" fmla="*/ 2412 h 2412"/>
                <a:gd name="connsiteX2" fmla="*/ 44819 w 44818"/>
                <a:gd name="connsiteY2" fmla="*/ 2412 h 2412"/>
                <a:gd name="connsiteX3" fmla="*/ 44819 w 44818"/>
                <a:gd name="connsiteY3" fmla="*/ 0 h 2412"/>
                <a:gd name="connsiteX4" fmla="*/ 380 w 44818"/>
                <a:gd name="connsiteY4" fmla="*/ 0 h 2412"/>
                <a:gd name="connsiteX5" fmla="*/ 380 w 44818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818" h="2412">
                  <a:moveTo>
                    <a:pt x="0" y="1143"/>
                  </a:moveTo>
                  <a:lnTo>
                    <a:pt x="0" y="2412"/>
                  </a:lnTo>
                  <a:lnTo>
                    <a:pt x="44819" y="2412"/>
                  </a:lnTo>
                  <a:cubicBezTo>
                    <a:pt x="44629" y="1625"/>
                    <a:pt x="44629" y="787"/>
                    <a:pt x="44819" y="0"/>
                  </a:cubicBezTo>
                  <a:lnTo>
                    <a:pt x="380" y="0"/>
                  </a:lnTo>
                  <a:lnTo>
                    <a:pt x="38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992B5B-BC17-4D78-9469-0D11CB557AF1}"/>
                </a:ext>
              </a:extLst>
            </p:cNvPr>
            <p:cNvSpPr/>
            <p:nvPr/>
          </p:nvSpPr>
          <p:spPr>
            <a:xfrm>
              <a:off x="7796658" y="6515988"/>
              <a:ext cx="1396" cy="1015"/>
            </a:xfrm>
            <a:custGeom>
              <a:avLst/>
              <a:gdLst>
                <a:gd name="connsiteX0" fmla="*/ 1396 w 1396"/>
                <a:gd name="connsiteY0" fmla="*/ 0 h 1015"/>
                <a:gd name="connsiteX1" fmla="*/ 0 w 1396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015">
                  <a:moveTo>
                    <a:pt x="1396" y="0"/>
                  </a:move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8EDAF-666F-45C2-B2F7-F7444A18FDB3}"/>
                </a:ext>
              </a:extLst>
            </p:cNvPr>
            <p:cNvSpPr/>
            <p:nvPr/>
          </p:nvSpPr>
          <p:spPr>
            <a:xfrm>
              <a:off x="7793229" y="6518019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2667 w 2666"/>
                <a:gd name="connsiteY1" fmla="*/ 0 h 85"/>
                <a:gd name="connsiteX2" fmla="*/ 0 w 2666"/>
                <a:gd name="connsiteY2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cubicBezTo>
                    <a:pt x="889" y="114"/>
                    <a:pt x="1778" y="114"/>
                    <a:pt x="2667" y="0"/>
                  </a:cubicBezTo>
                  <a:cubicBezTo>
                    <a:pt x="1778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E176994C-14A5-4C7D-B4D1-8BE8561360A3}"/>
                </a:ext>
              </a:extLst>
            </p:cNvPr>
            <p:cNvSpPr/>
            <p:nvPr/>
          </p:nvSpPr>
          <p:spPr>
            <a:xfrm>
              <a:off x="7798689" y="6514083"/>
              <a:ext cx="47" cy="1015"/>
            </a:xfrm>
            <a:custGeom>
              <a:avLst/>
              <a:gdLst>
                <a:gd name="connsiteX0" fmla="*/ 0 w 47"/>
                <a:gd name="connsiteY0" fmla="*/ 1016 h 1015"/>
                <a:gd name="connsiteX1" fmla="*/ 0 w 47"/>
                <a:gd name="connsiteY1" fmla="*/ 0 h 1015"/>
                <a:gd name="connsiteX2" fmla="*/ 0 w 47"/>
                <a:gd name="connsiteY2" fmla="*/ 0 h 1015"/>
                <a:gd name="connsiteX3" fmla="*/ 0 w 47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015">
                  <a:moveTo>
                    <a:pt x="0" y="1016"/>
                  </a:moveTo>
                  <a:cubicBezTo>
                    <a:pt x="64" y="686"/>
                    <a:pt x="64" y="330"/>
                    <a:pt x="0" y="0"/>
                  </a:cubicBezTo>
                  <a:lnTo>
                    <a:pt x="0" y="0"/>
                  </a:lnTo>
                  <a:cubicBezTo>
                    <a:pt x="13" y="343"/>
                    <a:pt x="13" y="673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6DFFBB4C-942E-4DFD-9F55-A29076026FC9}"/>
                </a:ext>
              </a:extLst>
            </p:cNvPr>
            <p:cNvSpPr/>
            <p:nvPr/>
          </p:nvSpPr>
          <p:spPr>
            <a:xfrm>
              <a:off x="7800086" y="6511417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3" y="508"/>
                    <a:pt x="63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75AE665C-53B6-4902-BB8F-9928197423A0}"/>
                </a:ext>
              </a:extLst>
            </p:cNvPr>
            <p:cNvSpPr/>
            <p:nvPr/>
          </p:nvSpPr>
          <p:spPr>
            <a:xfrm>
              <a:off x="7762933" y="6502101"/>
              <a:ext cx="29153" cy="14902"/>
            </a:xfrm>
            <a:custGeom>
              <a:avLst/>
              <a:gdLst>
                <a:gd name="connsiteX0" fmla="*/ 712 w 29153"/>
                <a:gd name="connsiteY0" fmla="*/ 10205 h 14902"/>
                <a:gd name="connsiteX1" fmla="*/ 712 w 29153"/>
                <a:gd name="connsiteY1" fmla="*/ 10205 h 14902"/>
                <a:gd name="connsiteX2" fmla="*/ 712 w 29153"/>
                <a:gd name="connsiteY2" fmla="*/ 11348 h 14902"/>
                <a:gd name="connsiteX3" fmla="*/ 1475 w 29153"/>
                <a:gd name="connsiteY3" fmla="*/ 12364 h 14902"/>
                <a:gd name="connsiteX4" fmla="*/ 2490 w 29153"/>
                <a:gd name="connsiteY4" fmla="*/ 13125 h 14902"/>
                <a:gd name="connsiteX5" fmla="*/ 3633 w 29153"/>
                <a:gd name="connsiteY5" fmla="*/ 13887 h 14902"/>
                <a:gd name="connsiteX6" fmla="*/ 4902 w 29153"/>
                <a:gd name="connsiteY6" fmla="*/ 13887 h 14902"/>
                <a:gd name="connsiteX7" fmla="*/ 6173 w 29153"/>
                <a:gd name="connsiteY7" fmla="*/ 13887 h 14902"/>
                <a:gd name="connsiteX8" fmla="*/ 6173 w 29153"/>
                <a:gd name="connsiteY8" fmla="*/ 13887 h 14902"/>
                <a:gd name="connsiteX9" fmla="*/ 29154 w 29153"/>
                <a:gd name="connsiteY9" fmla="*/ 14903 h 14902"/>
                <a:gd name="connsiteX10" fmla="*/ 29154 w 29153"/>
                <a:gd name="connsiteY10" fmla="*/ 14903 h 14902"/>
                <a:gd name="connsiteX11" fmla="*/ 22297 w 29153"/>
                <a:gd name="connsiteY11" fmla="*/ 7920 h 14902"/>
                <a:gd name="connsiteX12" fmla="*/ 22297 w 29153"/>
                <a:gd name="connsiteY12" fmla="*/ 809 h 14902"/>
                <a:gd name="connsiteX13" fmla="*/ 6299 w 29153"/>
                <a:gd name="connsiteY13" fmla="*/ 48 h 14902"/>
                <a:gd name="connsiteX14" fmla="*/ 5030 w 29153"/>
                <a:gd name="connsiteY14" fmla="*/ 48 h 14902"/>
                <a:gd name="connsiteX15" fmla="*/ 3379 w 29153"/>
                <a:gd name="connsiteY15" fmla="*/ 48 h 14902"/>
                <a:gd name="connsiteX16" fmla="*/ 3379 w 29153"/>
                <a:gd name="connsiteY16" fmla="*/ 48 h 14902"/>
                <a:gd name="connsiteX17" fmla="*/ 1728 w 29153"/>
                <a:gd name="connsiteY17" fmla="*/ 1190 h 14902"/>
                <a:gd name="connsiteX18" fmla="*/ 1728 w 29153"/>
                <a:gd name="connsiteY18" fmla="*/ 1190 h 14902"/>
                <a:gd name="connsiteX19" fmla="*/ 586 w 29153"/>
                <a:gd name="connsiteY19" fmla="*/ 2841 h 14902"/>
                <a:gd name="connsiteX20" fmla="*/ 586 w 29153"/>
                <a:gd name="connsiteY20" fmla="*/ 3984 h 14902"/>
                <a:gd name="connsiteX21" fmla="*/ 586 w 29153"/>
                <a:gd name="connsiteY21" fmla="*/ 5253 h 14902"/>
                <a:gd name="connsiteX22" fmla="*/ 586 w 29153"/>
                <a:gd name="connsiteY22" fmla="*/ 5253 h 14902"/>
                <a:gd name="connsiteX23" fmla="*/ 712 w 29153"/>
                <a:gd name="connsiteY23" fmla="*/ 10205 h 1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153" h="14902">
                  <a:moveTo>
                    <a:pt x="712" y="10205"/>
                  </a:moveTo>
                  <a:lnTo>
                    <a:pt x="712" y="10205"/>
                  </a:lnTo>
                  <a:cubicBezTo>
                    <a:pt x="674" y="10586"/>
                    <a:pt x="674" y="10967"/>
                    <a:pt x="712" y="11348"/>
                  </a:cubicBezTo>
                  <a:cubicBezTo>
                    <a:pt x="712" y="11348"/>
                    <a:pt x="712" y="12110"/>
                    <a:pt x="1475" y="12364"/>
                  </a:cubicBezTo>
                  <a:cubicBezTo>
                    <a:pt x="1754" y="12681"/>
                    <a:pt x="2096" y="12948"/>
                    <a:pt x="2490" y="13125"/>
                  </a:cubicBezTo>
                  <a:cubicBezTo>
                    <a:pt x="2490" y="13125"/>
                    <a:pt x="3125" y="13760"/>
                    <a:pt x="3633" y="13887"/>
                  </a:cubicBezTo>
                  <a:cubicBezTo>
                    <a:pt x="4052" y="13938"/>
                    <a:pt x="4484" y="13938"/>
                    <a:pt x="4902" y="13887"/>
                  </a:cubicBezTo>
                  <a:lnTo>
                    <a:pt x="6173" y="13887"/>
                  </a:lnTo>
                  <a:lnTo>
                    <a:pt x="6173" y="13887"/>
                  </a:lnTo>
                  <a:lnTo>
                    <a:pt x="29154" y="14903"/>
                  </a:lnTo>
                  <a:lnTo>
                    <a:pt x="29154" y="14903"/>
                  </a:lnTo>
                  <a:cubicBezTo>
                    <a:pt x="25344" y="14839"/>
                    <a:pt x="22297" y="11729"/>
                    <a:pt x="22297" y="7920"/>
                  </a:cubicBezTo>
                  <a:lnTo>
                    <a:pt x="22297" y="809"/>
                  </a:lnTo>
                  <a:lnTo>
                    <a:pt x="6299" y="48"/>
                  </a:lnTo>
                  <a:lnTo>
                    <a:pt x="5030" y="48"/>
                  </a:lnTo>
                  <a:cubicBezTo>
                    <a:pt x="4484" y="-16"/>
                    <a:pt x="3925" y="-16"/>
                    <a:pt x="3379" y="48"/>
                  </a:cubicBezTo>
                  <a:lnTo>
                    <a:pt x="3379" y="48"/>
                  </a:lnTo>
                  <a:cubicBezTo>
                    <a:pt x="2757" y="314"/>
                    <a:pt x="2198" y="695"/>
                    <a:pt x="1728" y="1190"/>
                  </a:cubicBezTo>
                  <a:lnTo>
                    <a:pt x="1728" y="1190"/>
                  </a:lnTo>
                  <a:cubicBezTo>
                    <a:pt x="1271" y="1686"/>
                    <a:pt x="891" y="2244"/>
                    <a:pt x="586" y="2841"/>
                  </a:cubicBezTo>
                  <a:cubicBezTo>
                    <a:pt x="586" y="2841"/>
                    <a:pt x="586" y="3603"/>
                    <a:pt x="586" y="3984"/>
                  </a:cubicBezTo>
                  <a:cubicBezTo>
                    <a:pt x="522" y="4403"/>
                    <a:pt x="522" y="4834"/>
                    <a:pt x="586" y="5253"/>
                  </a:cubicBezTo>
                  <a:lnTo>
                    <a:pt x="586" y="5253"/>
                  </a:lnTo>
                  <a:cubicBezTo>
                    <a:pt x="-239" y="6815"/>
                    <a:pt x="-189" y="8694"/>
                    <a:pt x="712" y="1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7C096868-C622-47AB-B104-14D491ADBC48}"/>
                </a:ext>
              </a:extLst>
            </p:cNvPr>
            <p:cNvSpPr/>
            <p:nvPr/>
          </p:nvSpPr>
          <p:spPr>
            <a:xfrm>
              <a:off x="4806332" y="6030591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63"/>
                    <a:pt x="76" y="933"/>
                    <a:pt x="0" y="1397"/>
                  </a:cubicBezTo>
                  <a:cubicBezTo>
                    <a:pt x="76" y="933"/>
                    <a:pt x="76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DE0A3351-477C-4DCB-AF41-16CA4EB1F63B}"/>
                </a:ext>
              </a:extLst>
            </p:cNvPr>
            <p:cNvSpPr/>
            <p:nvPr/>
          </p:nvSpPr>
          <p:spPr>
            <a:xfrm>
              <a:off x="4788430" y="6020814"/>
              <a:ext cx="15743" cy="15363"/>
            </a:xfrm>
            <a:custGeom>
              <a:avLst/>
              <a:gdLst>
                <a:gd name="connsiteX0" fmla="*/ 0 w 15743"/>
                <a:gd name="connsiteY0" fmla="*/ 9776 h 15363"/>
                <a:gd name="connsiteX1" fmla="*/ 0 w 15743"/>
                <a:gd name="connsiteY1" fmla="*/ 12316 h 15363"/>
                <a:gd name="connsiteX2" fmla="*/ 4444 w 15743"/>
                <a:gd name="connsiteY2" fmla="*/ 15363 h 15363"/>
                <a:gd name="connsiteX3" fmla="*/ 4444 w 15743"/>
                <a:gd name="connsiteY3" fmla="*/ 11681 h 15363"/>
                <a:gd name="connsiteX4" fmla="*/ 11427 w 15743"/>
                <a:gd name="connsiteY4" fmla="*/ 4698 h 15363"/>
                <a:gd name="connsiteX5" fmla="*/ 15744 w 15743"/>
                <a:gd name="connsiteY5" fmla="*/ 6348 h 15363"/>
                <a:gd name="connsiteX6" fmla="*/ 15744 w 15743"/>
                <a:gd name="connsiteY6" fmla="*/ 6348 h 15363"/>
                <a:gd name="connsiteX7" fmla="*/ 6221 w 15743"/>
                <a:gd name="connsiteY7" fmla="*/ 0 h 15363"/>
                <a:gd name="connsiteX8" fmla="*/ 6221 w 15743"/>
                <a:gd name="connsiteY8" fmla="*/ 3682 h 15363"/>
                <a:gd name="connsiteX9" fmla="*/ 0 w 15743"/>
                <a:gd name="connsiteY9" fmla="*/ 9776 h 1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43" h="15363">
                  <a:moveTo>
                    <a:pt x="0" y="9776"/>
                  </a:moveTo>
                  <a:lnTo>
                    <a:pt x="0" y="12316"/>
                  </a:lnTo>
                  <a:lnTo>
                    <a:pt x="4444" y="15363"/>
                  </a:lnTo>
                  <a:lnTo>
                    <a:pt x="4444" y="11681"/>
                  </a:lnTo>
                  <a:cubicBezTo>
                    <a:pt x="4444" y="7824"/>
                    <a:pt x="7567" y="4698"/>
                    <a:pt x="11427" y="4698"/>
                  </a:cubicBezTo>
                  <a:cubicBezTo>
                    <a:pt x="13001" y="4779"/>
                    <a:pt x="14512" y="5357"/>
                    <a:pt x="15744" y="6348"/>
                  </a:cubicBezTo>
                  <a:cubicBezTo>
                    <a:pt x="15744" y="6348"/>
                    <a:pt x="15744" y="6348"/>
                    <a:pt x="15744" y="6348"/>
                  </a:cubicBezTo>
                  <a:lnTo>
                    <a:pt x="6221" y="0"/>
                  </a:lnTo>
                  <a:lnTo>
                    <a:pt x="6221" y="3682"/>
                  </a:lnTo>
                  <a:cubicBezTo>
                    <a:pt x="5916" y="6963"/>
                    <a:pt x="3288" y="9542"/>
                    <a:pt x="0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F21A04D-06D7-4FF8-9870-01F4E3AEB7F3}"/>
                </a:ext>
              </a:extLst>
            </p:cNvPr>
            <p:cNvSpPr/>
            <p:nvPr/>
          </p:nvSpPr>
          <p:spPr>
            <a:xfrm>
              <a:off x="4805063" y="6028052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  <a:gd name="connsiteX2" fmla="*/ 0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cubicBezTo>
                    <a:pt x="330" y="272"/>
                    <a:pt x="597" y="621"/>
                    <a:pt x="762" y="1016"/>
                  </a:cubicBezTo>
                  <a:cubicBezTo>
                    <a:pt x="597" y="621"/>
                    <a:pt x="330" y="27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733AAA-0F6C-439A-B160-08A082E38962}"/>
                </a:ext>
              </a:extLst>
            </p:cNvPr>
            <p:cNvSpPr/>
            <p:nvPr/>
          </p:nvSpPr>
          <p:spPr>
            <a:xfrm>
              <a:off x="4783606" y="6029321"/>
              <a:ext cx="3047" cy="2031"/>
            </a:xfrm>
            <a:custGeom>
              <a:avLst/>
              <a:gdLst>
                <a:gd name="connsiteX0" fmla="*/ 3047 w 3047"/>
                <a:gd name="connsiteY0" fmla="*/ 2031 h 2031"/>
                <a:gd name="connsiteX1" fmla="*/ 3047 w 3047"/>
                <a:gd name="connsiteY1" fmla="*/ 1270 h 2031"/>
                <a:gd name="connsiteX2" fmla="*/ 0 w 3047"/>
                <a:gd name="connsiteY2" fmla="*/ 0 h 2031"/>
                <a:gd name="connsiteX3" fmla="*/ 0 w 3047"/>
                <a:gd name="connsiteY3" fmla="*/ 0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031">
                  <a:moveTo>
                    <a:pt x="3047" y="2031"/>
                  </a:moveTo>
                  <a:lnTo>
                    <a:pt x="3047" y="1270"/>
                  </a:lnTo>
                  <a:cubicBezTo>
                    <a:pt x="1930" y="1141"/>
                    <a:pt x="876" y="70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84BF35A-6F78-4CB0-BEAE-9C23B80FDA6A}"/>
                </a:ext>
              </a:extLst>
            </p:cNvPr>
            <p:cNvSpPr/>
            <p:nvPr/>
          </p:nvSpPr>
          <p:spPr>
            <a:xfrm>
              <a:off x="4781828" y="60279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DF9FEB4-2465-4668-86E3-EBE92A6D9761}"/>
                </a:ext>
              </a:extLst>
            </p:cNvPr>
            <p:cNvSpPr/>
            <p:nvPr/>
          </p:nvSpPr>
          <p:spPr>
            <a:xfrm>
              <a:off x="5823973" y="6440512"/>
              <a:ext cx="69070" cy="57"/>
            </a:xfrm>
            <a:custGeom>
              <a:avLst/>
              <a:gdLst>
                <a:gd name="connsiteX0" fmla="*/ 1650 w 69070"/>
                <a:gd name="connsiteY0" fmla="*/ 57 h 57"/>
                <a:gd name="connsiteX1" fmla="*/ 67292 w 69070"/>
                <a:gd name="connsiteY1" fmla="*/ 57 h 57"/>
                <a:gd name="connsiteX2" fmla="*/ 69070 w 69070"/>
                <a:gd name="connsiteY2" fmla="*/ 57 h 57"/>
                <a:gd name="connsiteX3" fmla="*/ 0 w 69070"/>
                <a:gd name="connsiteY3" fmla="*/ 57 h 57"/>
                <a:gd name="connsiteX4" fmla="*/ 1650 w 6907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70" h="57">
                  <a:moveTo>
                    <a:pt x="1650" y="57"/>
                  </a:moveTo>
                  <a:lnTo>
                    <a:pt x="67292" y="57"/>
                  </a:lnTo>
                  <a:lnTo>
                    <a:pt x="69070" y="57"/>
                  </a:lnTo>
                  <a:lnTo>
                    <a:pt x="0" y="57"/>
                  </a:lnTo>
                  <a:cubicBezTo>
                    <a:pt x="546" y="-19"/>
                    <a:pt x="1104" y="-19"/>
                    <a:pt x="1650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1EEF28F6-7BD8-4545-9ECD-16F71C503274}"/>
                </a:ext>
              </a:extLst>
            </p:cNvPr>
            <p:cNvSpPr/>
            <p:nvPr/>
          </p:nvSpPr>
          <p:spPr>
            <a:xfrm>
              <a:off x="4505167" y="6250245"/>
              <a:ext cx="38" cy="1142"/>
            </a:xfrm>
            <a:custGeom>
              <a:avLst/>
              <a:gdLst>
                <a:gd name="connsiteX0" fmla="*/ 0 w 38"/>
                <a:gd name="connsiteY0" fmla="*/ 1143 h 1142"/>
                <a:gd name="connsiteX1" fmla="*/ 0 w 38"/>
                <a:gd name="connsiteY1" fmla="*/ 0 h 1142"/>
                <a:gd name="connsiteX2" fmla="*/ 0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0" y="1143"/>
                  </a:moveTo>
                  <a:cubicBezTo>
                    <a:pt x="51" y="762"/>
                    <a:pt x="51" y="381"/>
                    <a:pt x="0" y="0"/>
                  </a:cubicBezTo>
                  <a:cubicBezTo>
                    <a:pt x="51" y="381"/>
                    <a:pt x="51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CEA7F16-30BA-4512-A046-FCB8B0F5EE97}"/>
                </a:ext>
              </a:extLst>
            </p:cNvPr>
            <p:cNvSpPr/>
            <p:nvPr/>
          </p:nvSpPr>
          <p:spPr>
            <a:xfrm>
              <a:off x="4507960" y="6254689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B6EB0895-4B2A-4F5D-8A53-DFAC6DC9D0F0}"/>
                </a:ext>
              </a:extLst>
            </p:cNvPr>
            <p:cNvSpPr/>
            <p:nvPr/>
          </p:nvSpPr>
          <p:spPr>
            <a:xfrm>
              <a:off x="4506310" y="6252530"/>
              <a:ext cx="1015" cy="888"/>
            </a:xfrm>
            <a:custGeom>
              <a:avLst/>
              <a:gdLst>
                <a:gd name="connsiteX0" fmla="*/ 1016 w 1015"/>
                <a:gd name="connsiteY0" fmla="*/ 889 h 888"/>
                <a:gd name="connsiteX1" fmla="*/ 0 w 1015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1016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3CAF5960-4947-41E1-A895-2BB9887EBEA7}"/>
                </a:ext>
              </a:extLst>
            </p:cNvPr>
            <p:cNvSpPr/>
            <p:nvPr/>
          </p:nvSpPr>
          <p:spPr>
            <a:xfrm>
              <a:off x="4504231" y="6133562"/>
              <a:ext cx="13759" cy="114270"/>
            </a:xfrm>
            <a:custGeom>
              <a:avLst/>
              <a:gdLst>
                <a:gd name="connsiteX0" fmla="*/ 48 w 13759"/>
                <a:gd name="connsiteY0" fmla="*/ 0 h 114270"/>
                <a:gd name="connsiteX1" fmla="*/ 48 w 13759"/>
                <a:gd name="connsiteY1" fmla="*/ 114271 h 114270"/>
                <a:gd name="connsiteX2" fmla="*/ 48 w 13759"/>
                <a:gd name="connsiteY2" fmla="*/ 114271 h 114270"/>
                <a:gd name="connsiteX3" fmla="*/ 48 w 13759"/>
                <a:gd name="connsiteY3" fmla="*/ 112239 h 114270"/>
                <a:gd name="connsiteX4" fmla="*/ 8173 w 13759"/>
                <a:gd name="connsiteY4" fmla="*/ 106780 h 114270"/>
                <a:gd name="connsiteX5" fmla="*/ 13760 w 13759"/>
                <a:gd name="connsiteY5" fmla="*/ 107795 h 114270"/>
                <a:gd name="connsiteX6" fmla="*/ 13760 w 13759"/>
                <a:gd name="connsiteY6" fmla="*/ 6221 h 114270"/>
                <a:gd name="connsiteX7" fmla="*/ 6904 w 13759"/>
                <a:gd name="connsiteY7" fmla="*/ 6221 h 114270"/>
                <a:gd name="connsiteX8" fmla="*/ 48 w 13759"/>
                <a:gd name="connsiteY8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59" h="114270">
                  <a:moveTo>
                    <a:pt x="48" y="0"/>
                  </a:moveTo>
                  <a:lnTo>
                    <a:pt x="48" y="114271"/>
                  </a:lnTo>
                  <a:cubicBezTo>
                    <a:pt x="48" y="114271"/>
                    <a:pt x="48" y="114271"/>
                    <a:pt x="48" y="114271"/>
                  </a:cubicBezTo>
                  <a:cubicBezTo>
                    <a:pt x="-16" y="113598"/>
                    <a:pt x="-16" y="112912"/>
                    <a:pt x="48" y="112239"/>
                  </a:cubicBezTo>
                  <a:cubicBezTo>
                    <a:pt x="809" y="108506"/>
                    <a:pt x="4428" y="106081"/>
                    <a:pt x="8173" y="106780"/>
                  </a:cubicBezTo>
                  <a:lnTo>
                    <a:pt x="13760" y="107795"/>
                  </a:lnTo>
                  <a:lnTo>
                    <a:pt x="13760" y="6221"/>
                  </a:lnTo>
                  <a:lnTo>
                    <a:pt x="6904" y="6221"/>
                  </a:lnTo>
                  <a:cubicBezTo>
                    <a:pt x="3374" y="6183"/>
                    <a:pt x="429" y="350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667801CE-5D96-47D0-95F5-4AD91EC85509}"/>
                </a:ext>
              </a:extLst>
            </p:cNvPr>
            <p:cNvSpPr/>
            <p:nvPr/>
          </p:nvSpPr>
          <p:spPr>
            <a:xfrm>
              <a:off x="4523704" y="6246944"/>
              <a:ext cx="245553" cy="2412"/>
            </a:xfrm>
            <a:custGeom>
              <a:avLst/>
              <a:gdLst>
                <a:gd name="connsiteX0" fmla="*/ 381 w 245553"/>
                <a:gd name="connsiteY0" fmla="*/ 1651 h 2412"/>
                <a:gd name="connsiteX1" fmla="*/ 381 w 245553"/>
                <a:gd name="connsiteY1" fmla="*/ 2412 h 2412"/>
                <a:gd name="connsiteX2" fmla="*/ 245554 w 245553"/>
                <a:gd name="connsiteY2" fmla="*/ 2412 h 2412"/>
                <a:gd name="connsiteX3" fmla="*/ 245554 w 245553"/>
                <a:gd name="connsiteY3" fmla="*/ 1270 h 2412"/>
                <a:gd name="connsiteX4" fmla="*/ 245554 w 245553"/>
                <a:gd name="connsiteY4" fmla="*/ 0 h 2412"/>
                <a:gd name="connsiteX5" fmla="*/ 0 w 245553"/>
                <a:gd name="connsiteY5" fmla="*/ 0 h 2412"/>
                <a:gd name="connsiteX6" fmla="*/ 0 w 245553"/>
                <a:gd name="connsiteY6" fmla="*/ 0 h 2412"/>
                <a:gd name="connsiteX7" fmla="*/ 381 w 245553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553" h="2412">
                  <a:moveTo>
                    <a:pt x="381" y="1651"/>
                  </a:moveTo>
                  <a:cubicBezTo>
                    <a:pt x="381" y="1651"/>
                    <a:pt x="381" y="1651"/>
                    <a:pt x="381" y="2412"/>
                  </a:cubicBezTo>
                  <a:lnTo>
                    <a:pt x="245554" y="2412"/>
                  </a:lnTo>
                  <a:lnTo>
                    <a:pt x="245554" y="1270"/>
                  </a:lnTo>
                  <a:cubicBezTo>
                    <a:pt x="245554" y="1270"/>
                    <a:pt x="245554" y="381"/>
                    <a:pt x="245554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16" y="533"/>
                    <a:pt x="343" y="1079"/>
                    <a:pt x="381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72D70AD7-6DF7-4336-BC4D-DFAA580D85F6}"/>
                </a:ext>
              </a:extLst>
            </p:cNvPr>
            <p:cNvSpPr/>
            <p:nvPr/>
          </p:nvSpPr>
          <p:spPr>
            <a:xfrm>
              <a:off x="4522562" y="6244912"/>
              <a:ext cx="761" cy="1142"/>
            </a:xfrm>
            <a:custGeom>
              <a:avLst/>
              <a:gdLst>
                <a:gd name="connsiteX0" fmla="*/ 0 w 761"/>
                <a:gd name="connsiteY0" fmla="*/ 0 h 1142"/>
                <a:gd name="connsiteX1" fmla="*/ 762 w 761"/>
                <a:gd name="connsiteY1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0"/>
                  </a:moveTo>
                  <a:lnTo>
                    <a:pt x="762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4FEB27-DF63-4349-9D81-0B40FAFFE35C}"/>
                </a:ext>
              </a:extLst>
            </p:cNvPr>
            <p:cNvSpPr/>
            <p:nvPr/>
          </p:nvSpPr>
          <p:spPr>
            <a:xfrm>
              <a:off x="4520022" y="624326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B902DB5-5449-4754-AFCA-29ED6FAA288E}"/>
                </a:ext>
              </a:extLst>
            </p:cNvPr>
            <p:cNvSpPr/>
            <p:nvPr/>
          </p:nvSpPr>
          <p:spPr>
            <a:xfrm>
              <a:off x="4504358" y="6240076"/>
              <a:ext cx="13632" cy="13724"/>
            </a:xfrm>
            <a:custGeom>
              <a:avLst/>
              <a:gdLst>
                <a:gd name="connsiteX0" fmla="*/ 47 w 13632"/>
                <a:gd name="connsiteY0" fmla="*/ 6360 h 13724"/>
                <a:gd name="connsiteX1" fmla="*/ 47 w 13632"/>
                <a:gd name="connsiteY1" fmla="*/ 8392 h 13724"/>
                <a:gd name="connsiteX2" fmla="*/ 47 w 13632"/>
                <a:gd name="connsiteY2" fmla="*/ 9788 h 13724"/>
                <a:gd name="connsiteX3" fmla="*/ 47 w 13632"/>
                <a:gd name="connsiteY3" fmla="*/ 10931 h 13724"/>
                <a:gd name="connsiteX4" fmla="*/ 809 w 13632"/>
                <a:gd name="connsiteY4" fmla="*/ 12074 h 13724"/>
                <a:gd name="connsiteX5" fmla="*/ 1825 w 13632"/>
                <a:gd name="connsiteY5" fmla="*/ 12962 h 13724"/>
                <a:gd name="connsiteX6" fmla="*/ 2841 w 13632"/>
                <a:gd name="connsiteY6" fmla="*/ 13724 h 13724"/>
                <a:gd name="connsiteX7" fmla="*/ 4110 w 13632"/>
                <a:gd name="connsiteY7" fmla="*/ 13724 h 13724"/>
                <a:gd name="connsiteX8" fmla="*/ 4745 w 13632"/>
                <a:gd name="connsiteY8" fmla="*/ 13724 h 13724"/>
                <a:gd name="connsiteX9" fmla="*/ 4745 w 13632"/>
                <a:gd name="connsiteY9" fmla="*/ 13724 h 13724"/>
                <a:gd name="connsiteX10" fmla="*/ 4745 w 13632"/>
                <a:gd name="connsiteY10" fmla="*/ 8011 h 13724"/>
                <a:gd name="connsiteX11" fmla="*/ 11728 w 13632"/>
                <a:gd name="connsiteY11" fmla="*/ 1027 h 13724"/>
                <a:gd name="connsiteX12" fmla="*/ 13633 w 13632"/>
                <a:gd name="connsiteY12" fmla="*/ 1027 h 13724"/>
                <a:gd name="connsiteX13" fmla="*/ 12998 w 13632"/>
                <a:gd name="connsiteY13" fmla="*/ 1027 h 13724"/>
                <a:gd name="connsiteX14" fmla="*/ 12998 w 13632"/>
                <a:gd name="connsiteY14" fmla="*/ 1027 h 13724"/>
                <a:gd name="connsiteX15" fmla="*/ 7412 w 13632"/>
                <a:gd name="connsiteY15" fmla="*/ 12 h 13724"/>
                <a:gd name="connsiteX16" fmla="*/ 47 w 13632"/>
                <a:gd name="connsiteY16" fmla="*/ 6360 h 13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32" h="13724">
                  <a:moveTo>
                    <a:pt x="47" y="6360"/>
                  </a:moveTo>
                  <a:cubicBezTo>
                    <a:pt x="-16" y="7033"/>
                    <a:pt x="-16" y="7719"/>
                    <a:pt x="47" y="8392"/>
                  </a:cubicBezTo>
                  <a:cubicBezTo>
                    <a:pt x="47" y="8392"/>
                    <a:pt x="47" y="9280"/>
                    <a:pt x="47" y="9788"/>
                  </a:cubicBezTo>
                  <a:cubicBezTo>
                    <a:pt x="98" y="10169"/>
                    <a:pt x="98" y="10550"/>
                    <a:pt x="47" y="10931"/>
                  </a:cubicBezTo>
                  <a:lnTo>
                    <a:pt x="809" y="12074"/>
                  </a:lnTo>
                  <a:lnTo>
                    <a:pt x="1825" y="12962"/>
                  </a:lnTo>
                  <a:lnTo>
                    <a:pt x="2841" y="13724"/>
                  </a:lnTo>
                  <a:lnTo>
                    <a:pt x="4110" y="13724"/>
                  </a:lnTo>
                  <a:lnTo>
                    <a:pt x="4745" y="13724"/>
                  </a:lnTo>
                  <a:lnTo>
                    <a:pt x="4745" y="13724"/>
                  </a:lnTo>
                  <a:lnTo>
                    <a:pt x="4745" y="8011"/>
                  </a:lnTo>
                  <a:cubicBezTo>
                    <a:pt x="4745" y="4151"/>
                    <a:pt x="7868" y="1027"/>
                    <a:pt x="11728" y="1027"/>
                  </a:cubicBezTo>
                  <a:lnTo>
                    <a:pt x="13633" y="1027"/>
                  </a:lnTo>
                  <a:lnTo>
                    <a:pt x="12998" y="1027"/>
                  </a:lnTo>
                  <a:lnTo>
                    <a:pt x="12998" y="1027"/>
                  </a:lnTo>
                  <a:lnTo>
                    <a:pt x="7412" y="12"/>
                  </a:lnTo>
                  <a:cubicBezTo>
                    <a:pt x="3641" y="-204"/>
                    <a:pt x="390" y="2602"/>
                    <a:pt x="47" y="63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AE7BD140-1DD8-4917-A76B-BD550FB93683}"/>
                </a:ext>
              </a:extLst>
            </p:cNvPr>
            <p:cNvSpPr/>
            <p:nvPr/>
          </p:nvSpPr>
          <p:spPr>
            <a:xfrm>
              <a:off x="4523831" y="62471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4" y="470"/>
                    <a:pt x="64" y="927"/>
                    <a:pt x="0" y="1397"/>
                  </a:cubicBezTo>
                  <a:cubicBezTo>
                    <a:pt x="64" y="927"/>
                    <a:pt x="64" y="47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8607710-1C2B-4CC4-A53D-AE651F7D698A}"/>
                </a:ext>
              </a:extLst>
            </p:cNvPr>
            <p:cNvSpPr/>
            <p:nvPr/>
          </p:nvSpPr>
          <p:spPr>
            <a:xfrm>
              <a:off x="5226466" y="6129372"/>
              <a:ext cx="1650" cy="2793"/>
            </a:xfrm>
            <a:custGeom>
              <a:avLst/>
              <a:gdLst>
                <a:gd name="connsiteX0" fmla="*/ 1650 w 1650"/>
                <a:gd name="connsiteY0" fmla="*/ 2793 h 2793"/>
                <a:gd name="connsiteX1" fmla="*/ 1650 w 1650"/>
                <a:gd name="connsiteY1" fmla="*/ 2793 h 2793"/>
                <a:gd name="connsiteX2" fmla="*/ 635 w 1650"/>
                <a:gd name="connsiteY2" fmla="*/ 762 h 2793"/>
                <a:gd name="connsiteX3" fmla="*/ 0 w 1650"/>
                <a:gd name="connsiteY3" fmla="*/ 0 h 2793"/>
                <a:gd name="connsiteX4" fmla="*/ 1016 w 1650"/>
                <a:gd name="connsiteY4" fmla="*/ 1905 h 2793"/>
                <a:gd name="connsiteX5" fmla="*/ 1650 w 1650"/>
                <a:gd name="connsiteY5" fmla="*/ 2793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0" h="2793">
                  <a:moveTo>
                    <a:pt x="1650" y="2793"/>
                  </a:moveTo>
                  <a:lnTo>
                    <a:pt x="1650" y="2793"/>
                  </a:lnTo>
                  <a:lnTo>
                    <a:pt x="635" y="762"/>
                  </a:lnTo>
                  <a:lnTo>
                    <a:pt x="0" y="0"/>
                  </a:lnTo>
                  <a:cubicBezTo>
                    <a:pt x="419" y="597"/>
                    <a:pt x="749" y="1232"/>
                    <a:pt x="1016" y="1905"/>
                  </a:cubicBezTo>
                  <a:cubicBezTo>
                    <a:pt x="1269" y="2158"/>
                    <a:pt x="1485" y="2463"/>
                    <a:pt x="1650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C28ED44C-8B06-4CC7-9243-FCC09C70093E}"/>
                </a:ext>
              </a:extLst>
            </p:cNvPr>
            <p:cNvSpPr/>
            <p:nvPr/>
          </p:nvSpPr>
          <p:spPr>
            <a:xfrm>
              <a:off x="5221895" y="612683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7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8B6E57A-4330-4616-8FEA-73A31AA5E1D8}"/>
                </a:ext>
              </a:extLst>
            </p:cNvPr>
            <p:cNvSpPr/>
            <p:nvPr/>
          </p:nvSpPr>
          <p:spPr>
            <a:xfrm>
              <a:off x="5224435" y="612772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F282A08-FBEF-472C-B228-C3F75757CC63}"/>
                </a:ext>
              </a:extLst>
            </p:cNvPr>
            <p:cNvSpPr/>
            <p:nvPr/>
          </p:nvSpPr>
          <p:spPr>
            <a:xfrm>
              <a:off x="5228497" y="6133942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57"/>
                    <a:pt x="76" y="940"/>
                    <a:pt x="0" y="1397"/>
                  </a:cubicBezTo>
                  <a:cubicBezTo>
                    <a:pt x="76" y="940"/>
                    <a:pt x="76" y="4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E9F63FAA-36C5-4DCD-900B-897A052C0228}"/>
                </a:ext>
              </a:extLst>
            </p:cNvPr>
            <p:cNvSpPr/>
            <p:nvPr/>
          </p:nvSpPr>
          <p:spPr>
            <a:xfrm>
              <a:off x="4784367" y="5002154"/>
              <a:ext cx="1015" cy="761"/>
            </a:xfrm>
            <a:custGeom>
              <a:avLst/>
              <a:gdLst>
                <a:gd name="connsiteX0" fmla="*/ 0 w 1015"/>
                <a:gd name="connsiteY0" fmla="*/ 0 h 761"/>
                <a:gd name="connsiteX1" fmla="*/ 1016 w 1015"/>
                <a:gd name="connsiteY1" fmla="*/ 762 h 761"/>
                <a:gd name="connsiteX2" fmla="*/ 0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0" y="0"/>
                  </a:moveTo>
                  <a:cubicBezTo>
                    <a:pt x="394" y="180"/>
                    <a:pt x="736" y="439"/>
                    <a:pt x="1016" y="762"/>
                  </a:cubicBezTo>
                  <a:cubicBezTo>
                    <a:pt x="736" y="439"/>
                    <a:pt x="394" y="18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C83D2C3-F6BC-484F-913F-E9F48033C815}"/>
                </a:ext>
              </a:extLst>
            </p:cNvPr>
            <p:cNvSpPr/>
            <p:nvPr/>
          </p:nvSpPr>
          <p:spPr>
            <a:xfrm>
              <a:off x="4780558" y="5000857"/>
              <a:ext cx="2666" cy="154"/>
            </a:xfrm>
            <a:custGeom>
              <a:avLst/>
              <a:gdLst>
                <a:gd name="connsiteX0" fmla="*/ 0 w 2666"/>
                <a:gd name="connsiteY0" fmla="*/ 154 h 154"/>
                <a:gd name="connsiteX1" fmla="*/ 2667 w 2666"/>
                <a:gd name="connsiteY1" fmla="*/ 154 h 154"/>
                <a:gd name="connsiteX2" fmla="*/ 0 w 2666"/>
                <a:gd name="connsiteY2" fmla="*/ 154 h 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154">
                  <a:moveTo>
                    <a:pt x="0" y="154"/>
                  </a:moveTo>
                  <a:cubicBezTo>
                    <a:pt x="876" y="-51"/>
                    <a:pt x="1791" y="-51"/>
                    <a:pt x="2667" y="154"/>
                  </a:cubicBezTo>
                  <a:cubicBezTo>
                    <a:pt x="1791" y="-27"/>
                    <a:pt x="876" y="-27"/>
                    <a:pt x="0" y="1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F632C60-04D3-48C2-B894-470BD503EEA8}"/>
                </a:ext>
              </a:extLst>
            </p:cNvPr>
            <p:cNvSpPr/>
            <p:nvPr/>
          </p:nvSpPr>
          <p:spPr>
            <a:xfrm>
              <a:off x="4793636" y="5021326"/>
              <a:ext cx="57" cy="1269"/>
            </a:xfrm>
            <a:custGeom>
              <a:avLst/>
              <a:gdLst>
                <a:gd name="connsiteX0" fmla="*/ 0 w 57"/>
                <a:gd name="connsiteY0" fmla="*/ 0 h 1269"/>
                <a:gd name="connsiteX1" fmla="*/ 0 w 57"/>
                <a:gd name="connsiteY1" fmla="*/ 0 h 1269"/>
                <a:gd name="connsiteX2" fmla="*/ 0 w 57"/>
                <a:gd name="connsiteY2" fmla="*/ 1270 h 1269"/>
                <a:gd name="connsiteX3" fmla="*/ 0 w 57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269">
                  <a:moveTo>
                    <a:pt x="0" y="0"/>
                  </a:moveTo>
                  <a:lnTo>
                    <a:pt x="0" y="0"/>
                  </a:lnTo>
                  <a:cubicBezTo>
                    <a:pt x="64" y="422"/>
                    <a:pt x="64" y="848"/>
                    <a:pt x="0" y="1270"/>
                  </a:cubicBezTo>
                  <a:cubicBezTo>
                    <a:pt x="76" y="849"/>
                    <a:pt x="76" y="42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51D45DA5-70DC-46E4-8FA2-05B7F18B05BD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1B11B29-06D9-4725-BB26-26ECCD5D93E9}"/>
                </a:ext>
              </a:extLst>
            </p:cNvPr>
            <p:cNvSpPr/>
            <p:nvPr/>
          </p:nvSpPr>
          <p:spPr>
            <a:xfrm>
              <a:off x="4781574" y="5005201"/>
              <a:ext cx="11426" cy="15997"/>
            </a:xfrm>
            <a:custGeom>
              <a:avLst/>
              <a:gdLst>
                <a:gd name="connsiteX0" fmla="*/ 5079 w 11426"/>
                <a:gd name="connsiteY0" fmla="*/ 11808 h 15997"/>
                <a:gd name="connsiteX1" fmla="*/ 11427 w 11426"/>
                <a:gd name="connsiteY1" fmla="*/ 15998 h 15997"/>
                <a:gd name="connsiteX2" fmla="*/ 5079 w 11426"/>
                <a:gd name="connsiteY2" fmla="*/ 0 h 15997"/>
                <a:gd name="connsiteX3" fmla="*/ 5079 w 11426"/>
                <a:gd name="connsiteY3" fmla="*/ 0 h 15997"/>
                <a:gd name="connsiteX4" fmla="*/ 1244 w 11426"/>
                <a:gd name="connsiteY4" fmla="*/ 8906 h 15997"/>
                <a:gd name="connsiteX5" fmla="*/ 0 w 11426"/>
                <a:gd name="connsiteY5" fmla="*/ 9269 h 15997"/>
                <a:gd name="connsiteX6" fmla="*/ 0 w 11426"/>
                <a:gd name="connsiteY6" fmla="*/ 14728 h 15997"/>
                <a:gd name="connsiteX7" fmla="*/ 5079 w 11426"/>
                <a:gd name="connsiteY7" fmla="*/ 1180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6" h="15997">
                  <a:moveTo>
                    <a:pt x="5079" y="11808"/>
                  </a:moveTo>
                  <a:cubicBezTo>
                    <a:pt x="7846" y="11795"/>
                    <a:pt x="10348" y="13448"/>
                    <a:pt x="11427" y="15998"/>
                  </a:cubicBezTo>
                  <a:lnTo>
                    <a:pt x="5079" y="0"/>
                  </a:lnTo>
                  <a:lnTo>
                    <a:pt x="5079" y="0"/>
                  </a:lnTo>
                  <a:cubicBezTo>
                    <a:pt x="6475" y="3518"/>
                    <a:pt x="4761" y="7505"/>
                    <a:pt x="1244" y="8906"/>
                  </a:cubicBezTo>
                  <a:cubicBezTo>
                    <a:pt x="838" y="9065"/>
                    <a:pt x="419" y="9187"/>
                    <a:pt x="0" y="9269"/>
                  </a:cubicBezTo>
                  <a:lnTo>
                    <a:pt x="0" y="14728"/>
                  </a:lnTo>
                  <a:cubicBezTo>
                    <a:pt x="1143" y="13015"/>
                    <a:pt x="3022" y="11936"/>
                    <a:pt x="5079" y="118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FC9C9E30-12D6-4507-B3B6-F0B12CA22CE3}"/>
                </a:ext>
              </a:extLst>
            </p:cNvPr>
            <p:cNvSpPr/>
            <p:nvPr/>
          </p:nvSpPr>
          <p:spPr>
            <a:xfrm>
              <a:off x="4775987" y="5014724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E880B895-7CF1-4388-A666-96AD60F6F784}"/>
                </a:ext>
              </a:extLst>
            </p:cNvPr>
            <p:cNvSpPr/>
            <p:nvPr/>
          </p:nvSpPr>
          <p:spPr>
            <a:xfrm>
              <a:off x="4779289" y="5014851"/>
              <a:ext cx="2539" cy="1111854"/>
            </a:xfrm>
            <a:custGeom>
              <a:avLst/>
              <a:gdLst>
                <a:gd name="connsiteX0" fmla="*/ 2539 w 2539"/>
                <a:gd name="connsiteY0" fmla="*/ 1111728 h 1111854"/>
                <a:gd name="connsiteX1" fmla="*/ 2539 w 2539"/>
                <a:gd name="connsiteY1" fmla="*/ 1013201 h 1111854"/>
                <a:gd name="connsiteX2" fmla="*/ 2539 w 2539"/>
                <a:gd name="connsiteY2" fmla="*/ 1013201 h 1111854"/>
                <a:gd name="connsiteX3" fmla="*/ 1016 w 2539"/>
                <a:gd name="connsiteY3" fmla="*/ 1009138 h 1111854"/>
                <a:gd name="connsiteX4" fmla="*/ 1016 w 2539"/>
                <a:gd name="connsiteY4" fmla="*/ 9142 h 1111854"/>
                <a:gd name="connsiteX5" fmla="*/ 2539 w 2539"/>
                <a:gd name="connsiteY5" fmla="*/ 5079 h 1111854"/>
                <a:gd name="connsiteX6" fmla="*/ 2539 w 2539"/>
                <a:gd name="connsiteY6" fmla="*/ 0 h 1111854"/>
                <a:gd name="connsiteX7" fmla="*/ 1269 w 2539"/>
                <a:gd name="connsiteY7" fmla="*/ 0 h 1111854"/>
                <a:gd name="connsiteX8" fmla="*/ 0 w 2539"/>
                <a:gd name="connsiteY8" fmla="*/ 0 h 1111854"/>
                <a:gd name="connsiteX9" fmla="*/ 0 w 2539"/>
                <a:gd name="connsiteY9" fmla="*/ 1111855 h 1111854"/>
                <a:gd name="connsiteX10" fmla="*/ 2539 w 2539"/>
                <a:gd name="connsiteY10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9" h="1111854">
                  <a:moveTo>
                    <a:pt x="2539" y="1111728"/>
                  </a:moveTo>
                  <a:lnTo>
                    <a:pt x="2539" y="1013201"/>
                  </a:lnTo>
                  <a:lnTo>
                    <a:pt x="2539" y="1013201"/>
                  </a:lnTo>
                  <a:cubicBezTo>
                    <a:pt x="1599" y="1012052"/>
                    <a:pt x="1066" y="1010623"/>
                    <a:pt x="1016" y="1009138"/>
                  </a:cubicBezTo>
                  <a:lnTo>
                    <a:pt x="1016" y="9142"/>
                  </a:lnTo>
                  <a:cubicBezTo>
                    <a:pt x="1028" y="7650"/>
                    <a:pt x="1574" y="6213"/>
                    <a:pt x="2539" y="5079"/>
                  </a:cubicBez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5EA435EF-D275-42EA-BD18-C32487F0321F}"/>
                </a:ext>
              </a:extLst>
            </p:cNvPr>
            <p:cNvSpPr/>
            <p:nvPr/>
          </p:nvSpPr>
          <p:spPr>
            <a:xfrm>
              <a:off x="4786653" y="6030591"/>
              <a:ext cx="2412" cy="96114"/>
            </a:xfrm>
            <a:custGeom>
              <a:avLst/>
              <a:gdLst>
                <a:gd name="connsiteX0" fmla="*/ 0 w 2412"/>
                <a:gd name="connsiteY0" fmla="*/ 95987 h 96114"/>
                <a:gd name="connsiteX1" fmla="*/ 2412 w 2412"/>
                <a:gd name="connsiteY1" fmla="*/ 95987 h 96114"/>
                <a:gd name="connsiteX2" fmla="*/ 2412 w 2412"/>
                <a:gd name="connsiteY2" fmla="*/ 0 h 96114"/>
                <a:gd name="connsiteX3" fmla="*/ 1143 w 2412"/>
                <a:gd name="connsiteY3" fmla="*/ 0 h 96114"/>
                <a:gd name="connsiteX4" fmla="*/ 0 w 2412"/>
                <a:gd name="connsiteY4" fmla="*/ 0 h 96114"/>
                <a:gd name="connsiteX5" fmla="*/ 0 w 2412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0" y="95987"/>
                  </a:moveTo>
                  <a:lnTo>
                    <a:pt x="2412" y="95987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08FEFEF3-4D10-4FA4-AA1B-E23459B6C158}"/>
                </a:ext>
              </a:extLst>
            </p:cNvPr>
            <p:cNvSpPr/>
            <p:nvPr/>
          </p:nvSpPr>
          <p:spPr>
            <a:xfrm>
              <a:off x="5903200" y="6449584"/>
              <a:ext cx="761" cy="1269"/>
            </a:xfrm>
            <a:custGeom>
              <a:avLst/>
              <a:gdLst>
                <a:gd name="connsiteX0" fmla="*/ 762 w 761"/>
                <a:gd name="connsiteY0" fmla="*/ 0 h 1269"/>
                <a:gd name="connsiteX1" fmla="*/ 0 w 761"/>
                <a:gd name="connsiteY1" fmla="*/ 1270 h 1269"/>
                <a:gd name="connsiteX2" fmla="*/ 762 w 761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0"/>
                  </a:moveTo>
                  <a:cubicBezTo>
                    <a:pt x="584" y="470"/>
                    <a:pt x="330" y="889"/>
                    <a:pt x="0" y="1270"/>
                  </a:cubicBezTo>
                  <a:cubicBezTo>
                    <a:pt x="330" y="889"/>
                    <a:pt x="584" y="470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04420A64-79A4-4E9E-A9D9-4446E90DCD45}"/>
                </a:ext>
              </a:extLst>
            </p:cNvPr>
            <p:cNvSpPr/>
            <p:nvPr/>
          </p:nvSpPr>
          <p:spPr>
            <a:xfrm>
              <a:off x="5900534" y="6452250"/>
              <a:ext cx="1396" cy="888"/>
            </a:xfrm>
            <a:custGeom>
              <a:avLst/>
              <a:gdLst>
                <a:gd name="connsiteX0" fmla="*/ 1396 w 1396"/>
                <a:gd name="connsiteY0" fmla="*/ 0 h 888"/>
                <a:gd name="connsiteX1" fmla="*/ 0 w 1396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888">
                  <a:moveTo>
                    <a:pt x="1396" y="0"/>
                  </a:move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793969-6B71-4648-B1D5-A9D0801B9B43}"/>
                </a:ext>
              </a:extLst>
            </p:cNvPr>
            <p:cNvSpPr/>
            <p:nvPr/>
          </p:nvSpPr>
          <p:spPr>
            <a:xfrm>
              <a:off x="5897105" y="6454154"/>
              <a:ext cx="2666" cy="133"/>
            </a:xfrm>
            <a:custGeom>
              <a:avLst/>
              <a:gdLst>
                <a:gd name="connsiteX0" fmla="*/ 0 w 2666"/>
                <a:gd name="connsiteY0" fmla="*/ 0 h 133"/>
                <a:gd name="connsiteX1" fmla="*/ 0 w 2666"/>
                <a:gd name="connsiteY1" fmla="*/ 0 h 133"/>
                <a:gd name="connsiteX2" fmla="*/ 1524 w 2666"/>
                <a:gd name="connsiteY2" fmla="*/ 0 h 133"/>
                <a:gd name="connsiteX3" fmla="*/ 2667 w 2666"/>
                <a:gd name="connsiteY3" fmla="*/ 0 h 133"/>
                <a:gd name="connsiteX4" fmla="*/ 0 w 2666"/>
                <a:gd name="connsiteY4" fmla="*/ 0 h 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6" h="133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667" y="0"/>
                  </a:lnTo>
                  <a:cubicBezTo>
                    <a:pt x="1791" y="178"/>
                    <a:pt x="876" y="17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228F607-7F4D-4839-9F20-C0520C8630BF}"/>
                </a:ext>
              </a:extLst>
            </p:cNvPr>
            <p:cNvSpPr/>
            <p:nvPr/>
          </p:nvSpPr>
          <p:spPr>
            <a:xfrm>
              <a:off x="5903962" y="6447806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0" y="1524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FDE798B-526B-495D-91AD-FDBE8A3DF543}"/>
                </a:ext>
              </a:extLst>
            </p:cNvPr>
            <p:cNvSpPr/>
            <p:nvPr/>
          </p:nvSpPr>
          <p:spPr>
            <a:xfrm>
              <a:off x="5900026" y="6441077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73B91D5-97BC-42AD-92D5-467092FE7B02}"/>
                </a:ext>
              </a:extLst>
            </p:cNvPr>
            <p:cNvSpPr/>
            <p:nvPr/>
          </p:nvSpPr>
          <p:spPr>
            <a:xfrm>
              <a:off x="5902184" y="6442600"/>
              <a:ext cx="635" cy="1142"/>
            </a:xfrm>
            <a:custGeom>
              <a:avLst/>
              <a:gdLst>
                <a:gd name="connsiteX0" fmla="*/ 0 w 635"/>
                <a:gd name="connsiteY0" fmla="*/ 0 h 1142"/>
                <a:gd name="connsiteX1" fmla="*/ 635 w 635"/>
                <a:gd name="connsiteY1" fmla="*/ 1143 h 1142"/>
                <a:gd name="connsiteX2" fmla="*/ 0 w 635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172A286-5959-47D0-95A3-267D3C521085}"/>
                </a:ext>
              </a:extLst>
            </p:cNvPr>
            <p:cNvSpPr/>
            <p:nvPr/>
          </p:nvSpPr>
          <p:spPr>
            <a:xfrm>
              <a:off x="5903962" y="64448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19"/>
                    <a:pt x="51" y="851"/>
                    <a:pt x="0" y="1270"/>
                  </a:cubicBezTo>
                  <a:cubicBezTo>
                    <a:pt x="51" y="851"/>
                    <a:pt x="51" y="4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51CDA489-C689-450D-AA28-E12E381846CA}"/>
                </a:ext>
              </a:extLst>
            </p:cNvPr>
            <p:cNvSpPr/>
            <p:nvPr/>
          </p:nvSpPr>
          <p:spPr>
            <a:xfrm>
              <a:off x="5891265" y="6440442"/>
              <a:ext cx="6983" cy="12696"/>
            </a:xfrm>
            <a:custGeom>
              <a:avLst/>
              <a:gdLst>
                <a:gd name="connsiteX0" fmla="*/ 0 w 6983"/>
                <a:gd name="connsiteY0" fmla="*/ 0 h 12696"/>
                <a:gd name="connsiteX1" fmla="*/ 5333 w 6983"/>
                <a:gd name="connsiteY1" fmla="*/ 0 h 12696"/>
                <a:gd name="connsiteX2" fmla="*/ 6983 w 6983"/>
                <a:gd name="connsiteY2" fmla="*/ 0 h 12696"/>
                <a:gd name="connsiteX3" fmla="*/ 5840 w 6983"/>
                <a:gd name="connsiteY3" fmla="*/ 0 h 12696"/>
                <a:gd name="connsiteX4" fmla="*/ 2032 w 6983"/>
                <a:gd name="connsiteY4" fmla="*/ 0 h 12696"/>
                <a:gd name="connsiteX5" fmla="*/ 2032 w 6983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3" h="12696">
                  <a:moveTo>
                    <a:pt x="0" y="0"/>
                  </a:moveTo>
                  <a:lnTo>
                    <a:pt x="5333" y="0"/>
                  </a:lnTo>
                  <a:lnTo>
                    <a:pt x="6983" y="0"/>
                  </a:lnTo>
                  <a:lnTo>
                    <a:pt x="5840" y="0"/>
                  </a:lnTo>
                  <a:lnTo>
                    <a:pt x="2032" y="0"/>
                  </a:lnTo>
                  <a:lnTo>
                    <a:pt x="203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E475380-E7B6-4DAA-AC13-A6786FF6D3F1}"/>
                </a:ext>
              </a:extLst>
            </p:cNvPr>
            <p:cNvSpPr/>
            <p:nvPr/>
          </p:nvSpPr>
          <p:spPr>
            <a:xfrm>
              <a:off x="5826258" y="6441753"/>
              <a:ext cx="77116" cy="12401"/>
            </a:xfrm>
            <a:custGeom>
              <a:avLst/>
              <a:gdLst>
                <a:gd name="connsiteX0" fmla="*/ 73514 w 77116"/>
                <a:gd name="connsiteY0" fmla="*/ 11894 h 12401"/>
                <a:gd name="connsiteX1" fmla="*/ 74276 w 77116"/>
                <a:gd name="connsiteY1" fmla="*/ 11894 h 12401"/>
                <a:gd name="connsiteX2" fmla="*/ 75672 w 77116"/>
                <a:gd name="connsiteY2" fmla="*/ 11005 h 12401"/>
                <a:gd name="connsiteX3" fmla="*/ 76307 w 77116"/>
                <a:gd name="connsiteY3" fmla="*/ 10116 h 12401"/>
                <a:gd name="connsiteX4" fmla="*/ 77069 w 77116"/>
                <a:gd name="connsiteY4" fmla="*/ 8847 h 12401"/>
                <a:gd name="connsiteX5" fmla="*/ 77069 w 77116"/>
                <a:gd name="connsiteY5" fmla="*/ 7831 h 12401"/>
                <a:gd name="connsiteX6" fmla="*/ 77069 w 77116"/>
                <a:gd name="connsiteY6" fmla="*/ 6307 h 12401"/>
                <a:gd name="connsiteX7" fmla="*/ 77069 w 77116"/>
                <a:gd name="connsiteY7" fmla="*/ 6307 h 12401"/>
                <a:gd name="connsiteX8" fmla="*/ 77069 w 77116"/>
                <a:gd name="connsiteY8" fmla="*/ 5164 h 12401"/>
                <a:gd name="connsiteX9" fmla="*/ 77069 w 77116"/>
                <a:gd name="connsiteY9" fmla="*/ 3895 h 12401"/>
                <a:gd name="connsiteX10" fmla="*/ 77069 w 77116"/>
                <a:gd name="connsiteY10" fmla="*/ 2752 h 12401"/>
                <a:gd name="connsiteX11" fmla="*/ 76434 w 77116"/>
                <a:gd name="connsiteY11" fmla="*/ 1609 h 12401"/>
                <a:gd name="connsiteX12" fmla="*/ 75418 w 77116"/>
                <a:gd name="connsiteY12" fmla="*/ 848 h 12401"/>
                <a:gd name="connsiteX13" fmla="*/ 74276 w 77116"/>
                <a:gd name="connsiteY13" fmla="*/ 86 h 12401"/>
                <a:gd name="connsiteX14" fmla="*/ 73006 w 77116"/>
                <a:gd name="connsiteY14" fmla="*/ 86 h 12401"/>
                <a:gd name="connsiteX15" fmla="*/ 71355 w 77116"/>
                <a:gd name="connsiteY15" fmla="*/ 86 h 12401"/>
                <a:gd name="connsiteX16" fmla="*/ 0 w 77116"/>
                <a:gd name="connsiteY16" fmla="*/ 86 h 12401"/>
                <a:gd name="connsiteX17" fmla="*/ 1651 w 77116"/>
                <a:gd name="connsiteY17" fmla="*/ 86 h 12401"/>
                <a:gd name="connsiteX18" fmla="*/ 1651 w 77116"/>
                <a:gd name="connsiteY18" fmla="*/ 86 h 12401"/>
                <a:gd name="connsiteX19" fmla="*/ 2666 w 77116"/>
                <a:gd name="connsiteY19" fmla="*/ 86 h 12401"/>
                <a:gd name="connsiteX20" fmla="*/ 3936 w 77116"/>
                <a:gd name="connsiteY20" fmla="*/ 86 h 12401"/>
                <a:gd name="connsiteX21" fmla="*/ 5079 w 77116"/>
                <a:gd name="connsiteY21" fmla="*/ 86 h 12401"/>
                <a:gd name="connsiteX22" fmla="*/ 6094 w 77116"/>
                <a:gd name="connsiteY22" fmla="*/ 975 h 12401"/>
                <a:gd name="connsiteX23" fmla="*/ 6856 w 77116"/>
                <a:gd name="connsiteY23" fmla="*/ 1990 h 12401"/>
                <a:gd name="connsiteX24" fmla="*/ 7491 w 77116"/>
                <a:gd name="connsiteY24" fmla="*/ 3133 h 12401"/>
                <a:gd name="connsiteX25" fmla="*/ 7491 w 77116"/>
                <a:gd name="connsiteY25" fmla="*/ 4530 h 12401"/>
                <a:gd name="connsiteX26" fmla="*/ 7491 w 77116"/>
                <a:gd name="connsiteY26" fmla="*/ 5545 h 12401"/>
                <a:gd name="connsiteX27" fmla="*/ 7491 w 77116"/>
                <a:gd name="connsiteY27" fmla="*/ 12402 h 12401"/>
                <a:gd name="connsiteX28" fmla="*/ 70974 w 77116"/>
                <a:gd name="connsiteY28" fmla="*/ 12402 h 12401"/>
                <a:gd name="connsiteX29" fmla="*/ 73514 w 77116"/>
                <a:gd name="connsiteY29" fmla="*/ 11894 h 1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7116" h="12401">
                  <a:moveTo>
                    <a:pt x="73514" y="11894"/>
                  </a:moveTo>
                  <a:lnTo>
                    <a:pt x="74276" y="11894"/>
                  </a:lnTo>
                  <a:lnTo>
                    <a:pt x="75672" y="11005"/>
                  </a:lnTo>
                  <a:lnTo>
                    <a:pt x="76307" y="10116"/>
                  </a:lnTo>
                  <a:cubicBezTo>
                    <a:pt x="76637" y="9735"/>
                    <a:pt x="76891" y="9316"/>
                    <a:pt x="77069" y="8847"/>
                  </a:cubicBezTo>
                  <a:cubicBezTo>
                    <a:pt x="77069" y="8847"/>
                    <a:pt x="77069" y="8847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069" y="6307"/>
                    <a:pt x="77069" y="5545"/>
                    <a:pt x="77069" y="5164"/>
                  </a:cubicBezTo>
                  <a:cubicBezTo>
                    <a:pt x="77120" y="4745"/>
                    <a:pt x="77120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904" y="2346"/>
                    <a:pt x="76688" y="1965"/>
                    <a:pt x="76434" y="1609"/>
                  </a:cubicBezTo>
                  <a:lnTo>
                    <a:pt x="75418" y="848"/>
                  </a:lnTo>
                  <a:lnTo>
                    <a:pt x="74276" y="86"/>
                  </a:lnTo>
                  <a:lnTo>
                    <a:pt x="73006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546" y="22"/>
                    <a:pt x="1105" y="22"/>
                    <a:pt x="1651" y="86"/>
                  </a:cubicBezTo>
                  <a:lnTo>
                    <a:pt x="1651" y="86"/>
                  </a:lnTo>
                  <a:cubicBezTo>
                    <a:pt x="1651" y="86"/>
                    <a:pt x="2285" y="86"/>
                    <a:pt x="2666" y="86"/>
                  </a:cubicBezTo>
                  <a:cubicBezTo>
                    <a:pt x="3085" y="-29"/>
                    <a:pt x="3517" y="-29"/>
                    <a:pt x="3936" y="86"/>
                  </a:cubicBezTo>
                  <a:lnTo>
                    <a:pt x="5079" y="86"/>
                  </a:lnTo>
                  <a:lnTo>
                    <a:pt x="6094" y="975"/>
                  </a:lnTo>
                  <a:lnTo>
                    <a:pt x="6856" y="1990"/>
                  </a:lnTo>
                  <a:cubicBezTo>
                    <a:pt x="7021" y="2397"/>
                    <a:pt x="7237" y="2778"/>
                    <a:pt x="7491" y="3133"/>
                  </a:cubicBezTo>
                  <a:cubicBezTo>
                    <a:pt x="7491" y="3133"/>
                    <a:pt x="7491" y="4022"/>
                    <a:pt x="7491" y="4530"/>
                  </a:cubicBezTo>
                  <a:cubicBezTo>
                    <a:pt x="7491" y="5037"/>
                    <a:pt x="7491" y="4530"/>
                    <a:pt x="7491" y="5545"/>
                  </a:cubicBezTo>
                  <a:lnTo>
                    <a:pt x="7491" y="12402"/>
                  </a:lnTo>
                  <a:lnTo>
                    <a:pt x="70974" y="12402"/>
                  </a:lnTo>
                  <a:cubicBezTo>
                    <a:pt x="71851" y="12402"/>
                    <a:pt x="72714" y="12224"/>
                    <a:pt x="73514" y="118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FBA9F34-A80F-4174-B68D-90F5693E47A8}"/>
                </a:ext>
              </a:extLst>
            </p:cNvPr>
            <p:cNvSpPr/>
            <p:nvPr/>
          </p:nvSpPr>
          <p:spPr>
            <a:xfrm>
              <a:off x="5820418" y="6441905"/>
              <a:ext cx="13712" cy="423116"/>
            </a:xfrm>
            <a:custGeom>
              <a:avLst/>
              <a:gdLst>
                <a:gd name="connsiteX0" fmla="*/ 13712 w 13712"/>
                <a:gd name="connsiteY0" fmla="*/ 1203 h 423116"/>
                <a:gd name="connsiteX1" fmla="*/ 13712 w 13712"/>
                <a:gd name="connsiteY1" fmla="*/ 60 h 423116"/>
                <a:gd name="connsiteX2" fmla="*/ 13712 w 13712"/>
                <a:gd name="connsiteY2" fmla="*/ 1711 h 423116"/>
                <a:gd name="connsiteX3" fmla="*/ 6856 w 13712"/>
                <a:gd name="connsiteY3" fmla="*/ 8059 h 423116"/>
                <a:gd name="connsiteX4" fmla="*/ 5840 w 13712"/>
                <a:gd name="connsiteY4" fmla="*/ 8059 h 423116"/>
                <a:gd name="connsiteX5" fmla="*/ 4190 w 13712"/>
                <a:gd name="connsiteY5" fmla="*/ 8059 h 423116"/>
                <a:gd name="connsiteX6" fmla="*/ 3047 w 13712"/>
                <a:gd name="connsiteY6" fmla="*/ 8059 h 423116"/>
                <a:gd name="connsiteX7" fmla="*/ 0 w 13712"/>
                <a:gd name="connsiteY7" fmla="*/ 8059 h 423116"/>
                <a:gd name="connsiteX8" fmla="*/ 0 w 13712"/>
                <a:gd name="connsiteY8" fmla="*/ 423116 h 423116"/>
                <a:gd name="connsiteX9" fmla="*/ 13712 w 13712"/>
                <a:gd name="connsiteY9" fmla="*/ 423116 h 423116"/>
                <a:gd name="connsiteX10" fmla="*/ 13712 w 13712"/>
                <a:gd name="connsiteY10" fmla="*/ 1203 h 42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23116">
                  <a:moveTo>
                    <a:pt x="13712" y="1203"/>
                  </a:moveTo>
                  <a:cubicBezTo>
                    <a:pt x="13712" y="1203"/>
                    <a:pt x="13712" y="441"/>
                    <a:pt x="13712" y="60"/>
                  </a:cubicBezTo>
                  <a:cubicBezTo>
                    <a:pt x="13712" y="-320"/>
                    <a:pt x="13712" y="1203"/>
                    <a:pt x="13712" y="1711"/>
                  </a:cubicBezTo>
                  <a:cubicBezTo>
                    <a:pt x="13446" y="5304"/>
                    <a:pt x="10449" y="8072"/>
                    <a:pt x="6856" y="8059"/>
                  </a:cubicBezTo>
                  <a:lnTo>
                    <a:pt x="5840" y="8059"/>
                  </a:lnTo>
                  <a:lnTo>
                    <a:pt x="4190" y="8059"/>
                  </a:lnTo>
                  <a:lnTo>
                    <a:pt x="3047" y="8059"/>
                  </a:lnTo>
                  <a:lnTo>
                    <a:pt x="0" y="8059"/>
                  </a:lnTo>
                  <a:lnTo>
                    <a:pt x="0" y="423116"/>
                  </a:lnTo>
                  <a:lnTo>
                    <a:pt x="13712" y="423116"/>
                  </a:lnTo>
                  <a:lnTo>
                    <a:pt x="13712" y="12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7033856-561D-4953-9FDF-81BCDC9D4503}"/>
                </a:ext>
              </a:extLst>
            </p:cNvPr>
            <p:cNvSpPr/>
            <p:nvPr/>
          </p:nvSpPr>
          <p:spPr>
            <a:xfrm>
              <a:off x="5833114" y="6443743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165" y="406"/>
                    <a:pt x="381" y="787"/>
                    <a:pt x="635" y="1143"/>
                  </a:cubicBezTo>
                  <a:cubicBezTo>
                    <a:pt x="381" y="787"/>
                    <a:pt x="165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9E0F6D8C-F54D-4A93-8597-DA46AA8EFD8B}"/>
                </a:ext>
              </a:extLst>
            </p:cNvPr>
            <p:cNvSpPr/>
            <p:nvPr/>
          </p:nvSpPr>
          <p:spPr>
            <a:xfrm>
              <a:off x="5831337" y="6441839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lnTo>
                    <a:pt x="1016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CC3427AC-2DB6-4C3F-9E78-E43EA40C8A8B}"/>
                </a:ext>
              </a:extLst>
            </p:cNvPr>
            <p:cNvSpPr/>
            <p:nvPr/>
          </p:nvSpPr>
          <p:spPr>
            <a:xfrm>
              <a:off x="5828924" y="6440737"/>
              <a:ext cx="1269" cy="85"/>
            </a:xfrm>
            <a:custGeom>
              <a:avLst/>
              <a:gdLst>
                <a:gd name="connsiteX0" fmla="*/ 0 w 1269"/>
                <a:gd name="connsiteY0" fmla="*/ 86 h 85"/>
                <a:gd name="connsiteX1" fmla="*/ 1270 w 1269"/>
                <a:gd name="connsiteY1" fmla="*/ 86 h 85"/>
                <a:gd name="connsiteX2" fmla="*/ 0 w 1269"/>
                <a:gd name="connsiteY2" fmla="*/ 86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85">
                  <a:moveTo>
                    <a:pt x="0" y="86"/>
                  </a:moveTo>
                  <a:cubicBezTo>
                    <a:pt x="419" y="-29"/>
                    <a:pt x="851" y="-29"/>
                    <a:pt x="1270" y="86"/>
                  </a:cubicBezTo>
                  <a:cubicBezTo>
                    <a:pt x="851" y="-29"/>
                    <a:pt x="419" y="-29"/>
                    <a:pt x="0" y="8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960FE20-B7B5-45BA-8696-419FCA4A2FAF}"/>
                </a:ext>
              </a:extLst>
            </p:cNvPr>
            <p:cNvSpPr/>
            <p:nvPr/>
          </p:nvSpPr>
          <p:spPr>
            <a:xfrm>
              <a:off x="4783351" y="6446155"/>
              <a:ext cx="432449" cy="2285"/>
            </a:xfrm>
            <a:custGeom>
              <a:avLst/>
              <a:gdLst>
                <a:gd name="connsiteX0" fmla="*/ 431688 w 432449"/>
                <a:gd name="connsiteY0" fmla="*/ 889 h 2285"/>
                <a:gd name="connsiteX1" fmla="*/ 431688 w 432449"/>
                <a:gd name="connsiteY1" fmla="*/ 0 h 2285"/>
                <a:gd name="connsiteX2" fmla="*/ 0 w 432449"/>
                <a:gd name="connsiteY2" fmla="*/ 0 h 2285"/>
                <a:gd name="connsiteX3" fmla="*/ 0 w 432449"/>
                <a:gd name="connsiteY3" fmla="*/ 1143 h 2285"/>
                <a:gd name="connsiteX4" fmla="*/ 0 w 432449"/>
                <a:gd name="connsiteY4" fmla="*/ 2286 h 2285"/>
                <a:gd name="connsiteX5" fmla="*/ 432449 w 432449"/>
                <a:gd name="connsiteY5" fmla="*/ 2286 h 2285"/>
                <a:gd name="connsiteX6" fmla="*/ 431688 w 432449"/>
                <a:gd name="connsiteY6" fmla="*/ 889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449" h="2285">
                  <a:moveTo>
                    <a:pt x="431688" y="889"/>
                  </a:moveTo>
                  <a:lnTo>
                    <a:pt x="431688" y="0"/>
                  </a:lnTo>
                  <a:lnTo>
                    <a:pt x="0" y="0"/>
                  </a:lnTo>
                  <a:lnTo>
                    <a:pt x="0" y="1143"/>
                  </a:lnTo>
                  <a:cubicBezTo>
                    <a:pt x="64" y="1524"/>
                    <a:pt x="64" y="1905"/>
                    <a:pt x="0" y="2286"/>
                  </a:cubicBezTo>
                  <a:lnTo>
                    <a:pt x="432449" y="2286"/>
                  </a:lnTo>
                  <a:cubicBezTo>
                    <a:pt x="432145" y="1854"/>
                    <a:pt x="431891" y="1384"/>
                    <a:pt x="43168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5E3AD144-C7B6-4A10-93B5-173101BFEE3C}"/>
                </a:ext>
              </a:extLst>
            </p:cNvPr>
            <p:cNvSpPr/>
            <p:nvPr/>
          </p:nvSpPr>
          <p:spPr>
            <a:xfrm>
              <a:off x="4768750" y="6445140"/>
              <a:ext cx="13839" cy="418992"/>
            </a:xfrm>
            <a:custGeom>
              <a:avLst/>
              <a:gdLst>
                <a:gd name="connsiteX0" fmla="*/ 13332 w 13839"/>
                <a:gd name="connsiteY0" fmla="*/ 1524 h 418992"/>
                <a:gd name="connsiteX1" fmla="*/ 12570 w 13839"/>
                <a:gd name="connsiteY1" fmla="*/ 2540 h 418992"/>
                <a:gd name="connsiteX2" fmla="*/ 11554 w 13839"/>
                <a:gd name="connsiteY2" fmla="*/ 3428 h 418992"/>
                <a:gd name="connsiteX3" fmla="*/ 10538 w 13839"/>
                <a:gd name="connsiteY3" fmla="*/ 4190 h 418992"/>
                <a:gd name="connsiteX4" fmla="*/ 9142 w 13839"/>
                <a:gd name="connsiteY4" fmla="*/ 4190 h 418992"/>
                <a:gd name="connsiteX5" fmla="*/ 7999 w 13839"/>
                <a:gd name="connsiteY5" fmla="*/ 4190 h 418992"/>
                <a:gd name="connsiteX6" fmla="*/ 6983 w 13839"/>
                <a:gd name="connsiteY6" fmla="*/ 4190 h 418992"/>
                <a:gd name="connsiteX7" fmla="*/ 5333 w 13839"/>
                <a:gd name="connsiteY7" fmla="*/ 4190 h 418992"/>
                <a:gd name="connsiteX8" fmla="*/ 0 w 13839"/>
                <a:gd name="connsiteY8" fmla="*/ 4190 h 418992"/>
                <a:gd name="connsiteX9" fmla="*/ 0 w 13839"/>
                <a:gd name="connsiteY9" fmla="*/ 418993 h 418992"/>
                <a:gd name="connsiteX10" fmla="*/ 13839 w 13839"/>
                <a:gd name="connsiteY10" fmla="*/ 418993 h 418992"/>
                <a:gd name="connsiteX11" fmla="*/ 13839 w 13839"/>
                <a:gd name="connsiteY11" fmla="*/ 0 h 41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18992">
                  <a:moveTo>
                    <a:pt x="13332" y="1524"/>
                  </a:moveTo>
                  <a:cubicBezTo>
                    <a:pt x="13154" y="1917"/>
                    <a:pt x="12887" y="2260"/>
                    <a:pt x="12570" y="2540"/>
                  </a:cubicBezTo>
                  <a:cubicBezTo>
                    <a:pt x="12291" y="2895"/>
                    <a:pt x="11948" y="3200"/>
                    <a:pt x="11554" y="3428"/>
                  </a:cubicBezTo>
                  <a:lnTo>
                    <a:pt x="10538" y="4190"/>
                  </a:lnTo>
                  <a:lnTo>
                    <a:pt x="9142" y="4190"/>
                  </a:lnTo>
                  <a:cubicBezTo>
                    <a:pt x="8761" y="4266"/>
                    <a:pt x="8380" y="4266"/>
                    <a:pt x="7999" y="4190"/>
                  </a:cubicBezTo>
                  <a:lnTo>
                    <a:pt x="6983" y="4190"/>
                  </a:lnTo>
                  <a:lnTo>
                    <a:pt x="5333" y="4190"/>
                  </a:lnTo>
                  <a:lnTo>
                    <a:pt x="0" y="4190"/>
                  </a:lnTo>
                  <a:lnTo>
                    <a:pt x="0" y="418993"/>
                  </a:lnTo>
                  <a:lnTo>
                    <a:pt x="13839" y="418993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4002D11-3CE9-4000-B290-2D51686D1EFB}"/>
                </a:ext>
              </a:extLst>
            </p:cNvPr>
            <p:cNvSpPr/>
            <p:nvPr/>
          </p:nvSpPr>
          <p:spPr>
            <a:xfrm>
              <a:off x="5818894" y="6440512"/>
              <a:ext cx="6729" cy="1199"/>
            </a:xfrm>
            <a:custGeom>
              <a:avLst/>
              <a:gdLst>
                <a:gd name="connsiteX0" fmla="*/ 4063 w 6729"/>
                <a:gd name="connsiteY0" fmla="*/ 1200 h 1199"/>
                <a:gd name="connsiteX1" fmla="*/ 6729 w 6729"/>
                <a:gd name="connsiteY1" fmla="*/ 57 h 1199"/>
                <a:gd name="connsiteX2" fmla="*/ 5079 w 6729"/>
                <a:gd name="connsiteY2" fmla="*/ 57 h 1199"/>
                <a:gd name="connsiteX3" fmla="*/ 5079 w 6729"/>
                <a:gd name="connsiteY3" fmla="*/ 57 h 1199"/>
                <a:gd name="connsiteX4" fmla="*/ 0 w 6729"/>
                <a:gd name="connsiteY4" fmla="*/ 57 h 1199"/>
                <a:gd name="connsiteX5" fmla="*/ 0 w 6729"/>
                <a:gd name="connsiteY5" fmla="*/ 57 h 1199"/>
                <a:gd name="connsiteX6" fmla="*/ 4063 w 6729"/>
                <a:gd name="connsiteY6" fmla="*/ 1200 h 1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1199">
                  <a:moveTo>
                    <a:pt x="4063" y="1200"/>
                  </a:moveTo>
                  <a:cubicBezTo>
                    <a:pt x="4850" y="616"/>
                    <a:pt x="5764" y="222"/>
                    <a:pt x="6729" y="57"/>
                  </a:cubicBez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435" y="32"/>
                    <a:pt x="2857" y="425"/>
                    <a:pt x="4063" y="12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342CE50-B9F2-4DCD-AE5A-00BBEF1ACF10}"/>
                </a:ext>
              </a:extLst>
            </p:cNvPr>
            <p:cNvSpPr/>
            <p:nvPr/>
          </p:nvSpPr>
          <p:spPr>
            <a:xfrm>
              <a:off x="5818132" y="6452123"/>
              <a:ext cx="6475" cy="1396"/>
            </a:xfrm>
            <a:custGeom>
              <a:avLst/>
              <a:gdLst>
                <a:gd name="connsiteX0" fmla="*/ 3809 w 6475"/>
                <a:gd name="connsiteY0" fmla="*/ 0 h 1396"/>
                <a:gd name="connsiteX1" fmla="*/ 0 w 6475"/>
                <a:gd name="connsiteY1" fmla="*/ 1397 h 1396"/>
                <a:gd name="connsiteX2" fmla="*/ 2286 w 6475"/>
                <a:gd name="connsiteY2" fmla="*/ 1397 h 1396"/>
                <a:gd name="connsiteX3" fmla="*/ 4698 w 6475"/>
                <a:gd name="connsiteY3" fmla="*/ 1397 h 1396"/>
                <a:gd name="connsiteX4" fmla="*/ 5333 w 6475"/>
                <a:gd name="connsiteY4" fmla="*/ 1397 h 1396"/>
                <a:gd name="connsiteX5" fmla="*/ 6475 w 6475"/>
                <a:gd name="connsiteY5" fmla="*/ 1397 h 1396"/>
                <a:gd name="connsiteX6" fmla="*/ 3809 w 6475"/>
                <a:gd name="connsiteY6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475" h="1396">
                  <a:moveTo>
                    <a:pt x="3809" y="0"/>
                  </a:moveTo>
                  <a:cubicBezTo>
                    <a:pt x="2717" y="851"/>
                    <a:pt x="1384" y="1346"/>
                    <a:pt x="0" y="1397"/>
                  </a:cubicBezTo>
                  <a:lnTo>
                    <a:pt x="2286" y="1397"/>
                  </a:lnTo>
                  <a:lnTo>
                    <a:pt x="4698" y="1397"/>
                  </a:lnTo>
                  <a:lnTo>
                    <a:pt x="5333" y="1397"/>
                  </a:lnTo>
                  <a:lnTo>
                    <a:pt x="6475" y="1397"/>
                  </a:lnTo>
                  <a:cubicBezTo>
                    <a:pt x="5472" y="1181"/>
                    <a:pt x="4558" y="698"/>
                    <a:pt x="380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3625B157-0455-4F4C-82E3-394E61B16D11}"/>
                </a:ext>
              </a:extLst>
            </p:cNvPr>
            <p:cNvSpPr/>
            <p:nvPr/>
          </p:nvSpPr>
          <p:spPr>
            <a:xfrm>
              <a:off x="5822576" y="6441753"/>
              <a:ext cx="12109" cy="13258"/>
            </a:xfrm>
            <a:custGeom>
              <a:avLst/>
              <a:gdLst>
                <a:gd name="connsiteX0" fmla="*/ 10538 w 12109"/>
                <a:gd name="connsiteY0" fmla="*/ 1990 h 13258"/>
                <a:gd name="connsiteX1" fmla="*/ 9776 w 12109"/>
                <a:gd name="connsiteY1" fmla="*/ 975 h 13258"/>
                <a:gd name="connsiteX2" fmla="*/ 8761 w 12109"/>
                <a:gd name="connsiteY2" fmla="*/ 86 h 13258"/>
                <a:gd name="connsiteX3" fmla="*/ 7618 w 12109"/>
                <a:gd name="connsiteY3" fmla="*/ 86 h 13258"/>
                <a:gd name="connsiteX4" fmla="*/ 6348 w 12109"/>
                <a:gd name="connsiteY4" fmla="*/ 86 h 13258"/>
                <a:gd name="connsiteX5" fmla="*/ 5333 w 12109"/>
                <a:gd name="connsiteY5" fmla="*/ 86 h 13258"/>
                <a:gd name="connsiteX6" fmla="*/ 5333 w 12109"/>
                <a:gd name="connsiteY6" fmla="*/ 86 h 13258"/>
                <a:gd name="connsiteX7" fmla="*/ 3682 w 12109"/>
                <a:gd name="connsiteY7" fmla="*/ 86 h 13258"/>
                <a:gd name="connsiteX8" fmla="*/ 3682 w 12109"/>
                <a:gd name="connsiteY8" fmla="*/ 86 h 13258"/>
                <a:gd name="connsiteX9" fmla="*/ 1016 w 12109"/>
                <a:gd name="connsiteY9" fmla="*/ 1228 h 13258"/>
                <a:gd name="connsiteX10" fmla="*/ 3047 w 12109"/>
                <a:gd name="connsiteY10" fmla="*/ 6053 h 13258"/>
                <a:gd name="connsiteX11" fmla="*/ 0 w 12109"/>
                <a:gd name="connsiteY11" fmla="*/ 11640 h 13258"/>
                <a:gd name="connsiteX12" fmla="*/ 2666 w 12109"/>
                <a:gd name="connsiteY12" fmla="*/ 13163 h 13258"/>
                <a:gd name="connsiteX13" fmla="*/ 4317 w 12109"/>
                <a:gd name="connsiteY13" fmla="*/ 13163 h 13258"/>
                <a:gd name="connsiteX14" fmla="*/ 5206 w 12109"/>
                <a:gd name="connsiteY14" fmla="*/ 13163 h 13258"/>
                <a:gd name="connsiteX15" fmla="*/ 12062 w 12109"/>
                <a:gd name="connsiteY15" fmla="*/ 6815 h 13258"/>
                <a:gd name="connsiteX16" fmla="*/ 12062 w 12109"/>
                <a:gd name="connsiteY16" fmla="*/ 5164 h 13258"/>
                <a:gd name="connsiteX17" fmla="*/ 12062 w 12109"/>
                <a:gd name="connsiteY17" fmla="*/ 3768 h 13258"/>
                <a:gd name="connsiteX18" fmla="*/ 10538 w 12109"/>
                <a:gd name="connsiteY18" fmla="*/ 1990 h 1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109" h="13258">
                  <a:moveTo>
                    <a:pt x="10538" y="1990"/>
                  </a:moveTo>
                  <a:lnTo>
                    <a:pt x="9776" y="975"/>
                  </a:lnTo>
                  <a:lnTo>
                    <a:pt x="8761" y="86"/>
                  </a:lnTo>
                  <a:lnTo>
                    <a:pt x="7618" y="86"/>
                  </a:lnTo>
                  <a:cubicBezTo>
                    <a:pt x="7199" y="-29"/>
                    <a:pt x="6767" y="-29"/>
                    <a:pt x="6348" y="86"/>
                  </a:cubicBezTo>
                  <a:cubicBezTo>
                    <a:pt x="6348" y="86"/>
                    <a:pt x="6348" y="86"/>
                    <a:pt x="5333" y="86"/>
                  </a:cubicBezTo>
                  <a:lnTo>
                    <a:pt x="5333" y="86"/>
                  </a:lnTo>
                  <a:cubicBezTo>
                    <a:pt x="4787" y="22"/>
                    <a:pt x="4228" y="22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85" y="8326"/>
                    <a:pt x="1930" y="10434"/>
                    <a:pt x="0" y="11640"/>
                  </a:cubicBezTo>
                  <a:cubicBezTo>
                    <a:pt x="737" y="12376"/>
                    <a:pt x="1651" y="12909"/>
                    <a:pt x="2666" y="13163"/>
                  </a:cubicBezTo>
                  <a:cubicBezTo>
                    <a:pt x="3212" y="13290"/>
                    <a:pt x="3771" y="13290"/>
                    <a:pt x="4317" y="13163"/>
                  </a:cubicBezTo>
                  <a:lnTo>
                    <a:pt x="5206" y="13163"/>
                  </a:lnTo>
                  <a:cubicBezTo>
                    <a:pt x="8799" y="13176"/>
                    <a:pt x="11795" y="10408"/>
                    <a:pt x="12062" y="6815"/>
                  </a:cubicBezTo>
                  <a:cubicBezTo>
                    <a:pt x="12126" y="6269"/>
                    <a:pt x="12126" y="5710"/>
                    <a:pt x="12062" y="5164"/>
                  </a:cubicBezTo>
                  <a:cubicBezTo>
                    <a:pt x="12062" y="5164"/>
                    <a:pt x="12062" y="4276"/>
                    <a:pt x="12062" y="3768"/>
                  </a:cubicBezTo>
                  <a:cubicBezTo>
                    <a:pt x="11427" y="3298"/>
                    <a:pt x="10907" y="2689"/>
                    <a:pt x="10538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BEC7AA1-09EF-4304-BD1E-E7784D3AC79C}"/>
                </a:ext>
              </a:extLst>
            </p:cNvPr>
            <p:cNvSpPr/>
            <p:nvPr/>
          </p:nvSpPr>
          <p:spPr>
            <a:xfrm>
              <a:off x="4782717" y="6448441"/>
              <a:ext cx="76" cy="1142"/>
            </a:xfrm>
            <a:custGeom>
              <a:avLst/>
              <a:gdLst>
                <a:gd name="connsiteX0" fmla="*/ 0 w 76"/>
                <a:gd name="connsiteY0" fmla="*/ 1143 h 1142"/>
                <a:gd name="connsiteX1" fmla="*/ 0 w 76"/>
                <a:gd name="connsiteY1" fmla="*/ 0 h 1142"/>
                <a:gd name="connsiteX2" fmla="*/ 0 w 76"/>
                <a:gd name="connsiteY2" fmla="*/ 0 h 1142"/>
                <a:gd name="connsiteX3" fmla="*/ 0 w 76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" h="1142">
                  <a:moveTo>
                    <a:pt x="0" y="1143"/>
                  </a:moveTo>
                  <a:cubicBezTo>
                    <a:pt x="64" y="762"/>
                    <a:pt x="64" y="381"/>
                    <a:pt x="0" y="0"/>
                  </a:cubicBezTo>
                  <a:lnTo>
                    <a:pt x="0" y="0"/>
                  </a:lnTo>
                  <a:cubicBezTo>
                    <a:pt x="102" y="381"/>
                    <a:pt x="102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FD9C6B1A-CF75-4EB2-9B84-B4CE218D9155}"/>
                </a:ext>
              </a:extLst>
            </p:cNvPr>
            <p:cNvSpPr/>
            <p:nvPr/>
          </p:nvSpPr>
          <p:spPr>
            <a:xfrm>
              <a:off x="4779205" y="6452758"/>
              <a:ext cx="1099" cy="778"/>
            </a:xfrm>
            <a:custGeom>
              <a:avLst/>
              <a:gdLst>
                <a:gd name="connsiteX0" fmla="*/ 1100 w 1099"/>
                <a:gd name="connsiteY0" fmla="*/ 0 h 778"/>
                <a:gd name="connsiteX1" fmla="*/ 84 w 1099"/>
                <a:gd name="connsiteY1" fmla="*/ 762 h 778"/>
                <a:gd name="connsiteX2" fmla="*/ 1100 w 1099"/>
                <a:gd name="connsiteY2" fmla="*/ 0 h 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778">
                  <a:moveTo>
                    <a:pt x="1100" y="0"/>
                  </a:moveTo>
                  <a:cubicBezTo>
                    <a:pt x="1100" y="0"/>
                    <a:pt x="465" y="635"/>
                    <a:pt x="84" y="762"/>
                  </a:cubicBezTo>
                  <a:cubicBezTo>
                    <a:pt x="-297" y="889"/>
                    <a:pt x="719" y="254"/>
                    <a:pt x="110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A8E2FB8-205A-4940-B013-9E887D7CFBE9}"/>
                </a:ext>
              </a:extLst>
            </p:cNvPr>
            <p:cNvSpPr/>
            <p:nvPr/>
          </p:nvSpPr>
          <p:spPr>
            <a:xfrm>
              <a:off x="4781320" y="6450853"/>
              <a:ext cx="762" cy="1142"/>
            </a:xfrm>
            <a:custGeom>
              <a:avLst/>
              <a:gdLst>
                <a:gd name="connsiteX0" fmla="*/ 762 w 762"/>
                <a:gd name="connsiteY0" fmla="*/ 0 h 1142"/>
                <a:gd name="connsiteX1" fmla="*/ 0 w 762"/>
                <a:gd name="connsiteY1" fmla="*/ 1143 h 1142"/>
                <a:gd name="connsiteX2" fmla="*/ 762 w 762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142">
                  <a:moveTo>
                    <a:pt x="762" y="0"/>
                  </a:moveTo>
                  <a:cubicBezTo>
                    <a:pt x="559" y="406"/>
                    <a:pt x="292" y="787"/>
                    <a:pt x="0" y="1143"/>
                  </a:cubicBezTo>
                  <a:cubicBezTo>
                    <a:pt x="292" y="787"/>
                    <a:pt x="559" y="406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C07B04C8-A3B2-4AE5-888B-F0F4E42E1717}"/>
                </a:ext>
              </a:extLst>
            </p:cNvPr>
            <p:cNvSpPr/>
            <p:nvPr/>
          </p:nvSpPr>
          <p:spPr>
            <a:xfrm>
              <a:off x="4773956" y="6453901"/>
              <a:ext cx="3808" cy="57"/>
            </a:xfrm>
            <a:custGeom>
              <a:avLst/>
              <a:gdLst>
                <a:gd name="connsiteX0" fmla="*/ 1016 w 3808"/>
                <a:gd name="connsiteY0" fmla="*/ 0 h 57"/>
                <a:gd name="connsiteX1" fmla="*/ 0 w 3808"/>
                <a:gd name="connsiteY1" fmla="*/ 0 h 57"/>
                <a:gd name="connsiteX2" fmla="*/ 1651 w 3808"/>
                <a:gd name="connsiteY2" fmla="*/ 0 h 57"/>
                <a:gd name="connsiteX3" fmla="*/ 2666 w 3808"/>
                <a:gd name="connsiteY3" fmla="*/ 0 h 57"/>
                <a:gd name="connsiteX4" fmla="*/ 3809 w 3808"/>
                <a:gd name="connsiteY4" fmla="*/ 0 h 57"/>
                <a:gd name="connsiteX5" fmla="*/ 2285 w 3808"/>
                <a:gd name="connsiteY5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08" h="57">
                  <a:moveTo>
                    <a:pt x="1016" y="0"/>
                  </a:moveTo>
                  <a:lnTo>
                    <a:pt x="0" y="0"/>
                  </a:lnTo>
                  <a:cubicBezTo>
                    <a:pt x="546" y="76"/>
                    <a:pt x="1105" y="76"/>
                    <a:pt x="1651" y="0"/>
                  </a:cubicBezTo>
                  <a:lnTo>
                    <a:pt x="2666" y="0"/>
                  </a:lnTo>
                  <a:lnTo>
                    <a:pt x="3809" y="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3DB55179-E60B-4E0D-8787-F56A4248AB46}"/>
                </a:ext>
              </a:extLst>
            </p:cNvPr>
            <p:cNvSpPr/>
            <p:nvPr/>
          </p:nvSpPr>
          <p:spPr>
            <a:xfrm>
              <a:off x="6530163" y="6510528"/>
              <a:ext cx="13838" cy="353985"/>
            </a:xfrm>
            <a:custGeom>
              <a:avLst/>
              <a:gdLst>
                <a:gd name="connsiteX0" fmla="*/ 6856 w 13838"/>
                <a:gd name="connsiteY0" fmla="*/ 6856 h 353985"/>
                <a:gd name="connsiteX1" fmla="*/ 0 w 13838"/>
                <a:gd name="connsiteY1" fmla="*/ 0 h 353985"/>
                <a:gd name="connsiteX2" fmla="*/ 0 w 13838"/>
                <a:gd name="connsiteY2" fmla="*/ 353985 h 353985"/>
                <a:gd name="connsiteX3" fmla="*/ 13839 w 13838"/>
                <a:gd name="connsiteY3" fmla="*/ 353985 h 353985"/>
                <a:gd name="connsiteX4" fmla="*/ 13839 w 13838"/>
                <a:gd name="connsiteY4" fmla="*/ 6856 h 35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8" h="353985">
                  <a:moveTo>
                    <a:pt x="6856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353985"/>
                  </a:lnTo>
                  <a:lnTo>
                    <a:pt x="13839" y="353985"/>
                  </a:lnTo>
                  <a:lnTo>
                    <a:pt x="13839" y="685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D6535FD8-4375-4EF0-926E-FCFB9D3EED84}"/>
                </a:ext>
              </a:extLst>
            </p:cNvPr>
            <p:cNvSpPr/>
            <p:nvPr/>
          </p:nvSpPr>
          <p:spPr>
            <a:xfrm>
              <a:off x="6530163" y="6507862"/>
              <a:ext cx="346492" cy="13585"/>
            </a:xfrm>
            <a:custGeom>
              <a:avLst/>
              <a:gdLst>
                <a:gd name="connsiteX0" fmla="*/ 339509 w 346492"/>
                <a:gd name="connsiteY0" fmla="*/ 6856 h 13585"/>
                <a:gd name="connsiteX1" fmla="*/ 346492 w 346492"/>
                <a:gd name="connsiteY1" fmla="*/ 0 h 13585"/>
                <a:gd name="connsiteX2" fmla="*/ 6856 w 346492"/>
                <a:gd name="connsiteY2" fmla="*/ 0 h 13585"/>
                <a:gd name="connsiteX3" fmla="*/ 5714 w 346492"/>
                <a:gd name="connsiteY3" fmla="*/ 0 h 13585"/>
                <a:gd name="connsiteX4" fmla="*/ 0 w 346492"/>
                <a:gd name="connsiteY4" fmla="*/ 6602 h 13585"/>
                <a:gd name="connsiteX5" fmla="*/ 6856 w 346492"/>
                <a:gd name="connsiteY5" fmla="*/ 13586 h 13585"/>
                <a:gd name="connsiteX6" fmla="*/ 346492 w 346492"/>
                <a:gd name="connsiteY6" fmla="*/ 13586 h 13585"/>
                <a:gd name="connsiteX7" fmla="*/ 339509 w 346492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492" h="13585">
                  <a:moveTo>
                    <a:pt x="339509" y="6856"/>
                  </a:moveTo>
                  <a:cubicBezTo>
                    <a:pt x="339573" y="3047"/>
                    <a:pt x="342684" y="0"/>
                    <a:pt x="346492" y="0"/>
                  </a:cubicBezTo>
                  <a:lnTo>
                    <a:pt x="6856" y="0"/>
                  </a:lnTo>
                  <a:lnTo>
                    <a:pt x="5714" y="0"/>
                  </a:lnTo>
                  <a:cubicBezTo>
                    <a:pt x="2450" y="495"/>
                    <a:pt x="26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492" y="13586"/>
                  </a:lnTo>
                  <a:cubicBezTo>
                    <a:pt x="342735" y="13586"/>
                    <a:pt x="339649" y="1061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16A9597-C3AC-4CF2-A105-E8C11CE147CF}"/>
                </a:ext>
              </a:extLst>
            </p:cNvPr>
            <p:cNvSpPr/>
            <p:nvPr/>
          </p:nvSpPr>
          <p:spPr>
            <a:xfrm>
              <a:off x="6869672" y="6507862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983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983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716"/>
                    <a:pt x="3124" y="13839"/>
                    <a:pt x="6983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6C2EB5D-F901-477B-8016-E2A8B68984F1}"/>
                </a:ext>
              </a:extLst>
            </p:cNvPr>
            <p:cNvSpPr/>
            <p:nvPr/>
          </p:nvSpPr>
          <p:spPr>
            <a:xfrm>
              <a:off x="4143184" y="5614391"/>
              <a:ext cx="105636" cy="13839"/>
            </a:xfrm>
            <a:custGeom>
              <a:avLst/>
              <a:gdLst>
                <a:gd name="connsiteX0" fmla="*/ 6983 w 105636"/>
                <a:gd name="connsiteY0" fmla="*/ 13839 h 13839"/>
                <a:gd name="connsiteX1" fmla="*/ 105637 w 105636"/>
                <a:gd name="connsiteY1" fmla="*/ 13839 h 13839"/>
                <a:gd name="connsiteX2" fmla="*/ 98780 w 105636"/>
                <a:gd name="connsiteY2" fmla="*/ 6856 h 13839"/>
                <a:gd name="connsiteX3" fmla="*/ 105637 w 105636"/>
                <a:gd name="connsiteY3" fmla="*/ 0 h 13839"/>
                <a:gd name="connsiteX4" fmla="*/ 6983 w 105636"/>
                <a:gd name="connsiteY4" fmla="*/ 0 h 13839"/>
                <a:gd name="connsiteX5" fmla="*/ 0 w 105636"/>
                <a:gd name="connsiteY5" fmla="*/ 6856 h 13839"/>
                <a:gd name="connsiteX6" fmla="*/ 6983 w 10563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636" h="13839">
                  <a:moveTo>
                    <a:pt x="6983" y="13839"/>
                  </a:moveTo>
                  <a:lnTo>
                    <a:pt x="105637" y="13839"/>
                  </a:lnTo>
                  <a:cubicBezTo>
                    <a:pt x="101827" y="13770"/>
                    <a:pt x="98780" y="10664"/>
                    <a:pt x="98780" y="6856"/>
                  </a:cubicBezTo>
                  <a:cubicBezTo>
                    <a:pt x="98780" y="3070"/>
                    <a:pt x="101853" y="0"/>
                    <a:pt x="105637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3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1255853-46A6-49BF-83D1-47482CE23CBC}"/>
                </a:ext>
              </a:extLst>
            </p:cNvPr>
            <p:cNvSpPr/>
            <p:nvPr/>
          </p:nvSpPr>
          <p:spPr>
            <a:xfrm>
              <a:off x="4192690" y="5985517"/>
              <a:ext cx="13850" cy="118206"/>
            </a:xfrm>
            <a:custGeom>
              <a:avLst/>
              <a:gdLst>
                <a:gd name="connsiteX0" fmla="*/ 6867 w 13850"/>
                <a:gd name="connsiteY0" fmla="*/ 110843 h 118206"/>
                <a:gd name="connsiteX1" fmla="*/ 13850 w 13850"/>
                <a:gd name="connsiteY1" fmla="*/ 117826 h 118206"/>
                <a:gd name="connsiteX2" fmla="*/ 13850 w 13850"/>
                <a:gd name="connsiteY2" fmla="*/ 6983 h 118206"/>
                <a:gd name="connsiteX3" fmla="*/ 6867 w 13850"/>
                <a:gd name="connsiteY3" fmla="*/ 0 h 118206"/>
                <a:gd name="connsiteX4" fmla="*/ 11 w 13850"/>
                <a:gd name="connsiteY4" fmla="*/ 6983 h 118206"/>
                <a:gd name="connsiteX5" fmla="*/ 11 w 13850"/>
                <a:gd name="connsiteY5" fmla="*/ 118207 h 118206"/>
                <a:gd name="connsiteX6" fmla="*/ 6601 w 13850"/>
                <a:gd name="connsiteY6" fmla="*/ 110855 h 118206"/>
                <a:gd name="connsiteX7" fmla="*/ 6867 w 13850"/>
                <a:gd name="connsiteY7" fmla="*/ 110843 h 118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0" h="118206">
                  <a:moveTo>
                    <a:pt x="6867" y="110843"/>
                  </a:moveTo>
                  <a:cubicBezTo>
                    <a:pt x="10727" y="110843"/>
                    <a:pt x="13850" y="113966"/>
                    <a:pt x="13850" y="117826"/>
                  </a:cubicBezTo>
                  <a:lnTo>
                    <a:pt x="13850" y="6983"/>
                  </a:lnTo>
                  <a:cubicBezTo>
                    <a:pt x="13850" y="3126"/>
                    <a:pt x="10727" y="0"/>
                    <a:pt x="6867" y="0"/>
                  </a:cubicBezTo>
                  <a:cubicBezTo>
                    <a:pt x="3058" y="70"/>
                    <a:pt x="11" y="3176"/>
                    <a:pt x="11" y="6983"/>
                  </a:cubicBezTo>
                  <a:lnTo>
                    <a:pt x="11" y="118207"/>
                  </a:lnTo>
                  <a:cubicBezTo>
                    <a:pt x="-205" y="114360"/>
                    <a:pt x="2754" y="111059"/>
                    <a:pt x="6601" y="110855"/>
                  </a:cubicBezTo>
                  <a:cubicBezTo>
                    <a:pt x="6690" y="110843"/>
                    <a:pt x="6778" y="110843"/>
                    <a:pt x="6867" y="110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C1DB8CB-94EB-42E4-8220-723DA7D09DCB}"/>
                </a:ext>
              </a:extLst>
            </p:cNvPr>
            <p:cNvSpPr/>
            <p:nvPr/>
          </p:nvSpPr>
          <p:spPr>
            <a:xfrm>
              <a:off x="4192701" y="6096360"/>
              <a:ext cx="13839" cy="342304"/>
            </a:xfrm>
            <a:custGeom>
              <a:avLst/>
              <a:gdLst>
                <a:gd name="connsiteX0" fmla="*/ 13839 w 13839"/>
                <a:gd name="connsiteY0" fmla="*/ 342304 h 342304"/>
                <a:gd name="connsiteX1" fmla="*/ 13839 w 13839"/>
                <a:gd name="connsiteY1" fmla="*/ 6983 h 342304"/>
                <a:gd name="connsiteX2" fmla="*/ 6856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4 h 342304"/>
                <a:gd name="connsiteX5" fmla="*/ 13839 w 13839"/>
                <a:gd name="connsiteY5" fmla="*/ 342304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39" y="342304"/>
                  </a:move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42304"/>
                  </a:lnTo>
                  <a:lnTo>
                    <a:pt x="13839" y="3423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0025A19-2CB5-4613-80D8-90EB97E5F3DA}"/>
                </a:ext>
              </a:extLst>
            </p:cNvPr>
            <p:cNvSpPr/>
            <p:nvPr/>
          </p:nvSpPr>
          <p:spPr>
            <a:xfrm>
              <a:off x="6909248" y="6512941"/>
              <a:ext cx="37" cy="1777"/>
            </a:xfrm>
            <a:custGeom>
              <a:avLst/>
              <a:gdLst>
                <a:gd name="connsiteX0" fmla="*/ 38 w 37"/>
                <a:gd name="connsiteY0" fmla="*/ 1778 h 1777"/>
                <a:gd name="connsiteX1" fmla="*/ 38 w 37"/>
                <a:gd name="connsiteY1" fmla="*/ 889 h 1777"/>
                <a:gd name="connsiteX2" fmla="*/ 38 w 37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1777">
                  <a:moveTo>
                    <a:pt x="38" y="1778"/>
                  </a:moveTo>
                  <a:cubicBezTo>
                    <a:pt x="0" y="1485"/>
                    <a:pt x="0" y="1181"/>
                    <a:pt x="38" y="889"/>
                  </a:cubicBezTo>
                  <a:cubicBezTo>
                    <a:pt x="-13" y="597"/>
                    <a:pt x="-13" y="292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0615170-7655-4FD6-93CB-6E4517B57491}"/>
                </a:ext>
              </a:extLst>
            </p:cNvPr>
            <p:cNvSpPr/>
            <p:nvPr/>
          </p:nvSpPr>
          <p:spPr>
            <a:xfrm>
              <a:off x="4039960" y="6446409"/>
              <a:ext cx="106017" cy="13839"/>
            </a:xfrm>
            <a:custGeom>
              <a:avLst/>
              <a:gdLst>
                <a:gd name="connsiteX0" fmla="*/ 6856 w 106017"/>
                <a:gd name="connsiteY0" fmla="*/ 6856 h 13839"/>
                <a:gd name="connsiteX1" fmla="*/ 0 w 106017"/>
                <a:gd name="connsiteY1" fmla="*/ 13839 h 13839"/>
                <a:gd name="connsiteX2" fmla="*/ 106017 w 106017"/>
                <a:gd name="connsiteY2" fmla="*/ 13839 h 13839"/>
                <a:gd name="connsiteX3" fmla="*/ 103224 w 106017"/>
                <a:gd name="connsiteY3" fmla="*/ 8507 h 13839"/>
                <a:gd name="connsiteX4" fmla="*/ 103224 w 106017"/>
                <a:gd name="connsiteY4" fmla="*/ 0 h 13839"/>
                <a:gd name="connsiteX5" fmla="*/ 0 w 106017"/>
                <a:gd name="connsiteY5" fmla="*/ 0 h 13839"/>
                <a:gd name="connsiteX6" fmla="*/ 6856 w 106017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839">
                  <a:moveTo>
                    <a:pt x="6856" y="6856"/>
                  </a:moveTo>
                  <a:cubicBezTo>
                    <a:pt x="6856" y="10665"/>
                    <a:pt x="3809" y="13776"/>
                    <a:pt x="0" y="13839"/>
                  </a:cubicBezTo>
                  <a:lnTo>
                    <a:pt x="106017" y="13839"/>
                  </a:lnTo>
                  <a:cubicBezTo>
                    <a:pt x="104316" y="12582"/>
                    <a:pt x="103288" y="10614"/>
                    <a:pt x="103224" y="8507"/>
                  </a:cubicBezTo>
                  <a:lnTo>
                    <a:pt x="103224" y="0"/>
                  </a:ln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A9ABD9-42D8-49C7-9A3B-31532B9D780D}"/>
                </a:ext>
              </a:extLst>
            </p:cNvPr>
            <p:cNvSpPr/>
            <p:nvPr/>
          </p:nvSpPr>
          <p:spPr>
            <a:xfrm>
              <a:off x="3601740" y="6454789"/>
              <a:ext cx="13896" cy="7617"/>
            </a:xfrm>
            <a:custGeom>
              <a:avLst/>
              <a:gdLst>
                <a:gd name="connsiteX0" fmla="*/ 13896 w 13896"/>
                <a:gd name="connsiteY0" fmla="*/ 1270 h 7617"/>
                <a:gd name="connsiteX1" fmla="*/ 13896 w 13896"/>
                <a:gd name="connsiteY1" fmla="*/ 0 h 7617"/>
                <a:gd name="connsiteX2" fmla="*/ 13896 w 13896"/>
                <a:gd name="connsiteY2" fmla="*/ 0 h 7617"/>
                <a:gd name="connsiteX3" fmla="*/ 7040 w 13896"/>
                <a:gd name="connsiteY3" fmla="*/ 6856 h 7617"/>
                <a:gd name="connsiteX4" fmla="*/ 57 w 13896"/>
                <a:gd name="connsiteY4" fmla="*/ 0 h 7617"/>
                <a:gd name="connsiteX5" fmla="*/ 57 w 13896"/>
                <a:gd name="connsiteY5" fmla="*/ 1397 h 7617"/>
                <a:gd name="connsiteX6" fmla="*/ 57 w 13896"/>
                <a:gd name="connsiteY6" fmla="*/ 3047 h 7617"/>
                <a:gd name="connsiteX7" fmla="*/ 3739 w 13896"/>
                <a:gd name="connsiteY7" fmla="*/ 7618 h 7617"/>
                <a:gd name="connsiteX8" fmla="*/ 8945 w 13896"/>
                <a:gd name="connsiteY8" fmla="*/ 7618 h 7617"/>
                <a:gd name="connsiteX9" fmla="*/ 13135 w 13896"/>
                <a:gd name="connsiteY9" fmla="*/ 2793 h 7617"/>
                <a:gd name="connsiteX10" fmla="*/ 13135 w 13896"/>
                <a:gd name="connsiteY10" fmla="*/ 2793 h 7617"/>
                <a:gd name="connsiteX11" fmla="*/ 13896 w 13896"/>
                <a:gd name="connsiteY11" fmla="*/ 1270 h 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617">
                  <a:moveTo>
                    <a:pt x="13896" y="1270"/>
                  </a:moveTo>
                  <a:lnTo>
                    <a:pt x="13896" y="0"/>
                  </a:lnTo>
                  <a:lnTo>
                    <a:pt x="13896" y="0"/>
                  </a:lnTo>
                  <a:cubicBezTo>
                    <a:pt x="13896" y="3783"/>
                    <a:pt x="10824" y="6856"/>
                    <a:pt x="7040" y="6856"/>
                  </a:cubicBezTo>
                  <a:cubicBezTo>
                    <a:pt x="3231" y="6856"/>
                    <a:pt x="121" y="3809"/>
                    <a:pt x="57" y="0"/>
                  </a:cubicBezTo>
                  <a:lnTo>
                    <a:pt x="57" y="1397"/>
                  </a:lnTo>
                  <a:cubicBezTo>
                    <a:pt x="-19" y="1943"/>
                    <a:pt x="-19" y="2501"/>
                    <a:pt x="57" y="3047"/>
                  </a:cubicBezTo>
                  <a:cubicBezTo>
                    <a:pt x="565" y="5028"/>
                    <a:pt x="1911" y="6691"/>
                    <a:pt x="3739" y="7618"/>
                  </a:cubicBezTo>
                  <a:lnTo>
                    <a:pt x="8945" y="7618"/>
                  </a:lnTo>
                  <a:cubicBezTo>
                    <a:pt x="11065" y="6818"/>
                    <a:pt x="12639" y="5002"/>
                    <a:pt x="13135" y="2793"/>
                  </a:cubicBezTo>
                  <a:lnTo>
                    <a:pt x="13135" y="2793"/>
                  </a:lnTo>
                  <a:cubicBezTo>
                    <a:pt x="13465" y="2323"/>
                    <a:pt x="13719" y="1816"/>
                    <a:pt x="13896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2CDD18E-5C40-4024-889E-3678BC6018A5}"/>
                </a:ext>
              </a:extLst>
            </p:cNvPr>
            <p:cNvSpPr/>
            <p:nvPr/>
          </p:nvSpPr>
          <p:spPr>
            <a:xfrm>
              <a:off x="3991713" y="6453266"/>
              <a:ext cx="11046" cy="8887"/>
            </a:xfrm>
            <a:custGeom>
              <a:avLst/>
              <a:gdLst>
                <a:gd name="connsiteX0" fmla="*/ 0 w 11046"/>
                <a:gd name="connsiteY0" fmla="*/ 0 h 8887"/>
                <a:gd name="connsiteX1" fmla="*/ 0 w 11046"/>
                <a:gd name="connsiteY1" fmla="*/ 1905 h 8887"/>
                <a:gd name="connsiteX2" fmla="*/ 0 w 11046"/>
                <a:gd name="connsiteY2" fmla="*/ 3428 h 8887"/>
                <a:gd name="connsiteX3" fmla="*/ 0 w 11046"/>
                <a:gd name="connsiteY3" fmla="*/ 4444 h 8887"/>
                <a:gd name="connsiteX4" fmla="*/ 6348 w 11046"/>
                <a:gd name="connsiteY4" fmla="*/ 8888 h 8887"/>
                <a:gd name="connsiteX5" fmla="*/ 11046 w 11046"/>
                <a:gd name="connsiteY5" fmla="*/ 6983 h 8887"/>
                <a:gd name="connsiteX6" fmla="*/ 6348 w 11046"/>
                <a:gd name="connsiteY6" fmla="*/ 6983 h 8887"/>
                <a:gd name="connsiteX7" fmla="*/ 0 w 11046"/>
                <a:gd name="connsiteY7" fmla="*/ 0 h 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046" h="8887">
                  <a:moveTo>
                    <a:pt x="0" y="0"/>
                  </a:moveTo>
                  <a:lnTo>
                    <a:pt x="0" y="1905"/>
                  </a:lnTo>
                  <a:cubicBezTo>
                    <a:pt x="0" y="1905"/>
                    <a:pt x="0" y="2920"/>
                    <a:pt x="0" y="3428"/>
                  </a:cubicBezTo>
                  <a:cubicBezTo>
                    <a:pt x="0" y="3936"/>
                    <a:pt x="0" y="4190"/>
                    <a:pt x="0" y="4444"/>
                  </a:cubicBezTo>
                  <a:cubicBezTo>
                    <a:pt x="1028" y="7072"/>
                    <a:pt x="3530" y="8824"/>
                    <a:pt x="6348" y="8888"/>
                  </a:cubicBezTo>
                  <a:cubicBezTo>
                    <a:pt x="8101" y="8875"/>
                    <a:pt x="9776" y="8189"/>
                    <a:pt x="11046" y="6983"/>
                  </a:cubicBezTo>
                  <a:lnTo>
                    <a:pt x="6348" y="6983"/>
                  </a:lnTo>
                  <a:cubicBezTo>
                    <a:pt x="2742" y="6653"/>
                    <a:pt x="-13" y="36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ACFB150-8D79-4774-A81E-F31BB9533D9D}"/>
                </a:ext>
              </a:extLst>
            </p:cNvPr>
            <p:cNvSpPr/>
            <p:nvPr/>
          </p:nvSpPr>
          <p:spPr>
            <a:xfrm>
              <a:off x="4143184" y="6453266"/>
              <a:ext cx="9903" cy="8506"/>
            </a:xfrm>
            <a:custGeom>
              <a:avLst/>
              <a:gdLst>
                <a:gd name="connsiteX0" fmla="*/ 9903 w 9903"/>
                <a:gd name="connsiteY0" fmla="*/ 7745 h 8506"/>
                <a:gd name="connsiteX1" fmla="*/ 9903 w 9903"/>
                <a:gd name="connsiteY1" fmla="*/ 6221 h 8506"/>
                <a:gd name="connsiteX2" fmla="*/ 6983 w 9903"/>
                <a:gd name="connsiteY2" fmla="*/ 6983 h 8506"/>
                <a:gd name="connsiteX3" fmla="*/ 0 w 9903"/>
                <a:gd name="connsiteY3" fmla="*/ 0 h 8506"/>
                <a:gd name="connsiteX4" fmla="*/ 0 w 9903"/>
                <a:gd name="connsiteY4" fmla="*/ 1651 h 8506"/>
                <a:gd name="connsiteX5" fmla="*/ 6983 w 9903"/>
                <a:gd name="connsiteY5" fmla="*/ 8507 h 8506"/>
                <a:gd name="connsiteX6" fmla="*/ 9903 w 9903"/>
                <a:gd name="connsiteY6" fmla="*/ 7745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903" h="8506">
                  <a:moveTo>
                    <a:pt x="9903" y="7745"/>
                  </a:moveTo>
                  <a:lnTo>
                    <a:pt x="9903" y="6221"/>
                  </a:lnTo>
                  <a:cubicBezTo>
                    <a:pt x="9015" y="6729"/>
                    <a:pt x="8011" y="6983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651"/>
                  </a:lnTo>
                  <a:cubicBezTo>
                    <a:pt x="190" y="5396"/>
                    <a:pt x="3225" y="8380"/>
                    <a:pt x="6983" y="8507"/>
                  </a:cubicBezTo>
                  <a:cubicBezTo>
                    <a:pt x="8011" y="8507"/>
                    <a:pt x="9015" y="8253"/>
                    <a:pt x="9903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3D0CC41C-DF7B-41D2-9B36-EBCB3101FD8B}"/>
                </a:ext>
              </a:extLst>
            </p:cNvPr>
            <p:cNvSpPr/>
            <p:nvPr/>
          </p:nvSpPr>
          <p:spPr>
            <a:xfrm>
              <a:off x="4185290" y="6438664"/>
              <a:ext cx="14267" cy="13712"/>
            </a:xfrm>
            <a:custGeom>
              <a:avLst/>
              <a:gdLst>
                <a:gd name="connsiteX0" fmla="*/ 7412 w 14267"/>
                <a:gd name="connsiteY0" fmla="*/ 6856 h 13712"/>
                <a:gd name="connsiteX1" fmla="*/ 14268 w 14267"/>
                <a:gd name="connsiteY1" fmla="*/ 0 h 13712"/>
                <a:gd name="connsiteX2" fmla="*/ 6777 w 14267"/>
                <a:gd name="connsiteY2" fmla="*/ 0 h 13712"/>
                <a:gd name="connsiteX3" fmla="*/ 48 w 14267"/>
                <a:gd name="connsiteY3" fmla="*/ 6729 h 13712"/>
                <a:gd name="connsiteX4" fmla="*/ 48 w 14267"/>
                <a:gd name="connsiteY4" fmla="*/ 6729 h 13712"/>
                <a:gd name="connsiteX5" fmla="*/ 48 w 14267"/>
                <a:gd name="connsiteY5" fmla="*/ 9015 h 13712"/>
                <a:gd name="connsiteX6" fmla="*/ 6523 w 14267"/>
                <a:gd name="connsiteY6" fmla="*/ 13713 h 13712"/>
                <a:gd name="connsiteX7" fmla="*/ 13887 w 14267"/>
                <a:gd name="connsiteY7" fmla="*/ 13713 h 13712"/>
                <a:gd name="connsiteX8" fmla="*/ 7412 w 14267"/>
                <a:gd name="connsiteY8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67" h="13712">
                  <a:moveTo>
                    <a:pt x="7412" y="6856"/>
                  </a:moveTo>
                  <a:cubicBezTo>
                    <a:pt x="7412" y="3073"/>
                    <a:pt x="10484" y="0"/>
                    <a:pt x="14268" y="0"/>
                  </a:cubicBezTo>
                  <a:lnTo>
                    <a:pt x="6777" y="0"/>
                  </a:lnTo>
                  <a:cubicBezTo>
                    <a:pt x="3120" y="127"/>
                    <a:pt x="174" y="3073"/>
                    <a:pt x="48" y="6729"/>
                  </a:cubicBezTo>
                  <a:lnTo>
                    <a:pt x="48" y="6729"/>
                  </a:lnTo>
                  <a:cubicBezTo>
                    <a:pt x="-16" y="7491"/>
                    <a:pt x="-16" y="8253"/>
                    <a:pt x="48" y="9015"/>
                  </a:cubicBezTo>
                  <a:cubicBezTo>
                    <a:pt x="1038" y="11757"/>
                    <a:pt x="3603" y="13624"/>
                    <a:pt x="6523" y="13713"/>
                  </a:cubicBezTo>
                  <a:lnTo>
                    <a:pt x="13887" y="13713"/>
                  </a:lnTo>
                  <a:cubicBezTo>
                    <a:pt x="10281" y="13446"/>
                    <a:pt x="7462" y="10475"/>
                    <a:pt x="741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EC2E78C-41AC-41D4-907C-93A770033FC2}"/>
                </a:ext>
              </a:extLst>
            </p:cNvPr>
            <p:cNvSpPr/>
            <p:nvPr/>
          </p:nvSpPr>
          <p:spPr>
            <a:xfrm>
              <a:off x="4192701" y="6438664"/>
              <a:ext cx="317671" cy="13839"/>
            </a:xfrm>
            <a:custGeom>
              <a:avLst/>
              <a:gdLst>
                <a:gd name="connsiteX0" fmla="*/ 317671 w 317671"/>
                <a:gd name="connsiteY0" fmla="*/ 6856 h 13839"/>
                <a:gd name="connsiteX1" fmla="*/ 317671 w 317671"/>
                <a:gd name="connsiteY1" fmla="*/ 0 h 13839"/>
                <a:gd name="connsiteX2" fmla="*/ 6856 w 317671"/>
                <a:gd name="connsiteY2" fmla="*/ 0 h 13839"/>
                <a:gd name="connsiteX3" fmla="*/ 0 w 317671"/>
                <a:gd name="connsiteY3" fmla="*/ 6856 h 13839"/>
                <a:gd name="connsiteX4" fmla="*/ 6856 w 317671"/>
                <a:gd name="connsiteY4" fmla="*/ 13839 h 13839"/>
                <a:gd name="connsiteX5" fmla="*/ 317671 w 317671"/>
                <a:gd name="connsiteY5" fmla="*/ 13839 h 13839"/>
                <a:gd name="connsiteX6" fmla="*/ 317671 w 317671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71" h="13839">
                  <a:moveTo>
                    <a:pt x="317671" y="6856"/>
                  </a:moveTo>
                  <a:lnTo>
                    <a:pt x="317671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17671" y="13839"/>
                  </a:lnTo>
                  <a:lnTo>
                    <a:pt x="317671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0819C64-1DE1-4B61-83E2-1E981D0271CD}"/>
                </a:ext>
              </a:extLst>
            </p:cNvPr>
            <p:cNvSpPr/>
            <p:nvPr/>
          </p:nvSpPr>
          <p:spPr>
            <a:xfrm>
              <a:off x="5206024" y="5839251"/>
              <a:ext cx="322877" cy="13839"/>
            </a:xfrm>
            <a:custGeom>
              <a:avLst/>
              <a:gdLst>
                <a:gd name="connsiteX0" fmla="*/ 4953 w 322877"/>
                <a:gd name="connsiteY0" fmla="*/ 889 h 13839"/>
                <a:gd name="connsiteX1" fmla="*/ 2540 w 322877"/>
                <a:gd name="connsiteY1" fmla="*/ 2285 h 13839"/>
                <a:gd name="connsiteX2" fmla="*/ 1334 w 322877"/>
                <a:gd name="connsiteY2" fmla="*/ 11364 h 13839"/>
                <a:gd name="connsiteX3" fmla="*/ 2540 w 322877"/>
                <a:gd name="connsiteY3" fmla="*/ 12570 h 13839"/>
                <a:gd name="connsiteX4" fmla="*/ 4953 w 322877"/>
                <a:gd name="connsiteY4" fmla="*/ 13839 h 13839"/>
                <a:gd name="connsiteX5" fmla="*/ 5714 w 322877"/>
                <a:gd name="connsiteY5" fmla="*/ 13839 h 13839"/>
                <a:gd name="connsiteX6" fmla="*/ 6984 w 322877"/>
                <a:gd name="connsiteY6" fmla="*/ 13839 h 13839"/>
                <a:gd name="connsiteX7" fmla="*/ 322878 w 322877"/>
                <a:gd name="connsiteY7" fmla="*/ 13839 h 13839"/>
                <a:gd name="connsiteX8" fmla="*/ 316022 w 322877"/>
                <a:gd name="connsiteY8" fmla="*/ 6856 h 13839"/>
                <a:gd name="connsiteX9" fmla="*/ 322878 w 322877"/>
                <a:gd name="connsiteY9" fmla="*/ 0 h 13839"/>
                <a:gd name="connsiteX10" fmla="*/ 6984 w 322877"/>
                <a:gd name="connsiteY10" fmla="*/ 0 h 13839"/>
                <a:gd name="connsiteX11" fmla="*/ 4953 w 322877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77" h="13839">
                  <a:moveTo>
                    <a:pt x="4953" y="889"/>
                  </a:moveTo>
                  <a:cubicBezTo>
                    <a:pt x="4051" y="1148"/>
                    <a:pt x="3213" y="1628"/>
                    <a:pt x="2540" y="2285"/>
                  </a:cubicBezTo>
                  <a:cubicBezTo>
                    <a:pt x="-304" y="4459"/>
                    <a:pt x="-837" y="8523"/>
                    <a:pt x="1334" y="11364"/>
                  </a:cubicBezTo>
                  <a:cubicBezTo>
                    <a:pt x="1677" y="11817"/>
                    <a:pt x="2083" y="12222"/>
                    <a:pt x="2540" y="12570"/>
                  </a:cubicBezTo>
                  <a:cubicBezTo>
                    <a:pt x="3226" y="13186"/>
                    <a:pt x="4051" y="13622"/>
                    <a:pt x="4953" y="13839"/>
                  </a:cubicBezTo>
                  <a:lnTo>
                    <a:pt x="5714" y="13839"/>
                  </a:lnTo>
                  <a:lnTo>
                    <a:pt x="6984" y="13839"/>
                  </a:lnTo>
                  <a:lnTo>
                    <a:pt x="322878" y="13839"/>
                  </a:lnTo>
                  <a:cubicBezTo>
                    <a:pt x="319069" y="13770"/>
                    <a:pt x="316022" y="10664"/>
                    <a:pt x="316022" y="6856"/>
                  </a:cubicBezTo>
                  <a:cubicBezTo>
                    <a:pt x="316022" y="3070"/>
                    <a:pt x="319094" y="0"/>
                    <a:pt x="322878" y="0"/>
                  </a:cubicBezTo>
                  <a:lnTo>
                    <a:pt x="6984" y="0"/>
                  </a:lnTo>
                  <a:cubicBezTo>
                    <a:pt x="6273" y="217"/>
                    <a:pt x="5587" y="515"/>
                    <a:pt x="4953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34AF21D-3E91-4D13-9AA1-447621EC215C}"/>
                </a:ext>
              </a:extLst>
            </p:cNvPr>
            <p:cNvSpPr/>
            <p:nvPr/>
          </p:nvSpPr>
          <p:spPr>
            <a:xfrm>
              <a:off x="8046529" y="6509004"/>
              <a:ext cx="82020" cy="13712"/>
            </a:xfrm>
            <a:custGeom>
              <a:avLst/>
              <a:gdLst>
                <a:gd name="connsiteX0" fmla="*/ 6983 w 82020"/>
                <a:gd name="connsiteY0" fmla="*/ 6856 h 13712"/>
                <a:gd name="connsiteX1" fmla="*/ 127 w 82020"/>
                <a:gd name="connsiteY1" fmla="*/ 13713 h 13712"/>
                <a:gd name="connsiteX2" fmla="*/ 75164 w 82020"/>
                <a:gd name="connsiteY2" fmla="*/ 13713 h 13712"/>
                <a:gd name="connsiteX3" fmla="*/ 82021 w 82020"/>
                <a:gd name="connsiteY3" fmla="*/ 6856 h 13712"/>
                <a:gd name="connsiteX4" fmla="*/ 75164 w 82020"/>
                <a:gd name="connsiteY4" fmla="*/ 0 h 13712"/>
                <a:gd name="connsiteX5" fmla="*/ 0 w 82020"/>
                <a:gd name="connsiteY5" fmla="*/ 0 h 13712"/>
                <a:gd name="connsiteX6" fmla="*/ 6983 w 82020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020" h="13712">
                  <a:moveTo>
                    <a:pt x="6983" y="6856"/>
                  </a:moveTo>
                  <a:cubicBezTo>
                    <a:pt x="6983" y="10640"/>
                    <a:pt x="3910" y="13713"/>
                    <a:pt x="127" y="13713"/>
                  </a:cubicBezTo>
                  <a:lnTo>
                    <a:pt x="75164" y="13713"/>
                  </a:lnTo>
                  <a:cubicBezTo>
                    <a:pt x="78948" y="13713"/>
                    <a:pt x="82021" y="10640"/>
                    <a:pt x="82021" y="6856"/>
                  </a:cubicBezTo>
                  <a:cubicBezTo>
                    <a:pt x="82021" y="3073"/>
                    <a:pt x="78948" y="0"/>
                    <a:pt x="75164" y="0"/>
                  </a:cubicBezTo>
                  <a:lnTo>
                    <a:pt x="0" y="0"/>
                  </a:lnTo>
                  <a:cubicBezTo>
                    <a:pt x="3809" y="0"/>
                    <a:pt x="6919" y="3047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B5CBB18-37E8-45F7-82EE-7482528B0E98}"/>
                </a:ext>
              </a:extLst>
            </p:cNvPr>
            <p:cNvSpPr/>
            <p:nvPr/>
          </p:nvSpPr>
          <p:spPr>
            <a:xfrm>
              <a:off x="7898739" y="6508877"/>
              <a:ext cx="154772" cy="13839"/>
            </a:xfrm>
            <a:custGeom>
              <a:avLst/>
              <a:gdLst>
                <a:gd name="connsiteX0" fmla="*/ 6857 w 154772"/>
                <a:gd name="connsiteY0" fmla="*/ 0 h 13839"/>
                <a:gd name="connsiteX1" fmla="*/ 0 w 154772"/>
                <a:gd name="connsiteY1" fmla="*/ 6983 h 13839"/>
                <a:gd name="connsiteX2" fmla="*/ 6857 w 154772"/>
                <a:gd name="connsiteY2" fmla="*/ 13839 h 13839"/>
                <a:gd name="connsiteX3" fmla="*/ 147917 w 154772"/>
                <a:gd name="connsiteY3" fmla="*/ 13839 h 13839"/>
                <a:gd name="connsiteX4" fmla="*/ 154773 w 154772"/>
                <a:gd name="connsiteY4" fmla="*/ 6983 h 13839"/>
                <a:gd name="connsiteX5" fmla="*/ 147917 w 154772"/>
                <a:gd name="connsiteY5" fmla="*/ 0 h 13839"/>
                <a:gd name="connsiteX6" fmla="*/ 6857 w 154772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72" h="13839">
                  <a:moveTo>
                    <a:pt x="6857" y="0"/>
                  </a:move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147917" y="13839"/>
                  </a:lnTo>
                  <a:cubicBezTo>
                    <a:pt x="151700" y="13839"/>
                    <a:pt x="154773" y="10767"/>
                    <a:pt x="154773" y="6983"/>
                  </a:cubicBezTo>
                  <a:cubicBezTo>
                    <a:pt x="154773" y="3174"/>
                    <a:pt x="151726" y="64"/>
                    <a:pt x="147917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3C2E687-C35F-4C8F-9707-0BBB090DF6B2}"/>
                </a:ext>
              </a:extLst>
            </p:cNvPr>
            <p:cNvSpPr/>
            <p:nvPr/>
          </p:nvSpPr>
          <p:spPr>
            <a:xfrm>
              <a:off x="4403946" y="5580745"/>
              <a:ext cx="13868" cy="32630"/>
            </a:xfrm>
            <a:custGeom>
              <a:avLst/>
              <a:gdLst>
                <a:gd name="connsiteX0" fmla="*/ 4727 w 13868"/>
                <a:gd name="connsiteY0" fmla="*/ 0 h 32630"/>
                <a:gd name="connsiteX1" fmla="*/ 3584 w 13868"/>
                <a:gd name="connsiteY1" fmla="*/ 0 h 32630"/>
                <a:gd name="connsiteX2" fmla="*/ 2568 w 13868"/>
                <a:gd name="connsiteY2" fmla="*/ 0 h 32630"/>
                <a:gd name="connsiteX3" fmla="*/ 1425 w 13868"/>
                <a:gd name="connsiteY3" fmla="*/ 889 h 32630"/>
                <a:gd name="connsiteX4" fmla="*/ 664 w 13868"/>
                <a:gd name="connsiteY4" fmla="*/ 1905 h 32630"/>
                <a:gd name="connsiteX5" fmla="*/ 28 w 13868"/>
                <a:gd name="connsiteY5" fmla="*/ 3174 h 32630"/>
                <a:gd name="connsiteX6" fmla="*/ 28 w 13868"/>
                <a:gd name="connsiteY6" fmla="*/ 4571 h 32630"/>
                <a:gd name="connsiteX7" fmla="*/ 28 w 13868"/>
                <a:gd name="connsiteY7" fmla="*/ 5587 h 32630"/>
                <a:gd name="connsiteX8" fmla="*/ 28 w 13868"/>
                <a:gd name="connsiteY8" fmla="*/ 32631 h 32630"/>
                <a:gd name="connsiteX9" fmla="*/ 13868 w 13868"/>
                <a:gd name="connsiteY9" fmla="*/ 32631 h 32630"/>
                <a:gd name="connsiteX10" fmla="*/ 13868 w 13868"/>
                <a:gd name="connsiteY10" fmla="*/ 6602 h 32630"/>
                <a:gd name="connsiteX11" fmla="*/ 10567 w 13868"/>
                <a:gd name="connsiteY11" fmla="*/ 889 h 32630"/>
                <a:gd name="connsiteX12" fmla="*/ 9297 w 13868"/>
                <a:gd name="connsiteY12" fmla="*/ 127 h 32630"/>
                <a:gd name="connsiteX13" fmla="*/ 7901 w 13868"/>
                <a:gd name="connsiteY13" fmla="*/ 127 h 32630"/>
                <a:gd name="connsiteX14" fmla="*/ 6631 w 13868"/>
                <a:gd name="connsiteY14" fmla="*/ 127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68" h="32630">
                  <a:moveTo>
                    <a:pt x="4727" y="0"/>
                  </a:moveTo>
                  <a:lnTo>
                    <a:pt x="3584" y="0"/>
                  </a:lnTo>
                  <a:lnTo>
                    <a:pt x="2568" y="0"/>
                  </a:lnTo>
                  <a:cubicBezTo>
                    <a:pt x="2136" y="223"/>
                    <a:pt x="1743" y="524"/>
                    <a:pt x="1425" y="889"/>
                  </a:cubicBezTo>
                  <a:cubicBezTo>
                    <a:pt x="1108" y="1171"/>
                    <a:pt x="841" y="1516"/>
                    <a:pt x="664" y="1905"/>
                  </a:cubicBezTo>
                  <a:cubicBezTo>
                    <a:pt x="371" y="2285"/>
                    <a:pt x="156" y="2716"/>
                    <a:pt x="28" y="3174"/>
                  </a:cubicBezTo>
                  <a:cubicBezTo>
                    <a:pt x="-9" y="3639"/>
                    <a:pt x="-9" y="4106"/>
                    <a:pt x="28" y="4571"/>
                  </a:cubicBezTo>
                  <a:cubicBezTo>
                    <a:pt x="28" y="4571"/>
                    <a:pt x="28" y="4571"/>
                    <a:pt x="28" y="5587"/>
                  </a:cubicBezTo>
                  <a:lnTo>
                    <a:pt x="28" y="32631"/>
                  </a:lnTo>
                  <a:lnTo>
                    <a:pt x="13868" y="32631"/>
                  </a:lnTo>
                  <a:lnTo>
                    <a:pt x="13868" y="6602"/>
                  </a:lnTo>
                  <a:cubicBezTo>
                    <a:pt x="13792" y="4265"/>
                    <a:pt x="12560" y="2120"/>
                    <a:pt x="10567" y="889"/>
                  </a:cubicBezTo>
                  <a:lnTo>
                    <a:pt x="9297" y="127"/>
                  </a:lnTo>
                  <a:lnTo>
                    <a:pt x="7901" y="127"/>
                  </a:lnTo>
                  <a:lnTo>
                    <a:pt x="663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067E661D-8E35-47F6-937A-9E1E085DA505}"/>
                </a:ext>
              </a:extLst>
            </p:cNvPr>
            <p:cNvSpPr/>
            <p:nvPr/>
          </p:nvSpPr>
          <p:spPr>
            <a:xfrm>
              <a:off x="5164252" y="5651593"/>
              <a:ext cx="13712" cy="189435"/>
            </a:xfrm>
            <a:custGeom>
              <a:avLst/>
              <a:gdLst>
                <a:gd name="connsiteX0" fmla="*/ 6856 w 13712"/>
                <a:gd name="connsiteY0" fmla="*/ 189436 h 189435"/>
                <a:gd name="connsiteX1" fmla="*/ 13713 w 13712"/>
                <a:gd name="connsiteY1" fmla="*/ 182452 h 189435"/>
                <a:gd name="connsiteX2" fmla="*/ 13713 w 13712"/>
                <a:gd name="connsiteY2" fmla="*/ 0 h 189435"/>
                <a:gd name="connsiteX3" fmla="*/ 6856 w 13712"/>
                <a:gd name="connsiteY3" fmla="*/ 6856 h 189435"/>
                <a:gd name="connsiteX4" fmla="*/ 0 w 13712"/>
                <a:gd name="connsiteY4" fmla="*/ 0 h 189435"/>
                <a:gd name="connsiteX5" fmla="*/ 0 w 13712"/>
                <a:gd name="connsiteY5" fmla="*/ 182452 h 189435"/>
                <a:gd name="connsiteX6" fmla="*/ 6856 w 13712"/>
                <a:gd name="connsiteY6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89435">
                  <a:moveTo>
                    <a:pt x="6856" y="189436"/>
                  </a:moveTo>
                  <a:cubicBezTo>
                    <a:pt x="10665" y="189366"/>
                    <a:pt x="13713" y="186260"/>
                    <a:pt x="13713" y="182452"/>
                  </a:cubicBez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60"/>
                    <a:pt x="3047" y="189366"/>
                    <a:pt x="6856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32045AD2-E237-498F-B878-394E31D3D828}"/>
                </a:ext>
              </a:extLst>
            </p:cNvPr>
            <p:cNvSpPr/>
            <p:nvPr/>
          </p:nvSpPr>
          <p:spPr>
            <a:xfrm>
              <a:off x="5164252" y="5628231"/>
              <a:ext cx="13712" cy="30345"/>
            </a:xfrm>
            <a:custGeom>
              <a:avLst/>
              <a:gdLst>
                <a:gd name="connsiteX0" fmla="*/ 6856 w 13712"/>
                <a:gd name="connsiteY0" fmla="*/ 30345 h 30345"/>
                <a:gd name="connsiteX1" fmla="*/ 13713 w 13712"/>
                <a:gd name="connsiteY1" fmla="*/ 23362 h 30345"/>
                <a:gd name="connsiteX2" fmla="*/ 13713 w 13712"/>
                <a:gd name="connsiteY2" fmla="*/ 6856 h 30345"/>
                <a:gd name="connsiteX3" fmla="*/ 6856 w 13712"/>
                <a:gd name="connsiteY3" fmla="*/ 0 h 30345"/>
                <a:gd name="connsiteX4" fmla="*/ 0 w 13712"/>
                <a:gd name="connsiteY4" fmla="*/ 6856 h 30345"/>
                <a:gd name="connsiteX5" fmla="*/ 0 w 13712"/>
                <a:gd name="connsiteY5" fmla="*/ 23362 h 30345"/>
                <a:gd name="connsiteX6" fmla="*/ 6856 w 13712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30345">
                  <a:moveTo>
                    <a:pt x="6856" y="30345"/>
                  </a:moveTo>
                  <a:cubicBezTo>
                    <a:pt x="10665" y="30275"/>
                    <a:pt x="13713" y="27170"/>
                    <a:pt x="13713" y="23362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362"/>
                  </a:lnTo>
                  <a:cubicBezTo>
                    <a:pt x="0" y="27170"/>
                    <a:pt x="3047" y="3027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F25097C-732B-4BA7-864B-05569C859670}"/>
                </a:ext>
              </a:extLst>
            </p:cNvPr>
            <p:cNvSpPr/>
            <p:nvPr/>
          </p:nvSpPr>
          <p:spPr>
            <a:xfrm>
              <a:off x="5532615" y="5806112"/>
              <a:ext cx="183435" cy="13839"/>
            </a:xfrm>
            <a:custGeom>
              <a:avLst/>
              <a:gdLst>
                <a:gd name="connsiteX0" fmla="*/ 6189 w 183435"/>
                <a:gd name="connsiteY0" fmla="*/ 762 h 13839"/>
                <a:gd name="connsiteX1" fmla="*/ 4666 w 183435"/>
                <a:gd name="connsiteY1" fmla="*/ 762 h 13839"/>
                <a:gd name="connsiteX2" fmla="*/ 3523 w 183435"/>
                <a:gd name="connsiteY2" fmla="*/ 762 h 13839"/>
                <a:gd name="connsiteX3" fmla="*/ 2381 w 183435"/>
                <a:gd name="connsiteY3" fmla="*/ 1524 h 13839"/>
                <a:gd name="connsiteX4" fmla="*/ 1492 w 183435"/>
                <a:gd name="connsiteY4" fmla="*/ 2285 h 13839"/>
                <a:gd name="connsiteX5" fmla="*/ 730 w 183435"/>
                <a:gd name="connsiteY5" fmla="*/ 3301 h 13839"/>
                <a:gd name="connsiteX6" fmla="*/ 95 w 183435"/>
                <a:gd name="connsiteY6" fmla="*/ 4571 h 13839"/>
                <a:gd name="connsiteX7" fmla="*/ 95 w 183435"/>
                <a:gd name="connsiteY7" fmla="*/ 6983 h 13839"/>
                <a:gd name="connsiteX8" fmla="*/ 6951 w 183435"/>
                <a:gd name="connsiteY8" fmla="*/ 13840 h 13839"/>
                <a:gd name="connsiteX9" fmla="*/ 183436 w 183435"/>
                <a:gd name="connsiteY9" fmla="*/ 13840 h 13839"/>
                <a:gd name="connsiteX10" fmla="*/ 176579 w 183435"/>
                <a:gd name="connsiteY10" fmla="*/ 6983 h 13839"/>
                <a:gd name="connsiteX11" fmla="*/ 183436 w 183435"/>
                <a:gd name="connsiteY11" fmla="*/ 0 h 13839"/>
                <a:gd name="connsiteX12" fmla="*/ 6189 w 183435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5" h="13839">
                  <a:moveTo>
                    <a:pt x="6189" y="762"/>
                  </a:moveTo>
                  <a:lnTo>
                    <a:pt x="4666" y="762"/>
                  </a:lnTo>
                  <a:lnTo>
                    <a:pt x="3523" y="762"/>
                  </a:lnTo>
                  <a:lnTo>
                    <a:pt x="2381" y="1524"/>
                  </a:lnTo>
                  <a:lnTo>
                    <a:pt x="1492" y="2285"/>
                  </a:lnTo>
                  <a:cubicBezTo>
                    <a:pt x="1492" y="2285"/>
                    <a:pt x="1492" y="3047"/>
                    <a:pt x="730" y="3301"/>
                  </a:cubicBezTo>
                  <a:cubicBezTo>
                    <a:pt x="489" y="3711"/>
                    <a:pt x="286" y="4135"/>
                    <a:pt x="95" y="4571"/>
                  </a:cubicBezTo>
                  <a:cubicBezTo>
                    <a:pt x="-32" y="5369"/>
                    <a:pt x="-32" y="6185"/>
                    <a:pt x="95" y="6983"/>
                  </a:cubicBezTo>
                  <a:cubicBezTo>
                    <a:pt x="95" y="10769"/>
                    <a:pt x="3168" y="13840"/>
                    <a:pt x="6951" y="13840"/>
                  </a:cubicBezTo>
                  <a:lnTo>
                    <a:pt x="183436" y="13840"/>
                  </a:lnTo>
                  <a:cubicBezTo>
                    <a:pt x="179652" y="13840"/>
                    <a:pt x="176579" y="10769"/>
                    <a:pt x="176579" y="6983"/>
                  </a:cubicBezTo>
                  <a:cubicBezTo>
                    <a:pt x="176579" y="3175"/>
                    <a:pt x="179626" y="70"/>
                    <a:pt x="183436" y="0"/>
                  </a:cubicBezTo>
                  <a:lnTo>
                    <a:pt x="61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17FA6BD-4596-4D92-BACD-8F80F28F202A}"/>
                </a:ext>
              </a:extLst>
            </p:cNvPr>
            <p:cNvSpPr/>
            <p:nvPr/>
          </p:nvSpPr>
          <p:spPr>
            <a:xfrm>
              <a:off x="5708686" y="5806747"/>
              <a:ext cx="24504" cy="13839"/>
            </a:xfrm>
            <a:custGeom>
              <a:avLst/>
              <a:gdLst>
                <a:gd name="connsiteX0" fmla="*/ 0 w 24504"/>
                <a:gd name="connsiteY0" fmla="*/ 6983 h 13839"/>
                <a:gd name="connsiteX1" fmla="*/ 6856 w 24504"/>
                <a:gd name="connsiteY1" fmla="*/ 13839 h 13839"/>
                <a:gd name="connsiteX2" fmla="*/ 17521 w 24504"/>
                <a:gd name="connsiteY2" fmla="*/ 13839 h 13839"/>
                <a:gd name="connsiteX3" fmla="*/ 17521 w 24504"/>
                <a:gd name="connsiteY3" fmla="*/ 6983 h 13839"/>
                <a:gd name="connsiteX4" fmla="*/ 24505 w 24504"/>
                <a:gd name="connsiteY4" fmla="*/ 0 h 13839"/>
                <a:gd name="connsiteX5" fmla="*/ 6603 w 24504"/>
                <a:gd name="connsiteY5" fmla="*/ 0 h 13839"/>
                <a:gd name="connsiteX6" fmla="*/ 0 w 24504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04" h="13839">
                  <a:moveTo>
                    <a:pt x="0" y="6983"/>
                  </a:moveTo>
                  <a:cubicBezTo>
                    <a:pt x="0" y="10769"/>
                    <a:pt x="3073" y="13839"/>
                    <a:pt x="6856" y="13839"/>
                  </a:cubicBezTo>
                  <a:lnTo>
                    <a:pt x="17521" y="13839"/>
                  </a:lnTo>
                  <a:lnTo>
                    <a:pt x="17521" y="6983"/>
                  </a:lnTo>
                  <a:cubicBezTo>
                    <a:pt x="17521" y="3126"/>
                    <a:pt x="20645" y="0"/>
                    <a:pt x="24505" y="0"/>
                  </a:cubicBezTo>
                  <a:lnTo>
                    <a:pt x="6603" y="0"/>
                  </a:lnTo>
                  <a:cubicBezTo>
                    <a:pt x="2895" y="203"/>
                    <a:pt x="0" y="3271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2EA6CA5-1207-4836-97EB-2782F403D3C0}"/>
                </a:ext>
              </a:extLst>
            </p:cNvPr>
            <p:cNvSpPr/>
            <p:nvPr/>
          </p:nvSpPr>
          <p:spPr>
            <a:xfrm>
              <a:off x="5726208" y="5806747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3" y="47994"/>
                    <a:pt x="6983" y="47994"/>
                  </a:cubicBezTo>
                  <a:cubicBezTo>
                    <a:pt x="10792" y="48062"/>
                    <a:pt x="13839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2" y="70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43479FA-2EFA-4A84-98C7-015EEF9FE87B}"/>
                </a:ext>
              </a:extLst>
            </p:cNvPr>
            <p:cNvSpPr/>
            <p:nvPr/>
          </p:nvSpPr>
          <p:spPr>
            <a:xfrm>
              <a:off x="5726462" y="5854741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2D35C065-AA3F-434C-A883-9D395FC163D2}"/>
                </a:ext>
              </a:extLst>
            </p:cNvPr>
            <p:cNvSpPr/>
            <p:nvPr/>
          </p:nvSpPr>
          <p:spPr>
            <a:xfrm>
              <a:off x="4511136" y="6243769"/>
              <a:ext cx="13123" cy="203147"/>
            </a:xfrm>
            <a:custGeom>
              <a:avLst/>
              <a:gdLst>
                <a:gd name="connsiteX0" fmla="*/ 6220 w 13123"/>
                <a:gd name="connsiteY0" fmla="*/ 194895 h 203147"/>
                <a:gd name="connsiteX1" fmla="*/ 10282 w 13123"/>
                <a:gd name="connsiteY1" fmla="*/ 196292 h 203147"/>
                <a:gd name="connsiteX2" fmla="*/ 13076 w 13123"/>
                <a:gd name="connsiteY2" fmla="*/ 196292 h 203147"/>
                <a:gd name="connsiteX3" fmla="*/ 13076 w 13123"/>
                <a:gd name="connsiteY3" fmla="*/ 5840 h 203147"/>
                <a:gd name="connsiteX4" fmla="*/ 13076 w 13123"/>
                <a:gd name="connsiteY4" fmla="*/ 5840 h 203147"/>
                <a:gd name="connsiteX5" fmla="*/ 13076 w 13123"/>
                <a:gd name="connsiteY5" fmla="*/ 5079 h 203147"/>
                <a:gd name="connsiteX6" fmla="*/ 13076 w 13123"/>
                <a:gd name="connsiteY6" fmla="*/ 3682 h 203147"/>
                <a:gd name="connsiteX7" fmla="*/ 13076 w 13123"/>
                <a:gd name="connsiteY7" fmla="*/ 3682 h 203147"/>
                <a:gd name="connsiteX8" fmla="*/ 13076 w 13123"/>
                <a:gd name="connsiteY8" fmla="*/ 2793 h 203147"/>
                <a:gd name="connsiteX9" fmla="*/ 12314 w 13123"/>
                <a:gd name="connsiteY9" fmla="*/ 1651 h 203147"/>
                <a:gd name="connsiteX10" fmla="*/ 11425 w 13123"/>
                <a:gd name="connsiteY10" fmla="*/ 762 h 203147"/>
                <a:gd name="connsiteX11" fmla="*/ 10282 w 13123"/>
                <a:gd name="connsiteY11" fmla="*/ 0 h 203147"/>
                <a:gd name="connsiteX12" fmla="*/ 9013 w 13123"/>
                <a:gd name="connsiteY12" fmla="*/ 0 h 203147"/>
                <a:gd name="connsiteX13" fmla="*/ 7108 w 13123"/>
                <a:gd name="connsiteY13" fmla="*/ 0 h 203147"/>
                <a:gd name="connsiteX14" fmla="*/ 125 w 13123"/>
                <a:gd name="connsiteY14" fmla="*/ 6983 h 203147"/>
                <a:gd name="connsiteX15" fmla="*/ 125 w 13123"/>
                <a:gd name="connsiteY15" fmla="*/ 203148 h 203147"/>
                <a:gd name="connsiteX16" fmla="*/ 5674 w 13123"/>
                <a:gd name="connsiteY16" fmla="*/ 194971 h 203147"/>
                <a:gd name="connsiteX17" fmla="*/ 6220 w 13123"/>
                <a:gd name="connsiteY17" fmla="*/ 19489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3" h="203147">
                  <a:moveTo>
                    <a:pt x="6220" y="194895"/>
                  </a:moveTo>
                  <a:cubicBezTo>
                    <a:pt x="7680" y="194959"/>
                    <a:pt x="9089" y="195441"/>
                    <a:pt x="10282" y="196292"/>
                  </a:cubicBezTo>
                  <a:lnTo>
                    <a:pt x="13076" y="196292"/>
                  </a:lnTo>
                  <a:lnTo>
                    <a:pt x="13076" y="5840"/>
                  </a:lnTo>
                  <a:lnTo>
                    <a:pt x="13076" y="5840"/>
                  </a:lnTo>
                  <a:cubicBezTo>
                    <a:pt x="13076" y="5840"/>
                    <a:pt x="13076" y="5840"/>
                    <a:pt x="13076" y="5079"/>
                  </a:cubicBezTo>
                  <a:cubicBezTo>
                    <a:pt x="13139" y="4609"/>
                    <a:pt x="13139" y="4152"/>
                    <a:pt x="13076" y="3682"/>
                  </a:cubicBezTo>
                  <a:lnTo>
                    <a:pt x="13076" y="3682"/>
                  </a:lnTo>
                  <a:lnTo>
                    <a:pt x="13076" y="2793"/>
                  </a:lnTo>
                  <a:lnTo>
                    <a:pt x="12314" y="1651"/>
                  </a:lnTo>
                  <a:lnTo>
                    <a:pt x="11425" y="762"/>
                  </a:lnTo>
                  <a:lnTo>
                    <a:pt x="10282" y="0"/>
                  </a:lnTo>
                  <a:lnTo>
                    <a:pt x="9013" y="0"/>
                  </a:lnTo>
                  <a:lnTo>
                    <a:pt x="7108" y="0"/>
                  </a:lnTo>
                  <a:cubicBezTo>
                    <a:pt x="3249" y="0"/>
                    <a:pt x="125" y="3123"/>
                    <a:pt x="125" y="6983"/>
                  </a:cubicBezTo>
                  <a:lnTo>
                    <a:pt x="125" y="203148"/>
                  </a:lnTo>
                  <a:cubicBezTo>
                    <a:pt x="-599" y="199364"/>
                    <a:pt x="1890" y="195708"/>
                    <a:pt x="5674" y="194971"/>
                  </a:cubicBezTo>
                  <a:cubicBezTo>
                    <a:pt x="5851" y="194946"/>
                    <a:pt x="6042" y="194920"/>
                    <a:pt x="6220" y="1948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1B028848-E566-43ED-A90B-EEBFDAA51BFC}"/>
                </a:ext>
              </a:extLst>
            </p:cNvPr>
            <p:cNvSpPr/>
            <p:nvPr/>
          </p:nvSpPr>
          <p:spPr>
            <a:xfrm>
              <a:off x="4524212" y="6453266"/>
              <a:ext cx="2793" cy="634"/>
            </a:xfrm>
            <a:custGeom>
              <a:avLst/>
              <a:gdLst>
                <a:gd name="connsiteX0" fmla="*/ 0 w 2793"/>
                <a:gd name="connsiteY0" fmla="*/ 0 h 634"/>
                <a:gd name="connsiteX1" fmla="*/ 0 w 2793"/>
                <a:gd name="connsiteY1" fmla="*/ 635 h 634"/>
                <a:gd name="connsiteX2" fmla="*/ 2793 w 2793"/>
                <a:gd name="connsiteY2" fmla="*/ 635 h 634"/>
                <a:gd name="connsiteX3" fmla="*/ 0 w 2793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634">
                  <a:moveTo>
                    <a:pt x="0" y="0"/>
                  </a:moveTo>
                  <a:lnTo>
                    <a:pt x="0" y="635"/>
                  </a:lnTo>
                  <a:lnTo>
                    <a:pt x="2793" y="635"/>
                  </a:lnTo>
                  <a:cubicBezTo>
                    <a:pt x="1828" y="622"/>
                    <a:pt x="876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3E7EE53C-1227-42FD-B5AA-B923B0D005BE}"/>
                </a:ext>
              </a:extLst>
            </p:cNvPr>
            <p:cNvSpPr/>
            <p:nvPr/>
          </p:nvSpPr>
          <p:spPr>
            <a:xfrm>
              <a:off x="4521419" y="6440061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397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lnTo>
                    <a:pt x="1397" y="1524"/>
                  </a:lnTo>
                  <a:cubicBezTo>
                    <a:pt x="2603" y="597"/>
                    <a:pt x="4063" y="64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4DEDA032-1EB3-4FD5-B6B1-8D0F112624F2}"/>
                </a:ext>
              </a:extLst>
            </p:cNvPr>
            <p:cNvSpPr/>
            <p:nvPr/>
          </p:nvSpPr>
          <p:spPr>
            <a:xfrm>
              <a:off x="4522815" y="6440061"/>
              <a:ext cx="252156" cy="13839"/>
            </a:xfrm>
            <a:custGeom>
              <a:avLst/>
              <a:gdLst>
                <a:gd name="connsiteX0" fmla="*/ 246570 w 252156"/>
                <a:gd name="connsiteY0" fmla="*/ 7237 h 13839"/>
                <a:gd name="connsiteX1" fmla="*/ 246570 w 252156"/>
                <a:gd name="connsiteY1" fmla="*/ 0 h 13839"/>
                <a:gd name="connsiteX2" fmla="*/ 4190 w 252156"/>
                <a:gd name="connsiteY2" fmla="*/ 0 h 13839"/>
                <a:gd name="connsiteX3" fmla="*/ 0 w 252156"/>
                <a:gd name="connsiteY3" fmla="*/ 1524 h 13839"/>
                <a:gd name="connsiteX4" fmla="*/ 1396 w 252156"/>
                <a:gd name="connsiteY4" fmla="*/ 5460 h 13839"/>
                <a:gd name="connsiteX5" fmla="*/ 1396 w 252156"/>
                <a:gd name="connsiteY5" fmla="*/ 13205 h 13839"/>
                <a:gd name="connsiteX6" fmla="*/ 4190 w 252156"/>
                <a:gd name="connsiteY6" fmla="*/ 13839 h 13839"/>
                <a:gd name="connsiteX7" fmla="*/ 252156 w 252156"/>
                <a:gd name="connsiteY7" fmla="*/ 13839 h 13839"/>
                <a:gd name="connsiteX8" fmla="*/ 246570 w 252156"/>
                <a:gd name="connsiteY8" fmla="*/ 723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6" h="13839">
                  <a:moveTo>
                    <a:pt x="246570" y="7237"/>
                  </a:moveTo>
                  <a:lnTo>
                    <a:pt x="246570" y="0"/>
                  </a:lnTo>
                  <a:lnTo>
                    <a:pt x="4190" y="0"/>
                  </a:lnTo>
                  <a:cubicBezTo>
                    <a:pt x="2666" y="64"/>
                    <a:pt x="1206" y="597"/>
                    <a:pt x="0" y="1524"/>
                  </a:cubicBezTo>
                  <a:cubicBezTo>
                    <a:pt x="889" y="2641"/>
                    <a:pt x="1384" y="4025"/>
                    <a:pt x="1396" y="5460"/>
                  </a:cubicBezTo>
                  <a:lnTo>
                    <a:pt x="1396" y="13205"/>
                  </a:lnTo>
                  <a:cubicBezTo>
                    <a:pt x="2273" y="13611"/>
                    <a:pt x="3225" y="13827"/>
                    <a:pt x="4190" y="13839"/>
                  </a:cubicBezTo>
                  <a:lnTo>
                    <a:pt x="252156" y="13839"/>
                  </a:lnTo>
                  <a:cubicBezTo>
                    <a:pt x="248944" y="13281"/>
                    <a:pt x="246582" y="10500"/>
                    <a:pt x="246570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CFCF1DCD-C468-43BD-9075-EBDEB6F7C6A7}"/>
                </a:ext>
              </a:extLst>
            </p:cNvPr>
            <p:cNvSpPr/>
            <p:nvPr/>
          </p:nvSpPr>
          <p:spPr>
            <a:xfrm>
              <a:off x="4510372" y="5992120"/>
              <a:ext cx="13585" cy="134712"/>
            </a:xfrm>
            <a:custGeom>
              <a:avLst/>
              <a:gdLst>
                <a:gd name="connsiteX0" fmla="*/ 6983 w 13585"/>
                <a:gd name="connsiteY0" fmla="*/ 6856 h 134712"/>
                <a:gd name="connsiteX1" fmla="*/ 0 w 13585"/>
                <a:gd name="connsiteY1" fmla="*/ 0 h 134712"/>
                <a:gd name="connsiteX2" fmla="*/ 0 w 13585"/>
                <a:gd name="connsiteY2" fmla="*/ 134713 h 134712"/>
                <a:gd name="connsiteX3" fmla="*/ 889 w 13585"/>
                <a:gd name="connsiteY3" fmla="*/ 134713 h 134712"/>
                <a:gd name="connsiteX4" fmla="*/ 13586 w 13585"/>
                <a:gd name="connsiteY4" fmla="*/ 134713 h 134712"/>
                <a:gd name="connsiteX5" fmla="*/ 13586 w 13585"/>
                <a:gd name="connsiteY5" fmla="*/ 381 h 134712"/>
                <a:gd name="connsiteX6" fmla="*/ 6983 w 13585"/>
                <a:gd name="connsiteY6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4712">
                  <a:moveTo>
                    <a:pt x="6983" y="6856"/>
                  </a:moveTo>
                  <a:cubicBezTo>
                    <a:pt x="3174" y="6856"/>
                    <a:pt x="64" y="3806"/>
                    <a:pt x="0" y="0"/>
                  </a:cubicBezTo>
                  <a:lnTo>
                    <a:pt x="0" y="134713"/>
                  </a:lnTo>
                  <a:lnTo>
                    <a:pt x="889" y="134713"/>
                  </a:lnTo>
                  <a:lnTo>
                    <a:pt x="13586" y="134713"/>
                  </a:lnTo>
                  <a:lnTo>
                    <a:pt x="13586" y="381"/>
                  </a:lnTo>
                  <a:cubicBezTo>
                    <a:pt x="13395" y="3922"/>
                    <a:pt x="10526" y="6731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FAE29A8-D1DE-4BE8-8419-135353DFBC7C}"/>
                </a:ext>
              </a:extLst>
            </p:cNvPr>
            <p:cNvSpPr/>
            <p:nvPr/>
          </p:nvSpPr>
          <p:spPr>
            <a:xfrm>
              <a:off x="4517356" y="5001138"/>
              <a:ext cx="169754" cy="13712"/>
            </a:xfrm>
            <a:custGeom>
              <a:avLst/>
              <a:gdLst>
                <a:gd name="connsiteX0" fmla="*/ 6856 w 169754"/>
                <a:gd name="connsiteY0" fmla="*/ 6729 h 13712"/>
                <a:gd name="connsiteX1" fmla="*/ 6856 w 169754"/>
                <a:gd name="connsiteY1" fmla="*/ 13712 h 13712"/>
                <a:gd name="connsiteX2" fmla="*/ 169755 w 169754"/>
                <a:gd name="connsiteY2" fmla="*/ 13712 h 13712"/>
                <a:gd name="connsiteX3" fmla="*/ 162898 w 169754"/>
                <a:gd name="connsiteY3" fmla="*/ 6856 h 13712"/>
                <a:gd name="connsiteX4" fmla="*/ 169755 w 169754"/>
                <a:gd name="connsiteY4" fmla="*/ 0 h 13712"/>
                <a:gd name="connsiteX5" fmla="*/ 0 w 169754"/>
                <a:gd name="connsiteY5" fmla="*/ 0 h 13712"/>
                <a:gd name="connsiteX6" fmla="*/ 6856 w 169754"/>
                <a:gd name="connsiteY6" fmla="*/ 6729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712">
                  <a:moveTo>
                    <a:pt x="6856" y="6729"/>
                  </a:moveTo>
                  <a:lnTo>
                    <a:pt x="6856" y="13712"/>
                  </a:lnTo>
                  <a:lnTo>
                    <a:pt x="169755" y="13712"/>
                  </a:lnTo>
                  <a:cubicBezTo>
                    <a:pt x="165971" y="13712"/>
                    <a:pt x="162898" y="10642"/>
                    <a:pt x="162898" y="6856"/>
                  </a:cubicBezTo>
                  <a:cubicBezTo>
                    <a:pt x="162898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733" y="0"/>
                    <a:pt x="6793" y="2993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B45F822-39D7-4273-982B-307514BBF92C}"/>
                </a:ext>
              </a:extLst>
            </p:cNvPr>
            <p:cNvSpPr/>
            <p:nvPr/>
          </p:nvSpPr>
          <p:spPr>
            <a:xfrm>
              <a:off x="4680254" y="5001746"/>
              <a:ext cx="107285" cy="13866"/>
            </a:xfrm>
            <a:custGeom>
              <a:avLst/>
              <a:gdLst>
                <a:gd name="connsiteX0" fmla="*/ 99034 w 107285"/>
                <a:gd name="connsiteY0" fmla="*/ 13105 h 13866"/>
                <a:gd name="connsiteX1" fmla="*/ 100304 w 107285"/>
                <a:gd name="connsiteY1" fmla="*/ 13105 h 13866"/>
                <a:gd name="connsiteX2" fmla="*/ 101574 w 107285"/>
                <a:gd name="connsiteY2" fmla="*/ 13105 h 13866"/>
                <a:gd name="connsiteX3" fmla="*/ 107224 w 107285"/>
                <a:gd name="connsiteY3" fmla="*/ 5676 h 13866"/>
                <a:gd name="connsiteX4" fmla="*/ 105129 w 107285"/>
                <a:gd name="connsiteY4" fmla="*/ 1678 h 13866"/>
                <a:gd name="connsiteX5" fmla="*/ 104113 w 107285"/>
                <a:gd name="connsiteY5" fmla="*/ 916 h 13866"/>
                <a:gd name="connsiteX6" fmla="*/ 102970 w 107285"/>
                <a:gd name="connsiteY6" fmla="*/ 154 h 13866"/>
                <a:gd name="connsiteX7" fmla="*/ 100304 w 107285"/>
                <a:gd name="connsiteY7" fmla="*/ 154 h 13866"/>
                <a:gd name="connsiteX8" fmla="*/ 6856 w 107285"/>
                <a:gd name="connsiteY8" fmla="*/ 154 h 13866"/>
                <a:gd name="connsiteX9" fmla="*/ 0 w 107285"/>
                <a:gd name="connsiteY9" fmla="*/ 7011 h 13866"/>
                <a:gd name="connsiteX10" fmla="*/ 6856 w 107285"/>
                <a:gd name="connsiteY10" fmla="*/ 13867 h 13866"/>
                <a:gd name="connsiteX11" fmla="*/ 99034 w 107285"/>
                <a:gd name="connsiteY11" fmla="*/ 13867 h 13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285" h="13866">
                  <a:moveTo>
                    <a:pt x="99034" y="13105"/>
                  </a:moveTo>
                  <a:lnTo>
                    <a:pt x="100304" y="13105"/>
                  </a:lnTo>
                  <a:lnTo>
                    <a:pt x="101574" y="13105"/>
                  </a:lnTo>
                  <a:cubicBezTo>
                    <a:pt x="105192" y="12615"/>
                    <a:pt x="107719" y="9288"/>
                    <a:pt x="107224" y="5676"/>
                  </a:cubicBezTo>
                  <a:cubicBezTo>
                    <a:pt x="107021" y="4137"/>
                    <a:pt x="106271" y="2722"/>
                    <a:pt x="105129" y="1678"/>
                  </a:cubicBezTo>
                  <a:cubicBezTo>
                    <a:pt x="104849" y="1355"/>
                    <a:pt x="104507" y="1096"/>
                    <a:pt x="104113" y="916"/>
                  </a:cubicBezTo>
                  <a:lnTo>
                    <a:pt x="102970" y="154"/>
                  </a:lnTo>
                  <a:cubicBezTo>
                    <a:pt x="102094" y="-51"/>
                    <a:pt x="101180" y="-51"/>
                    <a:pt x="100304" y="154"/>
                  </a:cubicBezTo>
                  <a:lnTo>
                    <a:pt x="6856" y="154"/>
                  </a:lnTo>
                  <a:cubicBezTo>
                    <a:pt x="3073" y="154"/>
                    <a:pt x="0" y="3224"/>
                    <a:pt x="0" y="7011"/>
                  </a:cubicBezTo>
                  <a:cubicBezTo>
                    <a:pt x="0" y="10797"/>
                    <a:pt x="3073" y="13867"/>
                    <a:pt x="6856" y="13867"/>
                  </a:cubicBezTo>
                  <a:lnTo>
                    <a:pt x="99034" y="1386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EF18E3B-F1B8-43F1-9E9E-984CBB0ECAF5}"/>
                </a:ext>
              </a:extLst>
            </p:cNvPr>
            <p:cNvSpPr/>
            <p:nvPr/>
          </p:nvSpPr>
          <p:spPr>
            <a:xfrm>
              <a:off x="4806713" y="6122261"/>
              <a:ext cx="133442" cy="4316"/>
            </a:xfrm>
            <a:custGeom>
              <a:avLst/>
              <a:gdLst>
                <a:gd name="connsiteX0" fmla="*/ 0 w 133442"/>
                <a:gd name="connsiteY0" fmla="*/ 4317 h 4316"/>
                <a:gd name="connsiteX1" fmla="*/ 126967 w 133442"/>
                <a:gd name="connsiteY1" fmla="*/ 4317 h 4316"/>
                <a:gd name="connsiteX2" fmla="*/ 133442 w 133442"/>
                <a:gd name="connsiteY2" fmla="*/ 0 h 4316"/>
                <a:gd name="connsiteX3" fmla="*/ 0 w 133442"/>
                <a:gd name="connsiteY3" fmla="*/ 0 h 4316"/>
                <a:gd name="connsiteX4" fmla="*/ 0 w 133442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442" h="4316">
                  <a:moveTo>
                    <a:pt x="0" y="4317"/>
                  </a:moveTo>
                  <a:lnTo>
                    <a:pt x="126967" y="4317"/>
                  </a:lnTo>
                  <a:cubicBezTo>
                    <a:pt x="128046" y="1701"/>
                    <a:pt x="130611" y="-13"/>
                    <a:pt x="133442" y="0"/>
                  </a:cubicBezTo>
                  <a:lnTo>
                    <a:pt x="0" y="0"/>
                  </a:lnTo>
                  <a:lnTo>
                    <a:pt x="0" y="43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FA21DD11-EAF2-48B2-B7E9-2B0AAEC63318}"/>
                </a:ext>
              </a:extLst>
            </p:cNvPr>
            <p:cNvSpPr/>
            <p:nvPr/>
          </p:nvSpPr>
          <p:spPr>
            <a:xfrm>
              <a:off x="4998688" y="6116548"/>
              <a:ext cx="13077" cy="10030"/>
            </a:xfrm>
            <a:custGeom>
              <a:avLst/>
              <a:gdLst>
                <a:gd name="connsiteX0" fmla="*/ 0 w 13077"/>
                <a:gd name="connsiteY0" fmla="*/ 5714 h 10030"/>
                <a:gd name="connsiteX1" fmla="*/ 6729 w 13077"/>
                <a:gd name="connsiteY1" fmla="*/ 5714 h 10030"/>
                <a:gd name="connsiteX2" fmla="*/ 13078 w 13077"/>
                <a:gd name="connsiteY2" fmla="*/ 10030 h 10030"/>
                <a:gd name="connsiteX3" fmla="*/ 13078 w 13077"/>
                <a:gd name="connsiteY3" fmla="*/ 10030 h 10030"/>
                <a:gd name="connsiteX4" fmla="*/ 13078 w 13077"/>
                <a:gd name="connsiteY4" fmla="*/ 6094 h 10030"/>
                <a:gd name="connsiteX5" fmla="*/ 13078 w 13077"/>
                <a:gd name="connsiteY5" fmla="*/ 4698 h 10030"/>
                <a:gd name="connsiteX6" fmla="*/ 13078 w 13077"/>
                <a:gd name="connsiteY6" fmla="*/ 3936 h 10030"/>
                <a:gd name="connsiteX7" fmla="*/ 13078 w 13077"/>
                <a:gd name="connsiteY7" fmla="*/ 3936 h 10030"/>
                <a:gd name="connsiteX8" fmla="*/ 12316 w 13077"/>
                <a:gd name="connsiteY8" fmla="*/ 2920 h 10030"/>
                <a:gd name="connsiteX9" fmla="*/ 11427 w 13077"/>
                <a:gd name="connsiteY9" fmla="*/ 1905 h 10030"/>
                <a:gd name="connsiteX10" fmla="*/ 6856 w 13077"/>
                <a:gd name="connsiteY10" fmla="*/ 0 h 10030"/>
                <a:gd name="connsiteX11" fmla="*/ 2412 w 13077"/>
                <a:gd name="connsiteY11" fmla="*/ 1778 h 10030"/>
                <a:gd name="connsiteX12" fmla="*/ 888 w 13077"/>
                <a:gd name="connsiteY12" fmla="*/ 3682 h 10030"/>
                <a:gd name="connsiteX13" fmla="*/ 0 w 13077"/>
                <a:gd name="connsiteY13" fmla="*/ 5714 h 1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030">
                  <a:moveTo>
                    <a:pt x="0" y="5714"/>
                  </a:moveTo>
                  <a:lnTo>
                    <a:pt x="6729" y="5714"/>
                  </a:lnTo>
                  <a:cubicBezTo>
                    <a:pt x="9535" y="5688"/>
                    <a:pt x="12074" y="7402"/>
                    <a:pt x="13078" y="10030"/>
                  </a:cubicBezTo>
                  <a:lnTo>
                    <a:pt x="13078" y="10030"/>
                  </a:lnTo>
                  <a:lnTo>
                    <a:pt x="13078" y="6094"/>
                  </a:lnTo>
                  <a:cubicBezTo>
                    <a:pt x="13078" y="6094"/>
                    <a:pt x="13078" y="5079"/>
                    <a:pt x="13078" y="4698"/>
                  </a:cubicBezTo>
                  <a:cubicBezTo>
                    <a:pt x="13078" y="4317"/>
                    <a:pt x="13078" y="4698"/>
                    <a:pt x="13078" y="3936"/>
                  </a:cubicBezTo>
                  <a:cubicBezTo>
                    <a:pt x="13078" y="3174"/>
                    <a:pt x="13078" y="3936"/>
                    <a:pt x="13078" y="3936"/>
                  </a:cubicBezTo>
                  <a:lnTo>
                    <a:pt x="12316" y="2920"/>
                  </a:lnTo>
                  <a:cubicBezTo>
                    <a:pt x="12087" y="2527"/>
                    <a:pt x="11782" y="2184"/>
                    <a:pt x="11427" y="1905"/>
                  </a:cubicBezTo>
                  <a:cubicBezTo>
                    <a:pt x="10195" y="711"/>
                    <a:pt x="8570" y="25"/>
                    <a:pt x="6856" y="0"/>
                  </a:cubicBezTo>
                  <a:cubicBezTo>
                    <a:pt x="5205" y="25"/>
                    <a:pt x="3631" y="660"/>
                    <a:pt x="2412" y="1778"/>
                  </a:cubicBezTo>
                  <a:cubicBezTo>
                    <a:pt x="1803" y="2324"/>
                    <a:pt x="1282" y="2971"/>
                    <a:pt x="888" y="3682"/>
                  </a:cubicBezTo>
                  <a:cubicBezTo>
                    <a:pt x="508" y="4317"/>
                    <a:pt x="203" y="5003"/>
                    <a:pt x="0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CA102126-1530-43D4-81CE-560D7CCA9CF2}"/>
                </a:ext>
              </a:extLst>
            </p:cNvPr>
            <p:cNvSpPr/>
            <p:nvPr/>
          </p:nvSpPr>
          <p:spPr>
            <a:xfrm>
              <a:off x="4092905" y="5787575"/>
              <a:ext cx="57643" cy="13712"/>
            </a:xfrm>
            <a:custGeom>
              <a:avLst/>
              <a:gdLst>
                <a:gd name="connsiteX0" fmla="*/ 6856 w 57643"/>
                <a:gd name="connsiteY0" fmla="*/ 13713 h 13712"/>
                <a:gd name="connsiteX1" fmla="*/ 57643 w 57643"/>
                <a:gd name="connsiteY1" fmla="*/ 13713 h 13712"/>
                <a:gd name="connsiteX2" fmla="*/ 50787 w 57643"/>
                <a:gd name="connsiteY2" fmla="*/ 6856 h 13712"/>
                <a:gd name="connsiteX3" fmla="*/ 57643 w 57643"/>
                <a:gd name="connsiteY3" fmla="*/ 0 h 13712"/>
                <a:gd name="connsiteX4" fmla="*/ 6856 w 57643"/>
                <a:gd name="connsiteY4" fmla="*/ 0 h 13712"/>
                <a:gd name="connsiteX5" fmla="*/ 0 w 57643"/>
                <a:gd name="connsiteY5" fmla="*/ 6856 h 13712"/>
                <a:gd name="connsiteX6" fmla="*/ 6856 w 57643"/>
                <a:gd name="connsiteY6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43" h="13712">
                  <a:moveTo>
                    <a:pt x="6856" y="13713"/>
                  </a:moveTo>
                  <a:lnTo>
                    <a:pt x="57643" y="13713"/>
                  </a:lnTo>
                  <a:cubicBezTo>
                    <a:pt x="53859" y="13713"/>
                    <a:pt x="50787" y="10642"/>
                    <a:pt x="50787" y="6856"/>
                  </a:cubicBezTo>
                  <a:cubicBezTo>
                    <a:pt x="50787" y="3070"/>
                    <a:pt x="53859" y="0"/>
                    <a:pt x="5764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16D78B7-5DF0-4008-9C9A-9741DBA8E3AC}"/>
                </a:ext>
              </a:extLst>
            </p:cNvPr>
            <p:cNvSpPr/>
            <p:nvPr/>
          </p:nvSpPr>
          <p:spPr>
            <a:xfrm>
              <a:off x="4143311" y="5787575"/>
              <a:ext cx="367061" cy="13712"/>
            </a:xfrm>
            <a:custGeom>
              <a:avLst/>
              <a:gdLst>
                <a:gd name="connsiteX0" fmla="*/ 367061 w 367061"/>
                <a:gd name="connsiteY0" fmla="*/ 6856 h 13712"/>
                <a:gd name="connsiteX1" fmla="*/ 367061 w 367061"/>
                <a:gd name="connsiteY1" fmla="*/ 0 h 13712"/>
                <a:gd name="connsiteX2" fmla="*/ 6856 w 367061"/>
                <a:gd name="connsiteY2" fmla="*/ 0 h 13712"/>
                <a:gd name="connsiteX3" fmla="*/ 0 w 367061"/>
                <a:gd name="connsiteY3" fmla="*/ 6856 h 13712"/>
                <a:gd name="connsiteX4" fmla="*/ 6856 w 367061"/>
                <a:gd name="connsiteY4" fmla="*/ 13713 h 13712"/>
                <a:gd name="connsiteX5" fmla="*/ 367061 w 36706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61" h="13712">
                  <a:moveTo>
                    <a:pt x="367061" y="6856"/>
                  </a:moveTo>
                  <a:lnTo>
                    <a:pt x="367061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lnTo>
                    <a:pt x="367061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BFDB50D-DB29-4C28-8286-E20235EFDD86}"/>
                </a:ext>
              </a:extLst>
            </p:cNvPr>
            <p:cNvSpPr/>
            <p:nvPr/>
          </p:nvSpPr>
          <p:spPr>
            <a:xfrm>
              <a:off x="4794144" y="5787575"/>
              <a:ext cx="145631" cy="13712"/>
            </a:xfrm>
            <a:custGeom>
              <a:avLst/>
              <a:gdLst>
                <a:gd name="connsiteX0" fmla="*/ 0 w 145631"/>
                <a:gd name="connsiteY0" fmla="*/ 13713 h 13712"/>
                <a:gd name="connsiteX1" fmla="*/ 145631 w 145631"/>
                <a:gd name="connsiteY1" fmla="*/ 13713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3"/>
                  </a:moveTo>
                  <a:lnTo>
                    <a:pt x="145631" y="13713"/>
                  </a:lnTo>
                  <a:cubicBezTo>
                    <a:pt x="141847" y="13713"/>
                    <a:pt x="138775" y="10642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AC6D706E-2AF0-4A6F-AE77-CBF8328C89C0}"/>
                </a:ext>
              </a:extLst>
            </p:cNvPr>
            <p:cNvSpPr/>
            <p:nvPr/>
          </p:nvSpPr>
          <p:spPr>
            <a:xfrm>
              <a:off x="6055179" y="6511798"/>
              <a:ext cx="13839" cy="7872"/>
            </a:xfrm>
            <a:custGeom>
              <a:avLst/>
              <a:gdLst>
                <a:gd name="connsiteX0" fmla="*/ 13839 w 13839"/>
                <a:gd name="connsiteY0" fmla="*/ 1270 h 7872"/>
                <a:gd name="connsiteX1" fmla="*/ 13839 w 13839"/>
                <a:gd name="connsiteY1" fmla="*/ 0 h 7872"/>
                <a:gd name="connsiteX2" fmla="*/ 6983 w 13839"/>
                <a:gd name="connsiteY2" fmla="*/ 6983 h 7872"/>
                <a:gd name="connsiteX3" fmla="*/ 0 w 13839"/>
                <a:gd name="connsiteY3" fmla="*/ 0 h 7872"/>
                <a:gd name="connsiteX4" fmla="*/ 0 w 13839"/>
                <a:gd name="connsiteY4" fmla="*/ 1270 h 7872"/>
                <a:gd name="connsiteX5" fmla="*/ 0 w 13839"/>
                <a:gd name="connsiteY5" fmla="*/ 2412 h 7872"/>
                <a:gd name="connsiteX6" fmla="*/ 5459 w 13839"/>
                <a:gd name="connsiteY6" fmla="*/ 7872 h 7872"/>
                <a:gd name="connsiteX7" fmla="*/ 6729 w 13839"/>
                <a:gd name="connsiteY7" fmla="*/ 7872 h 7872"/>
                <a:gd name="connsiteX8" fmla="*/ 7872 w 13839"/>
                <a:gd name="connsiteY8" fmla="*/ 7872 h 7872"/>
                <a:gd name="connsiteX9" fmla="*/ 12062 w 13839"/>
                <a:gd name="connsiteY9" fmla="*/ 5333 h 7872"/>
                <a:gd name="connsiteX10" fmla="*/ 13839 w 13839"/>
                <a:gd name="connsiteY10" fmla="*/ 1270 h 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7872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cubicBezTo>
                    <a:pt x="495" y="5193"/>
                    <a:pt x="2679" y="7377"/>
                    <a:pt x="5459" y="7872"/>
                  </a:cubicBezTo>
                  <a:lnTo>
                    <a:pt x="6729" y="7872"/>
                  </a:lnTo>
                  <a:lnTo>
                    <a:pt x="7872" y="7872"/>
                  </a:lnTo>
                  <a:cubicBezTo>
                    <a:pt x="9560" y="7644"/>
                    <a:pt x="11084" y="6729"/>
                    <a:pt x="12062" y="5333"/>
                  </a:cubicBezTo>
                  <a:cubicBezTo>
                    <a:pt x="13090" y="4215"/>
                    <a:pt x="13725" y="2781"/>
                    <a:pt x="13839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624A2251-33B5-4B89-9064-2E8B4A4CF58E}"/>
                </a:ext>
              </a:extLst>
            </p:cNvPr>
            <p:cNvSpPr/>
            <p:nvPr/>
          </p:nvSpPr>
          <p:spPr>
            <a:xfrm>
              <a:off x="7829542" y="5947046"/>
              <a:ext cx="13751" cy="11046"/>
            </a:xfrm>
            <a:custGeom>
              <a:avLst/>
              <a:gdLst>
                <a:gd name="connsiteX0" fmla="*/ 0 w 13751"/>
                <a:gd name="connsiteY0" fmla="*/ 9142 h 11046"/>
                <a:gd name="connsiteX1" fmla="*/ 0 w 13751"/>
                <a:gd name="connsiteY1" fmla="*/ 11046 h 11046"/>
                <a:gd name="connsiteX2" fmla="*/ 6857 w 13751"/>
                <a:gd name="connsiteY2" fmla="*/ 4190 h 11046"/>
                <a:gd name="connsiteX3" fmla="*/ 13713 w 13751"/>
                <a:gd name="connsiteY3" fmla="*/ 11046 h 11046"/>
                <a:gd name="connsiteX4" fmla="*/ 13713 w 13751"/>
                <a:gd name="connsiteY4" fmla="*/ 6602 h 11046"/>
                <a:gd name="connsiteX5" fmla="*/ 13713 w 13751"/>
                <a:gd name="connsiteY5" fmla="*/ 5333 h 11046"/>
                <a:gd name="connsiteX6" fmla="*/ 8380 w 13751"/>
                <a:gd name="connsiteY6" fmla="*/ 0 h 11046"/>
                <a:gd name="connsiteX7" fmla="*/ 7110 w 13751"/>
                <a:gd name="connsiteY7" fmla="*/ 0 h 11046"/>
                <a:gd name="connsiteX8" fmla="*/ 5841 w 13751"/>
                <a:gd name="connsiteY8" fmla="*/ 0 h 11046"/>
                <a:gd name="connsiteX9" fmla="*/ 254 w 13751"/>
                <a:gd name="connsiteY9" fmla="*/ 6602 h 11046"/>
                <a:gd name="connsiteX10" fmla="*/ 254 w 13751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1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7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64" y="6181"/>
                    <a:pt x="13764" y="5754"/>
                    <a:pt x="13713" y="5333"/>
                  </a:cubicBezTo>
                  <a:cubicBezTo>
                    <a:pt x="13231" y="2616"/>
                    <a:pt x="11097" y="488"/>
                    <a:pt x="8380" y="0"/>
                  </a:cubicBezTo>
                  <a:lnTo>
                    <a:pt x="7110" y="0"/>
                  </a:lnTo>
                  <a:lnTo>
                    <a:pt x="5841" y="0"/>
                  </a:lnTo>
                  <a:cubicBezTo>
                    <a:pt x="2629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CDA121-C738-40E9-B92E-CDEC09CCA136}"/>
                </a:ext>
              </a:extLst>
            </p:cNvPr>
            <p:cNvSpPr/>
            <p:nvPr/>
          </p:nvSpPr>
          <p:spPr>
            <a:xfrm>
              <a:off x="7828399" y="5951236"/>
              <a:ext cx="13760" cy="568433"/>
            </a:xfrm>
            <a:custGeom>
              <a:avLst/>
              <a:gdLst>
                <a:gd name="connsiteX0" fmla="*/ 11427 w 13760"/>
                <a:gd name="connsiteY0" fmla="*/ 567545 h 568433"/>
                <a:gd name="connsiteX1" fmla="*/ 12824 w 13760"/>
                <a:gd name="connsiteY1" fmla="*/ 566656 h 568433"/>
                <a:gd name="connsiteX2" fmla="*/ 12824 w 13760"/>
                <a:gd name="connsiteY2" fmla="*/ 565767 h 568433"/>
                <a:gd name="connsiteX3" fmla="*/ 13713 w 13760"/>
                <a:gd name="connsiteY3" fmla="*/ 564498 h 568433"/>
                <a:gd name="connsiteX4" fmla="*/ 13713 w 13760"/>
                <a:gd name="connsiteY4" fmla="*/ 563355 h 568433"/>
                <a:gd name="connsiteX5" fmla="*/ 13713 w 13760"/>
                <a:gd name="connsiteY5" fmla="*/ 561831 h 568433"/>
                <a:gd name="connsiteX6" fmla="*/ 13713 w 13760"/>
                <a:gd name="connsiteY6" fmla="*/ 561831 h 568433"/>
                <a:gd name="connsiteX7" fmla="*/ 13713 w 13760"/>
                <a:gd name="connsiteY7" fmla="*/ 6856 h 568433"/>
                <a:gd name="connsiteX8" fmla="*/ 6856 w 13760"/>
                <a:gd name="connsiteY8" fmla="*/ 0 h 568433"/>
                <a:gd name="connsiteX9" fmla="*/ 0 w 13760"/>
                <a:gd name="connsiteY9" fmla="*/ 6856 h 568433"/>
                <a:gd name="connsiteX10" fmla="*/ 0 w 13760"/>
                <a:gd name="connsiteY10" fmla="*/ 561831 h 568433"/>
                <a:gd name="connsiteX11" fmla="*/ 5587 w 13760"/>
                <a:gd name="connsiteY11" fmla="*/ 568434 h 568433"/>
                <a:gd name="connsiteX12" fmla="*/ 5587 w 13760"/>
                <a:gd name="connsiteY12" fmla="*/ 561831 h 568433"/>
                <a:gd name="connsiteX13" fmla="*/ 6856 w 13760"/>
                <a:gd name="connsiteY13" fmla="*/ 560562 h 568433"/>
                <a:gd name="connsiteX14" fmla="*/ 8126 w 13760"/>
                <a:gd name="connsiteY14" fmla="*/ 561831 h 568433"/>
                <a:gd name="connsiteX15" fmla="*/ 8126 w 13760"/>
                <a:gd name="connsiteY15" fmla="*/ 568434 h 568433"/>
                <a:gd name="connsiteX16" fmla="*/ 9523 w 13760"/>
                <a:gd name="connsiteY16" fmla="*/ 568434 h 56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60" h="568433">
                  <a:moveTo>
                    <a:pt x="11427" y="567545"/>
                  </a:moveTo>
                  <a:cubicBezTo>
                    <a:pt x="11935" y="567329"/>
                    <a:pt x="12405" y="567024"/>
                    <a:pt x="12824" y="566656"/>
                  </a:cubicBezTo>
                  <a:lnTo>
                    <a:pt x="12824" y="565767"/>
                  </a:lnTo>
                  <a:lnTo>
                    <a:pt x="13713" y="564498"/>
                  </a:lnTo>
                  <a:cubicBezTo>
                    <a:pt x="13713" y="564498"/>
                    <a:pt x="13713" y="563736"/>
                    <a:pt x="13713" y="563355"/>
                  </a:cubicBezTo>
                  <a:cubicBezTo>
                    <a:pt x="13776" y="562847"/>
                    <a:pt x="13776" y="562339"/>
                    <a:pt x="13713" y="561831"/>
                  </a:cubicBezTo>
                  <a:lnTo>
                    <a:pt x="13713" y="561831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831"/>
                  </a:lnTo>
                  <a:cubicBezTo>
                    <a:pt x="12" y="565094"/>
                    <a:pt x="2374" y="567875"/>
                    <a:pt x="5587" y="568434"/>
                  </a:cubicBezTo>
                  <a:lnTo>
                    <a:pt x="5587" y="561831"/>
                  </a:lnTo>
                  <a:cubicBezTo>
                    <a:pt x="5587" y="561133"/>
                    <a:pt x="6158" y="560562"/>
                    <a:pt x="6856" y="560562"/>
                  </a:cubicBezTo>
                  <a:cubicBezTo>
                    <a:pt x="7554" y="560562"/>
                    <a:pt x="8126" y="561133"/>
                    <a:pt x="8126" y="561831"/>
                  </a:cubicBezTo>
                  <a:lnTo>
                    <a:pt x="8126" y="568434"/>
                  </a:lnTo>
                  <a:lnTo>
                    <a:pt x="9523" y="5684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8780E7F0-7ECE-42B3-BC1A-0A9664574AD8}"/>
                </a:ext>
              </a:extLst>
            </p:cNvPr>
            <p:cNvSpPr/>
            <p:nvPr/>
          </p:nvSpPr>
          <p:spPr>
            <a:xfrm>
              <a:off x="6923125" y="6503291"/>
              <a:ext cx="174325" cy="13839"/>
            </a:xfrm>
            <a:custGeom>
              <a:avLst/>
              <a:gdLst>
                <a:gd name="connsiteX0" fmla="*/ 0 w 174325"/>
                <a:gd name="connsiteY0" fmla="*/ 6856 h 13839"/>
                <a:gd name="connsiteX1" fmla="*/ 0 w 174325"/>
                <a:gd name="connsiteY1" fmla="*/ 9777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40 h 13839"/>
                <a:gd name="connsiteX5" fmla="*/ 174325 w 174325"/>
                <a:gd name="connsiteY5" fmla="*/ 13840 h 13839"/>
                <a:gd name="connsiteX6" fmla="*/ 167469 w 174325"/>
                <a:gd name="connsiteY6" fmla="*/ 6983 h 13839"/>
                <a:gd name="connsiteX7" fmla="*/ 174325 w 174325"/>
                <a:gd name="connsiteY7" fmla="*/ 0 h 13839"/>
                <a:gd name="connsiteX8" fmla="*/ 0 w 174325"/>
                <a:gd name="connsiteY8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325" h="13839">
                  <a:moveTo>
                    <a:pt x="0" y="6856"/>
                  </a:moveTo>
                  <a:lnTo>
                    <a:pt x="0" y="9777"/>
                  </a:lnTo>
                  <a:cubicBezTo>
                    <a:pt x="50" y="10069"/>
                    <a:pt x="50" y="10373"/>
                    <a:pt x="0" y="10665"/>
                  </a:cubicBezTo>
                  <a:cubicBezTo>
                    <a:pt x="38" y="10957"/>
                    <a:pt x="38" y="11262"/>
                    <a:pt x="0" y="11554"/>
                  </a:cubicBezTo>
                  <a:lnTo>
                    <a:pt x="0" y="13840"/>
                  </a:lnTo>
                  <a:lnTo>
                    <a:pt x="174325" y="13840"/>
                  </a:lnTo>
                  <a:cubicBezTo>
                    <a:pt x="170542" y="13840"/>
                    <a:pt x="167469" y="10767"/>
                    <a:pt x="167469" y="6983"/>
                  </a:cubicBezTo>
                  <a:cubicBezTo>
                    <a:pt x="167469" y="3174"/>
                    <a:pt x="170516" y="64"/>
                    <a:pt x="17432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CAF5275D-4418-4970-BEF7-E2DA4F333447}"/>
                </a:ext>
              </a:extLst>
            </p:cNvPr>
            <p:cNvSpPr/>
            <p:nvPr/>
          </p:nvSpPr>
          <p:spPr>
            <a:xfrm>
              <a:off x="7090848" y="6503418"/>
              <a:ext cx="13426" cy="13839"/>
            </a:xfrm>
            <a:custGeom>
              <a:avLst/>
              <a:gdLst>
                <a:gd name="connsiteX0" fmla="*/ 12570 w 13426"/>
                <a:gd name="connsiteY0" fmla="*/ 10665 h 13839"/>
                <a:gd name="connsiteX1" fmla="*/ 13332 w 13426"/>
                <a:gd name="connsiteY1" fmla="*/ 9523 h 13839"/>
                <a:gd name="connsiteX2" fmla="*/ 13332 w 13426"/>
                <a:gd name="connsiteY2" fmla="*/ 8888 h 13839"/>
                <a:gd name="connsiteX3" fmla="*/ 13332 w 13426"/>
                <a:gd name="connsiteY3" fmla="*/ 6729 h 13839"/>
                <a:gd name="connsiteX4" fmla="*/ 13332 w 13426"/>
                <a:gd name="connsiteY4" fmla="*/ 6729 h 13839"/>
                <a:gd name="connsiteX5" fmla="*/ 13332 w 13426"/>
                <a:gd name="connsiteY5" fmla="*/ 4825 h 13839"/>
                <a:gd name="connsiteX6" fmla="*/ 6857 w 13426"/>
                <a:gd name="connsiteY6" fmla="*/ 0 h 13839"/>
                <a:gd name="connsiteX7" fmla="*/ 6857 w 13426"/>
                <a:gd name="connsiteY7" fmla="*/ 0 h 13839"/>
                <a:gd name="connsiteX8" fmla="*/ 0 w 13426"/>
                <a:gd name="connsiteY8" fmla="*/ 6983 h 13839"/>
                <a:gd name="connsiteX9" fmla="*/ 6857 w 13426"/>
                <a:gd name="connsiteY9" fmla="*/ 13839 h 13839"/>
                <a:gd name="connsiteX10" fmla="*/ 6857 w 13426"/>
                <a:gd name="connsiteY10" fmla="*/ 13839 h 13839"/>
                <a:gd name="connsiteX11" fmla="*/ 12570 w 13426"/>
                <a:gd name="connsiteY11" fmla="*/ 10665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426" h="13839">
                  <a:moveTo>
                    <a:pt x="12570" y="10665"/>
                  </a:moveTo>
                  <a:cubicBezTo>
                    <a:pt x="12862" y="10310"/>
                    <a:pt x="13116" y="9929"/>
                    <a:pt x="13332" y="9523"/>
                  </a:cubicBezTo>
                  <a:lnTo>
                    <a:pt x="13332" y="8888"/>
                  </a:lnTo>
                  <a:cubicBezTo>
                    <a:pt x="13458" y="8177"/>
                    <a:pt x="13458" y="7440"/>
                    <a:pt x="13332" y="6729"/>
                  </a:cubicBezTo>
                  <a:lnTo>
                    <a:pt x="13332" y="6729"/>
                  </a:lnTo>
                  <a:cubicBezTo>
                    <a:pt x="13420" y="6094"/>
                    <a:pt x="13420" y="5460"/>
                    <a:pt x="13332" y="4825"/>
                  </a:cubicBezTo>
                  <a:cubicBezTo>
                    <a:pt x="12418" y="2006"/>
                    <a:pt x="9815" y="76"/>
                    <a:pt x="6857" y="0"/>
                  </a:cubicBezTo>
                  <a:lnTo>
                    <a:pt x="6857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6857" y="13839"/>
                  </a:lnTo>
                  <a:cubicBezTo>
                    <a:pt x="9192" y="13865"/>
                    <a:pt x="11364" y="12659"/>
                    <a:pt x="12570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54FFA399-1474-45D2-B331-CD8C7F8416ED}"/>
                </a:ext>
              </a:extLst>
            </p:cNvPr>
            <p:cNvSpPr/>
            <p:nvPr/>
          </p:nvSpPr>
          <p:spPr>
            <a:xfrm>
              <a:off x="7809100" y="5860028"/>
              <a:ext cx="10298" cy="7917"/>
            </a:xfrm>
            <a:custGeom>
              <a:avLst/>
              <a:gdLst>
                <a:gd name="connsiteX0" fmla="*/ 10284 w 10298"/>
                <a:gd name="connsiteY0" fmla="*/ 7918 h 7917"/>
                <a:gd name="connsiteX1" fmla="*/ 10284 w 10298"/>
                <a:gd name="connsiteY1" fmla="*/ 6902 h 7917"/>
                <a:gd name="connsiteX2" fmla="*/ 3428 w 10298"/>
                <a:gd name="connsiteY2" fmla="*/ 46 h 7917"/>
                <a:gd name="connsiteX3" fmla="*/ 1270 w 10298"/>
                <a:gd name="connsiteY3" fmla="*/ 46 h 7917"/>
                <a:gd name="connsiteX4" fmla="*/ 0 w 10298"/>
                <a:gd name="connsiteY4" fmla="*/ 681 h 7917"/>
                <a:gd name="connsiteX5" fmla="*/ 0 w 10298"/>
                <a:gd name="connsiteY5" fmla="*/ 681 h 7917"/>
                <a:gd name="connsiteX6" fmla="*/ 1396 w 10298"/>
                <a:gd name="connsiteY6" fmla="*/ 681 h 7917"/>
                <a:gd name="connsiteX7" fmla="*/ 3555 w 10298"/>
                <a:gd name="connsiteY7" fmla="*/ 681 h 7917"/>
                <a:gd name="connsiteX8" fmla="*/ 10297 w 10298"/>
                <a:gd name="connsiteY8" fmla="*/ 7652 h 7917"/>
                <a:gd name="connsiteX9" fmla="*/ 10284 w 10298"/>
                <a:gd name="connsiteY9" fmla="*/ 7918 h 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98" h="7917">
                  <a:moveTo>
                    <a:pt x="10284" y="7918"/>
                  </a:moveTo>
                  <a:lnTo>
                    <a:pt x="10284" y="6902"/>
                  </a:lnTo>
                  <a:cubicBezTo>
                    <a:pt x="10284" y="3116"/>
                    <a:pt x="7212" y="46"/>
                    <a:pt x="3428" y="46"/>
                  </a:cubicBezTo>
                  <a:cubicBezTo>
                    <a:pt x="2705" y="-15"/>
                    <a:pt x="1993" y="-15"/>
                    <a:pt x="1270" y="46"/>
                  </a:cubicBezTo>
                  <a:lnTo>
                    <a:pt x="0" y="681"/>
                  </a:lnTo>
                  <a:lnTo>
                    <a:pt x="0" y="681"/>
                  </a:lnTo>
                  <a:lnTo>
                    <a:pt x="1396" y="681"/>
                  </a:lnTo>
                  <a:cubicBezTo>
                    <a:pt x="2108" y="537"/>
                    <a:pt x="2844" y="537"/>
                    <a:pt x="3555" y="681"/>
                  </a:cubicBezTo>
                  <a:cubicBezTo>
                    <a:pt x="7339" y="745"/>
                    <a:pt x="10361" y="3866"/>
                    <a:pt x="10297" y="7652"/>
                  </a:cubicBezTo>
                  <a:cubicBezTo>
                    <a:pt x="10297" y="7741"/>
                    <a:pt x="10284" y="7829"/>
                    <a:pt x="10284" y="79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85012C6F-B269-439C-9B4E-D94AF9E2F881}"/>
                </a:ext>
              </a:extLst>
            </p:cNvPr>
            <p:cNvSpPr/>
            <p:nvPr/>
          </p:nvSpPr>
          <p:spPr>
            <a:xfrm>
              <a:off x="7809354" y="5861870"/>
              <a:ext cx="9062" cy="103459"/>
            </a:xfrm>
            <a:custGeom>
              <a:avLst/>
              <a:gdLst>
                <a:gd name="connsiteX0" fmla="*/ 3174 w 9062"/>
                <a:gd name="connsiteY0" fmla="*/ 103078 h 103459"/>
                <a:gd name="connsiteX1" fmla="*/ 4316 w 9062"/>
                <a:gd name="connsiteY1" fmla="*/ 103078 h 103459"/>
                <a:gd name="connsiteX2" fmla="*/ 5078 w 9062"/>
                <a:gd name="connsiteY2" fmla="*/ 103078 h 103459"/>
                <a:gd name="connsiteX3" fmla="*/ 6348 w 9062"/>
                <a:gd name="connsiteY3" fmla="*/ 103078 h 103459"/>
                <a:gd name="connsiteX4" fmla="*/ 7364 w 9062"/>
                <a:gd name="connsiteY4" fmla="*/ 102316 h 103459"/>
                <a:gd name="connsiteX5" fmla="*/ 8379 w 9062"/>
                <a:gd name="connsiteY5" fmla="*/ 101428 h 103459"/>
                <a:gd name="connsiteX6" fmla="*/ 8379 w 9062"/>
                <a:gd name="connsiteY6" fmla="*/ 100412 h 103459"/>
                <a:gd name="connsiteX7" fmla="*/ 9015 w 9062"/>
                <a:gd name="connsiteY7" fmla="*/ 99142 h 103459"/>
                <a:gd name="connsiteX8" fmla="*/ 9015 w 9062"/>
                <a:gd name="connsiteY8" fmla="*/ 98253 h 103459"/>
                <a:gd name="connsiteX9" fmla="*/ 9015 w 9062"/>
                <a:gd name="connsiteY9" fmla="*/ 97111 h 103459"/>
                <a:gd name="connsiteX10" fmla="*/ 9015 w 9062"/>
                <a:gd name="connsiteY10" fmla="*/ 97111 h 103459"/>
                <a:gd name="connsiteX11" fmla="*/ 9015 w 9062"/>
                <a:gd name="connsiteY11" fmla="*/ 6964 h 103459"/>
                <a:gd name="connsiteX12" fmla="*/ 2158 w 9062"/>
                <a:gd name="connsiteY12" fmla="*/ 108 h 103459"/>
                <a:gd name="connsiteX13" fmla="*/ 0 w 9062"/>
                <a:gd name="connsiteY13" fmla="*/ 108 h 103459"/>
                <a:gd name="connsiteX14" fmla="*/ 4698 w 9062"/>
                <a:gd name="connsiteY14" fmla="*/ 6583 h 103459"/>
                <a:gd name="connsiteX15" fmla="*/ 4698 w 9062"/>
                <a:gd name="connsiteY15" fmla="*/ 97492 h 103459"/>
                <a:gd name="connsiteX16" fmla="*/ 1142 w 9062"/>
                <a:gd name="connsiteY16" fmla="*/ 103459 h 10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" h="103459">
                  <a:moveTo>
                    <a:pt x="3174" y="103078"/>
                  </a:moveTo>
                  <a:lnTo>
                    <a:pt x="4316" y="103078"/>
                  </a:lnTo>
                  <a:lnTo>
                    <a:pt x="5078" y="103078"/>
                  </a:lnTo>
                  <a:lnTo>
                    <a:pt x="6348" y="103078"/>
                  </a:lnTo>
                  <a:lnTo>
                    <a:pt x="7364" y="102316"/>
                  </a:lnTo>
                  <a:lnTo>
                    <a:pt x="8379" y="101428"/>
                  </a:lnTo>
                  <a:cubicBezTo>
                    <a:pt x="8417" y="101090"/>
                    <a:pt x="8417" y="100750"/>
                    <a:pt x="8379" y="100412"/>
                  </a:cubicBezTo>
                  <a:lnTo>
                    <a:pt x="9015" y="99142"/>
                  </a:lnTo>
                  <a:cubicBezTo>
                    <a:pt x="8964" y="98848"/>
                    <a:pt x="8964" y="98548"/>
                    <a:pt x="9015" y="98253"/>
                  </a:cubicBezTo>
                  <a:cubicBezTo>
                    <a:pt x="9078" y="97875"/>
                    <a:pt x="9078" y="97489"/>
                    <a:pt x="9015" y="97111"/>
                  </a:cubicBezTo>
                  <a:lnTo>
                    <a:pt x="9015" y="97111"/>
                  </a:lnTo>
                  <a:lnTo>
                    <a:pt x="9015" y="6964"/>
                  </a:lnTo>
                  <a:cubicBezTo>
                    <a:pt x="9015" y="3178"/>
                    <a:pt x="5942" y="108"/>
                    <a:pt x="2158" y="108"/>
                  </a:cubicBezTo>
                  <a:cubicBezTo>
                    <a:pt x="1448" y="-36"/>
                    <a:pt x="711" y="-36"/>
                    <a:pt x="0" y="108"/>
                  </a:cubicBezTo>
                  <a:cubicBezTo>
                    <a:pt x="2793" y="1034"/>
                    <a:pt x="4685" y="3640"/>
                    <a:pt x="4698" y="6583"/>
                  </a:cubicBezTo>
                  <a:lnTo>
                    <a:pt x="4698" y="97492"/>
                  </a:lnTo>
                  <a:cubicBezTo>
                    <a:pt x="4634" y="99964"/>
                    <a:pt x="3288" y="102224"/>
                    <a:pt x="1142" y="103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BEE97FF-D4B3-42B9-BA3E-13B83844A713}"/>
                </a:ext>
              </a:extLst>
            </p:cNvPr>
            <p:cNvSpPr/>
            <p:nvPr/>
          </p:nvSpPr>
          <p:spPr>
            <a:xfrm>
              <a:off x="7786373" y="5954664"/>
              <a:ext cx="13712" cy="555482"/>
            </a:xfrm>
            <a:custGeom>
              <a:avLst/>
              <a:gdLst>
                <a:gd name="connsiteX0" fmla="*/ 0 w 13712"/>
                <a:gd name="connsiteY0" fmla="*/ 555483 h 555482"/>
                <a:gd name="connsiteX1" fmla="*/ 6856 w 13712"/>
                <a:gd name="connsiteY1" fmla="*/ 548627 h 555482"/>
                <a:gd name="connsiteX2" fmla="*/ 13713 w 13712"/>
                <a:gd name="connsiteY2" fmla="*/ 555483 h 555482"/>
                <a:gd name="connsiteX3" fmla="*/ 13713 w 13712"/>
                <a:gd name="connsiteY3" fmla="*/ 6983 h 555482"/>
                <a:gd name="connsiteX4" fmla="*/ 6856 w 13712"/>
                <a:gd name="connsiteY4" fmla="*/ 0 h 555482"/>
                <a:gd name="connsiteX5" fmla="*/ 4952 w 13712"/>
                <a:gd name="connsiteY5" fmla="*/ 0 h 555482"/>
                <a:gd name="connsiteX6" fmla="*/ 3682 w 13712"/>
                <a:gd name="connsiteY6" fmla="*/ 0 h 555482"/>
                <a:gd name="connsiteX7" fmla="*/ 2539 w 13712"/>
                <a:gd name="connsiteY7" fmla="*/ 762 h 555482"/>
                <a:gd name="connsiteX8" fmla="*/ 1651 w 13712"/>
                <a:gd name="connsiteY8" fmla="*/ 1651 h 555482"/>
                <a:gd name="connsiteX9" fmla="*/ 889 w 13712"/>
                <a:gd name="connsiteY9" fmla="*/ 2793 h 555482"/>
                <a:gd name="connsiteX10" fmla="*/ 889 w 13712"/>
                <a:gd name="connsiteY10" fmla="*/ 3936 h 555482"/>
                <a:gd name="connsiteX11" fmla="*/ 889 w 13712"/>
                <a:gd name="connsiteY11" fmla="*/ 5333 h 555482"/>
                <a:gd name="connsiteX12" fmla="*/ 889 w 13712"/>
                <a:gd name="connsiteY12" fmla="*/ 6094 h 555482"/>
                <a:gd name="connsiteX13" fmla="*/ 889 w 13712"/>
                <a:gd name="connsiteY13" fmla="*/ 554594 h 55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12" h="555482">
                  <a:moveTo>
                    <a:pt x="0" y="555483"/>
                  </a:moveTo>
                  <a:cubicBezTo>
                    <a:pt x="0" y="551699"/>
                    <a:pt x="3073" y="548627"/>
                    <a:pt x="6856" y="548627"/>
                  </a:cubicBezTo>
                  <a:cubicBezTo>
                    <a:pt x="10640" y="548627"/>
                    <a:pt x="13713" y="551699"/>
                    <a:pt x="13713" y="555483"/>
                  </a:cubicBezTo>
                  <a:lnTo>
                    <a:pt x="13713" y="6983"/>
                  </a:lnTo>
                  <a:cubicBezTo>
                    <a:pt x="13713" y="3176"/>
                    <a:pt x="10665" y="70"/>
                    <a:pt x="6856" y="0"/>
                  </a:cubicBezTo>
                  <a:lnTo>
                    <a:pt x="4952" y="0"/>
                  </a:lnTo>
                  <a:lnTo>
                    <a:pt x="3682" y="0"/>
                  </a:lnTo>
                  <a:lnTo>
                    <a:pt x="2539" y="762"/>
                  </a:lnTo>
                  <a:cubicBezTo>
                    <a:pt x="2209" y="1025"/>
                    <a:pt x="1917" y="1323"/>
                    <a:pt x="1651" y="1651"/>
                  </a:cubicBezTo>
                  <a:lnTo>
                    <a:pt x="889" y="2793"/>
                  </a:lnTo>
                  <a:cubicBezTo>
                    <a:pt x="838" y="3173"/>
                    <a:pt x="838" y="3556"/>
                    <a:pt x="889" y="3936"/>
                  </a:cubicBezTo>
                  <a:cubicBezTo>
                    <a:pt x="825" y="4399"/>
                    <a:pt x="825" y="4869"/>
                    <a:pt x="889" y="5333"/>
                  </a:cubicBezTo>
                  <a:cubicBezTo>
                    <a:pt x="889" y="5333"/>
                    <a:pt x="889" y="5333"/>
                    <a:pt x="889" y="6094"/>
                  </a:cubicBezTo>
                  <a:lnTo>
                    <a:pt x="889" y="5545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1B7C2B5C-D576-4B06-ACA0-43ED8B521F71}"/>
                </a:ext>
              </a:extLst>
            </p:cNvPr>
            <p:cNvSpPr/>
            <p:nvPr/>
          </p:nvSpPr>
          <p:spPr>
            <a:xfrm>
              <a:off x="7785865" y="6504434"/>
              <a:ext cx="13760" cy="13671"/>
            </a:xfrm>
            <a:custGeom>
              <a:avLst/>
              <a:gdLst>
                <a:gd name="connsiteX0" fmla="*/ 508 w 13760"/>
                <a:gd name="connsiteY0" fmla="*/ 6602 h 13671"/>
                <a:gd name="connsiteX1" fmla="*/ 7364 w 13760"/>
                <a:gd name="connsiteY1" fmla="*/ 13585 h 13671"/>
                <a:gd name="connsiteX2" fmla="*/ 7364 w 13760"/>
                <a:gd name="connsiteY2" fmla="*/ 13585 h 13671"/>
                <a:gd name="connsiteX3" fmla="*/ 10031 w 13760"/>
                <a:gd name="connsiteY3" fmla="*/ 13585 h 13671"/>
                <a:gd name="connsiteX4" fmla="*/ 10793 w 13760"/>
                <a:gd name="connsiteY4" fmla="*/ 13585 h 13671"/>
                <a:gd name="connsiteX5" fmla="*/ 12189 w 13760"/>
                <a:gd name="connsiteY5" fmla="*/ 12570 h 13671"/>
                <a:gd name="connsiteX6" fmla="*/ 12824 w 13760"/>
                <a:gd name="connsiteY6" fmla="*/ 11681 h 13671"/>
                <a:gd name="connsiteX7" fmla="*/ 13713 w 13760"/>
                <a:gd name="connsiteY7" fmla="*/ 10411 h 13671"/>
                <a:gd name="connsiteX8" fmla="*/ 13713 w 13760"/>
                <a:gd name="connsiteY8" fmla="*/ 9523 h 13671"/>
                <a:gd name="connsiteX9" fmla="*/ 13713 w 13760"/>
                <a:gd name="connsiteY9" fmla="*/ 9523 h 13671"/>
                <a:gd name="connsiteX10" fmla="*/ 13713 w 13760"/>
                <a:gd name="connsiteY10" fmla="*/ 7999 h 13671"/>
                <a:gd name="connsiteX11" fmla="*/ 13713 w 13760"/>
                <a:gd name="connsiteY11" fmla="*/ 6856 h 13671"/>
                <a:gd name="connsiteX12" fmla="*/ 13713 w 13760"/>
                <a:gd name="connsiteY12" fmla="*/ 6856 h 13671"/>
                <a:gd name="connsiteX13" fmla="*/ 6857 w 13760"/>
                <a:gd name="connsiteY13" fmla="*/ 0 h 13671"/>
                <a:gd name="connsiteX14" fmla="*/ 0 w 13760"/>
                <a:gd name="connsiteY14" fmla="*/ 6856 h 13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760" h="13671">
                  <a:moveTo>
                    <a:pt x="508" y="6602"/>
                  </a:moveTo>
                  <a:cubicBezTo>
                    <a:pt x="508" y="10411"/>
                    <a:pt x="3555" y="13522"/>
                    <a:pt x="7364" y="13585"/>
                  </a:cubicBezTo>
                  <a:lnTo>
                    <a:pt x="7364" y="13585"/>
                  </a:lnTo>
                  <a:cubicBezTo>
                    <a:pt x="8253" y="13700"/>
                    <a:pt x="9142" y="13700"/>
                    <a:pt x="10031" y="13585"/>
                  </a:cubicBezTo>
                  <a:lnTo>
                    <a:pt x="10793" y="13585"/>
                  </a:lnTo>
                  <a:lnTo>
                    <a:pt x="12189" y="12570"/>
                  </a:lnTo>
                  <a:lnTo>
                    <a:pt x="12824" y="11681"/>
                  </a:lnTo>
                  <a:cubicBezTo>
                    <a:pt x="13154" y="11275"/>
                    <a:pt x="13446" y="10856"/>
                    <a:pt x="13713" y="10411"/>
                  </a:cubicBezTo>
                  <a:cubicBezTo>
                    <a:pt x="13776" y="10119"/>
                    <a:pt x="13776" y="9815"/>
                    <a:pt x="13713" y="9523"/>
                  </a:cubicBezTo>
                  <a:lnTo>
                    <a:pt x="13713" y="9523"/>
                  </a:lnTo>
                  <a:cubicBezTo>
                    <a:pt x="13776" y="9015"/>
                    <a:pt x="13776" y="8507"/>
                    <a:pt x="13713" y="7999"/>
                  </a:cubicBezTo>
                  <a:lnTo>
                    <a:pt x="13713" y="6856"/>
                  </a:lnTo>
                  <a:lnTo>
                    <a:pt x="13713" y="6856"/>
                  </a:lnTo>
                  <a:cubicBezTo>
                    <a:pt x="13713" y="3072"/>
                    <a:pt x="10640" y="0"/>
                    <a:pt x="6857" y="0"/>
                  </a:cubicBezTo>
                  <a:cubicBezTo>
                    <a:pt x="3073" y="0"/>
                    <a:pt x="0" y="307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0A2B80E-F387-4BBD-8A54-19D5AEE03FA9}"/>
                </a:ext>
              </a:extLst>
            </p:cNvPr>
            <p:cNvSpPr/>
            <p:nvPr/>
          </p:nvSpPr>
          <p:spPr>
            <a:xfrm>
              <a:off x="4504272" y="6126578"/>
              <a:ext cx="13083" cy="13839"/>
            </a:xfrm>
            <a:custGeom>
              <a:avLst/>
              <a:gdLst>
                <a:gd name="connsiteX0" fmla="*/ 6 w 13083"/>
                <a:gd name="connsiteY0" fmla="*/ 6983 h 13839"/>
                <a:gd name="connsiteX1" fmla="*/ 6989 w 13083"/>
                <a:gd name="connsiteY1" fmla="*/ 13840 h 13839"/>
                <a:gd name="connsiteX2" fmla="*/ 13084 w 13083"/>
                <a:gd name="connsiteY2" fmla="*/ 13840 h 13839"/>
                <a:gd name="connsiteX3" fmla="*/ 6100 w 13083"/>
                <a:gd name="connsiteY3" fmla="*/ 6983 h 13839"/>
                <a:gd name="connsiteX4" fmla="*/ 13084 w 13083"/>
                <a:gd name="connsiteY4" fmla="*/ 0 h 13839"/>
                <a:gd name="connsiteX5" fmla="*/ 6989 w 13083"/>
                <a:gd name="connsiteY5" fmla="*/ 0 h 13839"/>
                <a:gd name="connsiteX6" fmla="*/ 6100 w 13083"/>
                <a:gd name="connsiteY6" fmla="*/ 0 h 13839"/>
                <a:gd name="connsiteX7" fmla="*/ 6 w 13083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083" h="13839">
                  <a:moveTo>
                    <a:pt x="6" y="6983"/>
                  </a:moveTo>
                  <a:cubicBezTo>
                    <a:pt x="70" y="10792"/>
                    <a:pt x="3180" y="13840"/>
                    <a:pt x="6989" y="13840"/>
                  </a:cubicBezTo>
                  <a:lnTo>
                    <a:pt x="13084" y="13840"/>
                  </a:lnTo>
                  <a:cubicBezTo>
                    <a:pt x="9275" y="13840"/>
                    <a:pt x="6164" y="10792"/>
                    <a:pt x="6100" y="6983"/>
                  </a:cubicBezTo>
                  <a:cubicBezTo>
                    <a:pt x="6100" y="3123"/>
                    <a:pt x="9224" y="0"/>
                    <a:pt x="13084" y="0"/>
                  </a:cubicBezTo>
                  <a:lnTo>
                    <a:pt x="6989" y="0"/>
                  </a:lnTo>
                  <a:lnTo>
                    <a:pt x="6100" y="0"/>
                  </a:lnTo>
                  <a:cubicBezTo>
                    <a:pt x="2533" y="330"/>
                    <a:pt x="-146" y="3403"/>
                    <a:pt x="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76D5F75-3A0D-4941-9154-C4EE6DF8ADE5}"/>
                </a:ext>
              </a:extLst>
            </p:cNvPr>
            <p:cNvSpPr/>
            <p:nvPr/>
          </p:nvSpPr>
          <p:spPr>
            <a:xfrm>
              <a:off x="4769131" y="6447298"/>
              <a:ext cx="13887" cy="6856"/>
            </a:xfrm>
            <a:custGeom>
              <a:avLst/>
              <a:gdLst>
                <a:gd name="connsiteX0" fmla="*/ 13839 w 13887"/>
                <a:gd name="connsiteY0" fmla="*/ 1143 h 6856"/>
                <a:gd name="connsiteX1" fmla="*/ 13839 w 13887"/>
                <a:gd name="connsiteY1" fmla="*/ 0 h 6856"/>
                <a:gd name="connsiteX2" fmla="*/ 13839 w 13887"/>
                <a:gd name="connsiteY2" fmla="*/ 0 h 6856"/>
                <a:gd name="connsiteX3" fmla="*/ 6983 w 13887"/>
                <a:gd name="connsiteY3" fmla="*/ 6856 h 6856"/>
                <a:gd name="connsiteX4" fmla="*/ 0 w 13887"/>
                <a:gd name="connsiteY4" fmla="*/ 0 h 6856"/>
                <a:gd name="connsiteX5" fmla="*/ 0 w 13887"/>
                <a:gd name="connsiteY5" fmla="*/ 0 h 6856"/>
                <a:gd name="connsiteX6" fmla="*/ 5587 w 13887"/>
                <a:gd name="connsiteY6" fmla="*/ 6602 h 6856"/>
                <a:gd name="connsiteX7" fmla="*/ 6983 w 13887"/>
                <a:gd name="connsiteY7" fmla="*/ 6602 h 6856"/>
                <a:gd name="connsiteX8" fmla="*/ 8507 w 13887"/>
                <a:gd name="connsiteY8" fmla="*/ 6602 h 6856"/>
                <a:gd name="connsiteX9" fmla="*/ 9903 w 13887"/>
                <a:gd name="connsiteY9" fmla="*/ 6602 h 6856"/>
                <a:gd name="connsiteX10" fmla="*/ 10919 w 13887"/>
                <a:gd name="connsiteY10" fmla="*/ 5840 h 6856"/>
                <a:gd name="connsiteX11" fmla="*/ 11935 w 13887"/>
                <a:gd name="connsiteY11" fmla="*/ 5079 h 6856"/>
                <a:gd name="connsiteX12" fmla="*/ 12697 w 13887"/>
                <a:gd name="connsiteY12" fmla="*/ 3936 h 6856"/>
                <a:gd name="connsiteX13" fmla="*/ 12697 w 13887"/>
                <a:gd name="connsiteY13" fmla="*/ 3174 h 6856"/>
                <a:gd name="connsiteX14" fmla="*/ 12697 w 13887"/>
                <a:gd name="connsiteY14" fmla="*/ 3174 h 6856"/>
                <a:gd name="connsiteX15" fmla="*/ 13839 w 13887"/>
                <a:gd name="connsiteY15" fmla="*/ 1143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87" h="6856">
                  <a:moveTo>
                    <a:pt x="13839" y="1143"/>
                  </a:moveTo>
                  <a:cubicBezTo>
                    <a:pt x="13903" y="762"/>
                    <a:pt x="13903" y="381"/>
                    <a:pt x="13839" y="0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0"/>
                  </a:lnTo>
                  <a:cubicBezTo>
                    <a:pt x="13" y="3263"/>
                    <a:pt x="2374" y="6044"/>
                    <a:pt x="5587" y="6602"/>
                  </a:cubicBezTo>
                  <a:lnTo>
                    <a:pt x="6983" y="6602"/>
                  </a:lnTo>
                  <a:lnTo>
                    <a:pt x="8507" y="6602"/>
                  </a:lnTo>
                  <a:lnTo>
                    <a:pt x="9903" y="6602"/>
                  </a:lnTo>
                  <a:cubicBezTo>
                    <a:pt x="9903" y="6602"/>
                    <a:pt x="10538" y="6602"/>
                    <a:pt x="10919" y="5840"/>
                  </a:cubicBezTo>
                  <a:lnTo>
                    <a:pt x="11935" y="5079"/>
                  </a:lnTo>
                  <a:cubicBezTo>
                    <a:pt x="12227" y="4723"/>
                    <a:pt x="12494" y="4342"/>
                    <a:pt x="12697" y="3936"/>
                  </a:cubicBezTo>
                  <a:lnTo>
                    <a:pt x="12697" y="3174"/>
                  </a:lnTo>
                  <a:lnTo>
                    <a:pt x="12697" y="3174"/>
                  </a:lnTo>
                  <a:cubicBezTo>
                    <a:pt x="13420" y="2755"/>
                    <a:pt x="13852" y="1981"/>
                    <a:pt x="1383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54B3C1D-5B09-4D2A-A17C-4A6936C76BB5}"/>
                </a:ext>
              </a:extLst>
            </p:cNvPr>
            <p:cNvSpPr/>
            <p:nvPr/>
          </p:nvSpPr>
          <p:spPr>
            <a:xfrm>
              <a:off x="4779796" y="5016978"/>
              <a:ext cx="13896" cy="777453"/>
            </a:xfrm>
            <a:custGeom>
              <a:avLst/>
              <a:gdLst>
                <a:gd name="connsiteX0" fmla="*/ 6856 w 13896"/>
                <a:gd name="connsiteY0" fmla="*/ 31 h 777453"/>
                <a:gd name="connsiteX1" fmla="*/ 1524 w 13896"/>
                <a:gd name="connsiteY1" fmla="*/ 2952 h 777453"/>
                <a:gd name="connsiteX2" fmla="*/ 0 w 13896"/>
                <a:gd name="connsiteY2" fmla="*/ 7015 h 777453"/>
                <a:gd name="connsiteX3" fmla="*/ 0 w 13896"/>
                <a:gd name="connsiteY3" fmla="*/ 777454 h 777453"/>
                <a:gd name="connsiteX4" fmla="*/ 6856 w 13896"/>
                <a:gd name="connsiteY4" fmla="*/ 770597 h 777453"/>
                <a:gd name="connsiteX5" fmla="*/ 13839 w 13896"/>
                <a:gd name="connsiteY5" fmla="*/ 777454 h 777453"/>
                <a:gd name="connsiteX6" fmla="*/ 13839 w 13896"/>
                <a:gd name="connsiteY6" fmla="*/ 7015 h 777453"/>
                <a:gd name="connsiteX7" fmla="*/ 13839 w 13896"/>
                <a:gd name="connsiteY7" fmla="*/ 7015 h 777453"/>
                <a:gd name="connsiteX8" fmla="*/ 13839 w 13896"/>
                <a:gd name="connsiteY8" fmla="*/ 5491 h 777453"/>
                <a:gd name="connsiteX9" fmla="*/ 13839 w 13896"/>
                <a:gd name="connsiteY9" fmla="*/ 4221 h 777453"/>
                <a:gd name="connsiteX10" fmla="*/ 13839 w 13896"/>
                <a:gd name="connsiteY10" fmla="*/ 4221 h 777453"/>
                <a:gd name="connsiteX11" fmla="*/ 6856 w 13896"/>
                <a:gd name="connsiteY11" fmla="*/ 31 h 777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7453">
                  <a:moveTo>
                    <a:pt x="6856" y="31"/>
                  </a:moveTo>
                  <a:cubicBezTo>
                    <a:pt x="4711" y="80"/>
                    <a:pt x="2717" y="1169"/>
                    <a:pt x="1524" y="2952"/>
                  </a:cubicBezTo>
                  <a:cubicBezTo>
                    <a:pt x="559" y="4086"/>
                    <a:pt x="13" y="5523"/>
                    <a:pt x="0" y="7015"/>
                  </a:cubicBezTo>
                  <a:lnTo>
                    <a:pt x="0" y="777454"/>
                  </a:lnTo>
                  <a:cubicBezTo>
                    <a:pt x="0" y="773667"/>
                    <a:pt x="3073" y="770597"/>
                    <a:pt x="6856" y="770597"/>
                  </a:cubicBezTo>
                  <a:cubicBezTo>
                    <a:pt x="10665" y="770597"/>
                    <a:pt x="13776" y="773647"/>
                    <a:pt x="13839" y="777454"/>
                  </a:cubicBezTo>
                  <a:lnTo>
                    <a:pt x="13839" y="7015"/>
                  </a:lnTo>
                  <a:lnTo>
                    <a:pt x="13839" y="7015"/>
                  </a:lnTo>
                  <a:cubicBezTo>
                    <a:pt x="13916" y="6509"/>
                    <a:pt x="13916" y="5996"/>
                    <a:pt x="13839" y="5491"/>
                  </a:cubicBezTo>
                  <a:cubicBezTo>
                    <a:pt x="13903" y="5070"/>
                    <a:pt x="13903" y="4642"/>
                    <a:pt x="13839" y="4221"/>
                  </a:cubicBezTo>
                  <a:lnTo>
                    <a:pt x="13839" y="4221"/>
                  </a:lnTo>
                  <a:cubicBezTo>
                    <a:pt x="12684" y="1443"/>
                    <a:pt x="9853" y="-255"/>
                    <a:pt x="6856" y="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AFD6A02D-B314-4CE1-A088-C3B21DD83691}"/>
                </a:ext>
              </a:extLst>
            </p:cNvPr>
            <p:cNvSpPr/>
            <p:nvPr/>
          </p:nvSpPr>
          <p:spPr>
            <a:xfrm>
              <a:off x="4779796" y="5787575"/>
              <a:ext cx="13712" cy="242634"/>
            </a:xfrm>
            <a:custGeom>
              <a:avLst/>
              <a:gdLst>
                <a:gd name="connsiteX0" fmla="*/ 6856 w 13712"/>
                <a:gd name="connsiteY0" fmla="*/ 0 h 242634"/>
                <a:gd name="connsiteX1" fmla="*/ 0 w 13712"/>
                <a:gd name="connsiteY1" fmla="*/ 6856 h 242634"/>
                <a:gd name="connsiteX2" fmla="*/ 0 w 13712"/>
                <a:gd name="connsiteY2" fmla="*/ 236287 h 242634"/>
                <a:gd name="connsiteX3" fmla="*/ 1524 w 13712"/>
                <a:gd name="connsiteY3" fmla="*/ 240350 h 242634"/>
                <a:gd name="connsiteX4" fmla="*/ 1524 w 13712"/>
                <a:gd name="connsiteY4" fmla="*/ 240350 h 242634"/>
                <a:gd name="connsiteX5" fmla="*/ 2539 w 13712"/>
                <a:gd name="connsiteY5" fmla="*/ 241365 h 242634"/>
                <a:gd name="connsiteX6" fmla="*/ 5587 w 13712"/>
                <a:gd name="connsiteY6" fmla="*/ 242635 h 242634"/>
                <a:gd name="connsiteX7" fmla="*/ 6729 w 13712"/>
                <a:gd name="connsiteY7" fmla="*/ 242635 h 242634"/>
                <a:gd name="connsiteX8" fmla="*/ 7999 w 13712"/>
                <a:gd name="connsiteY8" fmla="*/ 242635 h 242634"/>
                <a:gd name="connsiteX9" fmla="*/ 13713 w 13712"/>
                <a:gd name="connsiteY9" fmla="*/ 236033 h 242634"/>
                <a:gd name="connsiteX10" fmla="*/ 13713 w 13712"/>
                <a:gd name="connsiteY10" fmla="*/ 6856 h 242634"/>
                <a:gd name="connsiteX11" fmla="*/ 6856 w 13712"/>
                <a:gd name="connsiteY11" fmla="*/ 0 h 242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12" h="242634">
                  <a:moveTo>
                    <a:pt x="6856" y="0"/>
                  </a:moveTo>
                  <a:cubicBezTo>
                    <a:pt x="3073" y="0"/>
                    <a:pt x="0" y="3070"/>
                    <a:pt x="0" y="6856"/>
                  </a:cubicBezTo>
                  <a:lnTo>
                    <a:pt x="0" y="236287"/>
                  </a:lnTo>
                  <a:cubicBezTo>
                    <a:pt x="51" y="237772"/>
                    <a:pt x="584" y="239200"/>
                    <a:pt x="1524" y="240350"/>
                  </a:cubicBezTo>
                  <a:lnTo>
                    <a:pt x="1524" y="240350"/>
                  </a:lnTo>
                  <a:cubicBezTo>
                    <a:pt x="1828" y="240719"/>
                    <a:pt x="2171" y="241059"/>
                    <a:pt x="2539" y="241365"/>
                  </a:cubicBezTo>
                  <a:cubicBezTo>
                    <a:pt x="3416" y="242066"/>
                    <a:pt x="4469" y="242507"/>
                    <a:pt x="5587" y="242635"/>
                  </a:cubicBezTo>
                  <a:lnTo>
                    <a:pt x="6729" y="242635"/>
                  </a:lnTo>
                  <a:lnTo>
                    <a:pt x="7999" y="242635"/>
                  </a:lnTo>
                  <a:cubicBezTo>
                    <a:pt x="11262" y="242136"/>
                    <a:pt x="13687" y="239338"/>
                    <a:pt x="13713" y="236033"/>
                  </a:cubicBezTo>
                  <a:lnTo>
                    <a:pt x="13713" y="6856"/>
                  </a:lnTo>
                  <a:cubicBezTo>
                    <a:pt x="13649" y="3098"/>
                    <a:pt x="10614" y="67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18DCD5B-A353-4BCD-8295-BB290245CD77}"/>
                </a:ext>
              </a:extLst>
            </p:cNvPr>
            <p:cNvSpPr/>
            <p:nvPr/>
          </p:nvSpPr>
          <p:spPr>
            <a:xfrm>
              <a:off x="5215039" y="6131149"/>
              <a:ext cx="13896" cy="315387"/>
            </a:xfrm>
            <a:custGeom>
              <a:avLst/>
              <a:gdLst>
                <a:gd name="connsiteX0" fmla="*/ 12824 w 13896"/>
                <a:gd name="connsiteY0" fmla="*/ 2412 h 315387"/>
                <a:gd name="connsiteX1" fmla="*/ 5967 w 13896"/>
                <a:gd name="connsiteY1" fmla="*/ 9269 h 315387"/>
                <a:gd name="connsiteX2" fmla="*/ 0 w 13896"/>
                <a:gd name="connsiteY2" fmla="*/ 9269 h 315387"/>
                <a:gd name="connsiteX3" fmla="*/ 0 w 13896"/>
                <a:gd name="connsiteY3" fmla="*/ 315387 h 315387"/>
                <a:gd name="connsiteX4" fmla="*/ 6856 w 13896"/>
                <a:gd name="connsiteY4" fmla="*/ 308531 h 315387"/>
                <a:gd name="connsiteX5" fmla="*/ 13839 w 13896"/>
                <a:gd name="connsiteY5" fmla="*/ 308531 h 315387"/>
                <a:gd name="connsiteX6" fmla="*/ 13839 w 13896"/>
                <a:gd name="connsiteY6" fmla="*/ 3809 h 315387"/>
                <a:gd name="connsiteX7" fmla="*/ 13839 w 13896"/>
                <a:gd name="connsiteY7" fmla="*/ 3809 h 315387"/>
                <a:gd name="connsiteX8" fmla="*/ 13839 w 13896"/>
                <a:gd name="connsiteY8" fmla="*/ 2412 h 315387"/>
                <a:gd name="connsiteX9" fmla="*/ 13839 w 13896"/>
                <a:gd name="connsiteY9" fmla="*/ 1143 h 315387"/>
                <a:gd name="connsiteX10" fmla="*/ 13839 w 13896"/>
                <a:gd name="connsiteY10" fmla="*/ 0 h 315387"/>
                <a:gd name="connsiteX11" fmla="*/ 12824 w 13896"/>
                <a:gd name="connsiteY11" fmla="*/ 2412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315387">
                  <a:moveTo>
                    <a:pt x="12824" y="2412"/>
                  </a:moveTo>
                  <a:cubicBezTo>
                    <a:pt x="12824" y="6196"/>
                    <a:pt x="9751" y="9269"/>
                    <a:pt x="5967" y="9269"/>
                  </a:cubicBezTo>
                  <a:lnTo>
                    <a:pt x="0" y="9269"/>
                  </a:lnTo>
                  <a:lnTo>
                    <a:pt x="0" y="315387"/>
                  </a:lnTo>
                  <a:cubicBezTo>
                    <a:pt x="0" y="311604"/>
                    <a:pt x="3073" y="308531"/>
                    <a:pt x="6856" y="308531"/>
                  </a:cubicBezTo>
                  <a:lnTo>
                    <a:pt x="13839" y="308531"/>
                  </a:lnTo>
                  <a:lnTo>
                    <a:pt x="13839" y="3809"/>
                  </a:lnTo>
                  <a:lnTo>
                    <a:pt x="13839" y="3809"/>
                  </a:lnTo>
                  <a:cubicBezTo>
                    <a:pt x="13916" y="3352"/>
                    <a:pt x="13916" y="2870"/>
                    <a:pt x="13839" y="2412"/>
                  </a:cubicBezTo>
                  <a:cubicBezTo>
                    <a:pt x="13916" y="1993"/>
                    <a:pt x="13916" y="1562"/>
                    <a:pt x="13839" y="1143"/>
                  </a:cubicBezTo>
                  <a:cubicBezTo>
                    <a:pt x="13903" y="762"/>
                    <a:pt x="13903" y="381"/>
                    <a:pt x="13839" y="0"/>
                  </a:cubicBezTo>
                  <a:cubicBezTo>
                    <a:pt x="13611" y="851"/>
                    <a:pt x="13268" y="1663"/>
                    <a:pt x="12824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89FC4664-A963-4183-BED4-65F4C0093CD6}"/>
                </a:ext>
              </a:extLst>
            </p:cNvPr>
            <p:cNvSpPr/>
            <p:nvPr/>
          </p:nvSpPr>
          <p:spPr>
            <a:xfrm>
              <a:off x="5215039" y="6446536"/>
              <a:ext cx="9141" cy="6868"/>
            </a:xfrm>
            <a:custGeom>
              <a:avLst/>
              <a:gdLst>
                <a:gd name="connsiteX0" fmla="*/ 0 w 9141"/>
                <a:gd name="connsiteY0" fmla="*/ 0 h 6868"/>
                <a:gd name="connsiteX1" fmla="*/ 0 w 9141"/>
                <a:gd name="connsiteY1" fmla="*/ 0 h 6868"/>
                <a:gd name="connsiteX2" fmla="*/ 6844 w 9141"/>
                <a:gd name="connsiteY2" fmla="*/ 6869 h 6868"/>
                <a:gd name="connsiteX3" fmla="*/ 9142 w 9141"/>
                <a:gd name="connsiteY3" fmla="*/ 6475 h 6868"/>
                <a:gd name="connsiteX4" fmla="*/ 6856 w 9141"/>
                <a:gd name="connsiteY4" fmla="*/ 6475 h 6868"/>
                <a:gd name="connsiteX5" fmla="*/ 0 w 9141"/>
                <a:gd name="connsiteY5" fmla="*/ 0 h 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1" h="6868">
                  <a:moveTo>
                    <a:pt x="0" y="0"/>
                  </a:moveTo>
                  <a:lnTo>
                    <a:pt x="0" y="0"/>
                  </a:lnTo>
                  <a:cubicBezTo>
                    <a:pt x="0" y="3784"/>
                    <a:pt x="3060" y="6856"/>
                    <a:pt x="6844" y="6869"/>
                  </a:cubicBezTo>
                  <a:cubicBezTo>
                    <a:pt x="7631" y="6869"/>
                    <a:pt x="8405" y="6742"/>
                    <a:pt x="9142" y="6475"/>
                  </a:cubicBezTo>
                  <a:lnTo>
                    <a:pt x="6856" y="6475"/>
                  </a:lnTo>
                  <a:cubicBezTo>
                    <a:pt x="3238" y="6425"/>
                    <a:pt x="267" y="36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2C246A0A-FBAF-419A-A57A-F4D32AB92262}"/>
                </a:ext>
              </a:extLst>
            </p:cNvPr>
            <p:cNvSpPr/>
            <p:nvPr/>
          </p:nvSpPr>
          <p:spPr>
            <a:xfrm>
              <a:off x="4449048" y="5614391"/>
              <a:ext cx="61324" cy="13839"/>
            </a:xfrm>
            <a:custGeom>
              <a:avLst/>
              <a:gdLst>
                <a:gd name="connsiteX0" fmla="*/ 0 w 61324"/>
                <a:gd name="connsiteY0" fmla="*/ 0 h 13839"/>
                <a:gd name="connsiteX1" fmla="*/ 6983 w 61324"/>
                <a:gd name="connsiteY1" fmla="*/ 6856 h 13839"/>
                <a:gd name="connsiteX2" fmla="*/ 0 w 61324"/>
                <a:gd name="connsiteY2" fmla="*/ 13839 h 13839"/>
                <a:gd name="connsiteX3" fmla="*/ 61325 w 61324"/>
                <a:gd name="connsiteY3" fmla="*/ 13839 h 13839"/>
                <a:gd name="connsiteX4" fmla="*/ 61325 w 61324"/>
                <a:gd name="connsiteY4" fmla="*/ 0 h 13839"/>
                <a:gd name="connsiteX5" fmla="*/ 0 w 61324"/>
                <a:gd name="connsiteY5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324" h="13839">
                  <a:moveTo>
                    <a:pt x="0" y="0"/>
                  </a:moveTo>
                  <a:cubicBezTo>
                    <a:pt x="3809" y="0"/>
                    <a:pt x="6919" y="3050"/>
                    <a:pt x="6983" y="6856"/>
                  </a:cubicBezTo>
                  <a:cubicBezTo>
                    <a:pt x="6983" y="10713"/>
                    <a:pt x="3860" y="13839"/>
                    <a:pt x="0" y="13839"/>
                  </a:cubicBezTo>
                  <a:lnTo>
                    <a:pt x="61325" y="13839"/>
                  </a:lnTo>
                  <a:lnTo>
                    <a:pt x="6132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9C9BA195-0A13-4686-B7C5-55B9E9D0124F}"/>
                </a:ext>
              </a:extLst>
            </p:cNvPr>
            <p:cNvSpPr/>
            <p:nvPr/>
          </p:nvSpPr>
          <p:spPr>
            <a:xfrm>
              <a:off x="6909229" y="6511671"/>
              <a:ext cx="56" cy="2158"/>
            </a:xfrm>
            <a:custGeom>
              <a:avLst/>
              <a:gdLst>
                <a:gd name="connsiteX0" fmla="*/ 57 w 56"/>
                <a:gd name="connsiteY0" fmla="*/ 0 h 2158"/>
                <a:gd name="connsiteX1" fmla="*/ 57 w 56"/>
                <a:gd name="connsiteY1" fmla="*/ 1270 h 2158"/>
                <a:gd name="connsiteX2" fmla="*/ 57 w 56"/>
                <a:gd name="connsiteY2" fmla="*/ 2158 h 2158"/>
                <a:gd name="connsiteX3" fmla="*/ 57 w 56"/>
                <a:gd name="connsiteY3" fmla="*/ 1524 h 2158"/>
                <a:gd name="connsiteX4" fmla="*/ 57 w 56"/>
                <a:gd name="connsiteY4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57" y="0"/>
                  </a:moveTo>
                  <a:lnTo>
                    <a:pt x="57" y="1270"/>
                  </a:lnTo>
                  <a:cubicBezTo>
                    <a:pt x="7" y="1562"/>
                    <a:pt x="7" y="1866"/>
                    <a:pt x="57" y="2158"/>
                  </a:cubicBezTo>
                  <a:cubicBezTo>
                    <a:pt x="-7" y="1955"/>
                    <a:pt x="-7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52643344-5226-449B-8D20-69456C36072E}"/>
                </a:ext>
              </a:extLst>
            </p:cNvPr>
            <p:cNvSpPr/>
            <p:nvPr/>
          </p:nvSpPr>
          <p:spPr>
            <a:xfrm>
              <a:off x="6922744" y="6511544"/>
              <a:ext cx="56" cy="2158"/>
            </a:xfrm>
            <a:custGeom>
              <a:avLst/>
              <a:gdLst>
                <a:gd name="connsiteX0" fmla="*/ 0 w 56"/>
                <a:gd name="connsiteY0" fmla="*/ 1524 h 2158"/>
                <a:gd name="connsiteX1" fmla="*/ 0 w 56"/>
                <a:gd name="connsiteY1" fmla="*/ 2158 h 2158"/>
                <a:gd name="connsiteX2" fmla="*/ 0 w 56"/>
                <a:gd name="connsiteY2" fmla="*/ 1270 h 2158"/>
                <a:gd name="connsiteX3" fmla="*/ 0 w 56"/>
                <a:gd name="connsiteY3" fmla="*/ 0 h 2158"/>
                <a:gd name="connsiteX4" fmla="*/ 0 w 56"/>
                <a:gd name="connsiteY4" fmla="*/ 152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0" y="1524"/>
                  </a:moveTo>
                  <a:cubicBezTo>
                    <a:pt x="64" y="1727"/>
                    <a:pt x="64" y="1955"/>
                    <a:pt x="0" y="2158"/>
                  </a:cubicBezTo>
                  <a:cubicBezTo>
                    <a:pt x="51" y="1866"/>
                    <a:pt x="51" y="1562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157BB7E7-965B-4C84-ADA4-02E316BE88E6}"/>
                </a:ext>
              </a:extLst>
            </p:cNvPr>
            <p:cNvSpPr/>
            <p:nvPr/>
          </p:nvSpPr>
          <p:spPr>
            <a:xfrm>
              <a:off x="3998188" y="6446409"/>
              <a:ext cx="19680" cy="13839"/>
            </a:xfrm>
            <a:custGeom>
              <a:avLst/>
              <a:gdLst>
                <a:gd name="connsiteX0" fmla="*/ 12824 w 19680"/>
                <a:gd name="connsiteY0" fmla="*/ 6856 h 13839"/>
                <a:gd name="connsiteX1" fmla="*/ 19680 w 19680"/>
                <a:gd name="connsiteY1" fmla="*/ 0 h 13839"/>
                <a:gd name="connsiteX2" fmla="*/ 6983 w 19680"/>
                <a:gd name="connsiteY2" fmla="*/ 0 h 13839"/>
                <a:gd name="connsiteX3" fmla="*/ 6983 w 19680"/>
                <a:gd name="connsiteY3" fmla="*/ 6856 h 13839"/>
                <a:gd name="connsiteX4" fmla="*/ 0 w 19680"/>
                <a:gd name="connsiteY4" fmla="*/ 13839 h 13839"/>
                <a:gd name="connsiteX5" fmla="*/ 19299 w 19680"/>
                <a:gd name="connsiteY5" fmla="*/ 13839 h 13839"/>
                <a:gd name="connsiteX6" fmla="*/ 12824 w 1968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80" h="13839">
                  <a:moveTo>
                    <a:pt x="12824" y="6856"/>
                  </a:moveTo>
                  <a:cubicBezTo>
                    <a:pt x="12824" y="3073"/>
                    <a:pt x="15896" y="0"/>
                    <a:pt x="19680" y="0"/>
                  </a:cubicBezTo>
                  <a:lnTo>
                    <a:pt x="6983" y="0"/>
                  </a:lnTo>
                  <a:lnTo>
                    <a:pt x="6983" y="6856"/>
                  </a:lnTo>
                  <a:cubicBezTo>
                    <a:pt x="6983" y="10716"/>
                    <a:pt x="3860" y="13839"/>
                    <a:pt x="0" y="13839"/>
                  </a:cubicBezTo>
                  <a:lnTo>
                    <a:pt x="19299" y="13839"/>
                  </a:lnTo>
                  <a:cubicBezTo>
                    <a:pt x="15642" y="13573"/>
                    <a:pt x="12811" y="10526"/>
                    <a:pt x="1282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686C8D79-6EDD-4B33-ADFD-EA0C1A7685B4}"/>
                </a:ext>
              </a:extLst>
            </p:cNvPr>
            <p:cNvSpPr/>
            <p:nvPr/>
          </p:nvSpPr>
          <p:spPr>
            <a:xfrm>
              <a:off x="4011012" y="6446409"/>
              <a:ext cx="35804" cy="13839"/>
            </a:xfrm>
            <a:custGeom>
              <a:avLst/>
              <a:gdLst>
                <a:gd name="connsiteX0" fmla="*/ 6856 w 35804"/>
                <a:gd name="connsiteY0" fmla="*/ 0 h 13839"/>
                <a:gd name="connsiteX1" fmla="*/ 0 w 35804"/>
                <a:gd name="connsiteY1" fmla="*/ 6856 h 13839"/>
                <a:gd name="connsiteX2" fmla="*/ 6856 w 35804"/>
                <a:gd name="connsiteY2" fmla="*/ 13839 h 13839"/>
                <a:gd name="connsiteX3" fmla="*/ 28948 w 35804"/>
                <a:gd name="connsiteY3" fmla="*/ 13839 h 13839"/>
                <a:gd name="connsiteX4" fmla="*/ 35805 w 35804"/>
                <a:gd name="connsiteY4" fmla="*/ 6856 h 13839"/>
                <a:gd name="connsiteX5" fmla="*/ 28948 w 35804"/>
                <a:gd name="connsiteY5" fmla="*/ 0 h 13839"/>
                <a:gd name="connsiteX6" fmla="*/ 6856 w 35804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04" h="13839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8948" y="13839"/>
                  </a:lnTo>
                  <a:cubicBezTo>
                    <a:pt x="32757" y="13776"/>
                    <a:pt x="35805" y="10665"/>
                    <a:pt x="35805" y="6856"/>
                  </a:cubicBezTo>
                  <a:cubicBezTo>
                    <a:pt x="35805" y="3073"/>
                    <a:pt x="32732" y="0"/>
                    <a:pt x="28948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8F72685D-9189-462C-A2CD-FD7F7C0BA978}"/>
                </a:ext>
              </a:extLst>
            </p:cNvPr>
            <p:cNvSpPr/>
            <p:nvPr/>
          </p:nvSpPr>
          <p:spPr>
            <a:xfrm>
              <a:off x="3601797" y="5745422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983 w 13839"/>
                <a:gd name="connsiteY1" fmla="*/ 716097 h 716096"/>
                <a:gd name="connsiteX2" fmla="*/ 13839 w 13839"/>
                <a:gd name="connsiteY2" fmla="*/ 709240 h 716096"/>
                <a:gd name="connsiteX3" fmla="*/ 13839 w 13839"/>
                <a:gd name="connsiteY3" fmla="*/ 0 h 716096"/>
                <a:gd name="connsiteX4" fmla="*/ 6983 w 13839"/>
                <a:gd name="connsiteY4" fmla="*/ 6856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64" y="713050"/>
                    <a:pt x="3174" y="716097"/>
                    <a:pt x="6983" y="716097"/>
                  </a:cubicBezTo>
                  <a:cubicBezTo>
                    <a:pt x="10767" y="716097"/>
                    <a:pt x="13839" y="713024"/>
                    <a:pt x="13839" y="709240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485A585-C81E-4334-8934-4A76170ADA9A}"/>
                </a:ext>
              </a:extLst>
            </p:cNvPr>
            <p:cNvSpPr/>
            <p:nvPr/>
          </p:nvSpPr>
          <p:spPr>
            <a:xfrm>
              <a:off x="3601797" y="5448318"/>
              <a:ext cx="13839" cy="303960"/>
            </a:xfrm>
            <a:custGeom>
              <a:avLst/>
              <a:gdLst>
                <a:gd name="connsiteX0" fmla="*/ 6983 w 13839"/>
                <a:gd name="connsiteY0" fmla="*/ 303960 h 303960"/>
                <a:gd name="connsiteX1" fmla="*/ 13839 w 13839"/>
                <a:gd name="connsiteY1" fmla="*/ 297104 h 303960"/>
                <a:gd name="connsiteX2" fmla="*/ 13839 w 13839"/>
                <a:gd name="connsiteY2" fmla="*/ 6856 h 303960"/>
                <a:gd name="connsiteX3" fmla="*/ 6983 w 13839"/>
                <a:gd name="connsiteY3" fmla="*/ 0 h 303960"/>
                <a:gd name="connsiteX4" fmla="*/ 0 w 13839"/>
                <a:gd name="connsiteY4" fmla="*/ 6856 h 303960"/>
                <a:gd name="connsiteX5" fmla="*/ 0 w 13839"/>
                <a:gd name="connsiteY5" fmla="*/ 297104 h 303960"/>
                <a:gd name="connsiteX6" fmla="*/ 6983 w 13839"/>
                <a:gd name="connsiteY6" fmla="*/ 303960 h 3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960">
                  <a:moveTo>
                    <a:pt x="6983" y="303960"/>
                  </a:moveTo>
                  <a:cubicBezTo>
                    <a:pt x="10767" y="303960"/>
                    <a:pt x="13839" y="300890"/>
                    <a:pt x="13839" y="297104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-1"/>
                    <a:pt x="64" y="3050"/>
                    <a:pt x="0" y="6856"/>
                  </a:cubicBezTo>
                  <a:lnTo>
                    <a:pt x="0" y="297104"/>
                  </a:lnTo>
                  <a:cubicBezTo>
                    <a:pt x="64" y="300910"/>
                    <a:pt x="3174" y="303960"/>
                    <a:pt x="6983" y="3039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F1DB6F91-1FC8-4AAB-9C89-43E0CFEEF4C0}"/>
                </a:ext>
              </a:extLst>
            </p:cNvPr>
            <p:cNvSpPr/>
            <p:nvPr/>
          </p:nvSpPr>
          <p:spPr>
            <a:xfrm>
              <a:off x="3991713" y="5620105"/>
              <a:ext cx="13839" cy="840144"/>
            </a:xfrm>
            <a:custGeom>
              <a:avLst/>
              <a:gdLst>
                <a:gd name="connsiteX0" fmla="*/ 6856 w 13839"/>
                <a:gd name="connsiteY0" fmla="*/ 840144 h 840144"/>
                <a:gd name="connsiteX1" fmla="*/ 13839 w 13839"/>
                <a:gd name="connsiteY1" fmla="*/ 833161 h 840144"/>
                <a:gd name="connsiteX2" fmla="*/ 13839 w 13839"/>
                <a:gd name="connsiteY2" fmla="*/ 0 h 840144"/>
                <a:gd name="connsiteX3" fmla="*/ 6856 w 13839"/>
                <a:gd name="connsiteY3" fmla="*/ 6983 h 840144"/>
                <a:gd name="connsiteX4" fmla="*/ 0 w 13839"/>
                <a:gd name="connsiteY4" fmla="*/ 0 h 840144"/>
                <a:gd name="connsiteX5" fmla="*/ 0 w 13839"/>
                <a:gd name="connsiteY5" fmla="*/ 833161 h 840144"/>
                <a:gd name="connsiteX6" fmla="*/ 6856 w 13839"/>
                <a:gd name="connsiteY6" fmla="*/ 840144 h 8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40144">
                  <a:moveTo>
                    <a:pt x="6856" y="840144"/>
                  </a:moveTo>
                  <a:cubicBezTo>
                    <a:pt x="10716" y="840144"/>
                    <a:pt x="13839" y="837021"/>
                    <a:pt x="13839" y="833161"/>
                  </a:cubicBezTo>
                  <a:lnTo>
                    <a:pt x="13839" y="0"/>
                  </a:lnTo>
                  <a:cubicBezTo>
                    <a:pt x="13839" y="3857"/>
                    <a:pt x="10716" y="6983"/>
                    <a:pt x="6856" y="6983"/>
                  </a:cubicBezTo>
                  <a:cubicBezTo>
                    <a:pt x="3047" y="6913"/>
                    <a:pt x="0" y="3808"/>
                    <a:pt x="0" y="0"/>
                  </a:cubicBezTo>
                  <a:lnTo>
                    <a:pt x="0" y="833161"/>
                  </a:lnTo>
                  <a:cubicBezTo>
                    <a:pt x="0" y="836970"/>
                    <a:pt x="3047" y="840081"/>
                    <a:pt x="6856" y="8401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EF09F5F7-C583-4987-8A74-7DE1791D0478}"/>
                </a:ext>
              </a:extLst>
            </p:cNvPr>
            <p:cNvSpPr/>
            <p:nvPr/>
          </p:nvSpPr>
          <p:spPr>
            <a:xfrm>
              <a:off x="3991713" y="5465093"/>
              <a:ext cx="13877" cy="161995"/>
            </a:xfrm>
            <a:custGeom>
              <a:avLst/>
              <a:gdLst>
                <a:gd name="connsiteX0" fmla="*/ 0 w 13877"/>
                <a:gd name="connsiteY0" fmla="*/ 6841 h 161995"/>
                <a:gd name="connsiteX1" fmla="*/ 0 w 13877"/>
                <a:gd name="connsiteY1" fmla="*/ 155012 h 161995"/>
                <a:gd name="connsiteX2" fmla="*/ 6856 w 13877"/>
                <a:gd name="connsiteY2" fmla="*/ 161995 h 161995"/>
                <a:gd name="connsiteX3" fmla="*/ 13839 w 13877"/>
                <a:gd name="connsiteY3" fmla="*/ 155012 h 161995"/>
                <a:gd name="connsiteX4" fmla="*/ 13839 w 13877"/>
                <a:gd name="connsiteY4" fmla="*/ 6841 h 161995"/>
                <a:gd name="connsiteX5" fmla="*/ 13839 w 13877"/>
                <a:gd name="connsiteY5" fmla="*/ 6206 h 161995"/>
                <a:gd name="connsiteX6" fmla="*/ 13839 w 13877"/>
                <a:gd name="connsiteY6" fmla="*/ 4809 h 161995"/>
                <a:gd name="connsiteX7" fmla="*/ 13839 w 13877"/>
                <a:gd name="connsiteY7" fmla="*/ 3667 h 161995"/>
                <a:gd name="connsiteX8" fmla="*/ 13078 w 13877"/>
                <a:gd name="connsiteY8" fmla="*/ 2651 h 161995"/>
                <a:gd name="connsiteX9" fmla="*/ 12189 w 13877"/>
                <a:gd name="connsiteY9" fmla="*/ 1635 h 161995"/>
                <a:gd name="connsiteX10" fmla="*/ 2526 w 13877"/>
                <a:gd name="connsiteY10" fmla="*/ 2412 h 161995"/>
                <a:gd name="connsiteX11" fmla="*/ 888 w 13877"/>
                <a:gd name="connsiteY11" fmla="*/ 6841 h 161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77" h="161995">
                  <a:moveTo>
                    <a:pt x="0" y="6841"/>
                  </a:moveTo>
                  <a:lnTo>
                    <a:pt x="0" y="155012"/>
                  </a:lnTo>
                  <a:cubicBezTo>
                    <a:pt x="0" y="158820"/>
                    <a:pt x="3047" y="161925"/>
                    <a:pt x="6856" y="161995"/>
                  </a:cubicBezTo>
                  <a:cubicBezTo>
                    <a:pt x="10716" y="161995"/>
                    <a:pt x="13839" y="158869"/>
                    <a:pt x="13839" y="155012"/>
                  </a:cubicBezTo>
                  <a:lnTo>
                    <a:pt x="13839" y="6841"/>
                  </a:lnTo>
                  <a:cubicBezTo>
                    <a:pt x="13839" y="6841"/>
                    <a:pt x="13839" y="6841"/>
                    <a:pt x="13839" y="6206"/>
                  </a:cubicBezTo>
                  <a:cubicBezTo>
                    <a:pt x="13839" y="5571"/>
                    <a:pt x="13839" y="5317"/>
                    <a:pt x="13839" y="4809"/>
                  </a:cubicBezTo>
                  <a:cubicBezTo>
                    <a:pt x="13890" y="4430"/>
                    <a:pt x="13890" y="4046"/>
                    <a:pt x="13839" y="3667"/>
                  </a:cubicBezTo>
                  <a:lnTo>
                    <a:pt x="13078" y="2651"/>
                  </a:lnTo>
                  <a:lnTo>
                    <a:pt x="12189" y="1635"/>
                  </a:lnTo>
                  <a:cubicBezTo>
                    <a:pt x="9306" y="-819"/>
                    <a:pt x="4977" y="-471"/>
                    <a:pt x="2526" y="2412"/>
                  </a:cubicBezTo>
                  <a:cubicBezTo>
                    <a:pt x="1473" y="3649"/>
                    <a:pt x="888" y="5218"/>
                    <a:pt x="888" y="6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5692C5E-2780-4CF5-96AF-6F69EFBFF4FC}"/>
                </a:ext>
              </a:extLst>
            </p:cNvPr>
            <p:cNvSpPr/>
            <p:nvPr/>
          </p:nvSpPr>
          <p:spPr>
            <a:xfrm>
              <a:off x="4153596" y="6452250"/>
              <a:ext cx="13839" cy="411882"/>
            </a:xfrm>
            <a:custGeom>
              <a:avLst/>
              <a:gdLst>
                <a:gd name="connsiteX0" fmla="*/ 6348 w 13839"/>
                <a:gd name="connsiteY0" fmla="*/ 6983 h 411882"/>
                <a:gd name="connsiteX1" fmla="*/ 0 w 13839"/>
                <a:gd name="connsiteY1" fmla="*/ 2666 h 411882"/>
                <a:gd name="connsiteX2" fmla="*/ 0 w 13839"/>
                <a:gd name="connsiteY2" fmla="*/ 2666 h 411882"/>
                <a:gd name="connsiteX3" fmla="*/ 0 w 13839"/>
                <a:gd name="connsiteY3" fmla="*/ 411882 h 411882"/>
                <a:gd name="connsiteX4" fmla="*/ 13839 w 13839"/>
                <a:gd name="connsiteY4" fmla="*/ 411882 h 411882"/>
                <a:gd name="connsiteX5" fmla="*/ 13839 w 13839"/>
                <a:gd name="connsiteY5" fmla="*/ 0 h 411882"/>
                <a:gd name="connsiteX6" fmla="*/ 6869 w 13839"/>
                <a:gd name="connsiteY6" fmla="*/ 6996 h 411882"/>
                <a:gd name="connsiteX7" fmla="*/ 6348 w 13839"/>
                <a:gd name="connsiteY7" fmla="*/ 6983 h 41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11882">
                  <a:moveTo>
                    <a:pt x="6348" y="6983"/>
                  </a:moveTo>
                  <a:cubicBezTo>
                    <a:pt x="3555" y="6970"/>
                    <a:pt x="1041" y="5269"/>
                    <a:pt x="0" y="2666"/>
                  </a:cubicBezTo>
                  <a:lnTo>
                    <a:pt x="0" y="2666"/>
                  </a:lnTo>
                  <a:lnTo>
                    <a:pt x="0" y="411882"/>
                  </a:lnTo>
                  <a:lnTo>
                    <a:pt x="13839" y="411882"/>
                  </a:lnTo>
                  <a:lnTo>
                    <a:pt x="13839" y="0"/>
                  </a:lnTo>
                  <a:cubicBezTo>
                    <a:pt x="13852" y="3860"/>
                    <a:pt x="10728" y="6996"/>
                    <a:pt x="6869" y="6996"/>
                  </a:cubicBezTo>
                  <a:cubicBezTo>
                    <a:pt x="6704" y="6996"/>
                    <a:pt x="6526" y="6996"/>
                    <a:pt x="63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3E673F16-C463-4DED-81C8-4D85423528F3}"/>
                </a:ext>
              </a:extLst>
            </p:cNvPr>
            <p:cNvSpPr/>
            <p:nvPr/>
          </p:nvSpPr>
          <p:spPr>
            <a:xfrm>
              <a:off x="4143184" y="6115405"/>
              <a:ext cx="13839" cy="344843"/>
            </a:xfrm>
            <a:custGeom>
              <a:avLst/>
              <a:gdLst>
                <a:gd name="connsiteX0" fmla="*/ 6983 w 13839"/>
                <a:gd name="connsiteY0" fmla="*/ 344844 h 344843"/>
                <a:gd name="connsiteX1" fmla="*/ 9903 w 13839"/>
                <a:gd name="connsiteY1" fmla="*/ 344082 h 344843"/>
                <a:gd name="connsiteX2" fmla="*/ 9903 w 13839"/>
                <a:gd name="connsiteY2" fmla="*/ 344082 h 344843"/>
                <a:gd name="connsiteX3" fmla="*/ 9903 w 13839"/>
                <a:gd name="connsiteY3" fmla="*/ 341543 h 344843"/>
                <a:gd name="connsiteX4" fmla="*/ 9903 w 13839"/>
                <a:gd name="connsiteY4" fmla="*/ 331512 h 344843"/>
                <a:gd name="connsiteX5" fmla="*/ 13839 w 13839"/>
                <a:gd name="connsiteY5" fmla="*/ 325418 h 344843"/>
                <a:gd name="connsiteX6" fmla="*/ 13839 w 13839"/>
                <a:gd name="connsiteY6" fmla="*/ 325418 h 344843"/>
                <a:gd name="connsiteX7" fmla="*/ 13839 w 13839"/>
                <a:gd name="connsiteY7" fmla="*/ 0 h 344843"/>
                <a:gd name="connsiteX8" fmla="*/ 6983 w 13839"/>
                <a:gd name="connsiteY8" fmla="*/ 6983 h 344843"/>
                <a:gd name="connsiteX9" fmla="*/ 0 w 13839"/>
                <a:gd name="connsiteY9" fmla="*/ 0 h 344843"/>
                <a:gd name="connsiteX10" fmla="*/ 0 w 13839"/>
                <a:gd name="connsiteY10" fmla="*/ 337860 h 344843"/>
                <a:gd name="connsiteX11" fmla="*/ 6983 w 13839"/>
                <a:gd name="connsiteY11" fmla="*/ 344844 h 344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344843">
                  <a:moveTo>
                    <a:pt x="6983" y="344844"/>
                  </a:moveTo>
                  <a:cubicBezTo>
                    <a:pt x="8011" y="344844"/>
                    <a:pt x="9015" y="344590"/>
                    <a:pt x="9903" y="344082"/>
                  </a:cubicBezTo>
                  <a:lnTo>
                    <a:pt x="9903" y="344082"/>
                  </a:lnTo>
                  <a:cubicBezTo>
                    <a:pt x="9776" y="343244"/>
                    <a:pt x="9776" y="342381"/>
                    <a:pt x="9903" y="341543"/>
                  </a:cubicBezTo>
                  <a:lnTo>
                    <a:pt x="9903" y="331512"/>
                  </a:lnTo>
                  <a:cubicBezTo>
                    <a:pt x="9916" y="328884"/>
                    <a:pt x="11452" y="326510"/>
                    <a:pt x="13839" y="325418"/>
                  </a:cubicBezTo>
                  <a:lnTo>
                    <a:pt x="13839" y="325418"/>
                  </a:ln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337860"/>
                  </a:lnTo>
                  <a:cubicBezTo>
                    <a:pt x="0" y="341720"/>
                    <a:pt x="3123" y="344844"/>
                    <a:pt x="6983" y="3448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ABD3668F-59A2-42E1-9164-94053A6FD7F3}"/>
                </a:ext>
              </a:extLst>
            </p:cNvPr>
            <p:cNvSpPr/>
            <p:nvPr/>
          </p:nvSpPr>
          <p:spPr>
            <a:xfrm>
              <a:off x="4510372" y="6443235"/>
              <a:ext cx="13839" cy="421786"/>
            </a:xfrm>
            <a:custGeom>
              <a:avLst/>
              <a:gdLst>
                <a:gd name="connsiteX0" fmla="*/ 13839 w 13839"/>
                <a:gd name="connsiteY0" fmla="*/ 6348 h 421786"/>
                <a:gd name="connsiteX1" fmla="*/ 13839 w 13839"/>
                <a:gd name="connsiteY1" fmla="*/ 0 h 421786"/>
                <a:gd name="connsiteX2" fmla="*/ 6983 w 13839"/>
                <a:gd name="connsiteY2" fmla="*/ 6983 h 421786"/>
                <a:gd name="connsiteX3" fmla="*/ 0 w 13839"/>
                <a:gd name="connsiteY3" fmla="*/ 0 h 421786"/>
                <a:gd name="connsiteX4" fmla="*/ 0 w 13839"/>
                <a:gd name="connsiteY4" fmla="*/ 421786 h 421786"/>
                <a:gd name="connsiteX5" fmla="*/ 13839 w 13839"/>
                <a:gd name="connsiteY5" fmla="*/ 421786 h 421786"/>
                <a:gd name="connsiteX6" fmla="*/ 13839 w 13839"/>
                <a:gd name="connsiteY6" fmla="*/ 6348 h 42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421786">
                  <a:moveTo>
                    <a:pt x="13839" y="6348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421786"/>
                  </a:lnTo>
                  <a:lnTo>
                    <a:pt x="13839" y="421786"/>
                  </a:lnTo>
                  <a:lnTo>
                    <a:pt x="13839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D04C7480-D0C0-45D9-8F79-CA56CC3F93EB}"/>
                </a:ext>
              </a:extLst>
            </p:cNvPr>
            <p:cNvSpPr/>
            <p:nvPr/>
          </p:nvSpPr>
          <p:spPr>
            <a:xfrm>
              <a:off x="8175146" y="6511751"/>
              <a:ext cx="14277" cy="352762"/>
            </a:xfrm>
            <a:custGeom>
              <a:avLst/>
              <a:gdLst>
                <a:gd name="connsiteX0" fmla="*/ 0 w 14277"/>
                <a:gd name="connsiteY0" fmla="*/ 6395 h 352762"/>
                <a:gd name="connsiteX1" fmla="*/ 0 w 14277"/>
                <a:gd name="connsiteY1" fmla="*/ 352763 h 352762"/>
                <a:gd name="connsiteX2" fmla="*/ 14220 w 14277"/>
                <a:gd name="connsiteY2" fmla="*/ 352763 h 352762"/>
                <a:gd name="connsiteX3" fmla="*/ 14220 w 14277"/>
                <a:gd name="connsiteY3" fmla="*/ 6395 h 352762"/>
                <a:gd name="connsiteX4" fmla="*/ 14220 w 14277"/>
                <a:gd name="connsiteY4" fmla="*/ 5126 h 352762"/>
                <a:gd name="connsiteX5" fmla="*/ 14220 w 14277"/>
                <a:gd name="connsiteY5" fmla="*/ 3856 h 352762"/>
                <a:gd name="connsiteX6" fmla="*/ 13458 w 14277"/>
                <a:gd name="connsiteY6" fmla="*/ 2713 h 352762"/>
                <a:gd name="connsiteX7" fmla="*/ 13458 w 14277"/>
                <a:gd name="connsiteY7" fmla="*/ 1571 h 352762"/>
                <a:gd name="connsiteX8" fmla="*/ 12315 w 14277"/>
                <a:gd name="connsiteY8" fmla="*/ 809 h 352762"/>
                <a:gd name="connsiteX9" fmla="*/ 11300 w 14277"/>
                <a:gd name="connsiteY9" fmla="*/ 174 h 352762"/>
                <a:gd name="connsiteX10" fmla="*/ 9903 w 14277"/>
                <a:gd name="connsiteY10" fmla="*/ 174 h 352762"/>
                <a:gd name="connsiteX11" fmla="*/ 8507 w 14277"/>
                <a:gd name="connsiteY11" fmla="*/ 174 h 352762"/>
                <a:gd name="connsiteX12" fmla="*/ 153 w 14277"/>
                <a:gd name="connsiteY12" fmla="*/ 5431 h 352762"/>
                <a:gd name="connsiteX13" fmla="*/ 0 w 14277"/>
                <a:gd name="connsiteY13" fmla="*/ 6395 h 35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277" h="352762">
                  <a:moveTo>
                    <a:pt x="0" y="6395"/>
                  </a:moveTo>
                  <a:lnTo>
                    <a:pt x="0" y="352763"/>
                  </a:lnTo>
                  <a:lnTo>
                    <a:pt x="14220" y="352763"/>
                  </a:lnTo>
                  <a:lnTo>
                    <a:pt x="14220" y="6395"/>
                  </a:lnTo>
                  <a:cubicBezTo>
                    <a:pt x="14296" y="5977"/>
                    <a:pt x="14296" y="5545"/>
                    <a:pt x="14220" y="5126"/>
                  </a:cubicBezTo>
                  <a:cubicBezTo>
                    <a:pt x="14220" y="5126"/>
                    <a:pt x="14220" y="4237"/>
                    <a:pt x="14220" y="3856"/>
                  </a:cubicBezTo>
                  <a:cubicBezTo>
                    <a:pt x="14220" y="3475"/>
                    <a:pt x="14220" y="3094"/>
                    <a:pt x="13458" y="2713"/>
                  </a:cubicBezTo>
                  <a:lnTo>
                    <a:pt x="13458" y="1571"/>
                  </a:lnTo>
                  <a:lnTo>
                    <a:pt x="12315" y="809"/>
                  </a:lnTo>
                  <a:lnTo>
                    <a:pt x="11300" y="174"/>
                  </a:lnTo>
                  <a:lnTo>
                    <a:pt x="9903" y="174"/>
                  </a:lnTo>
                  <a:lnTo>
                    <a:pt x="8507" y="174"/>
                  </a:lnTo>
                  <a:cubicBezTo>
                    <a:pt x="4749" y="-677"/>
                    <a:pt x="1003" y="1672"/>
                    <a:pt x="153" y="5431"/>
                  </a:cubicBezTo>
                  <a:cubicBezTo>
                    <a:pt x="76" y="5748"/>
                    <a:pt x="26" y="6078"/>
                    <a:pt x="0" y="63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3A79A2F-BA70-4D53-AE23-625782102214}"/>
                </a:ext>
              </a:extLst>
            </p:cNvPr>
            <p:cNvSpPr/>
            <p:nvPr/>
          </p:nvSpPr>
          <p:spPr>
            <a:xfrm>
              <a:off x="5523061" y="5839505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40 h 13839"/>
                <a:gd name="connsiteX5" fmla="*/ 6856 w 6856"/>
                <a:gd name="connsiteY5" fmla="*/ 13840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3" y="0"/>
                    <a:pt x="685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6856" y="13840"/>
                  </a:lnTo>
                  <a:cubicBezTo>
                    <a:pt x="3047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211467FA-C34A-4EB5-88B1-FC8807C45957}"/>
                </a:ext>
              </a:extLst>
            </p:cNvPr>
            <p:cNvSpPr/>
            <p:nvPr/>
          </p:nvSpPr>
          <p:spPr>
            <a:xfrm>
              <a:off x="4510372" y="6446536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0 w 13839"/>
                <a:gd name="connsiteY1" fmla="*/ 0 h 6983"/>
                <a:gd name="connsiteX2" fmla="*/ 0 w 13839"/>
                <a:gd name="connsiteY2" fmla="*/ 0 h 6983"/>
                <a:gd name="connsiteX3" fmla="*/ 6983 w 13839"/>
                <a:gd name="connsiteY3" fmla="*/ 6856 h 6983"/>
                <a:gd name="connsiteX4" fmla="*/ 13839 w 13839"/>
                <a:gd name="connsiteY4" fmla="*/ 0 h 6983"/>
                <a:gd name="connsiteX5" fmla="*/ 13839 w 13839"/>
                <a:gd name="connsiteY5" fmla="*/ 0 h 6983"/>
                <a:gd name="connsiteX6" fmla="*/ 6983 w 13839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cubicBezTo>
                    <a:pt x="64" y="3809"/>
                    <a:pt x="3174" y="6856"/>
                    <a:pt x="6983" y="6856"/>
                  </a:cubicBezTo>
                  <a:cubicBezTo>
                    <a:pt x="10767" y="6856"/>
                    <a:pt x="13839" y="3784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1FC4B114-7EF6-492D-AC8F-D753C37F8A8D}"/>
                </a:ext>
              </a:extLst>
            </p:cNvPr>
            <p:cNvSpPr/>
            <p:nvPr/>
          </p:nvSpPr>
          <p:spPr>
            <a:xfrm>
              <a:off x="4510372" y="6438664"/>
              <a:ext cx="13839" cy="14855"/>
            </a:xfrm>
            <a:custGeom>
              <a:avLst/>
              <a:gdLst>
                <a:gd name="connsiteX0" fmla="*/ 11046 w 13839"/>
                <a:gd name="connsiteY0" fmla="*/ 1397 h 14855"/>
                <a:gd name="connsiteX1" fmla="*/ 6983 w 13839"/>
                <a:gd name="connsiteY1" fmla="*/ 0 h 14855"/>
                <a:gd name="connsiteX2" fmla="*/ 0 w 13839"/>
                <a:gd name="connsiteY2" fmla="*/ 6856 h 14855"/>
                <a:gd name="connsiteX3" fmla="*/ 0 w 13839"/>
                <a:gd name="connsiteY3" fmla="*/ 7872 h 14855"/>
                <a:gd name="connsiteX4" fmla="*/ 6983 w 13839"/>
                <a:gd name="connsiteY4" fmla="*/ 14855 h 14855"/>
                <a:gd name="connsiteX5" fmla="*/ 13839 w 13839"/>
                <a:gd name="connsiteY5" fmla="*/ 7872 h 14855"/>
                <a:gd name="connsiteX6" fmla="*/ 13839 w 13839"/>
                <a:gd name="connsiteY6" fmla="*/ 6856 h 14855"/>
                <a:gd name="connsiteX7" fmla="*/ 12443 w 13839"/>
                <a:gd name="connsiteY7" fmla="*/ 2920 h 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14855">
                  <a:moveTo>
                    <a:pt x="11046" y="1397"/>
                  </a:moveTo>
                  <a:cubicBezTo>
                    <a:pt x="9853" y="546"/>
                    <a:pt x="8443" y="64"/>
                    <a:pt x="6983" y="0"/>
                  </a:cubicBezTo>
                  <a:cubicBezTo>
                    <a:pt x="3174" y="0"/>
                    <a:pt x="64" y="3047"/>
                    <a:pt x="0" y="6856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10792" y="14792"/>
                    <a:pt x="13839" y="11681"/>
                    <a:pt x="13839" y="7872"/>
                  </a:cubicBezTo>
                  <a:lnTo>
                    <a:pt x="13839" y="6856"/>
                  </a:lnTo>
                  <a:cubicBezTo>
                    <a:pt x="13827" y="5422"/>
                    <a:pt x="13332" y="4037"/>
                    <a:pt x="12443" y="29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06027BD9-8C3A-4E39-80E3-A551421D58D0}"/>
                </a:ext>
              </a:extLst>
            </p:cNvPr>
            <p:cNvSpPr/>
            <p:nvPr/>
          </p:nvSpPr>
          <p:spPr>
            <a:xfrm>
              <a:off x="4805571" y="6123023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7" y="1270"/>
                    <a:pt x="711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DAFD7F58-383F-4342-BE30-95B6BB56661A}"/>
                </a:ext>
              </a:extLst>
            </p:cNvPr>
            <p:cNvSpPr/>
            <p:nvPr/>
          </p:nvSpPr>
          <p:spPr>
            <a:xfrm>
              <a:off x="4792874" y="6123023"/>
              <a:ext cx="1269" cy="3555"/>
            </a:xfrm>
            <a:custGeom>
              <a:avLst/>
              <a:gdLst>
                <a:gd name="connsiteX0" fmla="*/ 1270 w 1269"/>
                <a:gd name="connsiteY0" fmla="*/ 3555 h 3555"/>
                <a:gd name="connsiteX1" fmla="*/ 0 w 1269"/>
                <a:gd name="connsiteY1" fmla="*/ 0 h 3555"/>
                <a:gd name="connsiteX2" fmla="*/ 0 w 1269"/>
                <a:gd name="connsiteY2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1270" y="3555"/>
                  </a:moveTo>
                  <a:cubicBezTo>
                    <a:pt x="457" y="2552"/>
                    <a:pt x="13" y="1295"/>
                    <a:pt x="0" y="0"/>
                  </a:cubicBez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A10E3DAD-3F70-4797-A418-3927F0CEE1F0}"/>
                </a:ext>
              </a:extLst>
            </p:cNvPr>
            <p:cNvSpPr/>
            <p:nvPr/>
          </p:nvSpPr>
          <p:spPr>
            <a:xfrm>
              <a:off x="4510372" y="5794431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8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198069 h 204544"/>
                <a:gd name="connsiteX6" fmla="*/ 6983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7" y="204545"/>
                    <a:pt x="13839" y="201475"/>
                    <a:pt x="13839" y="197688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198069"/>
                  </a:lnTo>
                  <a:cubicBezTo>
                    <a:pt x="267" y="201726"/>
                    <a:pt x="3314" y="20455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122C3DEA-E9CF-4735-B3AA-D6E51C7A6C94}"/>
                </a:ext>
              </a:extLst>
            </p:cNvPr>
            <p:cNvSpPr/>
            <p:nvPr/>
          </p:nvSpPr>
          <p:spPr>
            <a:xfrm>
              <a:off x="4933299" y="6122261"/>
              <a:ext cx="13585" cy="4316"/>
            </a:xfrm>
            <a:custGeom>
              <a:avLst/>
              <a:gdLst>
                <a:gd name="connsiteX0" fmla="*/ 0 w 13585"/>
                <a:gd name="connsiteY0" fmla="*/ 4317 h 4316"/>
                <a:gd name="connsiteX1" fmla="*/ 7110 w 13585"/>
                <a:gd name="connsiteY1" fmla="*/ 4317 h 4316"/>
                <a:gd name="connsiteX2" fmla="*/ 13586 w 13585"/>
                <a:gd name="connsiteY2" fmla="*/ 0 h 4316"/>
                <a:gd name="connsiteX3" fmla="*/ 6475 w 13585"/>
                <a:gd name="connsiteY3" fmla="*/ 0 h 4316"/>
                <a:gd name="connsiteX4" fmla="*/ 0 w 13585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6">
                  <a:moveTo>
                    <a:pt x="0" y="4317"/>
                  </a:moveTo>
                  <a:lnTo>
                    <a:pt x="7110" y="4317"/>
                  </a:lnTo>
                  <a:cubicBezTo>
                    <a:pt x="8190" y="1701"/>
                    <a:pt x="10754" y="-13"/>
                    <a:pt x="13586" y="0"/>
                  </a:cubicBezTo>
                  <a:lnTo>
                    <a:pt x="6475" y="0"/>
                  </a:lnTo>
                  <a:cubicBezTo>
                    <a:pt x="3644" y="-13"/>
                    <a:pt x="1079" y="1701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3D8CE1-77E7-4898-A835-4F9F9A1FF767}"/>
                </a:ext>
              </a:extLst>
            </p:cNvPr>
            <p:cNvSpPr/>
            <p:nvPr/>
          </p:nvSpPr>
          <p:spPr>
            <a:xfrm>
              <a:off x="4940409" y="6122261"/>
              <a:ext cx="71355" cy="4317"/>
            </a:xfrm>
            <a:custGeom>
              <a:avLst/>
              <a:gdLst>
                <a:gd name="connsiteX0" fmla="*/ 0 w 71355"/>
                <a:gd name="connsiteY0" fmla="*/ 4317 h 4317"/>
                <a:gd name="connsiteX1" fmla="*/ 71356 w 71355"/>
                <a:gd name="connsiteY1" fmla="*/ 4317 h 4317"/>
                <a:gd name="connsiteX2" fmla="*/ 65007 w 71355"/>
                <a:gd name="connsiteY2" fmla="*/ 0 h 4317"/>
                <a:gd name="connsiteX3" fmla="*/ 6475 w 71355"/>
                <a:gd name="connsiteY3" fmla="*/ 0 h 4317"/>
                <a:gd name="connsiteX4" fmla="*/ 0 w 71355"/>
                <a:gd name="connsiteY4" fmla="*/ 4317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0" y="4317"/>
                  </a:moveTo>
                  <a:lnTo>
                    <a:pt x="71356" y="4317"/>
                  </a:lnTo>
                  <a:cubicBezTo>
                    <a:pt x="70353" y="1689"/>
                    <a:pt x="67813" y="-25"/>
                    <a:pt x="65007" y="0"/>
                  </a:cubicBezTo>
                  <a:lnTo>
                    <a:pt x="6475" y="0"/>
                  </a:lnTo>
                  <a:cubicBezTo>
                    <a:pt x="3644" y="-12"/>
                    <a:pt x="1079" y="1702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130104F7-B540-4B9E-8515-1EA8374CBF60}"/>
                </a:ext>
              </a:extLst>
            </p:cNvPr>
            <p:cNvSpPr/>
            <p:nvPr/>
          </p:nvSpPr>
          <p:spPr>
            <a:xfrm>
              <a:off x="4932792" y="5787575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3 h 13712"/>
                <a:gd name="connsiteX2" fmla="*/ 14093 w 14093"/>
                <a:gd name="connsiteY2" fmla="*/ 13713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64" y="10663"/>
                    <a:pt x="3174" y="13713"/>
                    <a:pt x="6983" y="13713"/>
                  </a:cubicBezTo>
                  <a:lnTo>
                    <a:pt x="14093" y="13713"/>
                  </a:lnTo>
                  <a:cubicBezTo>
                    <a:pt x="10309" y="13713"/>
                    <a:pt x="7237" y="10642"/>
                    <a:pt x="7237" y="6856"/>
                  </a:cubicBezTo>
                  <a:cubicBezTo>
                    <a:pt x="7237" y="3070"/>
                    <a:pt x="10309" y="0"/>
                    <a:pt x="14093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C59D98A5-ACA1-4C07-803F-F9539C5220D3}"/>
                </a:ext>
              </a:extLst>
            </p:cNvPr>
            <p:cNvSpPr/>
            <p:nvPr/>
          </p:nvSpPr>
          <p:spPr>
            <a:xfrm>
              <a:off x="4939902" y="5788463"/>
              <a:ext cx="47866" cy="12824"/>
            </a:xfrm>
            <a:custGeom>
              <a:avLst/>
              <a:gdLst>
                <a:gd name="connsiteX0" fmla="*/ 0 w 47866"/>
                <a:gd name="connsiteY0" fmla="*/ 5968 h 12824"/>
                <a:gd name="connsiteX1" fmla="*/ 6983 w 47866"/>
                <a:gd name="connsiteY1" fmla="*/ 12824 h 12824"/>
                <a:gd name="connsiteX2" fmla="*/ 40883 w 47866"/>
                <a:gd name="connsiteY2" fmla="*/ 12824 h 12824"/>
                <a:gd name="connsiteX3" fmla="*/ 47866 w 47866"/>
                <a:gd name="connsiteY3" fmla="*/ 5968 h 12824"/>
                <a:gd name="connsiteX4" fmla="*/ 46216 w 47866"/>
                <a:gd name="connsiteY4" fmla="*/ 1778 h 12824"/>
                <a:gd name="connsiteX5" fmla="*/ 45327 w 47866"/>
                <a:gd name="connsiteY5" fmla="*/ 762 h 12824"/>
                <a:gd name="connsiteX6" fmla="*/ 44184 w 47866"/>
                <a:gd name="connsiteY6" fmla="*/ 0 h 12824"/>
                <a:gd name="connsiteX7" fmla="*/ 43042 w 47866"/>
                <a:gd name="connsiteY7" fmla="*/ 0 h 12824"/>
                <a:gd name="connsiteX8" fmla="*/ 41645 w 47866"/>
                <a:gd name="connsiteY8" fmla="*/ 0 h 12824"/>
                <a:gd name="connsiteX9" fmla="*/ 6983 w 47866"/>
                <a:gd name="connsiteY9" fmla="*/ 0 h 12824"/>
                <a:gd name="connsiteX10" fmla="*/ 0 w 47866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866" h="12824">
                  <a:moveTo>
                    <a:pt x="0" y="5968"/>
                  </a:moveTo>
                  <a:cubicBezTo>
                    <a:pt x="64" y="9774"/>
                    <a:pt x="3174" y="12824"/>
                    <a:pt x="6983" y="12824"/>
                  </a:cubicBezTo>
                  <a:lnTo>
                    <a:pt x="40883" y="12824"/>
                  </a:lnTo>
                  <a:cubicBezTo>
                    <a:pt x="44692" y="12824"/>
                    <a:pt x="47803" y="9774"/>
                    <a:pt x="47866" y="5968"/>
                  </a:cubicBezTo>
                  <a:cubicBezTo>
                    <a:pt x="47854" y="4414"/>
                    <a:pt x="47270" y="2919"/>
                    <a:pt x="46216" y="1778"/>
                  </a:cubicBezTo>
                  <a:cubicBezTo>
                    <a:pt x="45987" y="1384"/>
                    <a:pt x="45683" y="1039"/>
                    <a:pt x="45327" y="762"/>
                  </a:cubicBezTo>
                  <a:lnTo>
                    <a:pt x="44184" y="0"/>
                  </a:lnTo>
                  <a:lnTo>
                    <a:pt x="43042" y="0"/>
                  </a:lnTo>
                  <a:lnTo>
                    <a:pt x="41645" y="0"/>
                  </a:lnTo>
                  <a:lnTo>
                    <a:pt x="6983" y="0"/>
                  </a:lnTo>
                  <a:cubicBezTo>
                    <a:pt x="3492" y="-36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450EC1BB-9674-490E-AF82-8392D01E6C69}"/>
                </a:ext>
              </a:extLst>
            </p:cNvPr>
            <p:cNvSpPr/>
            <p:nvPr/>
          </p:nvSpPr>
          <p:spPr>
            <a:xfrm>
              <a:off x="6055052" y="6511671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13839 w 13839"/>
                <a:gd name="connsiteY1" fmla="*/ 0 h 6983"/>
                <a:gd name="connsiteX2" fmla="*/ 13839 w 13839"/>
                <a:gd name="connsiteY2" fmla="*/ 0 h 6983"/>
                <a:gd name="connsiteX3" fmla="*/ 6983 w 13839"/>
                <a:gd name="connsiteY3" fmla="*/ 6983 h 6983"/>
                <a:gd name="connsiteX4" fmla="*/ 0 w 13839"/>
                <a:gd name="connsiteY4" fmla="*/ 0 h 6983"/>
                <a:gd name="connsiteX5" fmla="*/ 0 w 13839"/>
                <a:gd name="connsiteY5" fmla="*/ 0 h 6983"/>
                <a:gd name="connsiteX6" fmla="*/ 0 w 13839"/>
                <a:gd name="connsiteY6" fmla="*/ 0 h 6983"/>
                <a:gd name="connsiteX7" fmla="*/ 6983 w 13839"/>
                <a:gd name="connsiteY7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10792" y="6920"/>
                    <a:pt x="13839" y="3809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3860"/>
                    <a:pt x="3123" y="6983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FADF4E12-23FE-4676-87F3-A5FFD47EAB8A}"/>
                </a:ext>
              </a:extLst>
            </p:cNvPr>
            <p:cNvSpPr/>
            <p:nvPr/>
          </p:nvSpPr>
          <p:spPr>
            <a:xfrm>
              <a:off x="4769385" y="6249356"/>
              <a:ext cx="13839" cy="204544"/>
            </a:xfrm>
            <a:custGeom>
              <a:avLst/>
              <a:gdLst>
                <a:gd name="connsiteX0" fmla="*/ 6983 w 13839"/>
                <a:gd name="connsiteY0" fmla="*/ 6856 h 204544"/>
                <a:gd name="connsiteX1" fmla="*/ 0 w 13839"/>
                <a:gd name="connsiteY1" fmla="*/ 0 h 204544"/>
                <a:gd name="connsiteX2" fmla="*/ 0 w 13839"/>
                <a:gd name="connsiteY2" fmla="*/ 0 h 204544"/>
                <a:gd name="connsiteX3" fmla="*/ 0 w 13839"/>
                <a:gd name="connsiteY3" fmla="*/ 197688 h 204544"/>
                <a:gd name="connsiteX4" fmla="*/ 6983 w 13839"/>
                <a:gd name="connsiteY4" fmla="*/ 204545 h 204544"/>
                <a:gd name="connsiteX5" fmla="*/ 13839 w 13839"/>
                <a:gd name="connsiteY5" fmla="*/ 197688 h 204544"/>
                <a:gd name="connsiteX6" fmla="*/ 13839 w 13839"/>
                <a:gd name="connsiteY6" fmla="*/ 0 h 204544"/>
                <a:gd name="connsiteX7" fmla="*/ 6983 w 13839"/>
                <a:gd name="connsiteY7" fmla="*/ 6856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6856"/>
                  </a:moveTo>
                  <a:cubicBezTo>
                    <a:pt x="3174" y="6856"/>
                    <a:pt x="63" y="3809"/>
                    <a:pt x="0" y="0"/>
                  </a:cubicBezTo>
                  <a:lnTo>
                    <a:pt x="0" y="0"/>
                  </a:lnTo>
                  <a:lnTo>
                    <a:pt x="0" y="197688"/>
                  </a:lnTo>
                  <a:cubicBezTo>
                    <a:pt x="63" y="201497"/>
                    <a:pt x="3174" y="204545"/>
                    <a:pt x="6983" y="204545"/>
                  </a:cubicBezTo>
                  <a:cubicBezTo>
                    <a:pt x="10767" y="204545"/>
                    <a:pt x="13839" y="201472"/>
                    <a:pt x="13839" y="197688"/>
                  </a:cubicBez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63070785-AAD9-4C7A-8C0A-3C7F591AAEA8}"/>
                </a:ext>
              </a:extLst>
            </p:cNvPr>
            <p:cNvSpPr/>
            <p:nvPr/>
          </p:nvSpPr>
          <p:spPr>
            <a:xfrm>
              <a:off x="4769385" y="6241230"/>
              <a:ext cx="13840" cy="14982"/>
            </a:xfrm>
            <a:custGeom>
              <a:avLst/>
              <a:gdLst>
                <a:gd name="connsiteX0" fmla="*/ 0 w 13840"/>
                <a:gd name="connsiteY0" fmla="*/ 6983 h 14982"/>
                <a:gd name="connsiteX1" fmla="*/ 0 w 13840"/>
                <a:gd name="connsiteY1" fmla="*/ 8126 h 14982"/>
                <a:gd name="connsiteX2" fmla="*/ 6983 w 13840"/>
                <a:gd name="connsiteY2" fmla="*/ 14982 h 14982"/>
                <a:gd name="connsiteX3" fmla="*/ 13839 w 13840"/>
                <a:gd name="connsiteY3" fmla="*/ 8126 h 14982"/>
                <a:gd name="connsiteX4" fmla="*/ 13839 w 13840"/>
                <a:gd name="connsiteY4" fmla="*/ 6983 h 14982"/>
                <a:gd name="connsiteX5" fmla="*/ 7110 w 13840"/>
                <a:gd name="connsiteY5" fmla="*/ 0 h 14982"/>
                <a:gd name="connsiteX6" fmla="*/ 6983 w 13840"/>
                <a:gd name="connsiteY6" fmla="*/ 0 h 14982"/>
                <a:gd name="connsiteX7" fmla="*/ 254 w 13840"/>
                <a:gd name="connsiteY7" fmla="*/ 5714 h 14982"/>
                <a:gd name="connsiteX8" fmla="*/ 0 w 13840"/>
                <a:gd name="connsiteY8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40" h="14982">
                  <a:moveTo>
                    <a:pt x="0" y="6983"/>
                  </a:moveTo>
                  <a:lnTo>
                    <a:pt x="0" y="8126"/>
                  </a:lnTo>
                  <a:cubicBezTo>
                    <a:pt x="63" y="11935"/>
                    <a:pt x="3174" y="14982"/>
                    <a:pt x="6983" y="14982"/>
                  </a:cubicBezTo>
                  <a:cubicBezTo>
                    <a:pt x="10767" y="14982"/>
                    <a:pt x="13839" y="11910"/>
                    <a:pt x="13839" y="8126"/>
                  </a:cubicBezTo>
                  <a:lnTo>
                    <a:pt x="13839" y="6983"/>
                  </a:lnTo>
                  <a:cubicBezTo>
                    <a:pt x="13915" y="3200"/>
                    <a:pt x="10893" y="76"/>
                    <a:pt x="7110" y="0"/>
                  </a:cubicBezTo>
                  <a:cubicBezTo>
                    <a:pt x="7072" y="0"/>
                    <a:pt x="7021" y="0"/>
                    <a:pt x="6983" y="0"/>
                  </a:cubicBezTo>
                  <a:cubicBezTo>
                    <a:pt x="3669" y="64"/>
                    <a:pt x="851" y="2450"/>
                    <a:pt x="254" y="5714"/>
                  </a:cubicBezTo>
                  <a:cubicBezTo>
                    <a:pt x="254" y="5714"/>
                    <a:pt x="0" y="64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5A6F75DC-D011-44AE-9179-192F84C8DD6C}"/>
                </a:ext>
              </a:extLst>
            </p:cNvPr>
            <p:cNvSpPr/>
            <p:nvPr/>
          </p:nvSpPr>
          <p:spPr>
            <a:xfrm>
              <a:off x="5215039" y="6439680"/>
              <a:ext cx="320718" cy="13850"/>
            </a:xfrm>
            <a:custGeom>
              <a:avLst/>
              <a:gdLst>
                <a:gd name="connsiteX0" fmla="*/ 313355 w 320718"/>
                <a:gd name="connsiteY0" fmla="*/ 6856 h 13850"/>
                <a:gd name="connsiteX1" fmla="*/ 320211 w 320718"/>
                <a:gd name="connsiteY1" fmla="*/ 0 h 13850"/>
                <a:gd name="connsiteX2" fmla="*/ 6856 w 320718"/>
                <a:gd name="connsiteY2" fmla="*/ 0 h 13850"/>
                <a:gd name="connsiteX3" fmla="*/ 0 w 320718"/>
                <a:gd name="connsiteY3" fmla="*/ 6856 h 13850"/>
                <a:gd name="connsiteX4" fmla="*/ 6856 w 320718"/>
                <a:gd name="connsiteY4" fmla="*/ 13839 h 13850"/>
                <a:gd name="connsiteX5" fmla="*/ 320719 w 320718"/>
                <a:gd name="connsiteY5" fmla="*/ 13839 h 13850"/>
                <a:gd name="connsiteX6" fmla="*/ 313367 w 320718"/>
                <a:gd name="connsiteY6" fmla="*/ 7250 h 13850"/>
                <a:gd name="connsiteX7" fmla="*/ 313355 w 320718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718" h="13850">
                  <a:moveTo>
                    <a:pt x="313355" y="6856"/>
                  </a:moveTo>
                  <a:cubicBezTo>
                    <a:pt x="313355" y="3073"/>
                    <a:pt x="316427" y="0"/>
                    <a:pt x="320211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20719" y="13839"/>
                  </a:lnTo>
                  <a:cubicBezTo>
                    <a:pt x="316871" y="14055"/>
                    <a:pt x="313571" y="11097"/>
                    <a:pt x="313367" y="7250"/>
                  </a:cubicBezTo>
                  <a:cubicBezTo>
                    <a:pt x="313355" y="7123"/>
                    <a:pt x="313355" y="6983"/>
                    <a:pt x="31335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8617262E-9933-434E-B4C1-6E84F378AB20}"/>
                </a:ext>
              </a:extLst>
            </p:cNvPr>
            <p:cNvSpPr/>
            <p:nvPr/>
          </p:nvSpPr>
          <p:spPr>
            <a:xfrm>
              <a:off x="5528901" y="6439680"/>
              <a:ext cx="10665" cy="13850"/>
            </a:xfrm>
            <a:custGeom>
              <a:avLst/>
              <a:gdLst>
                <a:gd name="connsiteX0" fmla="*/ 3301 w 10665"/>
                <a:gd name="connsiteY0" fmla="*/ 6856 h 13850"/>
                <a:gd name="connsiteX1" fmla="*/ 10158 w 10665"/>
                <a:gd name="connsiteY1" fmla="*/ 0 h 13850"/>
                <a:gd name="connsiteX2" fmla="*/ 6856 w 10665"/>
                <a:gd name="connsiteY2" fmla="*/ 0 h 13850"/>
                <a:gd name="connsiteX3" fmla="*/ 0 w 10665"/>
                <a:gd name="connsiteY3" fmla="*/ 6856 h 13850"/>
                <a:gd name="connsiteX4" fmla="*/ 6856 w 10665"/>
                <a:gd name="connsiteY4" fmla="*/ 13839 h 13850"/>
                <a:gd name="connsiteX5" fmla="*/ 10665 w 10665"/>
                <a:gd name="connsiteY5" fmla="*/ 13839 h 13850"/>
                <a:gd name="connsiteX6" fmla="*/ 3314 w 10665"/>
                <a:gd name="connsiteY6" fmla="*/ 7250 h 13850"/>
                <a:gd name="connsiteX7" fmla="*/ 3301 w 10665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65" h="13850">
                  <a:moveTo>
                    <a:pt x="3301" y="6856"/>
                  </a:moveTo>
                  <a:cubicBezTo>
                    <a:pt x="3301" y="3073"/>
                    <a:pt x="6374" y="0"/>
                    <a:pt x="1015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10665" y="13839"/>
                  </a:lnTo>
                  <a:cubicBezTo>
                    <a:pt x="6818" y="14055"/>
                    <a:pt x="3517" y="11097"/>
                    <a:pt x="3314" y="7250"/>
                  </a:cubicBezTo>
                  <a:cubicBezTo>
                    <a:pt x="3301" y="7123"/>
                    <a:pt x="3301" y="6983"/>
                    <a:pt x="330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CE6645-9EED-44E2-847B-E9B965A2662B}"/>
                </a:ext>
              </a:extLst>
            </p:cNvPr>
            <p:cNvSpPr/>
            <p:nvPr/>
          </p:nvSpPr>
          <p:spPr>
            <a:xfrm>
              <a:off x="5532202" y="6439680"/>
              <a:ext cx="201242" cy="13844"/>
            </a:xfrm>
            <a:custGeom>
              <a:avLst/>
              <a:gdLst>
                <a:gd name="connsiteX0" fmla="*/ 194005 w 201242"/>
                <a:gd name="connsiteY0" fmla="*/ 6856 h 13844"/>
                <a:gd name="connsiteX1" fmla="*/ 200988 w 201242"/>
                <a:gd name="connsiteY1" fmla="*/ 0 h 13844"/>
                <a:gd name="connsiteX2" fmla="*/ 6856 w 201242"/>
                <a:gd name="connsiteY2" fmla="*/ 0 h 13844"/>
                <a:gd name="connsiteX3" fmla="*/ 0 w 201242"/>
                <a:gd name="connsiteY3" fmla="*/ 6856 h 13844"/>
                <a:gd name="connsiteX4" fmla="*/ 6856 w 201242"/>
                <a:gd name="connsiteY4" fmla="*/ 13839 h 13844"/>
                <a:gd name="connsiteX5" fmla="*/ 201243 w 201242"/>
                <a:gd name="connsiteY5" fmla="*/ 13839 h 13844"/>
                <a:gd name="connsiteX6" fmla="*/ 194005 w 201242"/>
                <a:gd name="connsiteY6" fmla="*/ 7110 h 13844"/>
                <a:gd name="connsiteX7" fmla="*/ 194005 w 201242"/>
                <a:gd name="connsiteY7" fmla="*/ 6856 h 1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242" h="13844">
                  <a:moveTo>
                    <a:pt x="194005" y="6856"/>
                  </a:moveTo>
                  <a:cubicBezTo>
                    <a:pt x="194069" y="3047"/>
                    <a:pt x="197180" y="0"/>
                    <a:pt x="20098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01243" y="13839"/>
                  </a:lnTo>
                  <a:cubicBezTo>
                    <a:pt x="197383" y="13979"/>
                    <a:pt x="194145" y="10970"/>
                    <a:pt x="194005" y="7110"/>
                  </a:cubicBezTo>
                  <a:cubicBezTo>
                    <a:pt x="194005" y="7034"/>
                    <a:pt x="194005" y="6945"/>
                    <a:pt x="19400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BBFE2943-69CA-4DA1-A091-2BA7B6F346BD}"/>
                </a:ext>
              </a:extLst>
            </p:cNvPr>
            <p:cNvSpPr/>
            <p:nvPr/>
          </p:nvSpPr>
          <p:spPr>
            <a:xfrm>
              <a:off x="5726462" y="6439680"/>
              <a:ext cx="98527" cy="13839"/>
            </a:xfrm>
            <a:custGeom>
              <a:avLst/>
              <a:gdLst>
                <a:gd name="connsiteX0" fmla="*/ 95479 w 98527"/>
                <a:gd name="connsiteY0" fmla="*/ 12443 h 13839"/>
                <a:gd name="connsiteX1" fmla="*/ 98526 w 98527"/>
                <a:gd name="connsiteY1" fmla="*/ 6856 h 13839"/>
                <a:gd name="connsiteX2" fmla="*/ 96495 w 98527"/>
                <a:gd name="connsiteY2" fmla="*/ 2032 h 13839"/>
                <a:gd name="connsiteX3" fmla="*/ 91924 w 98527"/>
                <a:gd name="connsiteY3" fmla="*/ 0 h 13839"/>
                <a:gd name="connsiteX4" fmla="*/ 6983 w 98527"/>
                <a:gd name="connsiteY4" fmla="*/ 0 h 13839"/>
                <a:gd name="connsiteX5" fmla="*/ 0 w 98527"/>
                <a:gd name="connsiteY5" fmla="*/ 6856 h 13839"/>
                <a:gd name="connsiteX6" fmla="*/ 6983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44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443"/>
                  </a:moveTo>
                  <a:cubicBezTo>
                    <a:pt x="97409" y="11237"/>
                    <a:pt x="98564" y="9129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4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ubicBezTo>
                    <a:pt x="0" y="10716"/>
                    <a:pt x="3123" y="13839"/>
                    <a:pt x="6983" y="13839"/>
                  </a:cubicBezTo>
                  <a:lnTo>
                    <a:pt x="91670" y="13839"/>
                  </a:lnTo>
                  <a:cubicBezTo>
                    <a:pt x="93054" y="13789"/>
                    <a:pt x="94387" y="13293"/>
                    <a:pt x="95479" y="124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7BCFA3AB-0DBE-46E9-B2CB-5F992B033310}"/>
                </a:ext>
              </a:extLst>
            </p:cNvPr>
            <p:cNvSpPr/>
            <p:nvPr/>
          </p:nvSpPr>
          <p:spPr>
            <a:xfrm>
              <a:off x="4241965" y="5614391"/>
              <a:ext cx="52183" cy="13839"/>
            </a:xfrm>
            <a:custGeom>
              <a:avLst/>
              <a:gdLst>
                <a:gd name="connsiteX0" fmla="*/ 45327 w 52183"/>
                <a:gd name="connsiteY0" fmla="*/ 6856 h 13839"/>
                <a:gd name="connsiteX1" fmla="*/ 52183 w 52183"/>
                <a:gd name="connsiteY1" fmla="*/ 0 h 13839"/>
                <a:gd name="connsiteX2" fmla="*/ 6856 w 52183"/>
                <a:gd name="connsiteY2" fmla="*/ 0 h 13839"/>
                <a:gd name="connsiteX3" fmla="*/ 0 w 52183"/>
                <a:gd name="connsiteY3" fmla="*/ 6856 h 13839"/>
                <a:gd name="connsiteX4" fmla="*/ 6856 w 52183"/>
                <a:gd name="connsiteY4" fmla="*/ 13839 h 13839"/>
                <a:gd name="connsiteX5" fmla="*/ 52183 w 52183"/>
                <a:gd name="connsiteY5" fmla="*/ 13839 h 13839"/>
                <a:gd name="connsiteX6" fmla="*/ 45327 w 52183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83" h="13839">
                  <a:moveTo>
                    <a:pt x="45327" y="6856"/>
                  </a:moveTo>
                  <a:cubicBezTo>
                    <a:pt x="45327" y="3070"/>
                    <a:pt x="48400" y="0"/>
                    <a:pt x="5218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52183" y="13839"/>
                  </a:lnTo>
                  <a:cubicBezTo>
                    <a:pt x="48374" y="13770"/>
                    <a:pt x="45327" y="10664"/>
                    <a:pt x="4532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ECD6DBA-294C-4083-B0EB-E86846F7D0B6}"/>
                </a:ext>
              </a:extLst>
            </p:cNvPr>
            <p:cNvSpPr/>
            <p:nvPr/>
          </p:nvSpPr>
          <p:spPr>
            <a:xfrm>
              <a:off x="6909229" y="6511036"/>
              <a:ext cx="56" cy="1523"/>
            </a:xfrm>
            <a:custGeom>
              <a:avLst/>
              <a:gdLst>
                <a:gd name="connsiteX0" fmla="*/ 57 w 56"/>
                <a:gd name="connsiteY0" fmla="*/ 0 h 1523"/>
                <a:gd name="connsiteX1" fmla="*/ 57 w 56"/>
                <a:gd name="connsiteY1" fmla="*/ 0 h 1523"/>
                <a:gd name="connsiteX2" fmla="*/ 57 w 56"/>
                <a:gd name="connsiteY2" fmla="*/ 1524 h 1523"/>
                <a:gd name="connsiteX3" fmla="*/ 57 w 56"/>
                <a:gd name="connsiteY3" fmla="*/ 1524 h 1523"/>
                <a:gd name="connsiteX4" fmla="*/ 57 w 5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57" y="0"/>
                  </a:moveTo>
                  <a:lnTo>
                    <a:pt x="57" y="0"/>
                  </a:lnTo>
                  <a:cubicBezTo>
                    <a:pt x="-19" y="508"/>
                    <a:pt x="-19" y="1016"/>
                    <a:pt x="57" y="1524"/>
                  </a:cubicBezTo>
                  <a:lnTo>
                    <a:pt x="57" y="1524"/>
                  </a:lnTo>
                  <a:cubicBezTo>
                    <a:pt x="7" y="1016"/>
                    <a:pt x="7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AA659A68-2408-4039-9F84-DFFA2C3CE04B}"/>
                </a:ext>
              </a:extLst>
            </p:cNvPr>
            <p:cNvSpPr/>
            <p:nvPr/>
          </p:nvSpPr>
          <p:spPr>
            <a:xfrm>
              <a:off x="6922744" y="6511544"/>
              <a:ext cx="56" cy="1523"/>
            </a:xfrm>
            <a:custGeom>
              <a:avLst/>
              <a:gdLst>
                <a:gd name="connsiteX0" fmla="*/ 0 w 56"/>
                <a:gd name="connsiteY0" fmla="*/ 1524 h 1523"/>
                <a:gd name="connsiteX1" fmla="*/ 0 w 56"/>
                <a:gd name="connsiteY1" fmla="*/ 1524 h 1523"/>
                <a:gd name="connsiteX2" fmla="*/ 0 w 56"/>
                <a:gd name="connsiteY2" fmla="*/ 0 h 1523"/>
                <a:gd name="connsiteX3" fmla="*/ 0 w 56"/>
                <a:gd name="connsiteY3" fmla="*/ 0 h 1523"/>
                <a:gd name="connsiteX4" fmla="*/ 0 w 56"/>
                <a:gd name="connsiteY4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0" y="1524"/>
                  </a:moveTo>
                  <a:lnTo>
                    <a:pt x="0" y="1524"/>
                  </a:lnTo>
                  <a:cubicBezTo>
                    <a:pt x="76" y="1016"/>
                    <a:pt x="76" y="508"/>
                    <a:pt x="0" y="0"/>
                  </a:cubicBezTo>
                  <a:lnTo>
                    <a:pt x="0" y="0"/>
                  </a:lnTo>
                  <a:cubicBezTo>
                    <a:pt x="51" y="508"/>
                    <a:pt x="51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8DF31363-6B08-4431-AAB6-6DDBFBFA0175}"/>
                </a:ext>
              </a:extLst>
            </p:cNvPr>
            <p:cNvSpPr/>
            <p:nvPr/>
          </p:nvSpPr>
          <p:spPr>
            <a:xfrm>
              <a:off x="6500198" y="6508623"/>
              <a:ext cx="13839" cy="355509"/>
            </a:xfrm>
            <a:custGeom>
              <a:avLst/>
              <a:gdLst>
                <a:gd name="connsiteX0" fmla="*/ 6856 w 13839"/>
                <a:gd name="connsiteY0" fmla="*/ 6983 h 355509"/>
                <a:gd name="connsiteX1" fmla="*/ 0 w 13839"/>
                <a:gd name="connsiteY1" fmla="*/ 0 h 355509"/>
                <a:gd name="connsiteX2" fmla="*/ 0 w 13839"/>
                <a:gd name="connsiteY2" fmla="*/ 355509 h 355509"/>
                <a:gd name="connsiteX3" fmla="*/ 13839 w 13839"/>
                <a:gd name="connsiteY3" fmla="*/ 355509 h 355509"/>
                <a:gd name="connsiteX4" fmla="*/ 13839 w 13839"/>
                <a:gd name="connsiteY4" fmla="*/ 0 h 355509"/>
                <a:gd name="connsiteX5" fmla="*/ 6856 w 13839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33E5B492-C90E-44FF-970D-27A9F2DC8A27}"/>
                </a:ext>
              </a:extLst>
            </p:cNvPr>
            <p:cNvSpPr/>
            <p:nvPr/>
          </p:nvSpPr>
          <p:spPr>
            <a:xfrm>
              <a:off x="3450453" y="5738566"/>
              <a:ext cx="13712" cy="69197"/>
            </a:xfrm>
            <a:custGeom>
              <a:avLst/>
              <a:gdLst>
                <a:gd name="connsiteX0" fmla="*/ 13712 w 13712"/>
                <a:gd name="connsiteY0" fmla="*/ 69197 h 69197"/>
                <a:gd name="connsiteX1" fmla="*/ 13712 w 13712"/>
                <a:gd name="connsiteY1" fmla="*/ 6856 h 69197"/>
                <a:gd name="connsiteX2" fmla="*/ 6856 w 13712"/>
                <a:gd name="connsiteY2" fmla="*/ 0 h 69197"/>
                <a:gd name="connsiteX3" fmla="*/ 0 w 13712"/>
                <a:gd name="connsiteY3" fmla="*/ 6856 h 69197"/>
                <a:gd name="connsiteX4" fmla="*/ 0 w 13712"/>
                <a:gd name="connsiteY4" fmla="*/ 69197 h 6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69197">
                  <a:moveTo>
                    <a:pt x="13712" y="69197"/>
                  </a:move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691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7218FDF-2D24-4C0C-8676-CBA0422D2BB2}"/>
                </a:ext>
              </a:extLst>
            </p:cNvPr>
            <p:cNvSpPr/>
            <p:nvPr/>
          </p:nvSpPr>
          <p:spPr>
            <a:xfrm>
              <a:off x="4152992" y="6454916"/>
              <a:ext cx="13934" cy="8524"/>
            </a:xfrm>
            <a:custGeom>
              <a:avLst/>
              <a:gdLst>
                <a:gd name="connsiteX0" fmla="*/ 6952 w 13934"/>
                <a:gd name="connsiteY0" fmla="*/ 8507 h 8524"/>
                <a:gd name="connsiteX1" fmla="*/ 13935 w 13934"/>
                <a:gd name="connsiteY1" fmla="*/ 1651 h 8524"/>
                <a:gd name="connsiteX2" fmla="*/ 13935 w 13934"/>
                <a:gd name="connsiteY2" fmla="*/ 0 h 8524"/>
                <a:gd name="connsiteX3" fmla="*/ 6952 w 13934"/>
                <a:gd name="connsiteY3" fmla="*/ 6856 h 8524"/>
                <a:gd name="connsiteX4" fmla="*/ 95 w 13934"/>
                <a:gd name="connsiteY4" fmla="*/ 0 h 8524"/>
                <a:gd name="connsiteX5" fmla="*/ 95 w 13934"/>
                <a:gd name="connsiteY5" fmla="*/ 1651 h 8524"/>
                <a:gd name="connsiteX6" fmla="*/ 95 w 13934"/>
                <a:gd name="connsiteY6" fmla="*/ 4190 h 8524"/>
                <a:gd name="connsiteX7" fmla="*/ 6952 w 13934"/>
                <a:gd name="connsiteY7" fmla="*/ 8507 h 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8524">
                  <a:moveTo>
                    <a:pt x="6952" y="8507"/>
                  </a:moveTo>
                  <a:cubicBezTo>
                    <a:pt x="10760" y="8507"/>
                    <a:pt x="13871" y="5460"/>
                    <a:pt x="13935" y="1651"/>
                  </a:cubicBezTo>
                  <a:lnTo>
                    <a:pt x="13935" y="0"/>
                  </a:lnTo>
                  <a:cubicBezTo>
                    <a:pt x="13871" y="3809"/>
                    <a:pt x="10760" y="6856"/>
                    <a:pt x="6952" y="6856"/>
                  </a:cubicBezTo>
                  <a:cubicBezTo>
                    <a:pt x="3168" y="6856"/>
                    <a:pt x="95" y="3784"/>
                    <a:pt x="95" y="0"/>
                  </a:cubicBezTo>
                  <a:lnTo>
                    <a:pt x="95" y="1651"/>
                  </a:lnTo>
                  <a:cubicBezTo>
                    <a:pt x="-32" y="2489"/>
                    <a:pt x="-32" y="3352"/>
                    <a:pt x="95" y="4190"/>
                  </a:cubicBezTo>
                  <a:cubicBezTo>
                    <a:pt x="1200" y="6970"/>
                    <a:pt x="3968" y="8723"/>
                    <a:pt x="6952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09825D11-12F5-4076-BF45-0451F8D2D6C9}"/>
                </a:ext>
              </a:extLst>
            </p:cNvPr>
            <p:cNvSpPr/>
            <p:nvPr/>
          </p:nvSpPr>
          <p:spPr>
            <a:xfrm>
              <a:off x="4153424" y="6440188"/>
              <a:ext cx="13503" cy="22092"/>
            </a:xfrm>
            <a:custGeom>
              <a:avLst/>
              <a:gdLst>
                <a:gd name="connsiteX0" fmla="*/ 6521 w 13503"/>
                <a:gd name="connsiteY0" fmla="*/ 22092 h 22092"/>
                <a:gd name="connsiteX1" fmla="*/ 13504 w 13503"/>
                <a:gd name="connsiteY1" fmla="*/ 15236 h 22092"/>
                <a:gd name="connsiteX2" fmla="*/ 13504 w 13503"/>
                <a:gd name="connsiteY2" fmla="*/ 6856 h 22092"/>
                <a:gd name="connsiteX3" fmla="*/ 13504 w 13503"/>
                <a:gd name="connsiteY3" fmla="*/ 5714 h 22092"/>
                <a:gd name="connsiteX4" fmla="*/ 6774 w 13503"/>
                <a:gd name="connsiteY4" fmla="*/ 0 h 22092"/>
                <a:gd name="connsiteX5" fmla="*/ 5377 w 13503"/>
                <a:gd name="connsiteY5" fmla="*/ 0 h 22092"/>
                <a:gd name="connsiteX6" fmla="*/ 3981 w 13503"/>
                <a:gd name="connsiteY6" fmla="*/ 0 h 22092"/>
                <a:gd name="connsiteX7" fmla="*/ 3981 w 13503"/>
                <a:gd name="connsiteY7" fmla="*/ 0 h 22092"/>
                <a:gd name="connsiteX8" fmla="*/ 45 w 13503"/>
                <a:gd name="connsiteY8" fmla="*/ 6095 h 22092"/>
                <a:gd name="connsiteX9" fmla="*/ 45 w 13503"/>
                <a:gd name="connsiteY9" fmla="*/ 14474 h 22092"/>
                <a:gd name="connsiteX10" fmla="*/ 6088 w 13503"/>
                <a:gd name="connsiteY10" fmla="*/ 22054 h 22092"/>
                <a:gd name="connsiteX11" fmla="*/ 6521 w 13503"/>
                <a:gd name="connsiteY11" fmla="*/ 22092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03" h="22092">
                  <a:moveTo>
                    <a:pt x="6521" y="22092"/>
                  </a:moveTo>
                  <a:cubicBezTo>
                    <a:pt x="10329" y="22092"/>
                    <a:pt x="13440" y="19045"/>
                    <a:pt x="13504" y="15236"/>
                  </a:cubicBezTo>
                  <a:lnTo>
                    <a:pt x="13504" y="6856"/>
                  </a:lnTo>
                  <a:cubicBezTo>
                    <a:pt x="13504" y="6856"/>
                    <a:pt x="13504" y="6095"/>
                    <a:pt x="13504" y="5714"/>
                  </a:cubicBezTo>
                  <a:cubicBezTo>
                    <a:pt x="12945" y="2425"/>
                    <a:pt x="10114" y="13"/>
                    <a:pt x="6774" y="0"/>
                  </a:cubicBezTo>
                  <a:lnTo>
                    <a:pt x="5377" y="0"/>
                  </a:lnTo>
                  <a:lnTo>
                    <a:pt x="3981" y="0"/>
                  </a:lnTo>
                  <a:lnTo>
                    <a:pt x="3981" y="0"/>
                  </a:lnTo>
                  <a:cubicBezTo>
                    <a:pt x="1594" y="1092"/>
                    <a:pt x="58" y="3466"/>
                    <a:pt x="45" y="6095"/>
                  </a:cubicBezTo>
                  <a:lnTo>
                    <a:pt x="45" y="14474"/>
                  </a:lnTo>
                  <a:cubicBezTo>
                    <a:pt x="-387" y="18233"/>
                    <a:pt x="2330" y="21635"/>
                    <a:pt x="6088" y="22054"/>
                  </a:cubicBezTo>
                  <a:cubicBezTo>
                    <a:pt x="6228" y="22080"/>
                    <a:pt x="6381" y="22080"/>
                    <a:pt x="6521" y="220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9EA5A255-F547-4C71-A0A1-62CDC713DFEF}"/>
                </a:ext>
              </a:extLst>
            </p:cNvPr>
            <p:cNvSpPr/>
            <p:nvPr/>
          </p:nvSpPr>
          <p:spPr>
            <a:xfrm>
              <a:off x="5951828" y="6830486"/>
              <a:ext cx="13839" cy="33646"/>
            </a:xfrm>
            <a:custGeom>
              <a:avLst/>
              <a:gdLst>
                <a:gd name="connsiteX0" fmla="*/ 13839 w 13839"/>
                <a:gd name="connsiteY0" fmla="*/ 0 h 33646"/>
                <a:gd name="connsiteX1" fmla="*/ 6983 w 13839"/>
                <a:gd name="connsiteY1" fmla="*/ 6856 h 33646"/>
                <a:gd name="connsiteX2" fmla="*/ 0 w 13839"/>
                <a:gd name="connsiteY2" fmla="*/ 0 h 33646"/>
                <a:gd name="connsiteX3" fmla="*/ 0 w 13839"/>
                <a:gd name="connsiteY3" fmla="*/ 33646 h 33646"/>
                <a:gd name="connsiteX4" fmla="*/ 13839 w 13839"/>
                <a:gd name="connsiteY4" fmla="*/ 33646 h 33646"/>
                <a:gd name="connsiteX5" fmla="*/ 13839 w 13839"/>
                <a:gd name="connsiteY5" fmla="*/ 0 h 33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646">
                  <a:moveTo>
                    <a:pt x="13839" y="0"/>
                  </a:move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33646"/>
                  </a:lnTo>
                  <a:lnTo>
                    <a:pt x="13839" y="33646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79E2F8B6-B760-4E83-939E-A0BFC1FAB33B}"/>
                </a:ext>
              </a:extLst>
            </p:cNvPr>
            <p:cNvSpPr/>
            <p:nvPr/>
          </p:nvSpPr>
          <p:spPr>
            <a:xfrm>
              <a:off x="5522426" y="5839505"/>
              <a:ext cx="8125" cy="13839"/>
            </a:xfrm>
            <a:custGeom>
              <a:avLst/>
              <a:gdLst>
                <a:gd name="connsiteX0" fmla="*/ 1269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40 h 13839"/>
                <a:gd name="connsiteX5" fmla="*/ 8126 w 8125"/>
                <a:gd name="connsiteY5" fmla="*/ 13840 h 13839"/>
                <a:gd name="connsiteX6" fmla="*/ 1269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69" y="6856"/>
                  </a:moveTo>
                  <a:cubicBezTo>
                    <a:pt x="1269" y="3070"/>
                    <a:pt x="4342" y="0"/>
                    <a:pt x="8126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8126" y="13840"/>
                  </a:lnTo>
                  <a:cubicBezTo>
                    <a:pt x="4317" y="13770"/>
                    <a:pt x="1269" y="10664"/>
                    <a:pt x="126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2B98B45E-D3D6-4017-A148-4E4E29AE2798}"/>
                </a:ext>
              </a:extLst>
            </p:cNvPr>
            <p:cNvSpPr/>
            <p:nvPr/>
          </p:nvSpPr>
          <p:spPr>
            <a:xfrm>
              <a:off x="5523696" y="584001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1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1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2062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1" y="12824"/>
                  </a:lnTo>
                  <a:cubicBezTo>
                    <a:pt x="15147" y="12424"/>
                    <a:pt x="15973" y="11816"/>
                    <a:pt x="16633" y="11046"/>
                  </a:cubicBezTo>
                  <a:cubicBezTo>
                    <a:pt x="17839" y="9782"/>
                    <a:pt x="18525" y="8101"/>
                    <a:pt x="18537" y="6348"/>
                  </a:cubicBezTo>
                  <a:cubicBezTo>
                    <a:pt x="18537" y="4633"/>
                    <a:pt x="17852" y="2989"/>
                    <a:pt x="16633" y="1778"/>
                  </a:cubicBezTo>
                  <a:cubicBezTo>
                    <a:pt x="15973" y="1008"/>
                    <a:pt x="15147" y="400"/>
                    <a:pt x="14221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12062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30B70B93-D4BC-4835-A79E-BAD3A1FA2E74}"/>
                </a:ext>
              </a:extLst>
            </p:cNvPr>
            <p:cNvSpPr/>
            <p:nvPr/>
          </p:nvSpPr>
          <p:spPr>
            <a:xfrm>
              <a:off x="4792874" y="6025959"/>
              <a:ext cx="13896" cy="77383"/>
            </a:xfrm>
            <a:custGeom>
              <a:avLst/>
              <a:gdLst>
                <a:gd name="connsiteX0" fmla="*/ 0 w 13896"/>
                <a:gd name="connsiteY0" fmla="*/ 6409 h 77383"/>
                <a:gd name="connsiteX1" fmla="*/ 0 w 13896"/>
                <a:gd name="connsiteY1" fmla="*/ 77384 h 77383"/>
                <a:gd name="connsiteX2" fmla="*/ 6983 w 13896"/>
                <a:gd name="connsiteY2" fmla="*/ 70401 h 77383"/>
                <a:gd name="connsiteX3" fmla="*/ 13839 w 13896"/>
                <a:gd name="connsiteY3" fmla="*/ 77384 h 77383"/>
                <a:gd name="connsiteX4" fmla="*/ 13839 w 13896"/>
                <a:gd name="connsiteY4" fmla="*/ 6409 h 77383"/>
                <a:gd name="connsiteX5" fmla="*/ 13839 w 13896"/>
                <a:gd name="connsiteY5" fmla="*/ 5012 h 77383"/>
                <a:gd name="connsiteX6" fmla="*/ 13839 w 13896"/>
                <a:gd name="connsiteY6" fmla="*/ 3743 h 77383"/>
                <a:gd name="connsiteX7" fmla="*/ 13078 w 13896"/>
                <a:gd name="connsiteY7" fmla="*/ 2727 h 77383"/>
                <a:gd name="connsiteX8" fmla="*/ 12189 w 13896"/>
                <a:gd name="connsiteY8" fmla="*/ 1711 h 77383"/>
                <a:gd name="connsiteX9" fmla="*/ 7872 w 13896"/>
                <a:gd name="connsiteY9" fmla="*/ 61 h 77383"/>
                <a:gd name="connsiteX10" fmla="*/ 38 w 13896"/>
                <a:gd name="connsiteY10" fmla="*/ 6071 h 77383"/>
                <a:gd name="connsiteX11" fmla="*/ 0 w 13896"/>
                <a:gd name="connsiteY11" fmla="*/ 6409 h 7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383">
                  <a:moveTo>
                    <a:pt x="0" y="6409"/>
                  </a:moveTo>
                  <a:lnTo>
                    <a:pt x="0" y="77384"/>
                  </a:lnTo>
                  <a:cubicBezTo>
                    <a:pt x="0" y="73524"/>
                    <a:pt x="3123" y="70401"/>
                    <a:pt x="6983" y="70401"/>
                  </a:cubicBezTo>
                  <a:cubicBezTo>
                    <a:pt x="10792" y="70464"/>
                    <a:pt x="13839" y="73575"/>
                    <a:pt x="13839" y="77384"/>
                  </a:cubicBezTo>
                  <a:lnTo>
                    <a:pt x="13839" y="6409"/>
                  </a:lnTo>
                  <a:cubicBezTo>
                    <a:pt x="13916" y="5946"/>
                    <a:pt x="13916" y="5476"/>
                    <a:pt x="13839" y="5012"/>
                  </a:cubicBezTo>
                  <a:cubicBezTo>
                    <a:pt x="13916" y="4592"/>
                    <a:pt x="13916" y="4163"/>
                    <a:pt x="13839" y="3743"/>
                  </a:cubicBezTo>
                  <a:cubicBezTo>
                    <a:pt x="13674" y="3348"/>
                    <a:pt x="13408" y="2999"/>
                    <a:pt x="13078" y="2727"/>
                  </a:cubicBezTo>
                  <a:lnTo>
                    <a:pt x="12189" y="1711"/>
                  </a:lnTo>
                  <a:cubicBezTo>
                    <a:pt x="10957" y="720"/>
                    <a:pt x="9447" y="142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E52E4903-EEB7-4E7D-B371-13EECDB95CC3}"/>
                </a:ext>
              </a:extLst>
            </p:cNvPr>
            <p:cNvSpPr/>
            <p:nvPr/>
          </p:nvSpPr>
          <p:spPr>
            <a:xfrm>
              <a:off x="4510372" y="5001011"/>
              <a:ext cx="13839" cy="620236"/>
            </a:xfrm>
            <a:custGeom>
              <a:avLst/>
              <a:gdLst>
                <a:gd name="connsiteX0" fmla="*/ 6983 w 13839"/>
                <a:gd name="connsiteY0" fmla="*/ 613380 h 620236"/>
                <a:gd name="connsiteX1" fmla="*/ 13839 w 13839"/>
                <a:gd name="connsiteY1" fmla="*/ 620236 h 620236"/>
                <a:gd name="connsiteX2" fmla="*/ 13839 w 13839"/>
                <a:gd name="connsiteY2" fmla="*/ 6856 h 620236"/>
                <a:gd name="connsiteX3" fmla="*/ 6983 w 13839"/>
                <a:gd name="connsiteY3" fmla="*/ 0 h 620236"/>
                <a:gd name="connsiteX4" fmla="*/ 0 w 13839"/>
                <a:gd name="connsiteY4" fmla="*/ 6856 h 620236"/>
                <a:gd name="connsiteX5" fmla="*/ 0 w 13839"/>
                <a:gd name="connsiteY5" fmla="*/ 620236 h 620236"/>
                <a:gd name="connsiteX6" fmla="*/ 6983 w 13839"/>
                <a:gd name="connsiteY6" fmla="*/ 613380 h 62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20236">
                  <a:moveTo>
                    <a:pt x="6983" y="613380"/>
                  </a:moveTo>
                  <a:cubicBezTo>
                    <a:pt x="10767" y="613380"/>
                    <a:pt x="13839" y="616450"/>
                    <a:pt x="13839" y="620236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620236"/>
                  </a:lnTo>
                  <a:cubicBezTo>
                    <a:pt x="64" y="616430"/>
                    <a:pt x="3174" y="613380"/>
                    <a:pt x="6983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D95B04E8-6B8E-4C59-8020-FFB02452F12E}"/>
                </a:ext>
              </a:extLst>
            </p:cNvPr>
            <p:cNvSpPr/>
            <p:nvPr/>
          </p:nvSpPr>
          <p:spPr>
            <a:xfrm>
              <a:off x="4510372" y="5614391"/>
              <a:ext cx="13839" cy="186896"/>
            </a:xfrm>
            <a:custGeom>
              <a:avLst/>
              <a:gdLst>
                <a:gd name="connsiteX0" fmla="*/ 0 w 13839"/>
                <a:gd name="connsiteY0" fmla="*/ 180040 h 186896"/>
                <a:gd name="connsiteX1" fmla="*/ 6983 w 13839"/>
                <a:gd name="connsiteY1" fmla="*/ 186896 h 186896"/>
                <a:gd name="connsiteX2" fmla="*/ 13839 w 13839"/>
                <a:gd name="connsiteY2" fmla="*/ 180040 h 186896"/>
                <a:gd name="connsiteX3" fmla="*/ 13839 w 13839"/>
                <a:gd name="connsiteY3" fmla="*/ 6856 h 186896"/>
                <a:gd name="connsiteX4" fmla="*/ 6983 w 13839"/>
                <a:gd name="connsiteY4" fmla="*/ 0 h 186896"/>
                <a:gd name="connsiteX5" fmla="*/ 0 w 13839"/>
                <a:gd name="connsiteY5" fmla="*/ 6856 h 186896"/>
                <a:gd name="connsiteX6" fmla="*/ 0 w 13839"/>
                <a:gd name="connsiteY6" fmla="*/ 180040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80040"/>
                  </a:moveTo>
                  <a:cubicBezTo>
                    <a:pt x="64" y="183846"/>
                    <a:pt x="3174" y="186896"/>
                    <a:pt x="6983" y="186896"/>
                  </a:cubicBezTo>
                  <a:cubicBezTo>
                    <a:pt x="10767" y="186896"/>
                    <a:pt x="13839" y="183826"/>
                    <a:pt x="13839" y="180040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1800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C9C3A6E2-52CC-4A8F-BF9C-FB02A3FB8005}"/>
                </a:ext>
              </a:extLst>
            </p:cNvPr>
            <p:cNvSpPr/>
            <p:nvPr/>
          </p:nvSpPr>
          <p:spPr>
            <a:xfrm>
              <a:off x="7175282" y="6508623"/>
              <a:ext cx="13838" cy="355509"/>
            </a:xfrm>
            <a:custGeom>
              <a:avLst/>
              <a:gdLst>
                <a:gd name="connsiteX0" fmla="*/ 6856 w 13838"/>
                <a:gd name="connsiteY0" fmla="*/ 6983 h 355509"/>
                <a:gd name="connsiteX1" fmla="*/ 0 w 13838"/>
                <a:gd name="connsiteY1" fmla="*/ 0 h 355509"/>
                <a:gd name="connsiteX2" fmla="*/ 0 w 13838"/>
                <a:gd name="connsiteY2" fmla="*/ 355509 h 355509"/>
                <a:gd name="connsiteX3" fmla="*/ 13839 w 13838"/>
                <a:gd name="connsiteY3" fmla="*/ 355509 h 355509"/>
                <a:gd name="connsiteX4" fmla="*/ 13839 w 13838"/>
                <a:gd name="connsiteY4" fmla="*/ 0 h 355509"/>
                <a:gd name="connsiteX5" fmla="*/ 6856 w 13838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3ECB40C0-9F04-40D7-9A75-64CD7053068D}"/>
                </a:ext>
              </a:extLst>
            </p:cNvPr>
            <p:cNvSpPr/>
            <p:nvPr/>
          </p:nvSpPr>
          <p:spPr>
            <a:xfrm>
              <a:off x="6055052" y="6510147"/>
              <a:ext cx="13839" cy="7871"/>
            </a:xfrm>
            <a:custGeom>
              <a:avLst/>
              <a:gdLst>
                <a:gd name="connsiteX0" fmla="*/ 6983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983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983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983" y="7872"/>
                  </a:moveTo>
                  <a:cubicBezTo>
                    <a:pt x="10792" y="7808"/>
                    <a:pt x="13839" y="4698"/>
                    <a:pt x="13839" y="889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889"/>
                  </a:lnTo>
                  <a:cubicBezTo>
                    <a:pt x="0" y="4748"/>
                    <a:pt x="3123" y="7872"/>
                    <a:pt x="6983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E1C626FE-812D-4A29-9997-8CBC6DA1DF0C}"/>
                </a:ext>
              </a:extLst>
            </p:cNvPr>
            <p:cNvSpPr/>
            <p:nvPr/>
          </p:nvSpPr>
          <p:spPr>
            <a:xfrm>
              <a:off x="4510372" y="6126578"/>
              <a:ext cx="270185" cy="13839"/>
            </a:xfrm>
            <a:custGeom>
              <a:avLst/>
              <a:gdLst>
                <a:gd name="connsiteX0" fmla="*/ 0 w 270185"/>
                <a:gd name="connsiteY0" fmla="*/ 6983 h 13839"/>
                <a:gd name="connsiteX1" fmla="*/ 6983 w 270185"/>
                <a:gd name="connsiteY1" fmla="*/ 13840 h 13839"/>
                <a:gd name="connsiteX2" fmla="*/ 270186 w 270185"/>
                <a:gd name="connsiteY2" fmla="*/ 13840 h 13839"/>
                <a:gd name="connsiteX3" fmla="*/ 263330 w 270185"/>
                <a:gd name="connsiteY3" fmla="*/ 6983 h 13839"/>
                <a:gd name="connsiteX4" fmla="*/ 270186 w 270185"/>
                <a:gd name="connsiteY4" fmla="*/ 0 h 13839"/>
                <a:gd name="connsiteX5" fmla="*/ 6983 w 270185"/>
                <a:gd name="connsiteY5" fmla="*/ 0 h 13839"/>
                <a:gd name="connsiteX6" fmla="*/ 0 w 27018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185" h="13839">
                  <a:moveTo>
                    <a:pt x="0" y="6983"/>
                  </a:moveTo>
                  <a:cubicBezTo>
                    <a:pt x="64" y="10792"/>
                    <a:pt x="3174" y="13840"/>
                    <a:pt x="6983" y="13840"/>
                  </a:cubicBezTo>
                  <a:lnTo>
                    <a:pt x="270186" y="13840"/>
                  </a:lnTo>
                  <a:cubicBezTo>
                    <a:pt x="266402" y="13840"/>
                    <a:pt x="263330" y="10767"/>
                    <a:pt x="263330" y="6983"/>
                  </a:cubicBezTo>
                  <a:cubicBezTo>
                    <a:pt x="263330" y="3174"/>
                    <a:pt x="266377" y="64"/>
                    <a:pt x="270186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7F407213-F992-4BFC-A37D-F031C3C2F447}"/>
                </a:ext>
              </a:extLst>
            </p:cNvPr>
            <p:cNvSpPr/>
            <p:nvPr/>
          </p:nvSpPr>
          <p:spPr>
            <a:xfrm>
              <a:off x="4939775" y="6139275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9" y="711"/>
                    <a:pt x="3555" y="0"/>
                  </a:cubicBezTo>
                  <a:cubicBezTo>
                    <a:pt x="2489" y="686"/>
                    <a:pt x="1270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CB8F17F1-B6A4-47E2-BB80-22254B1A849D}"/>
                </a:ext>
              </a:extLst>
            </p:cNvPr>
            <p:cNvSpPr/>
            <p:nvPr/>
          </p:nvSpPr>
          <p:spPr>
            <a:xfrm>
              <a:off x="4939775" y="6126578"/>
              <a:ext cx="7110" cy="1142"/>
            </a:xfrm>
            <a:custGeom>
              <a:avLst/>
              <a:gdLst>
                <a:gd name="connsiteX0" fmla="*/ 635 w 7110"/>
                <a:gd name="connsiteY0" fmla="*/ 0 h 1142"/>
                <a:gd name="connsiteX1" fmla="*/ 0 w 7110"/>
                <a:gd name="connsiteY1" fmla="*/ 0 h 1142"/>
                <a:gd name="connsiteX2" fmla="*/ 3555 w 7110"/>
                <a:gd name="connsiteY2" fmla="*/ 1143 h 1142"/>
                <a:gd name="connsiteX3" fmla="*/ 7110 w 7110"/>
                <a:gd name="connsiteY3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635" y="0"/>
                  </a:moveTo>
                  <a:lnTo>
                    <a:pt x="0" y="0"/>
                  </a:lnTo>
                  <a:cubicBezTo>
                    <a:pt x="1270" y="64"/>
                    <a:pt x="2489" y="457"/>
                    <a:pt x="3555" y="1143"/>
                  </a:cubicBezTo>
                  <a:cubicBezTo>
                    <a:pt x="4609" y="432"/>
                    <a:pt x="5840" y="25"/>
                    <a:pt x="71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0E2BF679-4E06-495E-9079-25EF501EB772}"/>
                </a:ext>
              </a:extLst>
            </p:cNvPr>
            <p:cNvSpPr/>
            <p:nvPr/>
          </p:nvSpPr>
          <p:spPr>
            <a:xfrm>
              <a:off x="6909990" y="6509639"/>
              <a:ext cx="13896" cy="354874"/>
            </a:xfrm>
            <a:custGeom>
              <a:avLst/>
              <a:gdLst>
                <a:gd name="connsiteX0" fmla="*/ 13135 w 13896"/>
                <a:gd name="connsiteY0" fmla="*/ 889 h 354874"/>
                <a:gd name="connsiteX1" fmla="*/ 13135 w 13896"/>
                <a:gd name="connsiteY1" fmla="*/ 0 h 354874"/>
                <a:gd name="connsiteX2" fmla="*/ 13135 w 13896"/>
                <a:gd name="connsiteY2" fmla="*/ 0 h 354874"/>
                <a:gd name="connsiteX3" fmla="*/ 6532 w 13896"/>
                <a:gd name="connsiteY3" fmla="*/ 5079 h 354874"/>
                <a:gd name="connsiteX4" fmla="*/ 57 w 13896"/>
                <a:gd name="connsiteY4" fmla="*/ 0 h 354874"/>
                <a:gd name="connsiteX5" fmla="*/ 57 w 13896"/>
                <a:gd name="connsiteY5" fmla="*/ 0 h 354874"/>
                <a:gd name="connsiteX6" fmla="*/ 57 w 13896"/>
                <a:gd name="connsiteY6" fmla="*/ 889 h 354874"/>
                <a:gd name="connsiteX7" fmla="*/ 57 w 13896"/>
                <a:gd name="connsiteY7" fmla="*/ 354874 h 354874"/>
                <a:gd name="connsiteX8" fmla="*/ 13897 w 13896"/>
                <a:gd name="connsiteY8" fmla="*/ 354874 h 354874"/>
                <a:gd name="connsiteX9" fmla="*/ 13897 w 13896"/>
                <a:gd name="connsiteY9" fmla="*/ 889 h 354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96" h="354874">
                  <a:moveTo>
                    <a:pt x="13135" y="889"/>
                  </a:moveTo>
                  <a:cubicBezTo>
                    <a:pt x="13211" y="597"/>
                    <a:pt x="13211" y="292"/>
                    <a:pt x="13135" y="0"/>
                  </a:cubicBezTo>
                  <a:lnTo>
                    <a:pt x="13135" y="0"/>
                  </a:lnTo>
                  <a:cubicBezTo>
                    <a:pt x="12296" y="2958"/>
                    <a:pt x="9617" y="5028"/>
                    <a:pt x="6532" y="5079"/>
                  </a:cubicBezTo>
                  <a:cubicBezTo>
                    <a:pt x="3472" y="5053"/>
                    <a:pt x="806" y="2971"/>
                    <a:pt x="57" y="0"/>
                  </a:cubicBezTo>
                  <a:lnTo>
                    <a:pt x="57" y="0"/>
                  </a:lnTo>
                  <a:cubicBezTo>
                    <a:pt x="-19" y="292"/>
                    <a:pt x="-19" y="597"/>
                    <a:pt x="57" y="889"/>
                  </a:cubicBezTo>
                  <a:lnTo>
                    <a:pt x="57" y="354874"/>
                  </a:lnTo>
                  <a:lnTo>
                    <a:pt x="13897" y="354874"/>
                  </a:lnTo>
                  <a:lnTo>
                    <a:pt x="1389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A6897AA8-7522-4FA8-834B-1B2BDF615CD4}"/>
                </a:ext>
              </a:extLst>
            </p:cNvPr>
            <p:cNvSpPr/>
            <p:nvPr/>
          </p:nvSpPr>
          <p:spPr>
            <a:xfrm>
              <a:off x="4287292" y="5614391"/>
              <a:ext cx="123030" cy="13839"/>
            </a:xfrm>
            <a:custGeom>
              <a:avLst/>
              <a:gdLst>
                <a:gd name="connsiteX0" fmla="*/ 0 w 123030"/>
                <a:gd name="connsiteY0" fmla="*/ 6856 h 13839"/>
                <a:gd name="connsiteX1" fmla="*/ 6856 w 123030"/>
                <a:gd name="connsiteY1" fmla="*/ 13839 h 13839"/>
                <a:gd name="connsiteX2" fmla="*/ 123031 w 123030"/>
                <a:gd name="connsiteY2" fmla="*/ 13839 h 13839"/>
                <a:gd name="connsiteX3" fmla="*/ 116175 w 123030"/>
                <a:gd name="connsiteY3" fmla="*/ 6856 h 13839"/>
                <a:gd name="connsiteX4" fmla="*/ 123031 w 123030"/>
                <a:gd name="connsiteY4" fmla="*/ 0 h 13839"/>
                <a:gd name="connsiteX5" fmla="*/ 6856 w 123030"/>
                <a:gd name="connsiteY5" fmla="*/ 0 h 13839"/>
                <a:gd name="connsiteX6" fmla="*/ 0 w 12303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030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23031" y="13839"/>
                  </a:lnTo>
                  <a:cubicBezTo>
                    <a:pt x="119222" y="13770"/>
                    <a:pt x="116175" y="10664"/>
                    <a:pt x="116175" y="6856"/>
                  </a:cubicBezTo>
                  <a:cubicBezTo>
                    <a:pt x="116175" y="3070"/>
                    <a:pt x="119247" y="0"/>
                    <a:pt x="123031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B566EF90-9C58-455F-8161-0E3E85956C1A}"/>
                </a:ext>
              </a:extLst>
            </p:cNvPr>
            <p:cNvSpPr/>
            <p:nvPr/>
          </p:nvSpPr>
          <p:spPr>
            <a:xfrm>
              <a:off x="4403467" y="5614391"/>
              <a:ext cx="52564" cy="13839"/>
            </a:xfrm>
            <a:custGeom>
              <a:avLst/>
              <a:gdLst>
                <a:gd name="connsiteX0" fmla="*/ 0 w 52564"/>
                <a:gd name="connsiteY0" fmla="*/ 6856 h 13839"/>
                <a:gd name="connsiteX1" fmla="*/ 6856 w 52564"/>
                <a:gd name="connsiteY1" fmla="*/ 13839 h 13839"/>
                <a:gd name="connsiteX2" fmla="*/ 45581 w 52564"/>
                <a:gd name="connsiteY2" fmla="*/ 13839 h 13839"/>
                <a:gd name="connsiteX3" fmla="*/ 52564 w 52564"/>
                <a:gd name="connsiteY3" fmla="*/ 6856 h 13839"/>
                <a:gd name="connsiteX4" fmla="*/ 45581 w 52564"/>
                <a:gd name="connsiteY4" fmla="*/ 0 h 13839"/>
                <a:gd name="connsiteX5" fmla="*/ 6856 w 52564"/>
                <a:gd name="connsiteY5" fmla="*/ 0 h 13839"/>
                <a:gd name="connsiteX6" fmla="*/ 0 w 5256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564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45581" y="13839"/>
                  </a:lnTo>
                  <a:cubicBezTo>
                    <a:pt x="49441" y="13839"/>
                    <a:pt x="52564" y="10713"/>
                    <a:pt x="52564" y="6856"/>
                  </a:cubicBezTo>
                  <a:cubicBezTo>
                    <a:pt x="52501" y="3050"/>
                    <a:pt x="49390" y="-1"/>
                    <a:pt x="45581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0A71BA-4791-4474-9D86-D6FEBAD93DE0}"/>
                </a:ext>
              </a:extLst>
            </p:cNvPr>
            <p:cNvSpPr/>
            <p:nvPr/>
          </p:nvSpPr>
          <p:spPr>
            <a:xfrm>
              <a:off x="6908905" y="6510274"/>
              <a:ext cx="13895" cy="7871"/>
            </a:xfrm>
            <a:custGeom>
              <a:avLst/>
              <a:gdLst>
                <a:gd name="connsiteX0" fmla="*/ 762 w 13895"/>
                <a:gd name="connsiteY0" fmla="*/ 2793 h 7871"/>
                <a:gd name="connsiteX1" fmla="*/ 7236 w 13895"/>
                <a:gd name="connsiteY1" fmla="*/ 7872 h 7871"/>
                <a:gd name="connsiteX2" fmla="*/ 13839 w 13895"/>
                <a:gd name="connsiteY2" fmla="*/ 2793 h 7871"/>
                <a:gd name="connsiteX3" fmla="*/ 13839 w 13895"/>
                <a:gd name="connsiteY3" fmla="*/ 889 h 7871"/>
                <a:gd name="connsiteX4" fmla="*/ 13839 w 13895"/>
                <a:gd name="connsiteY4" fmla="*/ 0 h 7871"/>
                <a:gd name="connsiteX5" fmla="*/ 6856 w 13895"/>
                <a:gd name="connsiteY5" fmla="*/ 6856 h 7871"/>
                <a:gd name="connsiteX6" fmla="*/ 0 w 13895"/>
                <a:gd name="connsiteY6" fmla="*/ 0 h 7871"/>
                <a:gd name="connsiteX7" fmla="*/ 0 w 13895"/>
                <a:gd name="connsiteY7" fmla="*/ 889 h 7871"/>
                <a:gd name="connsiteX8" fmla="*/ 762 w 13895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5" h="7871">
                  <a:moveTo>
                    <a:pt x="762" y="2793"/>
                  </a:moveTo>
                  <a:cubicBezTo>
                    <a:pt x="1510" y="5764"/>
                    <a:pt x="4177" y="7847"/>
                    <a:pt x="7236" y="7872"/>
                  </a:cubicBezTo>
                  <a:cubicBezTo>
                    <a:pt x="10322" y="7821"/>
                    <a:pt x="13001" y="5752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177" y="1549"/>
                    <a:pt x="432" y="2197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A9151853-D829-4C99-8358-C0CE191D891D}"/>
                </a:ext>
              </a:extLst>
            </p:cNvPr>
            <p:cNvSpPr/>
            <p:nvPr/>
          </p:nvSpPr>
          <p:spPr>
            <a:xfrm>
              <a:off x="6909482" y="6427053"/>
              <a:ext cx="13896" cy="89442"/>
            </a:xfrm>
            <a:custGeom>
              <a:avLst/>
              <a:gdLst>
                <a:gd name="connsiteX0" fmla="*/ 58 w 13896"/>
                <a:gd name="connsiteY0" fmla="*/ 5136 h 89442"/>
                <a:gd name="connsiteX1" fmla="*/ 58 w 13896"/>
                <a:gd name="connsiteY1" fmla="*/ 6405 h 89442"/>
                <a:gd name="connsiteX2" fmla="*/ 58 w 13896"/>
                <a:gd name="connsiteY2" fmla="*/ 82586 h 89442"/>
                <a:gd name="connsiteX3" fmla="*/ 6913 w 13896"/>
                <a:gd name="connsiteY3" fmla="*/ 89442 h 89442"/>
                <a:gd name="connsiteX4" fmla="*/ 13897 w 13896"/>
                <a:gd name="connsiteY4" fmla="*/ 82586 h 89442"/>
                <a:gd name="connsiteX5" fmla="*/ 13897 w 13896"/>
                <a:gd name="connsiteY5" fmla="*/ 6405 h 89442"/>
                <a:gd name="connsiteX6" fmla="*/ 13897 w 13896"/>
                <a:gd name="connsiteY6" fmla="*/ 5136 h 89442"/>
                <a:gd name="connsiteX7" fmla="*/ 13897 w 13896"/>
                <a:gd name="connsiteY7" fmla="*/ 3739 h 89442"/>
                <a:gd name="connsiteX8" fmla="*/ 13135 w 13896"/>
                <a:gd name="connsiteY8" fmla="*/ 2596 h 89442"/>
                <a:gd name="connsiteX9" fmla="*/ 12373 w 13896"/>
                <a:gd name="connsiteY9" fmla="*/ 1581 h 89442"/>
                <a:gd name="connsiteX10" fmla="*/ 11358 w 13896"/>
                <a:gd name="connsiteY10" fmla="*/ 819 h 89442"/>
                <a:gd name="connsiteX11" fmla="*/ 10215 w 13896"/>
                <a:gd name="connsiteY11" fmla="*/ 57 h 89442"/>
                <a:gd name="connsiteX12" fmla="*/ 8945 w 13896"/>
                <a:gd name="connsiteY12" fmla="*/ 57 h 89442"/>
                <a:gd name="connsiteX13" fmla="*/ 7422 w 13896"/>
                <a:gd name="connsiteY13" fmla="*/ 57 h 89442"/>
                <a:gd name="connsiteX14" fmla="*/ 58 w 13896"/>
                <a:gd name="connsiteY14" fmla="*/ 5136 h 89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96" h="89442">
                  <a:moveTo>
                    <a:pt x="58" y="5136"/>
                  </a:moveTo>
                  <a:cubicBezTo>
                    <a:pt x="-19" y="5555"/>
                    <a:pt x="-19" y="5987"/>
                    <a:pt x="58" y="6405"/>
                  </a:cubicBezTo>
                  <a:lnTo>
                    <a:pt x="58" y="82586"/>
                  </a:lnTo>
                  <a:cubicBezTo>
                    <a:pt x="58" y="86370"/>
                    <a:pt x="3130" y="89442"/>
                    <a:pt x="6913" y="89442"/>
                  </a:cubicBezTo>
                  <a:cubicBezTo>
                    <a:pt x="10722" y="89442"/>
                    <a:pt x="13833" y="86395"/>
                    <a:pt x="13897" y="82586"/>
                  </a:cubicBezTo>
                  <a:lnTo>
                    <a:pt x="13897" y="6405"/>
                  </a:lnTo>
                  <a:cubicBezTo>
                    <a:pt x="13897" y="6405"/>
                    <a:pt x="13897" y="5517"/>
                    <a:pt x="13897" y="5136"/>
                  </a:cubicBezTo>
                  <a:cubicBezTo>
                    <a:pt x="13897" y="4755"/>
                    <a:pt x="13897" y="4120"/>
                    <a:pt x="13897" y="3739"/>
                  </a:cubicBezTo>
                  <a:lnTo>
                    <a:pt x="13135" y="2596"/>
                  </a:lnTo>
                  <a:lnTo>
                    <a:pt x="12373" y="1581"/>
                  </a:lnTo>
                  <a:cubicBezTo>
                    <a:pt x="12094" y="1263"/>
                    <a:pt x="11751" y="997"/>
                    <a:pt x="11358" y="819"/>
                  </a:cubicBezTo>
                  <a:lnTo>
                    <a:pt x="10215" y="57"/>
                  </a:lnTo>
                  <a:lnTo>
                    <a:pt x="8945" y="57"/>
                  </a:lnTo>
                  <a:cubicBezTo>
                    <a:pt x="8437" y="-19"/>
                    <a:pt x="7929" y="-19"/>
                    <a:pt x="7422" y="57"/>
                  </a:cubicBezTo>
                  <a:cubicBezTo>
                    <a:pt x="4044" y="-311"/>
                    <a:pt x="921" y="1860"/>
                    <a:pt x="58" y="51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69B8B24F-C5DD-4F9D-A6E1-ABF8DB83BF75}"/>
                </a:ext>
              </a:extLst>
            </p:cNvPr>
            <p:cNvSpPr/>
            <p:nvPr/>
          </p:nvSpPr>
          <p:spPr>
            <a:xfrm>
              <a:off x="6500198" y="6511671"/>
              <a:ext cx="13839" cy="7314"/>
            </a:xfrm>
            <a:custGeom>
              <a:avLst/>
              <a:gdLst>
                <a:gd name="connsiteX0" fmla="*/ 6856 w 13839"/>
                <a:gd name="connsiteY0" fmla="*/ 6983 h 7314"/>
                <a:gd name="connsiteX1" fmla="*/ 0 w 13839"/>
                <a:gd name="connsiteY1" fmla="*/ 0 h 7314"/>
                <a:gd name="connsiteX2" fmla="*/ 0 w 13839"/>
                <a:gd name="connsiteY2" fmla="*/ 1270 h 7314"/>
                <a:gd name="connsiteX3" fmla="*/ 7859 w 13839"/>
                <a:gd name="connsiteY3" fmla="*/ 7250 h 7314"/>
                <a:gd name="connsiteX4" fmla="*/ 13839 w 13839"/>
                <a:gd name="connsiteY4" fmla="*/ 1270 h 7314"/>
                <a:gd name="connsiteX5" fmla="*/ 13839 w 13839"/>
                <a:gd name="connsiteY5" fmla="*/ 0 h 7314"/>
                <a:gd name="connsiteX6" fmla="*/ 6856 w 13839"/>
                <a:gd name="connsiteY6" fmla="*/ 6983 h 7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31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520" y="5091"/>
                    <a:pt x="4038" y="7770"/>
                    <a:pt x="7859" y="7250"/>
                  </a:cubicBezTo>
                  <a:cubicBezTo>
                    <a:pt x="10970" y="6831"/>
                    <a:pt x="13421" y="4380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B6BEE829-FDD1-48F1-B89A-84DC2F52BF04}"/>
                </a:ext>
              </a:extLst>
            </p:cNvPr>
            <p:cNvSpPr/>
            <p:nvPr/>
          </p:nvSpPr>
          <p:spPr>
            <a:xfrm>
              <a:off x="7705114" y="6513067"/>
              <a:ext cx="13712" cy="351573"/>
            </a:xfrm>
            <a:custGeom>
              <a:avLst/>
              <a:gdLst>
                <a:gd name="connsiteX0" fmla="*/ 13713 w 13712"/>
                <a:gd name="connsiteY0" fmla="*/ 0 h 351573"/>
                <a:gd name="connsiteX1" fmla="*/ 6857 w 13712"/>
                <a:gd name="connsiteY1" fmla="*/ 6856 h 351573"/>
                <a:gd name="connsiteX2" fmla="*/ 0 w 13712"/>
                <a:gd name="connsiteY2" fmla="*/ 0 h 351573"/>
                <a:gd name="connsiteX3" fmla="*/ 0 w 13712"/>
                <a:gd name="connsiteY3" fmla="*/ 351573 h 351573"/>
                <a:gd name="connsiteX4" fmla="*/ 13713 w 13712"/>
                <a:gd name="connsiteY4" fmla="*/ 351573 h 351573"/>
                <a:gd name="connsiteX5" fmla="*/ 13713 w 13712"/>
                <a:gd name="connsiteY5" fmla="*/ 0 h 35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51573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51573"/>
                  </a:lnTo>
                  <a:lnTo>
                    <a:pt x="13713" y="351573"/>
                  </a:ln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4938E888-B576-4B78-8D58-AB434FA09E22}"/>
                </a:ext>
              </a:extLst>
            </p:cNvPr>
            <p:cNvSpPr/>
            <p:nvPr/>
          </p:nvSpPr>
          <p:spPr>
            <a:xfrm>
              <a:off x="5951828" y="6814615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983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983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20442"/>
                  </a:lnTo>
                  <a:cubicBezTo>
                    <a:pt x="0" y="24302"/>
                    <a:pt x="3123" y="27425"/>
                    <a:pt x="6983" y="27425"/>
                  </a:cubicBezTo>
                  <a:cubicBezTo>
                    <a:pt x="10792" y="27361"/>
                    <a:pt x="13839" y="24251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E7C0F1FE-AE9C-4506-B6EC-CB9632311ADC}"/>
                </a:ext>
              </a:extLst>
            </p:cNvPr>
            <p:cNvSpPr/>
            <p:nvPr/>
          </p:nvSpPr>
          <p:spPr>
            <a:xfrm>
              <a:off x="4792874" y="6120992"/>
              <a:ext cx="3301" cy="5586"/>
            </a:xfrm>
            <a:custGeom>
              <a:avLst/>
              <a:gdLst>
                <a:gd name="connsiteX0" fmla="*/ 1270 w 3301"/>
                <a:gd name="connsiteY0" fmla="*/ 5587 h 5586"/>
                <a:gd name="connsiteX1" fmla="*/ 3301 w 3301"/>
                <a:gd name="connsiteY1" fmla="*/ 5587 h 5586"/>
                <a:gd name="connsiteX2" fmla="*/ 0 w 3301"/>
                <a:gd name="connsiteY2" fmla="*/ 0 h 5586"/>
                <a:gd name="connsiteX3" fmla="*/ 0 w 3301"/>
                <a:gd name="connsiteY3" fmla="*/ 2031 h 5586"/>
                <a:gd name="connsiteX4" fmla="*/ 1270 w 3301"/>
                <a:gd name="connsiteY4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586">
                  <a:moveTo>
                    <a:pt x="1270" y="5587"/>
                  </a:moveTo>
                  <a:lnTo>
                    <a:pt x="3301" y="5587"/>
                  </a:lnTo>
                  <a:cubicBezTo>
                    <a:pt x="1295" y="4431"/>
                    <a:pt x="51" y="2311"/>
                    <a:pt x="0" y="0"/>
                  </a:cubicBezTo>
                  <a:lnTo>
                    <a:pt x="0" y="2031"/>
                  </a:lnTo>
                  <a:cubicBezTo>
                    <a:pt x="13" y="3327"/>
                    <a:pt x="457" y="4584"/>
                    <a:pt x="127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0F6F428-971B-4B94-916A-F50B4B322E32}"/>
                </a:ext>
              </a:extLst>
            </p:cNvPr>
            <p:cNvSpPr/>
            <p:nvPr/>
          </p:nvSpPr>
          <p:spPr>
            <a:xfrm>
              <a:off x="4803539" y="6120992"/>
              <a:ext cx="3174" cy="5586"/>
            </a:xfrm>
            <a:custGeom>
              <a:avLst/>
              <a:gdLst>
                <a:gd name="connsiteX0" fmla="*/ 3174 w 3174"/>
                <a:gd name="connsiteY0" fmla="*/ 2031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2 w 3174"/>
                <a:gd name="connsiteY3" fmla="*/ 5587 h 5586"/>
                <a:gd name="connsiteX4" fmla="*/ 3174 w 3174"/>
                <a:gd name="connsiteY4" fmla="*/ 2031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2031"/>
                  </a:moveTo>
                  <a:lnTo>
                    <a:pt x="3174" y="0"/>
                  </a:lnTo>
                  <a:cubicBezTo>
                    <a:pt x="3174" y="2298"/>
                    <a:pt x="1968" y="4418"/>
                    <a:pt x="0" y="5587"/>
                  </a:cubicBezTo>
                  <a:lnTo>
                    <a:pt x="2032" y="5587"/>
                  </a:lnTo>
                  <a:cubicBezTo>
                    <a:pt x="2743" y="4533"/>
                    <a:pt x="3149" y="3301"/>
                    <a:pt x="3174" y="2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854465-2A8E-4279-A4EA-79861EE1ADFB}"/>
                </a:ext>
              </a:extLst>
            </p:cNvPr>
            <p:cNvSpPr/>
            <p:nvPr/>
          </p:nvSpPr>
          <p:spPr>
            <a:xfrm>
              <a:off x="4792874" y="6096360"/>
              <a:ext cx="13839" cy="30218"/>
            </a:xfrm>
            <a:custGeom>
              <a:avLst/>
              <a:gdLst>
                <a:gd name="connsiteX0" fmla="*/ 3301 w 13839"/>
                <a:gd name="connsiteY0" fmla="*/ 30218 h 30218"/>
                <a:gd name="connsiteX1" fmla="*/ 10665 w 13839"/>
                <a:gd name="connsiteY1" fmla="*/ 30218 h 30218"/>
                <a:gd name="connsiteX2" fmla="*/ 13839 w 13839"/>
                <a:gd name="connsiteY2" fmla="*/ 24632 h 30218"/>
                <a:gd name="connsiteX3" fmla="*/ 13839 w 13839"/>
                <a:gd name="connsiteY3" fmla="*/ 6983 h 30218"/>
                <a:gd name="connsiteX4" fmla="*/ 6983 w 13839"/>
                <a:gd name="connsiteY4" fmla="*/ 0 h 30218"/>
                <a:gd name="connsiteX5" fmla="*/ 0 w 13839"/>
                <a:gd name="connsiteY5" fmla="*/ 6983 h 30218"/>
                <a:gd name="connsiteX6" fmla="*/ 0 w 13839"/>
                <a:gd name="connsiteY6" fmla="*/ 24632 h 30218"/>
                <a:gd name="connsiteX7" fmla="*/ 3301 w 13839"/>
                <a:gd name="connsiteY7" fmla="*/ 30218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3301" y="30218"/>
                  </a:moveTo>
                  <a:lnTo>
                    <a:pt x="10665" y="30218"/>
                  </a:lnTo>
                  <a:cubicBezTo>
                    <a:pt x="12633" y="29050"/>
                    <a:pt x="13839" y="26930"/>
                    <a:pt x="13839" y="24632"/>
                  </a:cubicBezTo>
                  <a:lnTo>
                    <a:pt x="13839" y="6983"/>
                  </a:lnTo>
                  <a:cubicBezTo>
                    <a:pt x="13839" y="3174"/>
                    <a:pt x="10792" y="63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51" y="26943"/>
                    <a:pt x="1295" y="29063"/>
                    <a:pt x="3301" y="30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EC204AAC-8EC8-4A9C-8ABB-E603689C9B63}"/>
                </a:ext>
              </a:extLst>
            </p:cNvPr>
            <p:cNvSpPr/>
            <p:nvPr/>
          </p:nvSpPr>
          <p:spPr>
            <a:xfrm>
              <a:off x="7175282" y="6474977"/>
              <a:ext cx="13838" cy="44946"/>
            </a:xfrm>
            <a:custGeom>
              <a:avLst/>
              <a:gdLst>
                <a:gd name="connsiteX0" fmla="*/ 0 w 13838"/>
                <a:gd name="connsiteY0" fmla="*/ 38090 h 44946"/>
                <a:gd name="connsiteX1" fmla="*/ 6856 w 13838"/>
                <a:gd name="connsiteY1" fmla="*/ 44946 h 44946"/>
                <a:gd name="connsiteX2" fmla="*/ 13839 w 13838"/>
                <a:gd name="connsiteY2" fmla="*/ 38090 h 44946"/>
                <a:gd name="connsiteX3" fmla="*/ 13839 w 13838"/>
                <a:gd name="connsiteY3" fmla="*/ 0 h 44946"/>
                <a:gd name="connsiteX4" fmla="*/ 6945 w 13838"/>
                <a:gd name="connsiteY4" fmla="*/ 6831 h 44946"/>
                <a:gd name="connsiteX5" fmla="*/ 2412 w 13838"/>
                <a:gd name="connsiteY5" fmla="*/ 5079 h 44946"/>
                <a:gd name="connsiteX6" fmla="*/ 0 w 13838"/>
                <a:gd name="connsiteY6" fmla="*/ 5079 h 44946"/>
                <a:gd name="connsiteX7" fmla="*/ 0 w 13838"/>
                <a:gd name="connsiteY7" fmla="*/ 38090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44946">
                  <a:moveTo>
                    <a:pt x="0" y="38090"/>
                  </a:moveTo>
                  <a:cubicBezTo>
                    <a:pt x="0" y="41874"/>
                    <a:pt x="3073" y="44946"/>
                    <a:pt x="6856" y="44946"/>
                  </a:cubicBezTo>
                  <a:cubicBezTo>
                    <a:pt x="10665" y="44946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827" y="3784"/>
                    <a:pt x="10742" y="6844"/>
                    <a:pt x="6945" y="6831"/>
                  </a:cubicBezTo>
                  <a:cubicBezTo>
                    <a:pt x="5282" y="6818"/>
                    <a:pt x="3657" y="6196"/>
                    <a:pt x="2412" y="5079"/>
                  </a:cubicBezTo>
                  <a:lnTo>
                    <a:pt x="0" y="5079"/>
                  </a:lnTo>
                  <a:lnTo>
                    <a:pt x="0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2765F6BD-EF26-47AD-B08A-C02C08D5C021}"/>
                </a:ext>
              </a:extLst>
            </p:cNvPr>
            <p:cNvSpPr/>
            <p:nvPr/>
          </p:nvSpPr>
          <p:spPr>
            <a:xfrm>
              <a:off x="4799349" y="6126578"/>
              <a:ext cx="143980" cy="13839"/>
            </a:xfrm>
            <a:custGeom>
              <a:avLst/>
              <a:gdLst>
                <a:gd name="connsiteX0" fmla="*/ 140552 w 143980"/>
                <a:gd name="connsiteY0" fmla="*/ 6983 h 13839"/>
                <a:gd name="connsiteX1" fmla="*/ 143980 w 143980"/>
                <a:gd name="connsiteY1" fmla="*/ 1143 h 13839"/>
                <a:gd name="connsiteX2" fmla="*/ 140425 w 143980"/>
                <a:gd name="connsiteY2" fmla="*/ 0 h 13839"/>
                <a:gd name="connsiteX3" fmla="*/ 0 w 143980"/>
                <a:gd name="connsiteY3" fmla="*/ 0 h 13839"/>
                <a:gd name="connsiteX4" fmla="*/ 6856 w 143980"/>
                <a:gd name="connsiteY4" fmla="*/ 6983 h 13839"/>
                <a:gd name="connsiteX5" fmla="*/ 0 w 143980"/>
                <a:gd name="connsiteY5" fmla="*/ 13840 h 13839"/>
                <a:gd name="connsiteX6" fmla="*/ 139664 w 143980"/>
                <a:gd name="connsiteY6" fmla="*/ 13840 h 13839"/>
                <a:gd name="connsiteX7" fmla="*/ 143219 w 143980"/>
                <a:gd name="connsiteY7" fmla="*/ 12697 h 13839"/>
                <a:gd name="connsiteX8" fmla="*/ 140552 w 143980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980" h="13839">
                  <a:moveTo>
                    <a:pt x="140552" y="6983"/>
                  </a:moveTo>
                  <a:cubicBezTo>
                    <a:pt x="140590" y="4571"/>
                    <a:pt x="141885" y="2349"/>
                    <a:pt x="143980" y="1143"/>
                  </a:cubicBezTo>
                  <a:cubicBezTo>
                    <a:pt x="142914" y="457"/>
                    <a:pt x="141695" y="64"/>
                    <a:pt x="140425" y="0"/>
                  </a:cubicBezTo>
                  <a:lnTo>
                    <a:pt x="0" y="0"/>
                  </a:lnTo>
                  <a:cubicBezTo>
                    <a:pt x="3809" y="64"/>
                    <a:pt x="6856" y="3174"/>
                    <a:pt x="6856" y="6983"/>
                  </a:cubicBezTo>
                  <a:cubicBezTo>
                    <a:pt x="6856" y="10767"/>
                    <a:pt x="3784" y="13840"/>
                    <a:pt x="0" y="13840"/>
                  </a:cubicBezTo>
                  <a:lnTo>
                    <a:pt x="139664" y="13840"/>
                  </a:lnTo>
                  <a:cubicBezTo>
                    <a:pt x="140933" y="13776"/>
                    <a:pt x="142152" y="13382"/>
                    <a:pt x="143219" y="12697"/>
                  </a:cubicBezTo>
                  <a:cubicBezTo>
                    <a:pt x="141416" y="11364"/>
                    <a:pt x="140413" y="9218"/>
                    <a:pt x="14055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CCAA200B-4D56-47BF-8093-16A00044CF85}"/>
                </a:ext>
              </a:extLst>
            </p:cNvPr>
            <p:cNvSpPr/>
            <p:nvPr/>
          </p:nvSpPr>
          <p:spPr>
            <a:xfrm>
              <a:off x="6500134" y="6511036"/>
              <a:ext cx="13970" cy="7924"/>
            </a:xfrm>
            <a:custGeom>
              <a:avLst/>
              <a:gdLst>
                <a:gd name="connsiteX0" fmla="*/ 6921 w 13970"/>
                <a:gd name="connsiteY0" fmla="*/ 6983 h 7924"/>
                <a:gd name="connsiteX1" fmla="*/ 65 w 13970"/>
                <a:gd name="connsiteY1" fmla="*/ 0 h 7924"/>
                <a:gd name="connsiteX2" fmla="*/ 65 w 13970"/>
                <a:gd name="connsiteY2" fmla="*/ 0 h 7924"/>
                <a:gd name="connsiteX3" fmla="*/ 6045 w 13970"/>
                <a:gd name="connsiteY3" fmla="*/ 7859 h 7924"/>
                <a:gd name="connsiteX4" fmla="*/ 13904 w 13970"/>
                <a:gd name="connsiteY4" fmla="*/ 1879 h 7924"/>
                <a:gd name="connsiteX5" fmla="*/ 13904 w 13970"/>
                <a:gd name="connsiteY5" fmla="*/ 0 h 7924"/>
                <a:gd name="connsiteX6" fmla="*/ 13904 w 13970"/>
                <a:gd name="connsiteY6" fmla="*/ 0 h 7924"/>
                <a:gd name="connsiteX7" fmla="*/ 6921 w 13970"/>
                <a:gd name="connsiteY7" fmla="*/ 6983 h 7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0" h="7924">
                  <a:moveTo>
                    <a:pt x="6921" y="6983"/>
                  </a:moveTo>
                  <a:cubicBezTo>
                    <a:pt x="3112" y="6920"/>
                    <a:pt x="65" y="3809"/>
                    <a:pt x="65" y="0"/>
                  </a:cubicBezTo>
                  <a:lnTo>
                    <a:pt x="65" y="0"/>
                  </a:lnTo>
                  <a:cubicBezTo>
                    <a:pt x="-456" y="3822"/>
                    <a:pt x="2223" y="7339"/>
                    <a:pt x="6045" y="7859"/>
                  </a:cubicBezTo>
                  <a:cubicBezTo>
                    <a:pt x="9867" y="8380"/>
                    <a:pt x="13383" y="5701"/>
                    <a:pt x="13904" y="1879"/>
                  </a:cubicBezTo>
                  <a:cubicBezTo>
                    <a:pt x="13993" y="1257"/>
                    <a:pt x="13993" y="622"/>
                    <a:pt x="13904" y="0"/>
                  </a:cubicBezTo>
                  <a:lnTo>
                    <a:pt x="13904" y="0"/>
                  </a:lnTo>
                  <a:cubicBezTo>
                    <a:pt x="13904" y="3860"/>
                    <a:pt x="10781" y="6983"/>
                    <a:pt x="6921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7A8C51CB-8963-47EB-93E7-0D2039A9B838}"/>
                </a:ext>
              </a:extLst>
            </p:cNvPr>
            <p:cNvSpPr/>
            <p:nvPr/>
          </p:nvSpPr>
          <p:spPr>
            <a:xfrm>
              <a:off x="7705114" y="6511671"/>
              <a:ext cx="13712" cy="8125"/>
            </a:xfrm>
            <a:custGeom>
              <a:avLst/>
              <a:gdLst>
                <a:gd name="connsiteX0" fmla="*/ 13713 w 13712"/>
                <a:gd name="connsiteY0" fmla="*/ 0 h 8125"/>
                <a:gd name="connsiteX1" fmla="*/ 6857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7 w 13712"/>
                <a:gd name="connsiteY4" fmla="*/ 8126 h 8125"/>
                <a:gd name="connsiteX5" fmla="*/ 13713 w 13712"/>
                <a:gd name="connsiteY5" fmla="*/ 1270 h 8125"/>
                <a:gd name="connsiteX6" fmla="*/ 13713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7" y="8126"/>
                  </a:cubicBezTo>
                  <a:cubicBezTo>
                    <a:pt x="10640" y="8126"/>
                    <a:pt x="13713" y="5053"/>
                    <a:pt x="13713" y="1270"/>
                  </a:cubicBez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2AF69183-0EF9-4A23-B1D6-0CD593D953EE}"/>
                </a:ext>
              </a:extLst>
            </p:cNvPr>
            <p:cNvSpPr/>
            <p:nvPr/>
          </p:nvSpPr>
          <p:spPr>
            <a:xfrm>
              <a:off x="5951827" y="6440061"/>
              <a:ext cx="13840" cy="73006"/>
            </a:xfrm>
            <a:custGeom>
              <a:avLst/>
              <a:gdLst>
                <a:gd name="connsiteX0" fmla="*/ 6985 w 13840"/>
                <a:gd name="connsiteY0" fmla="*/ 65896 h 73006"/>
                <a:gd name="connsiteX1" fmla="*/ 13841 w 13840"/>
                <a:gd name="connsiteY1" fmla="*/ 72879 h 73006"/>
                <a:gd name="connsiteX2" fmla="*/ 13841 w 13840"/>
                <a:gd name="connsiteY2" fmla="*/ 6983 h 73006"/>
                <a:gd name="connsiteX3" fmla="*/ 6985 w 13840"/>
                <a:gd name="connsiteY3" fmla="*/ 0 h 73006"/>
                <a:gd name="connsiteX4" fmla="*/ 1 w 13840"/>
                <a:gd name="connsiteY4" fmla="*/ 6983 h 73006"/>
                <a:gd name="connsiteX5" fmla="*/ 1 w 13840"/>
                <a:gd name="connsiteY5" fmla="*/ 73006 h 73006"/>
                <a:gd name="connsiteX6" fmla="*/ 6858 w 13840"/>
                <a:gd name="connsiteY6" fmla="*/ 65896 h 73006"/>
                <a:gd name="connsiteX7" fmla="*/ 6985 w 13840"/>
                <a:gd name="connsiteY7" fmla="*/ 65896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73006">
                  <a:moveTo>
                    <a:pt x="6985" y="65896"/>
                  </a:moveTo>
                  <a:cubicBezTo>
                    <a:pt x="10794" y="65960"/>
                    <a:pt x="13841" y="69070"/>
                    <a:pt x="13841" y="72879"/>
                  </a:cubicBezTo>
                  <a:lnTo>
                    <a:pt x="13841" y="6983"/>
                  </a:lnTo>
                  <a:cubicBezTo>
                    <a:pt x="13841" y="3174"/>
                    <a:pt x="10794" y="64"/>
                    <a:pt x="6985" y="0"/>
                  </a:cubicBezTo>
                  <a:cubicBezTo>
                    <a:pt x="3125" y="0"/>
                    <a:pt x="1" y="3123"/>
                    <a:pt x="1" y="6983"/>
                  </a:cubicBezTo>
                  <a:lnTo>
                    <a:pt x="1" y="73006"/>
                  </a:lnTo>
                  <a:cubicBezTo>
                    <a:pt x="-75" y="69147"/>
                    <a:pt x="2998" y="65972"/>
                    <a:pt x="6858" y="65896"/>
                  </a:cubicBezTo>
                  <a:cubicBezTo>
                    <a:pt x="6896" y="65896"/>
                    <a:pt x="6946" y="65896"/>
                    <a:pt x="6985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894D2322-54CB-46C7-BF56-FDCB9DAAEAC3}"/>
                </a:ext>
              </a:extLst>
            </p:cNvPr>
            <p:cNvSpPr/>
            <p:nvPr/>
          </p:nvSpPr>
          <p:spPr>
            <a:xfrm>
              <a:off x="5951828" y="6506084"/>
              <a:ext cx="13839" cy="315387"/>
            </a:xfrm>
            <a:custGeom>
              <a:avLst/>
              <a:gdLst>
                <a:gd name="connsiteX0" fmla="*/ 6983 w 13839"/>
                <a:gd name="connsiteY0" fmla="*/ 315387 h 315387"/>
                <a:gd name="connsiteX1" fmla="*/ 13839 w 13839"/>
                <a:gd name="connsiteY1" fmla="*/ 308531 h 315387"/>
                <a:gd name="connsiteX2" fmla="*/ 13839 w 13839"/>
                <a:gd name="connsiteY2" fmla="*/ 6983 h 315387"/>
                <a:gd name="connsiteX3" fmla="*/ 6983 w 13839"/>
                <a:gd name="connsiteY3" fmla="*/ 0 h 315387"/>
                <a:gd name="connsiteX4" fmla="*/ 0 w 13839"/>
                <a:gd name="connsiteY4" fmla="*/ 6983 h 315387"/>
                <a:gd name="connsiteX5" fmla="*/ 0 w 13839"/>
                <a:gd name="connsiteY5" fmla="*/ 308658 h 315387"/>
                <a:gd name="connsiteX6" fmla="*/ 6983 w 13839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387">
                  <a:moveTo>
                    <a:pt x="6983" y="315387"/>
                  </a:moveTo>
                  <a:cubicBezTo>
                    <a:pt x="10767" y="315387"/>
                    <a:pt x="13839" y="312315"/>
                    <a:pt x="13839" y="308531"/>
                  </a:cubicBez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308658"/>
                  </a:lnTo>
                  <a:cubicBezTo>
                    <a:pt x="140" y="312416"/>
                    <a:pt x="3225" y="315387"/>
                    <a:pt x="6983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73CF3C07-81BF-44A5-8F10-8E244FF68FB7}"/>
                </a:ext>
              </a:extLst>
            </p:cNvPr>
            <p:cNvSpPr/>
            <p:nvPr/>
          </p:nvSpPr>
          <p:spPr>
            <a:xfrm>
              <a:off x="7177694" y="6473200"/>
              <a:ext cx="11426" cy="8604"/>
            </a:xfrm>
            <a:custGeom>
              <a:avLst/>
              <a:gdLst>
                <a:gd name="connsiteX0" fmla="*/ 11427 w 11426"/>
                <a:gd name="connsiteY0" fmla="*/ 1778 h 8604"/>
                <a:gd name="connsiteX1" fmla="*/ 11427 w 11426"/>
                <a:gd name="connsiteY1" fmla="*/ 0 h 8604"/>
                <a:gd name="connsiteX2" fmla="*/ 4444 w 11426"/>
                <a:gd name="connsiteY2" fmla="*/ 6856 h 8604"/>
                <a:gd name="connsiteX3" fmla="*/ 0 w 11426"/>
                <a:gd name="connsiteY3" fmla="*/ 6856 h 8604"/>
                <a:gd name="connsiteX4" fmla="*/ 9688 w 11426"/>
                <a:gd name="connsiteY4" fmla="*/ 6323 h 8604"/>
                <a:gd name="connsiteX5" fmla="*/ 11427 w 11426"/>
                <a:gd name="connsiteY5" fmla="*/ 1778 h 8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26" h="8604">
                  <a:moveTo>
                    <a:pt x="11427" y="1778"/>
                  </a:moveTo>
                  <a:lnTo>
                    <a:pt x="11427" y="0"/>
                  </a:lnTo>
                  <a:cubicBezTo>
                    <a:pt x="11364" y="3809"/>
                    <a:pt x="8252" y="6856"/>
                    <a:pt x="4444" y="6856"/>
                  </a:cubicBezTo>
                  <a:lnTo>
                    <a:pt x="0" y="6856"/>
                  </a:lnTo>
                  <a:cubicBezTo>
                    <a:pt x="2818" y="9383"/>
                    <a:pt x="7160" y="9142"/>
                    <a:pt x="9688" y="6323"/>
                  </a:cubicBezTo>
                  <a:cubicBezTo>
                    <a:pt x="10805" y="5066"/>
                    <a:pt x="11414" y="3454"/>
                    <a:pt x="11427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6ACB3D07-0D80-4FA5-9651-783157820730}"/>
                </a:ext>
              </a:extLst>
            </p:cNvPr>
            <p:cNvSpPr/>
            <p:nvPr/>
          </p:nvSpPr>
          <p:spPr>
            <a:xfrm>
              <a:off x="7175996" y="5911143"/>
              <a:ext cx="13515" cy="562310"/>
            </a:xfrm>
            <a:custGeom>
              <a:avLst/>
              <a:gdLst>
                <a:gd name="connsiteX0" fmla="*/ 13125 w 13515"/>
                <a:gd name="connsiteY0" fmla="*/ 562310 h 562310"/>
                <a:gd name="connsiteX1" fmla="*/ 13125 w 13515"/>
                <a:gd name="connsiteY1" fmla="*/ 7081 h 562310"/>
                <a:gd name="connsiteX2" fmla="*/ 6142 w 13515"/>
                <a:gd name="connsiteY2" fmla="*/ 98 h 562310"/>
                <a:gd name="connsiteX3" fmla="*/ 3984 w 13515"/>
                <a:gd name="connsiteY3" fmla="*/ 98 h 562310"/>
                <a:gd name="connsiteX4" fmla="*/ 2714 w 13515"/>
                <a:gd name="connsiteY4" fmla="*/ 98 h 562310"/>
                <a:gd name="connsiteX5" fmla="*/ 1698 w 13515"/>
                <a:gd name="connsiteY5" fmla="*/ 98 h 562310"/>
                <a:gd name="connsiteX6" fmla="*/ 809 w 13515"/>
                <a:gd name="connsiteY6" fmla="*/ 1114 h 562310"/>
                <a:gd name="connsiteX7" fmla="*/ 48 w 13515"/>
                <a:gd name="connsiteY7" fmla="*/ 2257 h 562310"/>
                <a:gd name="connsiteX8" fmla="*/ 48 w 13515"/>
                <a:gd name="connsiteY8" fmla="*/ 3399 h 562310"/>
                <a:gd name="connsiteX9" fmla="*/ 48 w 13515"/>
                <a:gd name="connsiteY9" fmla="*/ 4796 h 562310"/>
                <a:gd name="connsiteX10" fmla="*/ 48 w 13515"/>
                <a:gd name="connsiteY10" fmla="*/ 4796 h 562310"/>
                <a:gd name="connsiteX11" fmla="*/ 48 w 13515"/>
                <a:gd name="connsiteY11" fmla="*/ 553042 h 562310"/>
                <a:gd name="connsiteX12" fmla="*/ 6904 w 13515"/>
                <a:gd name="connsiteY12" fmla="*/ 553042 h 562310"/>
                <a:gd name="connsiteX13" fmla="*/ 13506 w 13515"/>
                <a:gd name="connsiteY13" fmla="*/ 560393 h 562310"/>
                <a:gd name="connsiteX14" fmla="*/ 13125 w 13515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515" h="562310">
                  <a:moveTo>
                    <a:pt x="13125" y="562310"/>
                  </a:moveTo>
                  <a:lnTo>
                    <a:pt x="13125" y="7081"/>
                  </a:lnTo>
                  <a:cubicBezTo>
                    <a:pt x="13125" y="3224"/>
                    <a:pt x="10002" y="98"/>
                    <a:pt x="6142" y="98"/>
                  </a:cubicBezTo>
                  <a:cubicBezTo>
                    <a:pt x="5431" y="-33"/>
                    <a:pt x="4695" y="-33"/>
                    <a:pt x="3984" y="98"/>
                  </a:cubicBezTo>
                  <a:lnTo>
                    <a:pt x="2714" y="98"/>
                  </a:lnTo>
                  <a:lnTo>
                    <a:pt x="1698" y="98"/>
                  </a:lnTo>
                  <a:lnTo>
                    <a:pt x="809" y="1114"/>
                  </a:lnTo>
                  <a:lnTo>
                    <a:pt x="48" y="2257"/>
                  </a:lnTo>
                  <a:lnTo>
                    <a:pt x="48" y="3399"/>
                  </a:lnTo>
                  <a:cubicBezTo>
                    <a:pt x="-16" y="3863"/>
                    <a:pt x="-16" y="4332"/>
                    <a:pt x="48" y="4796"/>
                  </a:cubicBezTo>
                  <a:cubicBezTo>
                    <a:pt x="48" y="4796"/>
                    <a:pt x="48" y="4796"/>
                    <a:pt x="48" y="4796"/>
                  </a:cubicBezTo>
                  <a:lnTo>
                    <a:pt x="48" y="553042"/>
                  </a:lnTo>
                  <a:lnTo>
                    <a:pt x="6904" y="553042"/>
                  </a:lnTo>
                  <a:cubicBezTo>
                    <a:pt x="10751" y="553245"/>
                    <a:pt x="13709" y="556533"/>
                    <a:pt x="13506" y="560393"/>
                  </a:cubicBezTo>
                  <a:cubicBezTo>
                    <a:pt x="13468" y="561041"/>
                    <a:pt x="13341" y="561688"/>
                    <a:pt x="13125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5DE3D77B-4F09-4615-B602-F7E8616F959B}"/>
                </a:ext>
              </a:extLst>
            </p:cNvPr>
            <p:cNvSpPr/>
            <p:nvPr/>
          </p:nvSpPr>
          <p:spPr>
            <a:xfrm>
              <a:off x="4773702" y="6126578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40 h 13839"/>
                <a:gd name="connsiteX5" fmla="*/ 12950 w 13458"/>
                <a:gd name="connsiteY5" fmla="*/ 13840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49" y="64"/>
                    <a:pt x="13458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40"/>
                    <a:pt x="6856" y="13840"/>
                  </a:cubicBezTo>
                  <a:lnTo>
                    <a:pt x="12950" y="13840"/>
                  </a:lnTo>
                  <a:cubicBezTo>
                    <a:pt x="9357" y="13573"/>
                    <a:pt x="6589" y="10576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BD165CD-5A88-4FF9-92D7-7B32F82FEDDE}"/>
                </a:ext>
              </a:extLst>
            </p:cNvPr>
            <p:cNvSpPr/>
            <p:nvPr/>
          </p:nvSpPr>
          <p:spPr>
            <a:xfrm>
              <a:off x="4780304" y="6126578"/>
              <a:ext cx="26408" cy="13839"/>
            </a:xfrm>
            <a:custGeom>
              <a:avLst/>
              <a:gdLst>
                <a:gd name="connsiteX0" fmla="*/ 26409 w 26408"/>
                <a:gd name="connsiteY0" fmla="*/ 6983 h 13839"/>
                <a:gd name="connsiteX1" fmla="*/ 19553 w 26408"/>
                <a:gd name="connsiteY1" fmla="*/ 0 h 13839"/>
                <a:gd name="connsiteX2" fmla="*/ 6856 w 26408"/>
                <a:gd name="connsiteY2" fmla="*/ 0 h 13839"/>
                <a:gd name="connsiteX3" fmla="*/ 0 w 26408"/>
                <a:gd name="connsiteY3" fmla="*/ 6983 h 13839"/>
                <a:gd name="connsiteX4" fmla="*/ 6856 w 26408"/>
                <a:gd name="connsiteY4" fmla="*/ 13840 h 13839"/>
                <a:gd name="connsiteX5" fmla="*/ 19553 w 26408"/>
                <a:gd name="connsiteY5" fmla="*/ 13840 h 13839"/>
                <a:gd name="connsiteX6" fmla="*/ 26409 w 2640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8" h="13839">
                  <a:moveTo>
                    <a:pt x="26409" y="6983"/>
                  </a:moveTo>
                  <a:cubicBezTo>
                    <a:pt x="26409" y="3174"/>
                    <a:pt x="23362" y="64"/>
                    <a:pt x="1955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9553" y="13840"/>
                  </a:lnTo>
                  <a:cubicBezTo>
                    <a:pt x="23337" y="13840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F17F0F95-0D00-40D1-8696-410ECC664696}"/>
                </a:ext>
              </a:extLst>
            </p:cNvPr>
            <p:cNvSpPr/>
            <p:nvPr/>
          </p:nvSpPr>
          <p:spPr>
            <a:xfrm>
              <a:off x="4939902" y="6126578"/>
              <a:ext cx="65514" cy="13839"/>
            </a:xfrm>
            <a:custGeom>
              <a:avLst/>
              <a:gdLst>
                <a:gd name="connsiteX0" fmla="*/ 58659 w 65514"/>
                <a:gd name="connsiteY0" fmla="*/ 6983 h 13839"/>
                <a:gd name="connsiteX1" fmla="*/ 65515 w 65514"/>
                <a:gd name="connsiteY1" fmla="*/ 0 h 13839"/>
                <a:gd name="connsiteX2" fmla="*/ 6983 w 65514"/>
                <a:gd name="connsiteY2" fmla="*/ 0 h 13839"/>
                <a:gd name="connsiteX3" fmla="*/ 3428 w 65514"/>
                <a:gd name="connsiteY3" fmla="*/ 1143 h 13839"/>
                <a:gd name="connsiteX4" fmla="*/ 0 w 65514"/>
                <a:gd name="connsiteY4" fmla="*/ 6983 h 13839"/>
                <a:gd name="connsiteX5" fmla="*/ 6983 w 65514"/>
                <a:gd name="connsiteY5" fmla="*/ 13840 h 13839"/>
                <a:gd name="connsiteX6" fmla="*/ 65515 w 65514"/>
                <a:gd name="connsiteY6" fmla="*/ 13840 h 13839"/>
                <a:gd name="connsiteX7" fmla="*/ 58659 w 65514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514" h="13839">
                  <a:moveTo>
                    <a:pt x="58659" y="6983"/>
                  </a:moveTo>
                  <a:cubicBezTo>
                    <a:pt x="58659" y="3174"/>
                    <a:pt x="61706" y="64"/>
                    <a:pt x="65515" y="0"/>
                  </a:cubicBezTo>
                  <a:lnTo>
                    <a:pt x="6983" y="0"/>
                  </a:lnTo>
                  <a:cubicBezTo>
                    <a:pt x="5713" y="25"/>
                    <a:pt x="4482" y="432"/>
                    <a:pt x="3428" y="1143"/>
                  </a:cubicBezTo>
                  <a:cubicBezTo>
                    <a:pt x="1333" y="2349"/>
                    <a:pt x="38" y="4571"/>
                    <a:pt x="0" y="6983"/>
                  </a:cubicBezTo>
                  <a:cubicBezTo>
                    <a:pt x="254" y="10703"/>
                    <a:pt x="3250" y="13649"/>
                    <a:pt x="6983" y="13840"/>
                  </a:cubicBezTo>
                  <a:lnTo>
                    <a:pt x="65515" y="13840"/>
                  </a:lnTo>
                  <a:cubicBezTo>
                    <a:pt x="61731" y="13840"/>
                    <a:pt x="58659" y="10767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6443406A-2334-4529-9616-BAA5E694E157}"/>
                </a:ext>
              </a:extLst>
            </p:cNvPr>
            <p:cNvSpPr/>
            <p:nvPr/>
          </p:nvSpPr>
          <p:spPr>
            <a:xfrm>
              <a:off x="4998560" y="6126578"/>
              <a:ext cx="14474" cy="13839"/>
            </a:xfrm>
            <a:custGeom>
              <a:avLst/>
              <a:gdLst>
                <a:gd name="connsiteX0" fmla="*/ 13205 w 14474"/>
                <a:gd name="connsiteY0" fmla="*/ 0 h 13839"/>
                <a:gd name="connsiteX1" fmla="*/ 6856 w 14474"/>
                <a:gd name="connsiteY1" fmla="*/ 0 h 13839"/>
                <a:gd name="connsiteX2" fmla="*/ 0 w 14474"/>
                <a:gd name="connsiteY2" fmla="*/ 6983 h 13839"/>
                <a:gd name="connsiteX3" fmla="*/ 6856 w 14474"/>
                <a:gd name="connsiteY3" fmla="*/ 13840 h 13839"/>
                <a:gd name="connsiteX4" fmla="*/ 14474 w 14474"/>
                <a:gd name="connsiteY4" fmla="*/ 13840 h 13839"/>
                <a:gd name="connsiteX5" fmla="*/ 7618 w 14474"/>
                <a:gd name="connsiteY5" fmla="*/ 6983 h 13839"/>
                <a:gd name="connsiteX6" fmla="*/ 14474 w 14474"/>
                <a:gd name="connsiteY6" fmla="*/ 0 h 13839"/>
                <a:gd name="connsiteX7" fmla="*/ 13205 w 14474"/>
                <a:gd name="connsiteY7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4" h="13839">
                  <a:moveTo>
                    <a:pt x="13205" y="0"/>
                  </a:move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4474" y="13840"/>
                  </a:lnTo>
                  <a:cubicBezTo>
                    <a:pt x="10691" y="13840"/>
                    <a:pt x="7618" y="10767"/>
                    <a:pt x="7618" y="6983"/>
                  </a:cubicBezTo>
                  <a:cubicBezTo>
                    <a:pt x="7618" y="3174"/>
                    <a:pt x="10665" y="64"/>
                    <a:pt x="14474" y="0"/>
                  </a:cubicBezTo>
                  <a:lnTo>
                    <a:pt x="1320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3E5FFF80-2E7F-4828-B36A-F5D355C24C14}"/>
                </a:ext>
              </a:extLst>
            </p:cNvPr>
            <p:cNvSpPr/>
            <p:nvPr/>
          </p:nvSpPr>
          <p:spPr>
            <a:xfrm>
              <a:off x="5006179" y="6126578"/>
              <a:ext cx="164929" cy="13839"/>
            </a:xfrm>
            <a:custGeom>
              <a:avLst/>
              <a:gdLst>
                <a:gd name="connsiteX0" fmla="*/ 0 w 164929"/>
                <a:gd name="connsiteY0" fmla="*/ 6983 h 13839"/>
                <a:gd name="connsiteX1" fmla="*/ 6856 w 164929"/>
                <a:gd name="connsiteY1" fmla="*/ 13840 h 13839"/>
                <a:gd name="connsiteX2" fmla="*/ 164930 w 164929"/>
                <a:gd name="connsiteY2" fmla="*/ 13840 h 13839"/>
                <a:gd name="connsiteX3" fmla="*/ 158074 w 164929"/>
                <a:gd name="connsiteY3" fmla="*/ 6983 h 13839"/>
                <a:gd name="connsiteX4" fmla="*/ 164930 w 164929"/>
                <a:gd name="connsiteY4" fmla="*/ 0 h 13839"/>
                <a:gd name="connsiteX5" fmla="*/ 6856 w 164929"/>
                <a:gd name="connsiteY5" fmla="*/ 0 h 13839"/>
                <a:gd name="connsiteX6" fmla="*/ 0 w 164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9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64930" y="13840"/>
                  </a:lnTo>
                  <a:cubicBezTo>
                    <a:pt x="161146" y="13840"/>
                    <a:pt x="158074" y="10767"/>
                    <a:pt x="158074" y="6983"/>
                  </a:cubicBezTo>
                  <a:cubicBezTo>
                    <a:pt x="158074" y="3174"/>
                    <a:pt x="161121" y="64"/>
                    <a:pt x="164930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57D4B74-EC15-4E08-85CA-F108F2E2ABCB}"/>
                </a:ext>
              </a:extLst>
            </p:cNvPr>
            <p:cNvSpPr/>
            <p:nvPr/>
          </p:nvSpPr>
          <p:spPr>
            <a:xfrm>
              <a:off x="6500642" y="6510147"/>
              <a:ext cx="13970" cy="8812"/>
            </a:xfrm>
            <a:custGeom>
              <a:avLst/>
              <a:gdLst>
                <a:gd name="connsiteX0" fmla="*/ 65 w 13970"/>
                <a:gd name="connsiteY0" fmla="*/ 889 h 8812"/>
                <a:gd name="connsiteX1" fmla="*/ 6045 w 13970"/>
                <a:gd name="connsiteY1" fmla="*/ 8748 h 8812"/>
                <a:gd name="connsiteX2" fmla="*/ 13904 w 13970"/>
                <a:gd name="connsiteY2" fmla="*/ 2768 h 8812"/>
                <a:gd name="connsiteX3" fmla="*/ 13904 w 13970"/>
                <a:gd name="connsiteY3" fmla="*/ 889 h 8812"/>
                <a:gd name="connsiteX4" fmla="*/ 13904 w 13970"/>
                <a:gd name="connsiteY4" fmla="*/ 0 h 8812"/>
                <a:gd name="connsiteX5" fmla="*/ 6045 w 13970"/>
                <a:gd name="connsiteY5" fmla="*/ 5980 h 8812"/>
                <a:gd name="connsiteX6" fmla="*/ 65 w 13970"/>
                <a:gd name="connsiteY6" fmla="*/ 0 h 8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70" h="8812">
                  <a:moveTo>
                    <a:pt x="65" y="889"/>
                  </a:moveTo>
                  <a:cubicBezTo>
                    <a:pt x="-456" y="4711"/>
                    <a:pt x="2223" y="8227"/>
                    <a:pt x="6045" y="8748"/>
                  </a:cubicBezTo>
                  <a:cubicBezTo>
                    <a:pt x="9866" y="9269"/>
                    <a:pt x="13384" y="6590"/>
                    <a:pt x="13904" y="2768"/>
                  </a:cubicBezTo>
                  <a:cubicBezTo>
                    <a:pt x="13993" y="2146"/>
                    <a:pt x="13993" y="1511"/>
                    <a:pt x="13904" y="889"/>
                  </a:cubicBezTo>
                  <a:lnTo>
                    <a:pt x="13904" y="0"/>
                  </a:lnTo>
                  <a:cubicBezTo>
                    <a:pt x="13384" y="3822"/>
                    <a:pt x="9866" y="6501"/>
                    <a:pt x="6045" y="5980"/>
                  </a:cubicBezTo>
                  <a:cubicBezTo>
                    <a:pt x="2934" y="5561"/>
                    <a:pt x="484" y="3111"/>
                    <a:pt x="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15E5D800-2D47-4F19-B80E-A3E113C9F21E}"/>
                </a:ext>
              </a:extLst>
            </p:cNvPr>
            <p:cNvSpPr/>
            <p:nvPr/>
          </p:nvSpPr>
          <p:spPr>
            <a:xfrm>
              <a:off x="6500706" y="6425841"/>
              <a:ext cx="13886" cy="90351"/>
            </a:xfrm>
            <a:custGeom>
              <a:avLst/>
              <a:gdLst>
                <a:gd name="connsiteX0" fmla="*/ 0 w 13886"/>
                <a:gd name="connsiteY0" fmla="*/ 84306 h 90351"/>
                <a:gd name="connsiteX1" fmla="*/ 7859 w 13886"/>
                <a:gd name="connsiteY1" fmla="*/ 90287 h 90351"/>
                <a:gd name="connsiteX2" fmla="*/ 13840 w 13886"/>
                <a:gd name="connsiteY2" fmla="*/ 84306 h 90351"/>
                <a:gd name="connsiteX3" fmla="*/ 13840 w 13886"/>
                <a:gd name="connsiteY3" fmla="*/ 6983 h 90351"/>
                <a:gd name="connsiteX4" fmla="*/ 13840 w 13886"/>
                <a:gd name="connsiteY4" fmla="*/ 5840 h 90351"/>
                <a:gd name="connsiteX5" fmla="*/ 7110 w 13886"/>
                <a:gd name="connsiteY5" fmla="*/ 0 h 90351"/>
                <a:gd name="connsiteX6" fmla="*/ 254 w 13886"/>
                <a:gd name="connsiteY6" fmla="*/ 6983 h 90351"/>
                <a:gd name="connsiteX7" fmla="*/ 254 w 13886"/>
                <a:gd name="connsiteY7" fmla="*/ 84306 h 90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86" h="90351">
                  <a:moveTo>
                    <a:pt x="0" y="84306"/>
                  </a:moveTo>
                  <a:cubicBezTo>
                    <a:pt x="521" y="88128"/>
                    <a:pt x="4037" y="90807"/>
                    <a:pt x="7859" y="90287"/>
                  </a:cubicBezTo>
                  <a:cubicBezTo>
                    <a:pt x="10970" y="89867"/>
                    <a:pt x="13420" y="87417"/>
                    <a:pt x="13840" y="84306"/>
                  </a:cubicBezTo>
                  <a:lnTo>
                    <a:pt x="13840" y="6983"/>
                  </a:lnTo>
                  <a:cubicBezTo>
                    <a:pt x="13903" y="6602"/>
                    <a:pt x="13903" y="6221"/>
                    <a:pt x="13840" y="5840"/>
                  </a:cubicBezTo>
                  <a:cubicBezTo>
                    <a:pt x="13345" y="2501"/>
                    <a:pt x="10487" y="25"/>
                    <a:pt x="7110" y="0"/>
                  </a:cubicBezTo>
                  <a:cubicBezTo>
                    <a:pt x="3301" y="63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C43FFFA5-1E6E-4A4C-AEF3-E9CB11946FB7}"/>
                </a:ext>
              </a:extLst>
            </p:cNvPr>
            <p:cNvSpPr/>
            <p:nvPr/>
          </p:nvSpPr>
          <p:spPr>
            <a:xfrm>
              <a:off x="7705114" y="6511671"/>
              <a:ext cx="13712" cy="6983"/>
            </a:xfrm>
            <a:custGeom>
              <a:avLst/>
              <a:gdLst>
                <a:gd name="connsiteX0" fmla="*/ 6857 w 13712"/>
                <a:gd name="connsiteY0" fmla="*/ 6983 h 6983"/>
                <a:gd name="connsiteX1" fmla="*/ 13713 w 13712"/>
                <a:gd name="connsiteY1" fmla="*/ 0 h 6983"/>
                <a:gd name="connsiteX2" fmla="*/ 13713 w 13712"/>
                <a:gd name="connsiteY2" fmla="*/ 0 h 6983"/>
                <a:gd name="connsiteX3" fmla="*/ 6857 w 13712"/>
                <a:gd name="connsiteY3" fmla="*/ 6856 h 6983"/>
                <a:gd name="connsiteX4" fmla="*/ 0 w 13712"/>
                <a:gd name="connsiteY4" fmla="*/ 0 h 6983"/>
                <a:gd name="connsiteX5" fmla="*/ 0 w 13712"/>
                <a:gd name="connsiteY5" fmla="*/ 0 h 6983"/>
                <a:gd name="connsiteX6" fmla="*/ 6857 w 13712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983">
                  <a:moveTo>
                    <a:pt x="6857" y="6983"/>
                  </a:moveTo>
                  <a:cubicBezTo>
                    <a:pt x="10666" y="6920"/>
                    <a:pt x="13713" y="3809"/>
                    <a:pt x="13713" y="0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0" y="3809"/>
                    <a:pt x="3047" y="6920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629E896F-B4A1-4204-B347-4855E90CA55B}"/>
                </a:ext>
              </a:extLst>
            </p:cNvPr>
            <p:cNvSpPr/>
            <p:nvPr/>
          </p:nvSpPr>
          <p:spPr>
            <a:xfrm>
              <a:off x="5164252" y="6126578"/>
              <a:ext cx="44946" cy="13839"/>
            </a:xfrm>
            <a:custGeom>
              <a:avLst/>
              <a:gdLst>
                <a:gd name="connsiteX0" fmla="*/ 0 w 44946"/>
                <a:gd name="connsiteY0" fmla="*/ 6983 h 13839"/>
                <a:gd name="connsiteX1" fmla="*/ 6856 w 44946"/>
                <a:gd name="connsiteY1" fmla="*/ 13840 h 13839"/>
                <a:gd name="connsiteX2" fmla="*/ 44946 w 44946"/>
                <a:gd name="connsiteY2" fmla="*/ 13840 h 13839"/>
                <a:gd name="connsiteX3" fmla="*/ 38090 w 44946"/>
                <a:gd name="connsiteY3" fmla="*/ 6983 h 13839"/>
                <a:gd name="connsiteX4" fmla="*/ 44946 w 44946"/>
                <a:gd name="connsiteY4" fmla="*/ 0 h 13839"/>
                <a:gd name="connsiteX5" fmla="*/ 6856 w 44946"/>
                <a:gd name="connsiteY5" fmla="*/ 0 h 13839"/>
                <a:gd name="connsiteX6" fmla="*/ 0 w 44946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946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44946" y="13840"/>
                  </a:lnTo>
                  <a:cubicBezTo>
                    <a:pt x="41163" y="13840"/>
                    <a:pt x="38090" y="10767"/>
                    <a:pt x="38090" y="6983"/>
                  </a:cubicBezTo>
                  <a:cubicBezTo>
                    <a:pt x="38090" y="3174"/>
                    <a:pt x="41138" y="64"/>
                    <a:pt x="4494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3F655864-5468-4CED-B5A3-F8A8E5B979D3}"/>
                </a:ext>
              </a:extLst>
            </p:cNvPr>
            <p:cNvSpPr/>
            <p:nvPr/>
          </p:nvSpPr>
          <p:spPr>
            <a:xfrm>
              <a:off x="7705114" y="6510147"/>
              <a:ext cx="13712" cy="7871"/>
            </a:xfrm>
            <a:custGeom>
              <a:avLst/>
              <a:gdLst>
                <a:gd name="connsiteX0" fmla="*/ 6857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7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7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7" y="7872"/>
                  </a:moveTo>
                  <a:cubicBezTo>
                    <a:pt x="10666" y="7808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7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65994D7D-6EC0-4B23-8600-38668D0BCAF8}"/>
                </a:ext>
              </a:extLst>
            </p:cNvPr>
            <p:cNvSpPr/>
            <p:nvPr/>
          </p:nvSpPr>
          <p:spPr>
            <a:xfrm>
              <a:off x="7705114" y="5895117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7 w 13712"/>
                <a:gd name="connsiteY2" fmla="*/ 621887 h 621886"/>
                <a:gd name="connsiteX3" fmla="*/ 13713 w 13712"/>
                <a:gd name="connsiteY3" fmla="*/ 615031 h 621886"/>
                <a:gd name="connsiteX4" fmla="*/ 13713 w 13712"/>
                <a:gd name="connsiteY4" fmla="*/ 6856 h 621886"/>
                <a:gd name="connsiteX5" fmla="*/ 6857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7" y="621887"/>
                  </a:cubicBezTo>
                  <a:cubicBezTo>
                    <a:pt x="10640" y="621887"/>
                    <a:pt x="13713" y="618814"/>
                    <a:pt x="13713" y="615031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8FE9FCA-4949-4DC2-919D-61EA8E17FA45}"/>
                </a:ext>
              </a:extLst>
            </p:cNvPr>
            <p:cNvSpPr/>
            <p:nvPr/>
          </p:nvSpPr>
          <p:spPr>
            <a:xfrm>
              <a:off x="5202850" y="6126578"/>
              <a:ext cx="10157" cy="13839"/>
            </a:xfrm>
            <a:custGeom>
              <a:avLst/>
              <a:gdLst>
                <a:gd name="connsiteX0" fmla="*/ 0 w 10157"/>
                <a:gd name="connsiteY0" fmla="*/ 6983 h 13839"/>
                <a:gd name="connsiteX1" fmla="*/ 6856 w 10157"/>
                <a:gd name="connsiteY1" fmla="*/ 13840 h 13839"/>
                <a:gd name="connsiteX2" fmla="*/ 10157 w 10157"/>
                <a:gd name="connsiteY2" fmla="*/ 13840 h 13839"/>
                <a:gd name="connsiteX3" fmla="*/ 3174 w 10157"/>
                <a:gd name="connsiteY3" fmla="*/ 6983 h 13839"/>
                <a:gd name="connsiteX4" fmla="*/ 10157 w 10157"/>
                <a:gd name="connsiteY4" fmla="*/ 0 h 13839"/>
                <a:gd name="connsiteX5" fmla="*/ 6856 w 10157"/>
                <a:gd name="connsiteY5" fmla="*/ 0 h 13839"/>
                <a:gd name="connsiteX6" fmla="*/ 0 w 10157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0157" y="13840"/>
                  </a:lnTo>
                  <a:cubicBezTo>
                    <a:pt x="6348" y="13840"/>
                    <a:pt x="3238" y="10792"/>
                    <a:pt x="3174" y="6983"/>
                  </a:cubicBezTo>
                  <a:cubicBezTo>
                    <a:pt x="3174" y="3123"/>
                    <a:pt x="6298" y="0"/>
                    <a:pt x="10157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283BF4A2-C844-40EF-9ADD-43FE5CD25BD7}"/>
                </a:ext>
              </a:extLst>
            </p:cNvPr>
            <p:cNvSpPr/>
            <p:nvPr/>
          </p:nvSpPr>
          <p:spPr>
            <a:xfrm>
              <a:off x="5205644" y="6127075"/>
              <a:ext cx="21895" cy="13342"/>
            </a:xfrm>
            <a:custGeom>
              <a:avLst/>
              <a:gdLst>
                <a:gd name="connsiteX0" fmla="*/ 0 w 21895"/>
                <a:gd name="connsiteY0" fmla="*/ 6487 h 13342"/>
                <a:gd name="connsiteX1" fmla="*/ 6983 w 21895"/>
                <a:gd name="connsiteY1" fmla="*/ 13343 h 13342"/>
                <a:gd name="connsiteX2" fmla="*/ 14982 w 21895"/>
                <a:gd name="connsiteY2" fmla="*/ 13343 h 13342"/>
                <a:gd name="connsiteX3" fmla="*/ 21838 w 21895"/>
                <a:gd name="connsiteY3" fmla="*/ 6487 h 13342"/>
                <a:gd name="connsiteX4" fmla="*/ 21838 w 21895"/>
                <a:gd name="connsiteY4" fmla="*/ 4455 h 13342"/>
                <a:gd name="connsiteX5" fmla="*/ 20823 w 21895"/>
                <a:gd name="connsiteY5" fmla="*/ 2551 h 13342"/>
                <a:gd name="connsiteX6" fmla="*/ 19934 w 21895"/>
                <a:gd name="connsiteY6" fmla="*/ 1408 h 13342"/>
                <a:gd name="connsiteX7" fmla="*/ 18791 w 21895"/>
                <a:gd name="connsiteY7" fmla="*/ 646 h 13342"/>
                <a:gd name="connsiteX8" fmla="*/ 17649 w 21895"/>
                <a:gd name="connsiteY8" fmla="*/ 11 h 13342"/>
                <a:gd name="connsiteX9" fmla="*/ 16252 w 21895"/>
                <a:gd name="connsiteY9" fmla="*/ 11 h 13342"/>
                <a:gd name="connsiteX10" fmla="*/ 15363 w 21895"/>
                <a:gd name="connsiteY10" fmla="*/ 11 h 13342"/>
                <a:gd name="connsiteX11" fmla="*/ 7364 w 21895"/>
                <a:gd name="connsiteY11" fmla="*/ 11 h 13342"/>
                <a:gd name="connsiteX12" fmla="*/ 0 w 21895"/>
                <a:gd name="connsiteY12" fmla="*/ 6487 h 13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95" h="13342">
                  <a:moveTo>
                    <a:pt x="0" y="6487"/>
                  </a:moveTo>
                  <a:cubicBezTo>
                    <a:pt x="64" y="10296"/>
                    <a:pt x="3174" y="13343"/>
                    <a:pt x="6983" y="13343"/>
                  </a:cubicBezTo>
                  <a:lnTo>
                    <a:pt x="14982" y="13343"/>
                  </a:lnTo>
                  <a:cubicBezTo>
                    <a:pt x="18766" y="13343"/>
                    <a:pt x="21838" y="10270"/>
                    <a:pt x="21838" y="6487"/>
                  </a:cubicBezTo>
                  <a:cubicBezTo>
                    <a:pt x="21915" y="5814"/>
                    <a:pt x="21915" y="5128"/>
                    <a:pt x="21838" y="4455"/>
                  </a:cubicBezTo>
                  <a:cubicBezTo>
                    <a:pt x="21572" y="3782"/>
                    <a:pt x="21242" y="3147"/>
                    <a:pt x="20823" y="2551"/>
                  </a:cubicBezTo>
                  <a:lnTo>
                    <a:pt x="19934" y="1408"/>
                  </a:lnTo>
                  <a:lnTo>
                    <a:pt x="18791" y="646"/>
                  </a:lnTo>
                  <a:cubicBezTo>
                    <a:pt x="18461" y="367"/>
                    <a:pt x="18067" y="151"/>
                    <a:pt x="17649" y="11"/>
                  </a:cubicBezTo>
                  <a:lnTo>
                    <a:pt x="16252" y="11"/>
                  </a:lnTo>
                  <a:lnTo>
                    <a:pt x="15363" y="11"/>
                  </a:lnTo>
                  <a:lnTo>
                    <a:pt x="7364" y="11"/>
                  </a:lnTo>
                  <a:cubicBezTo>
                    <a:pt x="3555" y="-204"/>
                    <a:pt x="267" y="2678"/>
                    <a:pt x="0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C98A2EF1-6565-4EDA-82F3-848CB5FFC59B}"/>
                </a:ext>
              </a:extLst>
            </p:cNvPr>
            <p:cNvSpPr/>
            <p:nvPr/>
          </p:nvSpPr>
          <p:spPr>
            <a:xfrm>
              <a:off x="7090595" y="6466470"/>
              <a:ext cx="98525" cy="13839"/>
            </a:xfrm>
            <a:custGeom>
              <a:avLst/>
              <a:gdLst>
                <a:gd name="connsiteX0" fmla="*/ 6856 w 98525"/>
                <a:gd name="connsiteY0" fmla="*/ 13839 h 13839"/>
                <a:gd name="connsiteX1" fmla="*/ 91543 w 98525"/>
                <a:gd name="connsiteY1" fmla="*/ 13839 h 13839"/>
                <a:gd name="connsiteX2" fmla="*/ 98526 w 98525"/>
                <a:gd name="connsiteY2" fmla="*/ 6983 h 13839"/>
                <a:gd name="connsiteX3" fmla="*/ 91543 w 98525"/>
                <a:gd name="connsiteY3" fmla="*/ 0 h 13839"/>
                <a:gd name="connsiteX4" fmla="*/ 6856 w 98525"/>
                <a:gd name="connsiteY4" fmla="*/ 0 h 13839"/>
                <a:gd name="connsiteX5" fmla="*/ 0 w 98525"/>
                <a:gd name="connsiteY5" fmla="*/ 6983 h 13839"/>
                <a:gd name="connsiteX6" fmla="*/ 6856 w 98525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5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98FC0C3F-800D-46E0-A54A-18C3CE801809}"/>
                </a:ext>
              </a:extLst>
            </p:cNvPr>
            <p:cNvSpPr/>
            <p:nvPr/>
          </p:nvSpPr>
          <p:spPr>
            <a:xfrm>
              <a:off x="7835128" y="6507354"/>
              <a:ext cx="2539" cy="357032"/>
            </a:xfrm>
            <a:custGeom>
              <a:avLst/>
              <a:gdLst>
                <a:gd name="connsiteX0" fmla="*/ 2539 w 2539"/>
                <a:gd name="connsiteY0" fmla="*/ 7999 h 357032"/>
                <a:gd name="connsiteX1" fmla="*/ 2539 w 2539"/>
                <a:gd name="connsiteY1" fmla="*/ 7999 h 357032"/>
                <a:gd name="connsiteX2" fmla="*/ 2539 w 2539"/>
                <a:gd name="connsiteY2" fmla="*/ 1270 h 357032"/>
                <a:gd name="connsiteX3" fmla="*/ 1270 w 2539"/>
                <a:gd name="connsiteY3" fmla="*/ 0 h 357032"/>
                <a:gd name="connsiteX4" fmla="*/ 0 w 2539"/>
                <a:gd name="connsiteY4" fmla="*/ 1270 h 357032"/>
                <a:gd name="connsiteX5" fmla="*/ 0 w 2539"/>
                <a:gd name="connsiteY5" fmla="*/ 7999 h 357032"/>
                <a:gd name="connsiteX6" fmla="*/ 0 w 2539"/>
                <a:gd name="connsiteY6" fmla="*/ 7999 h 357032"/>
                <a:gd name="connsiteX7" fmla="*/ 0 w 2539"/>
                <a:gd name="connsiteY7" fmla="*/ 357033 h 357032"/>
                <a:gd name="connsiteX8" fmla="*/ 2539 w 2539"/>
                <a:gd name="connsiteY8" fmla="*/ 357033 h 357032"/>
                <a:gd name="connsiteX9" fmla="*/ 2539 w 2539"/>
                <a:gd name="connsiteY9" fmla="*/ 7872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357032">
                  <a:moveTo>
                    <a:pt x="2539" y="7999"/>
                  </a:moveTo>
                  <a:lnTo>
                    <a:pt x="2539" y="7999"/>
                  </a:lnTo>
                  <a:lnTo>
                    <a:pt x="2539" y="1270"/>
                  </a:lnTo>
                  <a:cubicBezTo>
                    <a:pt x="2539" y="571"/>
                    <a:pt x="1968" y="0"/>
                    <a:pt x="1270" y="0"/>
                  </a:cubicBezTo>
                  <a:cubicBezTo>
                    <a:pt x="572" y="0"/>
                    <a:pt x="0" y="571"/>
                    <a:pt x="0" y="1270"/>
                  </a:cubicBezTo>
                  <a:lnTo>
                    <a:pt x="0" y="7999"/>
                  </a:lnTo>
                  <a:lnTo>
                    <a:pt x="0" y="7999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3F559011-6763-4EB0-9BCC-DFDA694DAFC5}"/>
                </a:ext>
              </a:extLst>
            </p:cNvPr>
            <p:cNvSpPr/>
            <p:nvPr/>
          </p:nvSpPr>
          <p:spPr>
            <a:xfrm>
              <a:off x="6055052" y="5854741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983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983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64" y="659215"/>
                    <a:pt x="3174" y="662263"/>
                    <a:pt x="6983" y="662263"/>
                  </a:cubicBezTo>
                  <a:cubicBezTo>
                    <a:pt x="10767" y="662263"/>
                    <a:pt x="13839" y="659190"/>
                    <a:pt x="13839" y="655406"/>
                  </a:cubicBez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598EA6A-FBD9-4B3A-B5EB-0802D41F2096}"/>
                </a:ext>
              </a:extLst>
            </p:cNvPr>
            <p:cNvSpPr/>
            <p:nvPr/>
          </p:nvSpPr>
          <p:spPr>
            <a:xfrm>
              <a:off x="7801260" y="5861380"/>
              <a:ext cx="12792" cy="103584"/>
            </a:xfrm>
            <a:custGeom>
              <a:avLst/>
              <a:gdLst>
                <a:gd name="connsiteX0" fmla="*/ 95 w 12792"/>
                <a:gd name="connsiteY0" fmla="*/ 98109 h 103584"/>
                <a:gd name="connsiteX1" fmla="*/ 95 w 12792"/>
                <a:gd name="connsiteY1" fmla="*/ 99506 h 103584"/>
                <a:gd name="connsiteX2" fmla="*/ 95 w 12792"/>
                <a:gd name="connsiteY2" fmla="*/ 100522 h 103584"/>
                <a:gd name="connsiteX3" fmla="*/ 857 w 12792"/>
                <a:gd name="connsiteY3" fmla="*/ 101791 h 103584"/>
                <a:gd name="connsiteX4" fmla="*/ 1492 w 12792"/>
                <a:gd name="connsiteY4" fmla="*/ 102553 h 103584"/>
                <a:gd name="connsiteX5" fmla="*/ 2888 w 12792"/>
                <a:gd name="connsiteY5" fmla="*/ 103442 h 103584"/>
                <a:gd name="connsiteX6" fmla="*/ 3650 w 12792"/>
                <a:gd name="connsiteY6" fmla="*/ 103442 h 103584"/>
                <a:gd name="connsiteX7" fmla="*/ 6189 w 12792"/>
                <a:gd name="connsiteY7" fmla="*/ 103442 h 103584"/>
                <a:gd name="connsiteX8" fmla="*/ 9237 w 12792"/>
                <a:gd name="connsiteY8" fmla="*/ 102680 h 103584"/>
                <a:gd name="connsiteX9" fmla="*/ 9237 w 12792"/>
                <a:gd name="connsiteY9" fmla="*/ 102680 h 103584"/>
                <a:gd name="connsiteX10" fmla="*/ 12792 w 12792"/>
                <a:gd name="connsiteY10" fmla="*/ 96713 h 103584"/>
                <a:gd name="connsiteX11" fmla="*/ 12792 w 12792"/>
                <a:gd name="connsiteY11" fmla="*/ 6566 h 103584"/>
                <a:gd name="connsiteX12" fmla="*/ 8094 w 12792"/>
                <a:gd name="connsiteY12" fmla="*/ 90 h 103584"/>
                <a:gd name="connsiteX13" fmla="*/ 6698 w 12792"/>
                <a:gd name="connsiteY13" fmla="*/ 90 h 103584"/>
                <a:gd name="connsiteX14" fmla="*/ 7205 w 12792"/>
                <a:gd name="connsiteY14" fmla="*/ 90 h 103584"/>
                <a:gd name="connsiteX15" fmla="*/ 5047 w 12792"/>
                <a:gd name="connsiteY15" fmla="*/ 90 h 103584"/>
                <a:gd name="connsiteX16" fmla="*/ 3777 w 12792"/>
                <a:gd name="connsiteY16" fmla="*/ 90 h 103584"/>
                <a:gd name="connsiteX17" fmla="*/ 2762 w 12792"/>
                <a:gd name="connsiteY17" fmla="*/ 852 h 103584"/>
                <a:gd name="connsiteX18" fmla="*/ 1873 w 12792"/>
                <a:gd name="connsiteY18" fmla="*/ 1741 h 103584"/>
                <a:gd name="connsiteX19" fmla="*/ 1111 w 12792"/>
                <a:gd name="connsiteY19" fmla="*/ 2884 h 103584"/>
                <a:gd name="connsiteX20" fmla="*/ 1111 w 12792"/>
                <a:gd name="connsiteY20" fmla="*/ 4026 h 103584"/>
                <a:gd name="connsiteX21" fmla="*/ 1111 w 12792"/>
                <a:gd name="connsiteY21" fmla="*/ 5423 h 103584"/>
                <a:gd name="connsiteX22" fmla="*/ 1111 w 12792"/>
                <a:gd name="connsiteY22" fmla="*/ 5423 h 103584"/>
                <a:gd name="connsiteX23" fmla="*/ 1111 w 12792"/>
                <a:gd name="connsiteY23" fmla="*/ 96332 h 103584"/>
                <a:gd name="connsiteX24" fmla="*/ 95 w 12792"/>
                <a:gd name="connsiteY24" fmla="*/ 98109 h 103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792" h="103584">
                  <a:moveTo>
                    <a:pt x="95" y="98109"/>
                  </a:moveTo>
                  <a:cubicBezTo>
                    <a:pt x="19" y="98572"/>
                    <a:pt x="19" y="99044"/>
                    <a:pt x="95" y="99506"/>
                  </a:cubicBezTo>
                  <a:cubicBezTo>
                    <a:pt x="-32" y="99832"/>
                    <a:pt x="-32" y="100195"/>
                    <a:pt x="95" y="100522"/>
                  </a:cubicBezTo>
                  <a:cubicBezTo>
                    <a:pt x="273" y="100986"/>
                    <a:pt x="527" y="101417"/>
                    <a:pt x="857" y="101791"/>
                  </a:cubicBezTo>
                  <a:lnTo>
                    <a:pt x="1492" y="102553"/>
                  </a:lnTo>
                  <a:cubicBezTo>
                    <a:pt x="1911" y="102923"/>
                    <a:pt x="2381" y="103222"/>
                    <a:pt x="2888" y="103442"/>
                  </a:cubicBezTo>
                  <a:cubicBezTo>
                    <a:pt x="2888" y="103442"/>
                    <a:pt x="2888" y="103442"/>
                    <a:pt x="3650" y="103442"/>
                  </a:cubicBezTo>
                  <a:cubicBezTo>
                    <a:pt x="4488" y="103632"/>
                    <a:pt x="5352" y="103632"/>
                    <a:pt x="6189" y="103442"/>
                  </a:cubicBezTo>
                  <a:cubicBezTo>
                    <a:pt x="7257" y="103447"/>
                    <a:pt x="8297" y="103185"/>
                    <a:pt x="9237" y="102680"/>
                  </a:cubicBezTo>
                  <a:lnTo>
                    <a:pt x="9237" y="102680"/>
                  </a:lnTo>
                  <a:cubicBezTo>
                    <a:pt x="11382" y="101445"/>
                    <a:pt x="12728" y="99185"/>
                    <a:pt x="12792" y="96713"/>
                  </a:cubicBezTo>
                  <a:lnTo>
                    <a:pt x="12792" y="6566"/>
                  </a:lnTo>
                  <a:cubicBezTo>
                    <a:pt x="12780" y="3623"/>
                    <a:pt x="10887" y="1017"/>
                    <a:pt x="8094" y="90"/>
                  </a:cubicBezTo>
                  <a:lnTo>
                    <a:pt x="6698" y="90"/>
                  </a:lnTo>
                  <a:lnTo>
                    <a:pt x="7205" y="90"/>
                  </a:lnTo>
                  <a:cubicBezTo>
                    <a:pt x="6494" y="-30"/>
                    <a:pt x="5758" y="-30"/>
                    <a:pt x="5047" y="90"/>
                  </a:cubicBezTo>
                  <a:lnTo>
                    <a:pt x="3777" y="90"/>
                  </a:lnTo>
                  <a:lnTo>
                    <a:pt x="2762" y="852"/>
                  </a:lnTo>
                  <a:lnTo>
                    <a:pt x="1873" y="1741"/>
                  </a:lnTo>
                  <a:lnTo>
                    <a:pt x="1111" y="2884"/>
                  </a:lnTo>
                  <a:lnTo>
                    <a:pt x="1111" y="4026"/>
                  </a:lnTo>
                  <a:cubicBezTo>
                    <a:pt x="1111" y="4026"/>
                    <a:pt x="1111" y="4915"/>
                    <a:pt x="1111" y="5423"/>
                  </a:cubicBezTo>
                  <a:cubicBezTo>
                    <a:pt x="1111" y="5931"/>
                    <a:pt x="1111" y="5423"/>
                    <a:pt x="1111" y="5423"/>
                  </a:cubicBezTo>
                  <a:lnTo>
                    <a:pt x="1111" y="96332"/>
                  </a:lnTo>
                  <a:cubicBezTo>
                    <a:pt x="1111" y="96332"/>
                    <a:pt x="95" y="97855"/>
                    <a:pt x="95" y="981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CF8E9FCA-5A9F-41D8-9F07-3D616A17932C}"/>
                </a:ext>
              </a:extLst>
            </p:cNvPr>
            <p:cNvSpPr/>
            <p:nvPr/>
          </p:nvSpPr>
          <p:spPr>
            <a:xfrm>
              <a:off x="4143311" y="6100423"/>
              <a:ext cx="13839" cy="21330"/>
            </a:xfrm>
            <a:custGeom>
              <a:avLst/>
              <a:gdLst>
                <a:gd name="connsiteX0" fmla="*/ 13078 w 13839"/>
                <a:gd name="connsiteY0" fmla="*/ 4063 h 21330"/>
                <a:gd name="connsiteX1" fmla="*/ 11046 w 13839"/>
                <a:gd name="connsiteY1" fmla="*/ 1651 h 21330"/>
                <a:gd name="connsiteX2" fmla="*/ 6856 w 13839"/>
                <a:gd name="connsiteY2" fmla="*/ 0 h 21330"/>
                <a:gd name="connsiteX3" fmla="*/ 2539 w 13839"/>
                <a:gd name="connsiteY3" fmla="*/ 1651 h 21330"/>
                <a:gd name="connsiteX4" fmla="*/ 635 w 13839"/>
                <a:gd name="connsiteY4" fmla="*/ 4063 h 21330"/>
                <a:gd name="connsiteX5" fmla="*/ 0 w 13839"/>
                <a:gd name="connsiteY5" fmla="*/ 6348 h 21330"/>
                <a:gd name="connsiteX6" fmla="*/ 0 w 13839"/>
                <a:gd name="connsiteY6" fmla="*/ 14347 h 21330"/>
                <a:gd name="connsiteX7" fmla="*/ 6983 w 13839"/>
                <a:gd name="connsiteY7" fmla="*/ 21331 h 21330"/>
                <a:gd name="connsiteX8" fmla="*/ 13840 w 13839"/>
                <a:gd name="connsiteY8" fmla="*/ 14347 h 21330"/>
                <a:gd name="connsiteX9" fmla="*/ 13840 w 13839"/>
                <a:gd name="connsiteY9" fmla="*/ 6348 h 21330"/>
                <a:gd name="connsiteX10" fmla="*/ 13078 w 13839"/>
                <a:gd name="connsiteY10" fmla="*/ 4063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1330">
                  <a:moveTo>
                    <a:pt x="13078" y="4063"/>
                  </a:moveTo>
                  <a:cubicBezTo>
                    <a:pt x="12621" y="3098"/>
                    <a:pt x="11923" y="2273"/>
                    <a:pt x="11046" y="1651"/>
                  </a:cubicBezTo>
                  <a:cubicBezTo>
                    <a:pt x="9878" y="648"/>
                    <a:pt x="8393" y="63"/>
                    <a:pt x="6856" y="0"/>
                  </a:cubicBezTo>
                  <a:cubicBezTo>
                    <a:pt x="5282" y="76"/>
                    <a:pt x="3771" y="660"/>
                    <a:pt x="2539" y="1651"/>
                  </a:cubicBezTo>
                  <a:cubicBezTo>
                    <a:pt x="1701" y="2273"/>
                    <a:pt x="1054" y="3111"/>
                    <a:pt x="635" y="4063"/>
                  </a:cubicBezTo>
                  <a:cubicBezTo>
                    <a:pt x="292" y="4787"/>
                    <a:pt x="76" y="5561"/>
                    <a:pt x="0" y="6348"/>
                  </a:cubicBezTo>
                  <a:lnTo>
                    <a:pt x="0" y="14347"/>
                  </a:lnTo>
                  <a:cubicBezTo>
                    <a:pt x="0" y="18207"/>
                    <a:pt x="3123" y="21331"/>
                    <a:pt x="6983" y="21331"/>
                  </a:cubicBezTo>
                  <a:cubicBezTo>
                    <a:pt x="10792" y="21267"/>
                    <a:pt x="13840" y="18156"/>
                    <a:pt x="13840" y="14347"/>
                  </a:cubicBezTo>
                  <a:lnTo>
                    <a:pt x="13840" y="6348"/>
                  </a:lnTo>
                  <a:cubicBezTo>
                    <a:pt x="13713" y="5548"/>
                    <a:pt x="13459" y="4774"/>
                    <a:pt x="13078" y="4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852371D6-9497-403B-BAB7-1227AF0B7C71}"/>
                </a:ext>
              </a:extLst>
            </p:cNvPr>
            <p:cNvSpPr/>
            <p:nvPr/>
          </p:nvSpPr>
          <p:spPr>
            <a:xfrm>
              <a:off x="1989825" y="6388512"/>
              <a:ext cx="21838" cy="476001"/>
            </a:xfrm>
            <a:custGeom>
              <a:avLst/>
              <a:gdLst>
                <a:gd name="connsiteX0" fmla="*/ 21838 w 21838"/>
                <a:gd name="connsiteY0" fmla="*/ 68309 h 476001"/>
                <a:gd name="connsiteX1" fmla="*/ 21838 w 21838"/>
                <a:gd name="connsiteY1" fmla="*/ 0 h 476001"/>
                <a:gd name="connsiteX2" fmla="*/ 0 w 21838"/>
                <a:gd name="connsiteY2" fmla="*/ 0 h 476001"/>
                <a:gd name="connsiteX3" fmla="*/ 0 w 21838"/>
                <a:gd name="connsiteY3" fmla="*/ 476001 h 476001"/>
                <a:gd name="connsiteX4" fmla="*/ 16252 w 21838"/>
                <a:gd name="connsiteY4" fmla="*/ 476001 h 476001"/>
                <a:gd name="connsiteX5" fmla="*/ 16252 w 21838"/>
                <a:gd name="connsiteY5" fmla="*/ 75038 h 476001"/>
                <a:gd name="connsiteX6" fmla="*/ 21838 w 21838"/>
                <a:gd name="connsiteY6" fmla="*/ 68309 h 47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76001">
                  <a:moveTo>
                    <a:pt x="21838" y="68309"/>
                  </a:moveTo>
                  <a:lnTo>
                    <a:pt x="21838" y="0"/>
                  </a:lnTo>
                  <a:lnTo>
                    <a:pt x="0" y="0"/>
                  </a:lnTo>
                  <a:lnTo>
                    <a:pt x="0" y="476001"/>
                  </a:lnTo>
                  <a:lnTo>
                    <a:pt x="16252" y="476001"/>
                  </a:lnTo>
                  <a:lnTo>
                    <a:pt x="16252" y="75038"/>
                  </a:lnTo>
                  <a:cubicBezTo>
                    <a:pt x="16252" y="71749"/>
                    <a:pt x="18601" y="68918"/>
                    <a:pt x="21838" y="68309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868F914F-4758-4722-AEAB-17830CDAEF01}"/>
                </a:ext>
              </a:extLst>
            </p:cNvPr>
            <p:cNvSpPr/>
            <p:nvPr/>
          </p:nvSpPr>
          <p:spPr>
            <a:xfrm>
              <a:off x="2014076" y="6392702"/>
              <a:ext cx="370997" cy="68181"/>
            </a:xfrm>
            <a:custGeom>
              <a:avLst/>
              <a:gdLst>
                <a:gd name="connsiteX0" fmla="*/ 0 w 370997"/>
                <a:gd name="connsiteY0" fmla="*/ 0 h 68181"/>
                <a:gd name="connsiteX1" fmla="*/ 0 w 370997"/>
                <a:gd name="connsiteY1" fmla="*/ 68182 h 68181"/>
                <a:gd name="connsiteX2" fmla="*/ 338240 w 370997"/>
                <a:gd name="connsiteY2" fmla="*/ 68182 h 68181"/>
                <a:gd name="connsiteX3" fmla="*/ 370997 w 370997"/>
                <a:gd name="connsiteY3" fmla="*/ 68182 h 68181"/>
                <a:gd name="connsiteX4" fmla="*/ 370997 w 370997"/>
                <a:gd name="connsiteY4" fmla="*/ 508 h 68181"/>
                <a:gd name="connsiteX5" fmla="*/ 338240 w 370997"/>
                <a:gd name="connsiteY5" fmla="*/ 0 h 68181"/>
                <a:gd name="connsiteX6" fmla="*/ 0 w 370997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7" h="68181">
                  <a:moveTo>
                    <a:pt x="0" y="0"/>
                  </a:moveTo>
                  <a:lnTo>
                    <a:pt x="0" y="68182"/>
                  </a:lnTo>
                  <a:lnTo>
                    <a:pt x="338240" y="68182"/>
                  </a:lnTo>
                  <a:lnTo>
                    <a:pt x="370997" y="68182"/>
                  </a:lnTo>
                  <a:lnTo>
                    <a:pt x="370997" y="508"/>
                  </a:lnTo>
                  <a:lnTo>
                    <a:pt x="3382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273AAA44-55F2-441E-B116-E17956392252}"/>
                </a:ext>
              </a:extLst>
            </p:cNvPr>
            <p:cNvSpPr/>
            <p:nvPr/>
          </p:nvSpPr>
          <p:spPr>
            <a:xfrm>
              <a:off x="653752" y="5594965"/>
              <a:ext cx="28059" cy="190959"/>
            </a:xfrm>
            <a:custGeom>
              <a:avLst/>
              <a:gdLst>
                <a:gd name="connsiteX0" fmla="*/ 28060 w 28059"/>
                <a:gd name="connsiteY0" fmla="*/ 190959 h 190959"/>
                <a:gd name="connsiteX1" fmla="*/ 28060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649 h 190959"/>
                <a:gd name="connsiteX5" fmla="*/ 0 w 28059"/>
                <a:gd name="connsiteY5" fmla="*/ 190959 h 190959"/>
                <a:gd name="connsiteX6" fmla="*/ 28060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60" y="190959"/>
                  </a:moveTo>
                  <a:lnTo>
                    <a:pt x="28060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649"/>
                  </a:lnTo>
                  <a:lnTo>
                    <a:pt x="0" y="190959"/>
                  </a:lnTo>
                  <a:lnTo>
                    <a:pt x="28060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63FEA35-4B28-4753-A878-83A8C068B6E0}"/>
                </a:ext>
              </a:extLst>
            </p:cNvPr>
            <p:cNvSpPr/>
            <p:nvPr/>
          </p:nvSpPr>
          <p:spPr>
            <a:xfrm>
              <a:off x="169754" y="4787452"/>
              <a:ext cx="244538" cy="953145"/>
            </a:xfrm>
            <a:custGeom>
              <a:avLst/>
              <a:gdLst>
                <a:gd name="connsiteX0" fmla="*/ 86591 w 244538"/>
                <a:gd name="connsiteY0" fmla="*/ 166581 h 953145"/>
                <a:gd name="connsiteX1" fmla="*/ 89258 w 244538"/>
                <a:gd name="connsiteY1" fmla="*/ 166581 h 953145"/>
                <a:gd name="connsiteX2" fmla="*/ 90273 w 244538"/>
                <a:gd name="connsiteY2" fmla="*/ 167343 h 953145"/>
                <a:gd name="connsiteX3" fmla="*/ 91416 w 244538"/>
                <a:gd name="connsiteY3" fmla="*/ 168105 h 953145"/>
                <a:gd name="connsiteX4" fmla="*/ 92940 w 244538"/>
                <a:gd name="connsiteY4" fmla="*/ 170263 h 953145"/>
                <a:gd name="connsiteX5" fmla="*/ 92940 w 244538"/>
                <a:gd name="connsiteY5" fmla="*/ 170263 h 953145"/>
                <a:gd name="connsiteX6" fmla="*/ 99542 w 244538"/>
                <a:gd name="connsiteY6" fmla="*/ 186261 h 953145"/>
                <a:gd name="connsiteX7" fmla="*/ 99542 w 244538"/>
                <a:gd name="connsiteY7" fmla="*/ 186261 h 953145"/>
                <a:gd name="connsiteX8" fmla="*/ 99542 w 244538"/>
                <a:gd name="connsiteY8" fmla="*/ 187531 h 953145"/>
                <a:gd name="connsiteX9" fmla="*/ 99542 w 244538"/>
                <a:gd name="connsiteY9" fmla="*/ 188928 h 953145"/>
                <a:gd name="connsiteX10" fmla="*/ 99542 w 244538"/>
                <a:gd name="connsiteY10" fmla="*/ 188928 h 953145"/>
                <a:gd name="connsiteX11" fmla="*/ 99542 w 244538"/>
                <a:gd name="connsiteY11" fmla="*/ 953145 h 953145"/>
                <a:gd name="connsiteX12" fmla="*/ 244538 w 244538"/>
                <a:gd name="connsiteY12" fmla="*/ 953145 h 953145"/>
                <a:gd name="connsiteX13" fmla="*/ 244538 w 244538"/>
                <a:gd name="connsiteY13" fmla="*/ 15236 h 953145"/>
                <a:gd name="connsiteX14" fmla="*/ 240475 w 244538"/>
                <a:gd name="connsiteY14" fmla="*/ 0 h 953145"/>
                <a:gd name="connsiteX15" fmla="*/ 0 w 244538"/>
                <a:gd name="connsiteY15" fmla="*/ 0 h 953145"/>
                <a:gd name="connsiteX16" fmla="*/ 0 w 244538"/>
                <a:gd name="connsiteY16" fmla="*/ 166581 h 95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4538" h="953145">
                  <a:moveTo>
                    <a:pt x="86591" y="166581"/>
                  </a:moveTo>
                  <a:cubicBezTo>
                    <a:pt x="87471" y="166400"/>
                    <a:pt x="88378" y="166400"/>
                    <a:pt x="89258" y="166581"/>
                  </a:cubicBezTo>
                  <a:cubicBezTo>
                    <a:pt x="89646" y="166762"/>
                    <a:pt x="89992" y="167021"/>
                    <a:pt x="90273" y="167343"/>
                  </a:cubicBezTo>
                  <a:cubicBezTo>
                    <a:pt x="90273" y="167343"/>
                    <a:pt x="91162" y="167343"/>
                    <a:pt x="91416" y="168105"/>
                  </a:cubicBezTo>
                  <a:cubicBezTo>
                    <a:pt x="92064" y="168714"/>
                    <a:pt x="92583" y="169448"/>
                    <a:pt x="92940" y="170263"/>
                  </a:cubicBezTo>
                  <a:lnTo>
                    <a:pt x="92940" y="170263"/>
                  </a:lnTo>
                  <a:lnTo>
                    <a:pt x="99542" y="186261"/>
                  </a:lnTo>
                  <a:lnTo>
                    <a:pt x="99542" y="186261"/>
                  </a:lnTo>
                  <a:cubicBezTo>
                    <a:pt x="99598" y="186683"/>
                    <a:pt x="99598" y="187109"/>
                    <a:pt x="99542" y="187531"/>
                  </a:cubicBezTo>
                  <a:cubicBezTo>
                    <a:pt x="99542" y="187531"/>
                    <a:pt x="99542" y="188420"/>
                    <a:pt x="99542" y="188928"/>
                  </a:cubicBezTo>
                  <a:lnTo>
                    <a:pt x="99542" y="188928"/>
                  </a:lnTo>
                  <a:lnTo>
                    <a:pt x="99542" y="953145"/>
                  </a:lnTo>
                  <a:lnTo>
                    <a:pt x="244538" y="953145"/>
                  </a:lnTo>
                  <a:lnTo>
                    <a:pt x="244538" y="15236"/>
                  </a:lnTo>
                  <a:lnTo>
                    <a:pt x="240475" y="0"/>
                  </a:lnTo>
                  <a:lnTo>
                    <a:pt x="0" y="0"/>
                  </a:lnTo>
                  <a:lnTo>
                    <a:pt x="0" y="16658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2761B78D-5CB2-41FD-A664-84201BACF63C}"/>
                </a:ext>
              </a:extLst>
            </p:cNvPr>
            <p:cNvSpPr/>
            <p:nvPr/>
          </p:nvSpPr>
          <p:spPr>
            <a:xfrm>
              <a:off x="686764" y="5806112"/>
              <a:ext cx="761" cy="273741"/>
            </a:xfrm>
            <a:custGeom>
              <a:avLst/>
              <a:gdLst>
                <a:gd name="connsiteX0" fmla="*/ 762 w 761"/>
                <a:gd name="connsiteY0" fmla="*/ 273488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488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34360F06-6A55-4224-91FE-E9C746BD5593}"/>
                </a:ext>
              </a:extLst>
            </p:cNvPr>
            <p:cNvSpPr/>
            <p:nvPr/>
          </p:nvSpPr>
          <p:spPr>
            <a:xfrm>
              <a:off x="689938" y="5806366"/>
              <a:ext cx="318052" cy="585447"/>
            </a:xfrm>
            <a:custGeom>
              <a:avLst/>
              <a:gdLst>
                <a:gd name="connsiteX0" fmla="*/ 6729 w 318052"/>
                <a:gd name="connsiteY0" fmla="*/ 273234 h 585447"/>
                <a:gd name="connsiteX1" fmla="*/ 7745 w 318052"/>
                <a:gd name="connsiteY1" fmla="*/ 273234 h 585447"/>
                <a:gd name="connsiteX2" fmla="*/ 9142 w 318052"/>
                <a:gd name="connsiteY2" fmla="*/ 273234 h 585447"/>
                <a:gd name="connsiteX3" fmla="*/ 10284 w 318052"/>
                <a:gd name="connsiteY3" fmla="*/ 273234 h 585447"/>
                <a:gd name="connsiteX4" fmla="*/ 11427 w 318052"/>
                <a:gd name="connsiteY4" fmla="*/ 273996 h 585447"/>
                <a:gd name="connsiteX5" fmla="*/ 12316 w 318052"/>
                <a:gd name="connsiteY5" fmla="*/ 275139 h 585447"/>
                <a:gd name="connsiteX6" fmla="*/ 12316 w 318052"/>
                <a:gd name="connsiteY6" fmla="*/ 275900 h 585447"/>
                <a:gd name="connsiteX7" fmla="*/ 13332 w 318052"/>
                <a:gd name="connsiteY7" fmla="*/ 277932 h 585447"/>
                <a:gd name="connsiteX8" fmla="*/ 13332 w 318052"/>
                <a:gd name="connsiteY8" fmla="*/ 277932 h 585447"/>
                <a:gd name="connsiteX9" fmla="*/ 13332 w 318052"/>
                <a:gd name="connsiteY9" fmla="*/ 279329 h 585447"/>
                <a:gd name="connsiteX10" fmla="*/ 13332 w 318052"/>
                <a:gd name="connsiteY10" fmla="*/ 280725 h 585447"/>
                <a:gd name="connsiteX11" fmla="*/ 13332 w 318052"/>
                <a:gd name="connsiteY11" fmla="*/ 280725 h 585447"/>
                <a:gd name="connsiteX12" fmla="*/ 13332 w 318052"/>
                <a:gd name="connsiteY12" fmla="*/ 585447 h 585447"/>
                <a:gd name="connsiteX13" fmla="*/ 318052 w 318052"/>
                <a:gd name="connsiteY13" fmla="*/ 585447 h 585447"/>
                <a:gd name="connsiteX14" fmla="*/ 318052 w 318052"/>
                <a:gd name="connsiteY14" fmla="*/ 0 h 585447"/>
                <a:gd name="connsiteX15" fmla="*/ 0 w 318052"/>
                <a:gd name="connsiteY15" fmla="*/ 0 h 585447"/>
                <a:gd name="connsiteX16" fmla="*/ 0 w 318052"/>
                <a:gd name="connsiteY16" fmla="*/ 273234 h 585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052" h="585447">
                  <a:moveTo>
                    <a:pt x="6729" y="273234"/>
                  </a:moveTo>
                  <a:lnTo>
                    <a:pt x="7745" y="273234"/>
                  </a:lnTo>
                  <a:lnTo>
                    <a:pt x="9142" y="273234"/>
                  </a:lnTo>
                  <a:cubicBezTo>
                    <a:pt x="9520" y="273171"/>
                    <a:pt x="9906" y="273171"/>
                    <a:pt x="10284" y="273234"/>
                  </a:cubicBezTo>
                  <a:lnTo>
                    <a:pt x="11427" y="273996"/>
                  </a:lnTo>
                  <a:lnTo>
                    <a:pt x="12316" y="275139"/>
                  </a:lnTo>
                  <a:lnTo>
                    <a:pt x="12316" y="275900"/>
                  </a:lnTo>
                  <a:lnTo>
                    <a:pt x="13332" y="277932"/>
                  </a:lnTo>
                  <a:lnTo>
                    <a:pt x="13332" y="277932"/>
                  </a:lnTo>
                  <a:cubicBezTo>
                    <a:pt x="13389" y="278402"/>
                    <a:pt x="13389" y="278859"/>
                    <a:pt x="13332" y="279329"/>
                  </a:cubicBezTo>
                  <a:cubicBezTo>
                    <a:pt x="13391" y="279798"/>
                    <a:pt x="13391" y="280255"/>
                    <a:pt x="13332" y="280725"/>
                  </a:cubicBezTo>
                  <a:lnTo>
                    <a:pt x="13332" y="280725"/>
                  </a:lnTo>
                  <a:lnTo>
                    <a:pt x="13332" y="585447"/>
                  </a:lnTo>
                  <a:lnTo>
                    <a:pt x="318052" y="585447"/>
                  </a:lnTo>
                  <a:lnTo>
                    <a:pt x="318052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3C7D562A-E71B-4ADA-814C-493523945121}"/>
                </a:ext>
              </a:extLst>
            </p:cNvPr>
            <p:cNvSpPr/>
            <p:nvPr/>
          </p:nvSpPr>
          <p:spPr>
            <a:xfrm>
              <a:off x="3438264" y="6471422"/>
              <a:ext cx="212669" cy="393091"/>
            </a:xfrm>
            <a:custGeom>
              <a:avLst/>
              <a:gdLst>
                <a:gd name="connsiteX0" fmla="*/ 158963 w 212669"/>
                <a:gd name="connsiteY0" fmla="*/ 0 h 393091"/>
                <a:gd name="connsiteX1" fmla="*/ 84179 w 212669"/>
                <a:gd name="connsiteY1" fmla="*/ 0 h 393091"/>
                <a:gd name="connsiteX2" fmla="*/ 0 w 212669"/>
                <a:gd name="connsiteY2" fmla="*/ 0 h 393091"/>
                <a:gd name="connsiteX3" fmla="*/ 0 w 212669"/>
                <a:gd name="connsiteY3" fmla="*/ 393091 h 393091"/>
                <a:gd name="connsiteX4" fmla="*/ 212670 w 212669"/>
                <a:gd name="connsiteY4" fmla="*/ 393091 h 393091"/>
                <a:gd name="connsiteX5" fmla="*/ 212670 w 212669"/>
                <a:gd name="connsiteY5" fmla="*/ 2158 h 393091"/>
                <a:gd name="connsiteX6" fmla="*/ 158963 w 212669"/>
                <a:gd name="connsiteY6" fmla="*/ 0 h 393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93091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93091"/>
                  </a:lnTo>
                  <a:lnTo>
                    <a:pt x="212670" y="393091"/>
                  </a:lnTo>
                  <a:lnTo>
                    <a:pt x="212670" y="2158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32997617-320B-4BF9-B736-93A6C1E8C556}"/>
                </a:ext>
              </a:extLst>
            </p:cNvPr>
            <p:cNvSpPr/>
            <p:nvPr/>
          </p:nvSpPr>
          <p:spPr>
            <a:xfrm>
              <a:off x="3382525" y="6471549"/>
              <a:ext cx="53199" cy="392964"/>
            </a:xfrm>
            <a:custGeom>
              <a:avLst/>
              <a:gdLst>
                <a:gd name="connsiteX0" fmla="*/ 0 w 53199"/>
                <a:gd name="connsiteY0" fmla="*/ 0 h 392964"/>
                <a:gd name="connsiteX1" fmla="*/ 53199 w 53199"/>
                <a:gd name="connsiteY1" fmla="*/ 0 h 392964"/>
                <a:gd name="connsiteX2" fmla="*/ 53199 w 53199"/>
                <a:gd name="connsiteY2" fmla="*/ 392964 h 392964"/>
                <a:gd name="connsiteX3" fmla="*/ 0 w 53199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92964">
                  <a:moveTo>
                    <a:pt x="0" y="0"/>
                  </a:moveTo>
                  <a:lnTo>
                    <a:pt x="53199" y="0"/>
                  </a:lnTo>
                  <a:lnTo>
                    <a:pt x="53199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5A056EF-CC0A-42F0-9454-F28BCB61A718}"/>
                </a:ext>
              </a:extLst>
            </p:cNvPr>
            <p:cNvSpPr/>
            <p:nvPr/>
          </p:nvSpPr>
          <p:spPr>
            <a:xfrm>
              <a:off x="3319042" y="5907940"/>
              <a:ext cx="196417" cy="553959"/>
            </a:xfrm>
            <a:custGeom>
              <a:avLst/>
              <a:gdLst>
                <a:gd name="connsiteX0" fmla="*/ 196418 w 196417"/>
                <a:gd name="connsiteY0" fmla="*/ 0 h 553959"/>
                <a:gd name="connsiteX1" fmla="*/ 0 w 196417"/>
                <a:gd name="connsiteY1" fmla="*/ 0 h 553959"/>
                <a:gd name="connsiteX2" fmla="*/ 0 w 196417"/>
                <a:gd name="connsiteY2" fmla="*/ 3174 h 553959"/>
                <a:gd name="connsiteX3" fmla="*/ 0 w 196417"/>
                <a:gd name="connsiteY3" fmla="*/ 551420 h 553959"/>
                <a:gd name="connsiteX4" fmla="*/ 62468 w 196417"/>
                <a:gd name="connsiteY4" fmla="*/ 553959 h 553959"/>
                <a:gd name="connsiteX5" fmla="*/ 196418 w 196417"/>
                <a:gd name="connsiteY5" fmla="*/ 553959 h 553959"/>
                <a:gd name="connsiteX6" fmla="*/ 196418 w 196417"/>
                <a:gd name="connsiteY6" fmla="*/ 0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7" h="553959">
                  <a:moveTo>
                    <a:pt x="196418" y="0"/>
                  </a:moveTo>
                  <a:lnTo>
                    <a:pt x="0" y="0"/>
                  </a:lnTo>
                  <a:lnTo>
                    <a:pt x="0" y="3174"/>
                  </a:ln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15DAF0C4-4D90-4E5D-8843-296ACDEFB800}"/>
                </a:ext>
              </a:extLst>
            </p:cNvPr>
            <p:cNvSpPr/>
            <p:nvPr/>
          </p:nvSpPr>
          <p:spPr>
            <a:xfrm>
              <a:off x="1011799" y="5633564"/>
              <a:ext cx="172675" cy="127983"/>
            </a:xfrm>
            <a:custGeom>
              <a:avLst/>
              <a:gdLst>
                <a:gd name="connsiteX0" fmla="*/ 127 w 172675"/>
                <a:gd name="connsiteY0" fmla="*/ 126968 h 127983"/>
                <a:gd name="connsiteX1" fmla="*/ 1270 w 172675"/>
                <a:gd name="connsiteY1" fmla="*/ 126968 h 127983"/>
                <a:gd name="connsiteX2" fmla="*/ 2666 w 172675"/>
                <a:gd name="connsiteY2" fmla="*/ 126968 h 127983"/>
                <a:gd name="connsiteX3" fmla="*/ 172675 w 172675"/>
                <a:gd name="connsiteY3" fmla="*/ 126968 h 127983"/>
                <a:gd name="connsiteX4" fmla="*/ 172675 w 172675"/>
                <a:gd name="connsiteY4" fmla="*/ 0 h 127983"/>
                <a:gd name="connsiteX5" fmla="*/ 0 w 172675"/>
                <a:gd name="connsiteY5" fmla="*/ 0 h 127983"/>
                <a:gd name="connsiteX6" fmla="*/ 0 w 172675"/>
                <a:gd name="connsiteY6" fmla="*/ 1016 h 127983"/>
                <a:gd name="connsiteX7" fmla="*/ 0 w 172675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675" h="127983">
                  <a:moveTo>
                    <a:pt x="127" y="126968"/>
                  </a:moveTo>
                  <a:lnTo>
                    <a:pt x="1270" y="126968"/>
                  </a:lnTo>
                  <a:lnTo>
                    <a:pt x="2666" y="126968"/>
                  </a:lnTo>
                  <a:lnTo>
                    <a:pt x="172675" y="126968"/>
                  </a:lnTo>
                  <a:lnTo>
                    <a:pt x="172675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79677DE-791A-4B55-926C-69D89FEB7AA1}"/>
                </a:ext>
              </a:extLst>
            </p:cNvPr>
            <p:cNvSpPr/>
            <p:nvPr/>
          </p:nvSpPr>
          <p:spPr>
            <a:xfrm>
              <a:off x="491362" y="5611598"/>
              <a:ext cx="148551" cy="468002"/>
            </a:xfrm>
            <a:custGeom>
              <a:avLst/>
              <a:gdLst>
                <a:gd name="connsiteX0" fmla="*/ 3809 w 148551"/>
                <a:gd name="connsiteY0" fmla="*/ 191086 h 468002"/>
                <a:gd name="connsiteX1" fmla="*/ 3047 w 148551"/>
                <a:gd name="connsiteY1" fmla="*/ 192229 h 468002"/>
                <a:gd name="connsiteX2" fmla="*/ 2031 w 148551"/>
                <a:gd name="connsiteY2" fmla="*/ 193118 h 468002"/>
                <a:gd name="connsiteX3" fmla="*/ 2031 w 148551"/>
                <a:gd name="connsiteY3" fmla="*/ 193752 h 468002"/>
                <a:gd name="connsiteX4" fmla="*/ 2031 w 148551"/>
                <a:gd name="connsiteY4" fmla="*/ 193752 h 468002"/>
                <a:gd name="connsiteX5" fmla="*/ 0 w 148551"/>
                <a:gd name="connsiteY5" fmla="*/ 194514 h 468002"/>
                <a:gd name="connsiteX6" fmla="*/ 0 w 148551"/>
                <a:gd name="connsiteY6" fmla="*/ 468002 h 468002"/>
                <a:gd name="connsiteX7" fmla="*/ 148551 w 148551"/>
                <a:gd name="connsiteY7" fmla="*/ 468002 h 468002"/>
                <a:gd name="connsiteX8" fmla="*/ 148551 w 148551"/>
                <a:gd name="connsiteY8" fmla="*/ 0 h 468002"/>
                <a:gd name="connsiteX9" fmla="*/ 3809 w 148551"/>
                <a:gd name="connsiteY9" fmla="*/ 0 h 468002"/>
                <a:gd name="connsiteX10" fmla="*/ 3809 w 148551"/>
                <a:gd name="connsiteY10" fmla="*/ 187785 h 468002"/>
                <a:gd name="connsiteX11" fmla="*/ 3809 w 148551"/>
                <a:gd name="connsiteY11" fmla="*/ 188547 h 468002"/>
                <a:gd name="connsiteX12" fmla="*/ 3809 w 148551"/>
                <a:gd name="connsiteY12" fmla="*/ 190451 h 46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8551" h="468002">
                  <a:moveTo>
                    <a:pt x="3809" y="191086"/>
                  </a:moveTo>
                  <a:lnTo>
                    <a:pt x="3047" y="192229"/>
                  </a:lnTo>
                  <a:lnTo>
                    <a:pt x="2031" y="193118"/>
                  </a:lnTo>
                  <a:lnTo>
                    <a:pt x="2031" y="193752"/>
                  </a:lnTo>
                  <a:lnTo>
                    <a:pt x="2031" y="193752"/>
                  </a:lnTo>
                  <a:cubicBezTo>
                    <a:pt x="1421" y="194157"/>
                    <a:pt x="726" y="194418"/>
                    <a:pt x="0" y="194514"/>
                  </a:cubicBezTo>
                  <a:lnTo>
                    <a:pt x="0" y="468002"/>
                  </a:lnTo>
                  <a:lnTo>
                    <a:pt x="148551" y="468002"/>
                  </a:lnTo>
                  <a:lnTo>
                    <a:pt x="148551" y="0"/>
                  </a:lnTo>
                  <a:lnTo>
                    <a:pt x="3809" y="0"/>
                  </a:lnTo>
                  <a:lnTo>
                    <a:pt x="3809" y="187785"/>
                  </a:lnTo>
                  <a:cubicBezTo>
                    <a:pt x="3809" y="187785"/>
                    <a:pt x="3809" y="187785"/>
                    <a:pt x="3809" y="188547"/>
                  </a:cubicBezTo>
                  <a:cubicBezTo>
                    <a:pt x="3942" y="189174"/>
                    <a:pt x="3942" y="189824"/>
                    <a:pt x="3809" y="190451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4F2535DD-DD71-4D49-8EDA-B49AFCCE3A0D}"/>
                </a:ext>
              </a:extLst>
            </p:cNvPr>
            <p:cNvSpPr/>
            <p:nvPr/>
          </p:nvSpPr>
          <p:spPr>
            <a:xfrm>
              <a:off x="3313455" y="6468629"/>
              <a:ext cx="66657" cy="395884"/>
            </a:xfrm>
            <a:custGeom>
              <a:avLst/>
              <a:gdLst>
                <a:gd name="connsiteX0" fmla="*/ 0 w 66657"/>
                <a:gd name="connsiteY0" fmla="*/ 0 h 395884"/>
                <a:gd name="connsiteX1" fmla="*/ 0 w 66657"/>
                <a:gd name="connsiteY1" fmla="*/ 395885 h 395884"/>
                <a:gd name="connsiteX2" fmla="*/ 66658 w 66657"/>
                <a:gd name="connsiteY2" fmla="*/ 395885 h 395884"/>
                <a:gd name="connsiteX3" fmla="*/ 66658 w 66657"/>
                <a:gd name="connsiteY3" fmla="*/ 2793 h 395884"/>
                <a:gd name="connsiteX4" fmla="*/ 0 w 66657"/>
                <a:gd name="connsiteY4" fmla="*/ 0 h 39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95884">
                  <a:moveTo>
                    <a:pt x="0" y="0"/>
                  </a:moveTo>
                  <a:lnTo>
                    <a:pt x="0" y="395885"/>
                  </a:lnTo>
                  <a:lnTo>
                    <a:pt x="66658" y="395885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E94393B7-7CC6-49B3-A35E-F467DB87CCF6}"/>
                </a:ext>
              </a:extLst>
            </p:cNvPr>
            <p:cNvSpPr/>
            <p:nvPr/>
          </p:nvSpPr>
          <p:spPr>
            <a:xfrm>
              <a:off x="3196519" y="6462915"/>
              <a:ext cx="116301" cy="400582"/>
            </a:xfrm>
            <a:custGeom>
              <a:avLst/>
              <a:gdLst>
                <a:gd name="connsiteX0" fmla="*/ 91924 w 116301"/>
                <a:gd name="connsiteY0" fmla="*/ 4698 h 400582"/>
                <a:gd name="connsiteX1" fmla="*/ 85703 w 116301"/>
                <a:gd name="connsiteY1" fmla="*/ 0 h 400582"/>
                <a:gd name="connsiteX2" fmla="*/ 79227 w 116301"/>
                <a:gd name="connsiteY2" fmla="*/ 0 h 400582"/>
                <a:gd name="connsiteX3" fmla="*/ 78593 w 116301"/>
                <a:gd name="connsiteY3" fmla="*/ 1016 h 400582"/>
                <a:gd name="connsiteX4" fmla="*/ 78593 w 116301"/>
                <a:gd name="connsiteY4" fmla="*/ 1904 h 400582"/>
                <a:gd name="connsiteX5" fmla="*/ 77196 w 116301"/>
                <a:gd name="connsiteY5" fmla="*/ 2793 h 400582"/>
                <a:gd name="connsiteX6" fmla="*/ 76434 w 116301"/>
                <a:gd name="connsiteY6" fmla="*/ 2793 h 400582"/>
                <a:gd name="connsiteX7" fmla="*/ 73768 w 116301"/>
                <a:gd name="connsiteY7" fmla="*/ 2793 h 400582"/>
                <a:gd name="connsiteX8" fmla="*/ 73768 w 116301"/>
                <a:gd name="connsiteY8" fmla="*/ 2793 h 400582"/>
                <a:gd name="connsiteX9" fmla="*/ 50787 w 116301"/>
                <a:gd name="connsiteY9" fmla="*/ 1904 h 400582"/>
                <a:gd name="connsiteX10" fmla="*/ 0 w 116301"/>
                <a:gd name="connsiteY10" fmla="*/ 1904 h 400582"/>
                <a:gd name="connsiteX11" fmla="*/ 0 w 116301"/>
                <a:gd name="connsiteY11" fmla="*/ 400583 h 400582"/>
                <a:gd name="connsiteX12" fmla="*/ 116302 w 116301"/>
                <a:gd name="connsiteY12" fmla="*/ 400583 h 400582"/>
                <a:gd name="connsiteX13" fmla="*/ 116302 w 116301"/>
                <a:gd name="connsiteY13" fmla="*/ 5587 h 40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1" h="400582">
                  <a:moveTo>
                    <a:pt x="91924" y="4698"/>
                  </a:moveTo>
                  <a:cubicBezTo>
                    <a:pt x="89093" y="4545"/>
                    <a:pt x="86630" y="2692"/>
                    <a:pt x="85703" y="0"/>
                  </a:cubicBezTo>
                  <a:lnTo>
                    <a:pt x="79227" y="0"/>
                  </a:lnTo>
                  <a:cubicBezTo>
                    <a:pt x="79062" y="368"/>
                    <a:pt x="78847" y="711"/>
                    <a:pt x="78593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8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400583"/>
                  </a:lnTo>
                  <a:lnTo>
                    <a:pt x="116302" y="400583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48C04622-7CFF-4187-AB9C-7267B3141609}"/>
                </a:ext>
              </a:extLst>
            </p:cNvPr>
            <p:cNvSpPr/>
            <p:nvPr/>
          </p:nvSpPr>
          <p:spPr>
            <a:xfrm>
              <a:off x="2353585" y="6470406"/>
              <a:ext cx="31487" cy="394107"/>
            </a:xfrm>
            <a:custGeom>
              <a:avLst/>
              <a:gdLst>
                <a:gd name="connsiteX0" fmla="*/ 0 w 31487"/>
                <a:gd name="connsiteY0" fmla="*/ 0 h 394107"/>
                <a:gd name="connsiteX1" fmla="*/ 31488 w 31487"/>
                <a:gd name="connsiteY1" fmla="*/ 0 h 394107"/>
                <a:gd name="connsiteX2" fmla="*/ 31488 w 31487"/>
                <a:gd name="connsiteY2" fmla="*/ 394107 h 394107"/>
                <a:gd name="connsiteX3" fmla="*/ 0 w 31487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94107">
                  <a:moveTo>
                    <a:pt x="0" y="0"/>
                  </a:moveTo>
                  <a:lnTo>
                    <a:pt x="31488" y="0"/>
                  </a:lnTo>
                  <a:lnTo>
                    <a:pt x="31488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BBD70BDF-DB8D-42C9-860E-50C09170CB98}"/>
                </a:ext>
              </a:extLst>
            </p:cNvPr>
            <p:cNvSpPr/>
            <p:nvPr/>
          </p:nvSpPr>
          <p:spPr>
            <a:xfrm>
              <a:off x="2019662" y="6470406"/>
              <a:ext cx="331383" cy="394107"/>
            </a:xfrm>
            <a:custGeom>
              <a:avLst/>
              <a:gdLst>
                <a:gd name="connsiteX0" fmla="*/ 0 w 331383"/>
                <a:gd name="connsiteY0" fmla="*/ 0 h 394107"/>
                <a:gd name="connsiteX1" fmla="*/ 331384 w 331383"/>
                <a:gd name="connsiteY1" fmla="*/ 0 h 394107"/>
                <a:gd name="connsiteX2" fmla="*/ 331384 w 331383"/>
                <a:gd name="connsiteY2" fmla="*/ 394107 h 394107"/>
                <a:gd name="connsiteX3" fmla="*/ 0 w 331383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94107">
                  <a:moveTo>
                    <a:pt x="0" y="0"/>
                  </a:moveTo>
                  <a:lnTo>
                    <a:pt x="331384" y="0"/>
                  </a:lnTo>
                  <a:lnTo>
                    <a:pt x="331384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20DDEFE-CA64-4FDB-98C4-EE811E871169}"/>
                </a:ext>
              </a:extLst>
            </p:cNvPr>
            <p:cNvSpPr/>
            <p:nvPr/>
          </p:nvSpPr>
          <p:spPr>
            <a:xfrm>
              <a:off x="1309409" y="6402733"/>
              <a:ext cx="118206" cy="461526"/>
            </a:xfrm>
            <a:custGeom>
              <a:avLst/>
              <a:gdLst>
                <a:gd name="connsiteX0" fmla="*/ 118206 w 118206"/>
                <a:gd name="connsiteY0" fmla="*/ 360588 h 461526"/>
                <a:gd name="connsiteX1" fmla="*/ 118206 w 118206"/>
                <a:gd name="connsiteY1" fmla="*/ 0 h 461526"/>
                <a:gd name="connsiteX2" fmla="*/ 65007 w 118206"/>
                <a:gd name="connsiteY2" fmla="*/ 0 h 461526"/>
                <a:gd name="connsiteX3" fmla="*/ 63483 w 118206"/>
                <a:gd name="connsiteY3" fmla="*/ 0 h 461526"/>
                <a:gd name="connsiteX4" fmla="*/ 0 w 118206"/>
                <a:gd name="connsiteY4" fmla="*/ 0 h 461526"/>
                <a:gd name="connsiteX5" fmla="*/ 0 w 118206"/>
                <a:gd name="connsiteY5" fmla="*/ 461527 h 461526"/>
                <a:gd name="connsiteX6" fmla="*/ 117698 w 118206"/>
                <a:gd name="connsiteY6" fmla="*/ 461527 h 461526"/>
                <a:gd name="connsiteX7" fmla="*/ 117698 w 118206"/>
                <a:gd name="connsiteY7" fmla="*/ 359953 h 461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61526">
                  <a:moveTo>
                    <a:pt x="118206" y="360588"/>
                  </a:moveTo>
                  <a:lnTo>
                    <a:pt x="118206" y="0"/>
                  </a:lnTo>
                  <a:lnTo>
                    <a:pt x="65007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61527"/>
                  </a:lnTo>
                  <a:lnTo>
                    <a:pt x="117698" y="461527"/>
                  </a:lnTo>
                  <a:lnTo>
                    <a:pt x="117698" y="35995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1325D7D9-E18F-4A96-B665-B194893E55AC}"/>
                </a:ext>
              </a:extLst>
            </p:cNvPr>
            <p:cNvSpPr/>
            <p:nvPr/>
          </p:nvSpPr>
          <p:spPr>
            <a:xfrm>
              <a:off x="1216089" y="5821602"/>
              <a:ext cx="314497" cy="642709"/>
            </a:xfrm>
            <a:custGeom>
              <a:avLst/>
              <a:gdLst>
                <a:gd name="connsiteX0" fmla="*/ 77831 w 314497"/>
                <a:gd name="connsiteY0" fmla="*/ 571100 h 642709"/>
                <a:gd name="connsiteX1" fmla="*/ 77831 w 314497"/>
                <a:gd name="connsiteY1" fmla="*/ 571100 h 642709"/>
                <a:gd name="connsiteX2" fmla="*/ 82909 w 314497"/>
                <a:gd name="connsiteY2" fmla="*/ 571100 h 642709"/>
                <a:gd name="connsiteX3" fmla="*/ 218637 w 314497"/>
                <a:gd name="connsiteY3" fmla="*/ 571100 h 642709"/>
                <a:gd name="connsiteX4" fmla="*/ 225620 w 314497"/>
                <a:gd name="connsiteY4" fmla="*/ 578083 h 642709"/>
                <a:gd name="connsiteX5" fmla="*/ 225620 w 314497"/>
                <a:gd name="connsiteY5" fmla="*/ 642710 h 642709"/>
                <a:gd name="connsiteX6" fmla="*/ 314497 w 314497"/>
                <a:gd name="connsiteY6" fmla="*/ 642710 h 642709"/>
                <a:gd name="connsiteX7" fmla="*/ 314497 w 314497"/>
                <a:gd name="connsiteY7" fmla="*/ 0 h 642709"/>
                <a:gd name="connsiteX8" fmla="*/ 0 w 314497"/>
                <a:gd name="connsiteY8" fmla="*/ 0 h 642709"/>
                <a:gd name="connsiteX9" fmla="*/ 0 w 314497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4497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09" y="571100"/>
                  </a:lnTo>
                  <a:lnTo>
                    <a:pt x="218637" y="571100"/>
                  </a:lnTo>
                  <a:cubicBezTo>
                    <a:pt x="222497" y="571100"/>
                    <a:pt x="225620" y="574223"/>
                    <a:pt x="225620" y="578083"/>
                  </a:cubicBezTo>
                  <a:lnTo>
                    <a:pt x="225620" y="642710"/>
                  </a:lnTo>
                  <a:lnTo>
                    <a:pt x="314497" y="642710"/>
                  </a:lnTo>
                  <a:lnTo>
                    <a:pt x="314497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E0D6BAFB-4D72-4DE6-82B4-D53E5DC47BE5}"/>
                </a:ext>
              </a:extLst>
            </p:cNvPr>
            <p:cNvSpPr/>
            <p:nvPr/>
          </p:nvSpPr>
          <p:spPr>
            <a:xfrm>
              <a:off x="1538966" y="6465328"/>
              <a:ext cx="435369" cy="398677"/>
            </a:xfrm>
            <a:custGeom>
              <a:avLst/>
              <a:gdLst>
                <a:gd name="connsiteX0" fmla="*/ 4190 w 435369"/>
                <a:gd name="connsiteY0" fmla="*/ 508 h 398677"/>
                <a:gd name="connsiteX1" fmla="*/ 0 w 435369"/>
                <a:gd name="connsiteY1" fmla="*/ 3047 h 398677"/>
                <a:gd name="connsiteX2" fmla="*/ 0 w 435369"/>
                <a:gd name="connsiteY2" fmla="*/ 291263 h 398677"/>
                <a:gd name="connsiteX3" fmla="*/ 2285 w 435369"/>
                <a:gd name="connsiteY3" fmla="*/ 292025 h 398677"/>
                <a:gd name="connsiteX4" fmla="*/ 37582 w 435369"/>
                <a:gd name="connsiteY4" fmla="*/ 312594 h 398677"/>
                <a:gd name="connsiteX5" fmla="*/ 37582 w 435369"/>
                <a:gd name="connsiteY5" fmla="*/ 312594 h 398677"/>
                <a:gd name="connsiteX6" fmla="*/ 38598 w 435369"/>
                <a:gd name="connsiteY6" fmla="*/ 313610 h 398677"/>
                <a:gd name="connsiteX7" fmla="*/ 39360 w 435369"/>
                <a:gd name="connsiteY7" fmla="*/ 314625 h 398677"/>
                <a:gd name="connsiteX8" fmla="*/ 39360 w 435369"/>
                <a:gd name="connsiteY8" fmla="*/ 315768 h 398677"/>
                <a:gd name="connsiteX9" fmla="*/ 39360 w 435369"/>
                <a:gd name="connsiteY9" fmla="*/ 317165 h 398677"/>
                <a:gd name="connsiteX10" fmla="*/ 39360 w 435369"/>
                <a:gd name="connsiteY10" fmla="*/ 318053 h 398677"/>
                <a:gd name="connsiteX11" fmla="*/ 39360 w 435369"/>
                <a:gd name="connsiteY11" fmla="*/ 398678 h 398677"/>
                <a:gd name="connsiteX12" fmla="*/ 435370 w 435369"/>
                <a:gd name="connsiteY12" fmla="*/ 398678 h 398677"/>
                <a:gd name="connsiteX13" fmla="*/ 435370 w 435369"/>
                <a:gd name="connsiteY13" fmla="*/ 0 h 3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5369" h="398677">
                  <a:moveTo>
                    <a:pt x="4190" y="508"/>
                  </a:moveTo>
                  <a:cubicBezTo>
                    <a:pt x="3136" y="1828"/>
                    <a:pt x="1651" y="2730"/>
                    <a:pt x="0" y="3047"/>
                  </a:cubicBezTo>
                  <a:lnTo>
                    <a:pt x="0" y="291263"/>
                  </a:lnTo>
                  <a:cubicBezTo>
                    <a:pt x="800" y="291403"/>
                    <a:pt x="1562" y="291657"/>
                    <a:pt x="2285" y="292025"/>
                  </a:cubicBezTo>
                  <a:lnTo>
                    <a:pt x="37582" y="312594"/>
                  </a:lnTo>
                  <a:lnTo>
                    <a:pt x="37582" y="312594"/>
                  </a:lnTo>
                  <a:cubicBezTo>
                    <a:pt x="37976" y="312861"/>
                    <a:pt x="38331" y="313216"/>
                    <a:pt x="38598" y="313610"/>
                  </a:cubicBezTo>
                  <a:cubicBezTo>
                    <a:pt x="38915" y="313889"/>
                    <a:pt x="39182" y="314232"/>
                    <a:pt x="39360" y="314625"/>
                  </a:cubicBezTo>
                  <a:lnTo>
                    <a:pt x="39360" y="315768"/>
                  </a:lnTo>
                  <a:cubicBezTo>
                    <a:pt x="39360" y="315768"/>
                    <a:pt x="39360" y="316657"/>
                    <a:pt x="39360" y="317165"/>
                  </a:cubicBezTo>
                  <a:cubicBezTo>
                    <a:pt x="39360" y="317673"/>
                    <a:pt x="39360" y="317165"/>
                    <a:pt x="39360" y="318053"/>
                  </a:cubicBezTo>
                  <a:lnTo>
                    <a:pt x="39360" y="398678"/>
                  </a:lnTo>
                  <a:lnTo>
                    <a:pt x="435370" y="398678"/>
                  </a:lnTo>
                  <a:lnTo>
                    <a:pt x="43537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884BA1F2-0C6F-499B-A899-4DBEE81B04BB}"/>
                </a:ext>
              </a:extLst>
            </p:cNvPr>
            <p:cNvSpPr/>
            <p:nvPr/>
          </p:nvSpPr>
          <p:spPr>
            <a:xfrm>
              <a:off x="1440820" y="6467105"/>
              <a:ext cx="95098" cy="299897"/>
            </a:xfrm>
            <a:custGeom>
              <a:avLst/>
              <a:gdLst>
                <a:gd name="connsiteX0" fmla="*/ 635 w 95098"/>
                <a:gd name="connsiteY0" fmla="*/ 299897 h 299897"/>
                <a:gd name="connsiteX1" fmla="*/ 89512 w 95098"/>
                <a:gd name="connsiteY1" fmla="*/ 299897 h 299897"/>
                <a:gd name="connsiteX2" fmla="*/ 90273 w 95098"/>
                <a:gd name="connsiteY2" fmla="*/ 297739 h 299897"/>
                <a:gd name="connsiteX3" fmla="*/ 95098 w 95098"/>
                <a:gd name="connsiteY3" fmla="*/ 294438 h 299897"/>
                <a:gd name="connsiteX4" fmla="*/ 95098 w 95098"/>
                <a:gd name="connsiteY4" fmla="*/ 5460 h 299897"/>
                <a:gd name="connsiteX5" fmla="*/ 89639 w 95098"/>
                <a:gd name="connsiteY5" fmla="*/ 0 h 299897"/>
                <a:gd name="connsiteX6" fmla="*/ 0 w 95098"/>
                <a:gd name="connsiteY6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897">
                  <a:moveTo>
                    <a:pt x="635" y="299897"/>
                  </a:moveTo>
                  <a:lnTo>
                    <a:pt x="89512" y="299897"/>
                  </a:lnTo>
                  <a:cubicBezTo>
                    <a:pt x="89689" y="299148"/>
                    <a:pt x="89943" y="298424"/>
                    <a:pt x="90273" y="297739"/>
                  </a:cubicBezTo>
                  <a:cubicBezTo>
                    <a:pt x="91340" y="295999"/>
                    <a:pt x="93092" y="294793"/>
                    <a:pt x="95098" y="294438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FFB39F6-53FD-4507-9026-5413AFD0970D}"/>
                </a:ext>
              </a:extLst>
            </p:cNvPr>
            <p:cNvSpPr/>
            <p:nvPr/>
          </p:nvSpPr>
          <p:spPr>
            <a:xfrm>
              <a:off x="0" y="6406923"/>
              <a:ext cx="1523" cy="461780"/>
            </a:xfrm>
            <a:custGeom>
              <a:avLst/>
              <a:gdLst>
                <a:gd name="connsiteX0" fmla="*/ 0 w 1523"/>
                <a:gd name="connsiteY0" fmla="*/ 0 h 461780"/>
                <a:gd name="connsiteX1" fmla="*/ 1524 w 1523"/>
                <a:gd name="connsiteY1" fmla="*/ 0 h 461780"/>
                <a:gd name="connsiteX2" fmla="*/ 1524 w 1523"/>
                <a:gd name="connsiteY2" fmla="*/ 461781 h 461780"/>
                <a:gd name="connsiteX3" fmla="*/ 0 w 1523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61780">
                  <a:moveTo>
                    <a:pt x="0" y="0"/>
                  </a:moveTo>
                  <a:lnTo>
                    <a:pt x="1524" y="0"/>
                  </a:lnTo>
                  <a:lnTo>
                    <a:pt x="1524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1E65A9A-F83F-4B1C-927C-ED9EB5518DA4}"/>
                </a:ext>
              </a:extLst>
            </p:cNvPr>
            <p:cNvSpPr/>
            <p:nvPr/>
          </p:nvSpPr>
          <p:spPr>
            <a:xfrm>
              <a:off x="3935" y="6402733"/>
              <a:ext cx="240602" cy="461780"/>
            </a:xfrm>
            <a:custGeom>
              <a:avLst/>
              <a:gdLst>
                <a:gd name="connsiteX0" fmla="*/ 0 w 240602"/>
                <a:gd name="connsiteY0" fmla="*/ 0 h 461780"/>
                <a:gd name="connsiteX1" fmla="*/ 240602 w 240602"/>
                <a:gd name="connsiteY1" fmla="*/ 0 h 461780"/>
                <a:gd name="connsiteX2" fmla="*/ 240602 w 240602"/>
                <a:gd name="connsiteY2" fmla="*/ 461781 h 461780"/>
                <a:gd name="connsiteX3" fmla="*/ 0 w 240602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61780">
                  <a:moveTo>
                    <a:pt x="0" y="0"/>
                  </a:moveTo>
                  <a:lnTo>
                    <a:pt x="240602" y="0"/>
                  </a:lnTo>
                  <a:lnTo>
                    <a:pt x="240602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5F15D169-34D1-4F1A-8A28-4452E337365E}"/>
                </a:ext>
              </a:extLst>
            </p:cNvPr>
            <p:cNvSpPr/>
            <p:nvPr/>
          </p:nvSpPr>
          <p:spPr>
            <a:xfrm>
              <a:off x="653752" y="5788337"/>
              <a:ext cx="30472" cy="291263"/>
            </a:xfrm>
            <a:custGeom>
              <a:avLst/>
              <a:gdLst>
                <a:gd name="connsiteX0" fmla="*/ 0 w 30472"/>
                <a:gd name="connsiteY0" fmla="*/ 0 h 291263"/>
                <a:gd name="connsiteX1" fmla="*/ 0 w 30472"/>
                <a:gd name="connsiteY1" fmla="*/ 291264 h 291263"/>
                <a:gd name="connsiteX2" fmla="*/ 30472 w 30472"/>
                <a:gd name="connsiteY2" fmla="*/ 291264 h 291263"/>
                <a:gd name="connsiteX3" fmla="*/ 30472 w 30472"/>
                <a:gd name="connsiteY3" fmla="*/ 16252 h 291263"/>
                <a:gd name="connsiteX4" fmla="*/ 28060 w 30472"/>
                <a:gd name="connsiteY4" fmla="*/ 11046 h 291263"/>
                <a:gd name="connsiteX5" fmla="*/ 28060 w 30472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472" h="291263">
                  <a:moveTo>
                    <a:pt x="0" y="0"/>
                  </a:moveTo>
                  <a:lnTo>
                    <a:pt x="0" y="291264"/>
                  </a:lnTo>
                  <a:lnTo>
                    <a:pt x="30472" y="291264"/>
                  </a:lnTo>
                  <a:lnTo>
                    <a:pt x="30472" y="16252"/>
                  </a:lnTo>
                  <a:cubicBezTo>
                    <a:pt x="28960" y="14943"/>
                    <a:pt x="28081" y="13047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377CBD-AF83-43EC-9845-B3BD4A80FBFA}"/>
                </a:ext>
              </a:extLst>
            </p:cNvPr>
            <p:cNvSpPr/>
            <p:nvPr/>
          </p:nvSpPr>
          <p:spPr>
            <a:xfrm>
              <a:off x="1012307" y="5805858"/>
              <a:ext cx="1396" cy="586589"/>
            </a:xfrm>
            <a:custGeom>
              <a:avLst/>
              <a:gdLst>
                <a:gd name="connsiteX0" fmla="*/ 1397 w 1396"/>
                <a:gd name="connsiteY0" fmla="*/ 0 h 586589"/>
                <a:gd name="connsiteX1" fmla="*/ 0 w 1396"/>
                <a:gd name="connsiteY1" fmla="*/ 0 h 586589"/>
                <a:gd name="connsiteX2" fmla="*/ 0 w 1396"/>
                <a:gd name="connsiteY2" fmla="*/ 586590 h 586589"/>
                <a:gd name="connsiteX3" fmla="*/ 1397 w 1396"/>
                <a:gd name="connsiteY3" fmla="*/ 58659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1397" y="0"/>
                  </a:moveTo>
                  <a:lnTo>
                    <a:pt x="0" y="0"/>
                  </a:lnTo>
                  <a:lnTo>
                    <a:pt x="0" y="586590"/>
                  </a:lnTo>
                  <a:lnTo>
                    <a:pt x="1397" y="5865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FE344515-3EFA-4B4A-B2A5-3F171162CA7C}"/>
                </a:ext>
              </a:extLst>
            </p:cNvPr>
            <p:cNvSpPr/>
            <p:nvPr/>
          </p:nvSpPr>
          <p:spPr>
            <a:xfrm>
              <a:off x="1016116" y="5773609"/>
              <a:ext cx="186133" cy="619093"/>
            </a:xfrm>
            <a:custGeom>
              <a:avLst/>
              <a:gdLst>
                <a:gd name="connsiteX0" fmla="*/ 1524 w 186133"/>
                <a:gd name="connsiteY0" fmla="*/ 7745 h 619093"/>
                <a:gd name="connsiteX1" fmla="*/ 0 w 186133"/>
                <a:gd name="connsiteY1" fmla="*/ 13078 h 619093"/>
                <a:gd name="connsiteX2" fmla="*/ 0 w 186133"/>
                <a:gd name="connsiteY2" fmla="*/ 21204 h 619093"/>
                <a:gd name="connsiteX3" fmla="*/ 1905 w 186133"/>
                <a:gd name="connsiteY3" fmla="*/ 25774 h 619093"/>
                <a:gd name="connsiteX4" fmla="*/ 0 w 186133"/>
                <a:gd name="connsiteY4" fmla="*/ 30472 h 619093"/>
                <a:gd name="connsiteX5" fmla="*/ 0 w 186133"/>
                <a:gd name="connsiteY5" fmla="*/ 619094 h 619093"/>
                <a:gd name="connsiteX6" fmla="*/ 186134 w 186133"/>
                <a:gd name="connsiteY6" fmla="*/ 619094 h 619093"/>
                <a:gd name="connsiteX7" fmla="*/ 186134 w 186133"/>
                <a:gd name="connsiteY7" fmla="*/ 0 h 619093"/>
                <a:gd name="connsiteX8" fmla="*/ 3936 w 186133"/>
                <a:gd name="connsiteY8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133" h="619093">
                  <a:moveTo>
                    <a:pt x="1524" y="7745"/>
                  </a:moveTo>
                  <a:lnTo>
                    <a:pt x="0" y="13078"/>
                  </a:lnTo>
                  <a:lnTo>
                    <a:pt x="0" y="21204"/>
                  </a:lnTo>
                  <a:cubicBezTo>
                    <a:pt x="1215" y="22415"/>
                    <a:pt x="1901" y="24059"/>
                    <a:pt x="1905" y="25774"/>
                  </a:cubicBezTo>
                  <a:cubicBezTo>
                    <a:pt x="1893" y="27527"/>
                    <a:pt x="1211" y="29208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936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EB06B33D-4E9C-460F-BE15-406FC1C45AEB}"/>
                </a:ext>
              </a:extLst>
            </p:cNvPr>
            <p:cNvSpPr/>
            <p:nvPr/>
          </p:nvSpPr>
          <p:spPr>
            <a:xfrm>
              <a:off x="1441328" y="6769542"/>
              <a:ext cx="127093" cy="17394"/>
            </a:xfrm>
            <a:custGeom>
              <a:avLst/>
              <a:gdLst>
                <a:gd name="connsiteX0" fmla="*/ 127 w 127093"/>
                <a:gd name="connsiteY0" fmla="*/ 17395 h 17394"/>
                <a:gd name="connsiteX1" fmla="*/ 127094 w 127093"/>
                <a:gd name="connsiteY1" fmla="*/ 17395 h 17394"/>
                <a:gd name="connsiteX2" fmla="*/ 101701 w 127093"/>
                <a:gd name="connsiteY2" fmla="*/ 4698 h 17394"/>
                <a:gd name="connsiteX3" fmla="*/ 98145 w 127093"/>
                <a:gd name="connsiteY3" fmla="*/ 0 h 17394"/>
                <a:gd name="connsiteX4" fmla="*/ 0 w 127093"/>
                <a:gd name="connsiteY4" fmla="*/ 0 h 1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93" h="17394">
                  <a:moveTo>
                    <a:pt x="127" y="17395"/>
                  </a:moveTo>
                  <a:lnTo>
                    <a:pt x="127094" y="17395"/>
                  </a:lnTo>
                  <a:lnTo>
                    <a:pt x="101701" y="4698"/>
                  </a:lnTo>
                  <a:cubicBezTo>
                    <a:pt x="99847" y="3771"/>
                    <a:pt x="98526" y="2032"/>
                    <a:pt x="9814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F0D82155-6F9E-41A7-8EC9-DDB8CD6BDFDA}"/>
                </a:ext>
              </a:extLst>
            </p:cNvPr>
            <p:cNvSpPr/>
            <p:nvPr/>
          </p:nvSpPr>
          <p:spPr>
            <a:xfrm>
              <a:off x="1441455" y="6785032"/>
              <a:ext cx="124681" cy="79481"/>
            </a:xfrm>
            <a:custGeom>
              <a:avLst/>
              <a:gdLst>
                <a:gd name="connsiteX0" fmla="*/ 119984 w 124681"/>
                <a:gd name="connsiteY0" fmla="*/ 0 h 79481"/>
                <a:gd name="connsiteX1" fmla="*/ 0 w 124681"/>
                <a:gd name="connsiteY1" fmla="*/ 0 h 79481"/>
                <a:gd name="connsiteX2" fmla="*/ 0 w 124681"/>
                <a:gd name="connsiteY2" fmla="*/ 79482 h 79481"/>
                <a:gd name="connsiteX3" fmla="*/ 124682 w 124681"/>
                <a:gd name="connsiteY3" fmla="*/ 79482 h 79481"/>
                <a:gd name="connsiteX4" fmla="*/ 124682 w 124681"/>
                <a:gd name="connsiteY4" fmla="*/ 2793 h 79481"/>
                <a:gd name="connsiteX5" fmla="*/ 119984 w 124681"/>
                <a:gd name="connsiteY5" fmla="*/ 0 h 7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79481">
                  <a:moveTo>
                    <a:pt x="119984" y="0"/>
                  </a:moveTo>
                  <a:lnTo>
                    <a:pt x="0" y="0"/>
                  </a:lnTo>
                  <a:lnTo>
                    <a:pt x="0" y="79482"/>
                  </a:lnTo>
                  <a:lnTo>
                    <a:pt x="124682" y="79482"/>
                  </a:lnTo>
                  <a:lnTo>
                    <a:pt x="124682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22453010-1FB2-4B69-B78E-41E8CE233BBB}"/>
                </a:ext>
              </a:extLst>
            </p:cNvPr>
            <p:cNvSpPr/>
            <p:nvPr/>
          </p:nvSpPr>
          <p:spPr>
            <a:xfrm>
              <a:off x="2579967" y="6432697"/>
              <a:ext cx="39486" cy="31360"/>
            </a:xfrm>
            <a:custGeom>
              <a:avLst/>
              <a:gdLst>
                <a:gd name="connsiteX0" fmla="*/ 10157 w 39486"/>
                <a:gd name="connsiteY0" fmla="*/ 30218 h 31360"/>
                <a:gd name="connsiteX1" fmla="*/ 11173 w 39486"/>
                <a:gd name="connsiteY1" fmla="*/ 30218 h 31360"/>
                <a:gd name="connsiteX2" fmla="*/ 20950 w 39486"/>
                <a:gd name="connsiteY2" fmla="*/ 30218 h 31360"/>
                <a:gd name="connsiteX3" fmla="*/ 22092 w 39486"/>
                <a:gd name="connsiteY3" fmla="*/ 31361 h 31360"/>
                <a:gd name="connsiteX4" fmla="*/ 39487 w 39486"/>
                <a:gd name="connsiteY4" fmla="*/ 31361 h 31360"/>
                <a:gd name="connsiteX5" fmla="*/ 39487 w 39486"/>
                <a:gd name="connsiteY5" fmla="*/ 0 h 31360"/>
                <a:gd name="connsiteX6" fmla="*/ 0 w 39486"/>
                <a:gd name="connsiteY6" fmla="*/ 0 h 31360"/>
                <a:gd name="connsiteX7" fmla="*/ 0 w 39486"/>
                <a:gd name="connsiteY7" fmla="*/ 27679 h 31360"/>
                <a:gd name="connsiteX8" fmla="*/ 0 w 39486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486" h="31360">
                  <a:moveTo>
                    <a:pt x="10157" y="30218"/>
                  </a:moveTo>
                  <a:cubicBezTo>
                    <a:pt x="10475" y="30079"/>
                    <a:pt x="10843" y="30079"/>
                    <a:pt x="11173" y="30218"/>
                  </a:cubicBezTo>
                  <a:lnTo>
                    <a:pt x="20950" y="30218"/>
                  </a:lnTo>
                  <a:cubicBezTo>
                    <a:pt x="21584" y="30218"/>
                    <a:pt x="22092" y="30726"/>
                    <a:pt x="22092" y="31361"/>
                  </a:cubicBezTo>
                  <a:lnTo>
                    <a:pt x="39487" y="31361"/>
                  </a:lnTo>
                  <a:lnTo>
                    <a:pt x="39487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0" y="27679"/>
                    <a:pt x="0" y="28822"/>
                    <a:pt x="0" y="29583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5E6AF3D5-753B-454E-9979-E471F6BFFE49}"/>
                </a:ext>
              </a:extLst>
            </p:cNvPr>
            <p:cNvSpPr/>
            <p:nvPr/>
          </p:nvSpPr>
          <p:spPr>
            <a:xfrm>
              <a:off x="2622247" y="6433332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703EEE45-5DAF-4530-B6CB-97B0E66D7B97}"/>
                </a:ext>
              </a:extLst>
            </p:cNvPr>
            <p:cNvSpPr/>
            <p:nvPr/>
          </p:nvSpPr>
          <p:spPr>
            <a:xfrm>
              <a:off x="2398913" y="6462915"/>
              <a:ext cx="252156" cy="401598"/>
            </a:xfrm>
            <a:custGeom>
              <a:avLst/>
              <a:gdLst>
                <a:gd name="connsiteX0" fmla="*/ 180293 w 252156"/>
                <a:gd name="connsiteY0" fmla="*/ 0 h 401598"/>
                <a:gd name="connsiteX1" fmla="*/ 174834 w 252156"/>
                <a:gd name="connsiteY1" fmla="*/ 2920 h 401598"/>
                <a:gd name="connsiteX2" fmla="*/ 0 w 252156"/>
                <a:gd name="connsiteY2" fmla="*/ 2920 h 401598"/>
                <a:gd name="connsiteX3" fmla="*/ 0 w 252156"/>
                <a:gd name="connsiteY3" fmla="*/ 401598 h 401598"/>
                <a:gd name="connsiteX4" fmla="*/ 252156 w 252156"/>
                <a:gd name="connsiteY4" fmla="*/ 401598 h 401598"/>
                <a:gd name="connsiteX5" fmla="*/ 252156 w 252156"/>
                <a:gd name="connsiteY5" fmla="*/ 0 h 401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401598">
                  <a:moveTo>
                    <a:pt x="180293" y="0"/>
                  </a:moveTo>
                  <a:cubicBezTo>
                    <a:pt x="179023" y="1765"/>
                    <a:pt x="177005" y="2857"/>
                    <a:pt x="174834" y="2920"/>
                  </a:cubicBezTo>
                  <a:lnTo>
                    <a:pt x="0" y="2920"/>
                  </a:lnTo>
                  <a:lnTo>
                    <a:pt x="0" y="401598"/>
                  </a:lnTo>
                  <a:lnTo>
                    <a:pt x="252156" y="401598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379EEAB5-A44E-4593-A0EA-5CFCA1AEC700}"/>
                </a:ext>
              </a:extLst>
            </p:cNvPr>
            <p:cNvSpPr/>
            <p:nvPr/>
          </p:nvSpPr>
          <p:spPr>
            <a:xfrm>
              <a:off x="2719504" y="5857661"/>
              <a:ext cx="461397" cy="1006852"/>
            </a:xfrm>
            <a:custGeom>
              <a:avLst/>
              <a:gdLst>
                <a:gd name="connsiteX0" fmla="*/ 461398 w 461397"/>
                <a:gd name="connsiteY0" fmla="*/ 602842 h 1006852"/>
                <a:gd name="connsiteX1" fmla="*/ 461398 w 461397"/>
                <a:gd name="connsiteY1" fmla="*/ 602207 h 1006852"/>
                <a:gd name="connsiteX2" fmla="*/ 461398 w 461397"/>
                <a:gd name="connsiteY2" fmla="*/ 601191 h 1006852"/>
                <a:gd name="connsiteX3" fmla="*/ 461398 w 461397"/>
                <a:gd name="connsiteY3" fmla="*/ 0 h 1006852"/>
                <a:gd name="connsiteX4" fmla="*/ 0 w 461397"/>
                <a:gd name="connsiteY4" fmla="*/ 0 h 1006852"/>
                <a:gd name="connsiteX5" fmla="*/ 0 w 461397"/>
                <a:gd name="connsiteY5" fmla="*/ 1006852 h 1006852"/>
                <a:gd name="connsiteX6" fmla="*/ 461398 w 461397"/>
                <a:gd name="connsiteY6" fmla="*/ 1006852 h 1006852"/>
                <a:gd name="connsiteX7" fmla="*/ 461398 w 461397"/>
                <a:gd name="connsiteY7" fmla="*/ 603984 h 1006852"/>
                <a:gd name="connsiteX8" fmla="*/ 461398 w 461397"/>
                <a:gd name="connsiteY8" fmla="*/ 602842 h 100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1006852">
                  <a:moveTo>
                    <a:pt x="461398" y="602842"/>
                  </a:moveTo>
                  <a:lnTo>
                    <a:pt x="461398" y="602207"/>
                  </a:lnTo>
                  <a:lnTo>
                    <a:pt x="461398" y="601191"/>
                  </a:lnTo>
                  <a:lnTo>
                    <a:pt x="461398" y="0"/>
                  </a:lnTo>
                  <a:lnTo>
                    <a:pt x="0" y="0"/>
                  </a:lnTo>
                  <a:lnTo>
                    <a:pt x="0" y="1006852"/>
                  </a:lnTo>
                  <a:lnTo>
                    <a:pt x="461398" y="1006852"/>
                  </a:lnTo>
                  <a:lnTo>
                    <a:pt x="461398" y="603984"/>
                  </a:lnTo>
                  <a:lnTo>
                    <a:pt x="461398" y="60284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2F4A72F-D7D8-48E2-852E-B0E89D0B684B}"/>
                </a:ext>
              </a:extLst>
            </p:cNvPr>
            <p:cNvSpPr/>
            <p:nvPr/>
          </p:nvSpPr>
          <p:spPr>
            <a:xfrm>
              <a:off x="2664908" y="5858169"/>
              <a:ext cx="52183" cy="1006344"/>
            </a:xfrm>
            <a:custGeom>
              <a:avLst/>
              <a:gdLst>
                <a:gd name="connsiteX0" fmla="*/ 0 w 52183"/>
                <a:gd name="connsiteY0" fmla="*/ 14093 h 1006344"/>
                <a:gd name="connsiteX1" fmla="*/ 0 w 52183"/>
                <a:gd name="connsiteY1" fmla="*/ 563990 h 1006344"/>
                <a:gd name="connsiteX2" fmla="*/ 0 w 52183"/>
                <a:gd name="connsiteY2" fmla="*/ 565767 h 1006344"/>
                <a:gd name="connsiteX3" fmla="*/ 0 w 52183"/>
                <a:gd name="connsiteY3" fmla="*/ 603477 h 1006344"/>
                <a:gd name="connsiteX4" fmla="*/ 0 w 52183"/>
                <a:gd name="connsiteY4" fmla="*/ 1006344 h 1006344"/>
                <a:gd name="connsiteX5" fmla="*/ 52183 w 52183"/>
                <a:gd name="connsiteY5" fmla="*/ 1006344 h 1006344"/>
                <a:gd name="connsiteX6" fmla="*/ 52183 w 52183"/>
                <a:gd name="connsiteY6" fmla="*/ 0 h 1006344"/>
                <a:gd name="connsiteX7" fmla="*/ 0 w 52183"/>
                <a:gd name="connsiteY7" fmla="*/ 14093 h 1006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1006344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1006344"/>
                  </a:lnTo>
                  <a:lnTo>
                    <a:pt x="52183" y="1006344"/>
                  </a:lnTo>
                  <a:lnTo>
                    <a:pt x="52183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4A7A5A6C-48E7-419C-A64F-FA4273AE05A9}"/>
                </a:ext>
              </a:extLst>
            </p:cNvPr>
            <p:cNvSpPr/>
            <p:nvPr/>
          </p:nvSpPr>
          <p:spPr>
            <a:xfrm>
              <a:off x="482347" y="5802049"/>
              <a:ext cx="4189" cy="270694"/>
            </a:xfrm>
            <a:custGeom>
              <a:avLst/>
              <a:gdLst>
                <a:gd name="connsiteX0" fmla="*/ 127 w 4189"/>
                <a:gd name="connsiteY0" fmla="*/ 266632 h 270694"/>
                <a:gd name="connsiteX1" fmla="*/ 2666 w 4189"/>
                <a:gd name="connsiteY1" fmla="*/ 268663 h 270694"/>
                <a:gd name="connsiteX2" fmla="*/ 2666 w 4189"/>
                <a:gd name="connsiteY2" fmla="*/ 268663 h 270694"/>
                <a:gd name="connsiteX3" fmla="*/ 3555 w 4189"/>
                <a:gd name="connsiteY3" fmla="*/ 269679 h 270694"/>
                <a:gd name="connsiteX4" fmla="*/ 4190 w 4189"/>
                <a:gd name="connsiteY4" fmla="*/ 270695 h 270694"/>
                <a:gd name="connsiteX5" fmla="*/ 4190 w 4189"/>
                <a:gd name="connsiteY5" fmla="*/ 270695 h 270694"/>
                <a:gd name="connsiteX6" fmla="*/ 4190 w 4189"/>
                <a:gd name="connsiteY6" fmla="*/ 4063 h 270694"/>
                <a:gd name="connsiteX7" fmla="*/ 2412 w 4189"/>
                <a:gd name="connsiteY7" fmla="*/ 4063 h 270694"/>
                <a:gd name="connsiteX8" fmla="*/ 1651 w 4189"/>
                <a:gd name="connsiteY8" fmla="*/ 4063 h 270694"/>
                <a:gd name="connsiteX9" fmla="*/ 0 w 4189"/>
                <a:gd name="connsiteY9" fmla="*/ 2412 h 270694"/>
                <a:gd name="connsiteX10" fmla="*/ 0 w 4189"/>
                <a:gd name="connsiteY10" fmla="*/ 2412 h 270694"/>
                <a:gd name="connsiteX11" fmla="*/ 127 w 4189"/>
                <a:gd name="connsiteY11" fmla="*/ 0 h 270694"/>
                <a:gd name="connsiteX12" fmla="*/ 127 w 4189"/>
                <a:gd name="connsiteY12" fmla="*/ 266632 h 27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9" h="270694">
                  <a:moveTo>
                    <a:pt x="127" y="266632"/>
                  </a:moveTo>
                  <a:lnTo>
                    <a:pt x="2666" y="268663"/>
                  </a:lnTo>
                  <a:lnTo>
                    <a:pt x="2666" y="268663"/>
                  </a:lnTo>
                  <a:cubicBezTo>
                    <a:pt x="3027" y="268943"/>
                    <a:pt x="3329" y="269285"/>
                    <a:pt x="3555" y="269679"/>
                  </a:cubicBezTo>
                  <a:lnTo>
                    <a:pt x="4190" y="270695"/>
                  </a:lnTo>
                  <a:lnTo>
                    <a:pt x="4190" y="270695"/>
                  </a:lnTo>
                  <a:lnTo>
                    <a:pt x="4190" y="4063"/>
                  </a:lnTo>
                  <a:lnTo>
                    <a:pt x="2412" y="4063"/>
                  </a:lnTo>
                  <a:lnTo>
                    <a:pt x="1651" y="4063"/>
                  </a:lnTo>
                  <a:cubicBezTo>
                    <a:pt x="1039" y="3578"/>
                    <a:pt x="485" y="3024"/>
                    <a:pt x="0" y="2412"/>
                  </a:cubicBezTo>
                  <a:cubicBezTo>
                    <a:pt x="0" y="2412"/>
                    <a:pt x="0" y="2412"/>
                    <a:pt x="0" y="2412"/>
                  </a:cubicBezTo>
                  <a:lnTo>
                    <a:pt x="127" y="0"/>
                  </a:lnTo>
                  <a:lnTo>
                    <a:pt x="127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35306475-B470-4B34-AB9C-4EAA657C0075}"/>
                </a:ext>
              </a:extLst>
            </p:cNvPr>
            <p:cNvSpPr/>
            <p:nvPr/>
          </p:nvSpPr>
          <p:spPr>
            <a:xfrm>
              <a:off x="479808" y="5798113"/>
              <a:ext cx="126" cy="269171"/>
            </a:xfrm>
            <a:custGeom>
              <a:avLst/>
              <a:gdLst>
                <a:gd name="connsiteX0" fmla="*/ 127 w 126"/>
                <a:gd name="connsiteY0" fmla="*/ 269171 h 269171"/>
                <a:gd name="connsiteX1" fmla="*/ 127 w 126"/>
                <a:gd name="connsiteY1" fmla="*/ 127 h 269171"/>
                <a:gd name="connsiteX2" fmla="*/ 0 w 126"/>
                <a:gd name="connsiteY2" fmla="*/ 0 h 269171"/>
                <a:gd name="connsiteX3" fmla="*/ 0 w 126"/>
                <a:gd name="connsiteY3" fmla="*/ 269171 h 269171"/>
                <a:gd name="connsiteX4" fmla="*/ 127 w 12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6DCCA3AD-E4A4-4E1C-A43D-21858FE6D1D7}"/>
                </a:ext>
              </a:extLst>
            </p:cNvPr>
            <p:cNvSpPr/>
            <p:nvPr/>
          </p:nvSpPr>
          <p:spPr>
            <a:xfrm>
              <a:off x="457842" y="5762562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855 w 19552"/>
                <a:gd name="connsiteY5" fmla="*/ 24124 h 304468"/>
                <a:gd name="connsiteX6" fmla="*/ 14855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855" y="24124"/>
                  </a:lnTo>
                  <a:lnTo>
                    <a:pt x="14855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605756CA-A450-4865-BA08-0DE016141683}"/>
                </a:ext>
              </a:extLst>
            </p:cNvPr>
            <p:cNvSpPr/>
            <p:nvPr/>
          </p:nvSpPr>
          <p:spPr>
            <a:xfrm>
              <a:off x="269931" y="5754310"/>
              <a:ext cx="185498" cy="299897"/>
            </a:xfrm>
            <a:custGeom>
              <a:avLst/>
              <a:gdLst>
                <a:gd name="connsiteX0" fmla="*/ 0 w 185498"/>
                <a:gd name="connsiteY0" fmla="*/ 0 h 299897"/>
                <a:gd name="connsiteX1" fmla="*/ 0 w 185498"/>
                <a:gd name="connsiteY1" fmla="*/ 218892 h 299897"/>
                <a:gd name="connsiteX2" fmla="*/ 9396 w 185498"/>
                <a:gd name="connsiteY2" fmla="*/ 225494 h 299897"/>
                <a:gd name="connsiteX3" fmla="*/ 9396 w 185498"/>
                <a:gd name="connsiteY3" fmla="*/ 225494 h 299897"/>
                <a:gd name="connsiteX4" fmla="*/ 10411 w 185498"/>
                <a:gd name="connsiteY4" fmla="*/ 226510 h 299897"/>
                <a:gd name="connsiteX5" fmla="*/ 11173 w 185498"/>
                <a:gd name="connsiteY5" fmla="*/ 227526 h 299897"/>
                <a:gd name="connsiteX6" fmla="*/ 11173 w 185498"/>
                <a:gd name="connsiteY6" fmla="*/ 228796 h 299897"/>
                <a:gd name="connsiteX7" fmla="*/ 11173 w 185498"/>
                <a:gd name="connsiteY7" fmla="*/ 230192 h 299897"/>
                <a:gd name="connsiteX8" fmla="*/ 11173 w 185498"/>
                <a:gd name="connsiteY8" fmla="*/ 299897 h 299897"/>
                <a:gd name="connsiteX9" fmla="*/ 185499 w 185498"/>
                <a:gd name="connsiteY9" fmla="*/ 299897 h 299897"/>
                <a:gd name="connsiteX10" fmla="*/ 185499 w 185498"/>
                <a:gd name="connsiteY10" fmla="*/ 4317 h 299897"/>
                <a:gd name="connsiteX11" fmla="*/ 182832 w 185498"/>
                <a:gd name="connsiteY11" fmla="*/ 0 h 299897"/>
                <a:gd name="connsiteX12" fmla="*/ 0 w 185498"/>
                <a:gd name="connsiteY12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897">
                  <a:moveTo>
                    <a:pt x="0" y="0"/>
                  </a:moveTo>
                  <a:lnTo>
                    <a:pt x="0" y="218892"/>
                  </a:lnTo>
                  <a:lnTo>
                    <a:pt x="9396" y="225494"/>
                  </a:lnTo>
                  <a:lnTo>
                    <a:pt x="9396" y="225494"/>
                  </a:lnTo>
                  <a:cubicBezTo>
                    <a:pt x="9765" y="225800"/>
                    <a:pt x="10105" y="226141"/>
                    <a:pt x="10411" y="226510"/>
                  </a:cubicBezTo>
                  <a:lnTo>
                    <a:pt x="11173" y="227526"/>
                  </a:lnTo>
                  <a:cubicBezTo>
                    <a:pt x="11244" y="227946"/>
                    <a:pt x="11244" y="228375"/>
                    <a:pt x="11173" y="228796"/>
                  </a:cubicBezTo>
                  <a:cubicBezTo>
                    <a:pt x="11244" y="229259"/>
                    <a:pt x="11244" y="229729"/>
                    <a:pt x="11173" y="230192"/>
                  </a:cubicBezTo>
                  <a:lnTo>
                    <a:pt x="11173" y="299897"/>
                  </a:lnTo>
                  <a:lnTo>
                    <a:pt x="185499" y="299897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70BBA09-1D6F-4019-B7DF-83B832F54F34}"/>
                </a:ext>
              </a:extLst>
            </p:cNvPr>
            <p:cNvSpPr/>
            <p:nvPr/>
          </p:nvSpPr>
          <p:spPr>
            <a:xfrm>
              <a:off x="282501" y="6057508"/>
              <a:ext cx="185625" cy="9522"/>
            </a:xfrm>
            <a:custGeom>
              <a:avLst/>
              <a:gdLst>
                <a:gd name="connsiteX0" fmla="*/ 173691 w 185625"/>
                <a:gd name="connsiteY0" fmla="*/ 0 h 9522"/>
                <a:gd name="connsiteX1" fmla="*/ 0 w 185625"/>
                <a:gd name="connsiteY1" fmla="*/ 0 h 9522"/>
                <a:gd name="connsiteX2" fmla="*/ 0 w 185625"/>
                <a:gd name="connsiteY2" fmla="*/ 9523 h 9522"/>
                <a:gd name="connsiteX3" fmla="*/ 185626 w 185625"/>
                <a:gd name="connsiteY3" fmla="*/ 9523 h 9522"/>
                <a:gd name="connsiteX4" fmla="*/ 173691 w 185625"/>
                <a:gd name="connsiteY4" fmla="*/ 0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73691" y="0"/>
                  </a:move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lnTo>
                    <a:pt x="173691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8C4B5C75-8BB0-4C1F-A44F-8656F9C8B718}"/>
                </a:ext>
              </a:extLst>
            </p:cNvPr>
            <p:cNvSpPr/>
            <p:nvPr/>
          </p:nvSpPr>
          <p:spPr>
            <a:xfrm>
              <a:off x="3313836" y="5821602"/>
              <a:ext cx="201623" cy="83925"/>
            </a:xfrm>
            <a:custGeom>
              <a:avLst/>
              <a:gdLst>
                <a:gd name="connsiteX0" fmla="*/ 4952 w 201623"/>
                <a:gd name="connsiteY0" fmla="*/ 83926 h 83925"/>
                <a:gd name="connsiteX1" fmla="*/ 201624 w 201623"/>
                <a:gd name="connsiteY1" fmla="*/ 83926 h 83925"/>
                <a:gd name="connsiteX2" fmla="*/ 201624 w 201623"/>
                <a:gd name="connsiteY2" fmla="*/ 0 h 83925"/>
                <a:gd name="connsiteX3" fmla="*/ 0 w 201623"/>
                <a:gd name="connsiteY3" fmla="*/ 0 h 83925"/>
                <a:gd name="connsiteX4" fmla="*/ 0 w 201623"/>
                <a:gd name="connsiteY4" fmla="*/ 78466 h 83925"/>
                <a:gd name="connsiteX5" fmla="*/ 4952 w 201623"/>
                <a:gd name="connsiteY5" fmla="*/ 83926 h 8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623" h="83925">
                  <a:moveTo>
                    <a:pt x="4952" y="83926"/>
                  </a:moveTo>
                  <a:lnTo>
                    <a:pt x="201624" y="83926"/>
                  </a:lnTo>
                  <a:lnTo>
                    <a:pt x="201624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603" y="79110"/>
                    <a:pt x="4571" y="81268"/>
                    <a:pt x="4952" y="83926"/>
                  </a:cubicBez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47A9144-0263-4F7B-A208-BDE4CB9E4431}"/>
                </a:ext>
              </a:extLst>
            </p:cNvPr>
            <p:cNvSpPr/>
            <p:nvPr/>
          </p:nvSpPr>
          <p:spPr>
            <a:xfrm>
              <a:off x="3295172" y="5821983"/>
              <a:ext cx="15743" cy="86591"/>
            </a:xfrm>
            <a:custGeom>
              <a:avLst/>
              <a:gdLst>
                <a:gd name="connsiteX0" fmla="*/ 0 w 15743"/>
                <a:gd name="connsiteY0" fmla="*/ 86592 h 86591"/>
                <a:gd name="connsiteX1" fmla="*/ 10157 w 15743"/>
                <a:gd name="connsiteY1" fmla="*/ 84687 h 86591"/>
                <a:gd name="connsiteX2" fmla="*/ 10157 w 15743"/>
                <a:gd name="connsiteY2" fmla="*/ 84687 h 86591"/>
                <a:gd name="connsiteX3" fmla="*/ 15744 w 15743"/>
                <a:gd name="connsiteY3" fmla="*/ 78085 h 86591"/>
                <a:gd name="connsiteX4" fmla="*/ 15744 w 15743"/>
                <a:gd name="connsiteY4" fmla="*/ 0 h 86591"/>
                <a:gd name="connsiteX5" fmla="*/ 0 w 15743"/>
                <a:gd name="connsiteY5" fmla="*/ 3555 h 86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591">
                  <a:moveTo>
                    <a:pt x="0" y="86592"/>
                  </a:moveTo>
                  <a:lnTo>
                    <a:pt x="10157" y="84687"/>
                  </a:lnTo>
                  <a:lnTo>
                    <a:pt x="10157" y="84687"/>
                  </a:lnTo>
                  <a:cubicBezTo>
                    <a:pt x="10170" y="81423"/>
                    <a:pt x="12532" y="78640"/>
                    <a:pt x="15744" y="78085"/>
                  </a:cubicBezTo>
                  <a:lnTo>
                    <a:pt x="15744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BB657E0-4A69-43D3-B778-1798B80D548E}"/>
                </a:ext>
              </a:extLst>
            </p:cNvPr>
            <p:cNvSpPr/>
            <p:nvPr/>
          </p:nvSpPr>
          <p:spPr>
            <a:xfrm>
              <a:off x="3275746" y="5919113"/>
              <a:ext cx="6856" cy="544055"/>
            </a:xfrm>
            <a:custGeom>
              <a:avLst/>
              <a:gdLst>
                <a:gd name="connsiteX0" fmla="*/ 0 w 6856"/>
                <a:gd name="connsiteY0" fmla="*/ 544056 h 544055"/>
                <a:gd name="connsiteX1" fmla="*/ 5714 w 6856"/>
                <a:gd name="connsiteY1" fmla="*/ 544056 h 544055"/>
                <a:gd name="connsiteX2" fmla="*/ 6856 w 6856"/>
                <a:gd name="connsiteY2" fmla="*/ 541643 h 544055"/>
                <a:gd name="connsiteX3" fmla="*/ 6856 w 6856"/>
                <a:gd name="connsiteY3" fmla="*/ 0 h 544055"/>
                <a:gd name="connsiteX4" fmla="*/ 0 w 6856"/>
                <a:gd name="connsiteY4" fmla="*/ 1270 h 544055"/>
                <a:gd name="connsiteX5" fmla="*/ 0 w 6856"/>
                <a:gd name="connsiteY5" fmla="*/ 544056 h 5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6" h="544055">
                  <a:moveTo>
                    <a:pt x="0" y="544056"/>
                  </a:moveTo>
                  <a:lnTo>
                    <a:pt x="5714" y="544056"/>
                  </a:lnTo>
                  <a:cubicBezTo>
                    <a:pt x="5942" y="543192"/>
                    <a:pt x="6323" y="542367"/>
                    <a:pt x="6856" y="541643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5FB0EB1A-D88F-46E9-9769-8B3C124DB3F9}"/>
                </a:ext>
              </a:extLst>
            </p:cNvPr>
            <p:cNvSpPr/>
            <p:nvPr/>
          </p:nvSpPr>
          <p:spPr>
            <a:xfrm>
              <a:off x="3285142" y="5918352"/>
              <a:ext cx="1904" cy="540119"/>
            </a:xfrm>
            <a:custGeom>
              <a:avLst/>
              <a:gdLst>
                <a:gd name="connsiteX0" fmla="*/ 1905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5 w 1904"/>
                <a:gd name="connsiteY4" fmla="*/ 540120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5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cubicBezTo>
                    <a:pt x="635" y="540044"/>
                    <a:pt x="1270" y="540044"/>
                    <a:pt x="1905" y="540120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4C3D7365-8C08-4E0A-8809-1D14D7478F8D}"/>
                </a:ext>
              </a:extLst>
            </p:cNvPr>
            <p:cNvSpPr/>
            <p:nvPr/>
          </p:nvSpPr>
          <p:spPr>
            <a:xfrm>
              <a:off x="3290221" y="5912257"/>
              <a:ext cx="15870" cy="545706"/>
            </a:xfrm>
            <a:custGeom>
              <a:avLst/>
              <a:gdLst>
                <a:gd name="connsiteX0" fmla="*/ 15109 w 15870"/>
                <a:gd name="connsiteY0" fmla="*/ 0 h 545706"/>
                <a:gd name="connsiteX1" fmla="*/ 4698 w 15870"/>
                <a:gd name="connsiteY1" fmla="*/ 0 h 545706"/>
                <a:gd name="connsiteX2" fmla="*/ 4698 w 15870"/>
                <a:gd name="connsiteY2" fmla="*/ 889 h 545706"/>
                <a:gd name="connsiteX3" fmla="*/ 4698 w 15870"/>
                <a:gd name="connsiteY3" fmla="*/ 2158 h 545706"/>
                <a:gd name="connsiteX4" fmla="*/ 4063 w 15870"/>
                <a:gd name="connsiteY4" fmla="*/ 3174 h 545706"/>
                <a:gd name="connsiteX5" fmla="*/ 3047 w 15870"/>
                <a:gd name="connsiteY5" fmla="*/ 4063 h 545706"/>
                <a:gd name="connsiteX6" fmla="*/ 2031 w 15870"/>
                <a:gd name="connsiteY6" fmla="*/ 4825 h 545706"/>
                <a:gd name="connsiteX7" fmla="*/ 762 w 15870"/>
                <a:gd name="connsiteY7" fmla="*/ 4825 h 545706"/>
                <a:gd name="connsiteX8" fmla="*/ 0 w 15870"/>
                <a:gd name="connsiteY8" fmla="*/ 4825 h 545706"/>
                <a:gd name="connsiteX9" fmla="*/ 0 w 15870"/>
                <a:gd name="connsiteY9" fmla="*/ 4825 h 545706"/>
                <a:gd name="connsiteX10" fmla="*/ 0 w 15870"/>
                <a:gd name="connsiteY10" fmla="*/ 545072 h 545706"/>
                <a:gd name="connsiteX11" fmla="*/ 15871 w 15870"/>
                <a:gd name="connsiteY11" fmla="*/ 545706 h 545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706">
                  <a:moveTo>
                    <a:pt x="15109" y="0"/>
                  </a:moveTo>
                  <a:lnTo>
                    <a:pt x="4698" y="0"/>
                  </a:lnTo>
                  <a:cubicBezTo>
                    <a:pt x="4774" y="292"/>
                    <a:pt x="4774" y="597"/>
                    <a:pt x="4698" y="889"/>
                  </a:cubicBezTo>
                  <a:cubicBezTo>
                    <a:pt x="4774" y="1309"/>
                    <a:pt x="4774" y="1738"/>
                    <a:pt x="4698" y="2158"/>
                  </a:cubicBezTo>
                  <a:cubicBezTo>
                    <a:pt x="4533" y="2524"/>
                    <a:pt x="4317" y="2866"/>
                    <a:pt x="4063" y="3174"/>
                  </a:cubicBezTo>
                  <a:lnTo>
                    <a:pt x="3047" y="4063"/>
                  </a:lnTo>
                  <a:cubicBezTo>
                    <a:pt x="2768" y="4385"/>
                    <a:pt x="2425" y="4644"/>
                    <a:pt x="2031" y="4825"/>
                  </a:cubicBez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706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FA3698B-9135-4540-822C-28954C440172}"/>
                </a:ext>
              </a:extLst>
            </p:cNvPr>
            <p:cNvSpPr/>
            <p:nvPr/>
          </p:nvSpPr>
          <p:spPr>
            <a:xfrm>
              <a:off x="3301648" y="5909210"/>
              <a:ext cx="3555" cy="634"/>
            </a:xfrm>
            <a:custGeom>
              <a:avLst/>
              <a:gdLst>
                <a:gd name="connsiteX0" fmla="*/ 0 w 3555"/>
                <a:gd name="connsiteY0" fmla="*/ 635 h 634"/>
                <a:gd name="connsiteX1" fmla="*/ 3555 w 3555"/>
                <a:gd name="connsiteY1" fmla="*/ 635 h 634"/>
                <a:gd name="connsiteX2" fmla="*/ 3555 w 3555"/>
                <a:gd name="connsiteY2" fmla="*/ 0 h 634"/>
                <a:gd name="connsiteX3" fmla="*/ 0 w 3555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5" h="634">
                  <a:moveTo>
                    <a:pt x="0" y="635"/>
                  </a:moveTo>
                  <a:lnTo>
                    <a:pt x="3555" y="635"/>
                  </a:lnTo>
                  <a:lnTo>
                    <a:pt x="3555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D271DFFB-D458-4CA1-8F80-5236CACA9C6C}"/>
                </a:ext>
              </a:extLst>
            </p:cNvPr>
            <p:cNvSpPr/>
            <p:nvPr/>
          </p:nvSpPr>
          <p:spPr>
            <a:xfrm>
              <a:off x="264218" y="5986025"/>
              <a:ext cx="4443" cy="93575"/>
            </a:xfrm>
            <a:custGeom>
              <a:avLst/>
              <a:gdLst>
                <a:gd name="connsiteX0" fmla="*/ 4444 w 4443"/>
                <a:gd name="connsiteY0" fmla="*/ 87988 h 93575"/>
                <a:gd name="connsiteX1" fmla="*/ 4444 w 4443"/>
                <a:gd name="connsiteY1" fmla="*/ 70340 h 93575"/>
                <a:gd name="connsiteX2" fmla="*/ 4444 w 4443"/>
                <a:gd name="connsiteY2" fmla="*/ 3047 h 93575"/>
                <a:gd name="connsiteX3" fmla="*/ 0 w 4443"/>
                <a:gd name="connsiteY3" fmla="*/ 0 h 93575"/>
                <a:gd name="connsiteX4" fmla="*/ 0 w 4443"/>
                <a:gd name="connsiteY4" fmla="*/ 93575 h 93575"/>
                <a:gd name="connsiteX5" fmla="*/ 4444 w 4443"/>
                <a:gd name="connsiteY5" fmla="*/ 93575 h 93575"/>
                <a:gd name="connsiteX6" fmla="*/ 4444 w 4443"/>
                <a:gd name="connsiteY6" fmla="*/ 90020 h 93575"/>
                <a:gd name="connsiteX7" fmla="*/ 4444 w 4443"/>
                <a:gd name="connsiteY7" fmla="*/ 87988 h 93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3" h="93575">
                  <a:moveTo>
                    <a:pt x="4444" y="87988"/>
                  </a:moveTo>
                  <a:lnTo>
                    <a:pt x="4444" y="70340"/>
                  </a:lnTo>
                  <a:lnTo>
                    <a:pt x="4444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444" y="93575"/>
                  </a:lnTo>
                  <a:lnTo>
                    <a:pt x="4444" y="90020"/>
                  </a:lnTo>
                  <a:lnTo>
                    <a:pt x="4444" y="87988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F45C61C8-A338-4036-A857-7C2A29E506DE}"/>
                </a:ext>
              </a:extLst>
            </p:cNvPr>
            <p:cNvSpPr/>
            <p:nvPr/>
          </p:nvSpPr>
          <p:spPr>
            <a:xfrm>
              <a:off x="0" y="6094075"/>
              <a:ext cx="690700" cy="304722"/>
            </a:xfrm>
            <a:custGeom>
              <a:avLst/>
              <a:gdLst>
                <a:gd name="connsiteX0" fmla="*/ 252156 w 690700"/>
                <a:gd name="connsiteY0" fmla="*/ 100177 h 304722"/>
                <a:gd name="connsiteX1" fmla="*/ 259013 w 690700"/>
                <a:gd name="connsiteY1" fmla="*/ 107161 h 304722"/>
                <a:gd name="connsiteX2" fmla="*/ 259013 w 690700"/>
                <a:gd name="connsiteY2" fmla="*/ 304722 h 304722"/>
                <a:gd name="connsiteX3" fmla="*/ 690700 w 690700"/>
                <a:gd name="connsiteY3" fmla="*/ 304722 h 304722"/>
                <a:gd name="connsiteX4" fmla="*/ 690700 w 690700"/>
                <a:gd name="connsiteY4" fmla="*/ 0 h 304722"/>
                <a:gd name="connsiteX5" fmla="*/ 0 w 690700"/>
                <a:gd name="connsiteY5" fmla="*/ 0 h 304722"/>
                <a:gd name="connsiteX6" fmla="*/ 0 w 690700"/>
                <a:gd name="connsiteY6" fmla="*/ 106526 h 304722"/>
                <a:gd name="connsiteX7" fmla="*/ 245427 w 690700"/>
                <a:gd name="connsiteY7" fmla="*/ 106526 h 304722"/>
                <a:gd name="connsiteX8" fmla="*/ 252156 w 690700"/>
                <a:gd name="connsiteY8" fmla="*/ 100177 h 30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0700" h="304722">
                  <a:moveTo>
                    <a:pt x="252156" y="100177"/>
                  </a:moveTo>
                  <a:cubicBezTo>
                    <a:pt x="255963" y="100241"/>
                    <a:pt x="259014" y="103352"/>
                    <a:pt x="259013" y="107161"/>
                  </a:cubicBezTo>
                  <a:lnTo>
                    <a:pt x="259013" y="304722"/>
                  </a:lnTo>
                  <a:lnTo>
                    <a:pt x="690700" y="304722"/>
                  </a:lnTo>
                  <a:lnTo>
                    <a:pt x="690700" y="0"/>
                  </a:lnTo>
                  <a:lnTo>
                    <a:pt x="0" y="0"/>
                  </a:lnTo>
                  <a:lnTo>
                    <a:pt x="0" y="106526"/>
                  </a:lnTo>
                  <a:lnTo>
                    <a:pt x="245427" y="106526"/>
                  </a:lnTo>
                  <a:cubicBezTo>
                    <a:pt x="245746" y="103009"/>
                    <a:pt x="248632" y="100292"/>
                    <a:pt x="252156" y="10017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21644381-EE47-4273-95BF-33F8F6454B58}"/>
                </a:ext>
              </a:extLst>
            </p:cNvPr>
            <p:cNvSpPr/>
            <p:nvPr/>
          </p:nvSpPr>
          <p:spPr>
            <a:xfrm>
              <a:off x="0" y="6203521"/>
              <a:ext cx="245173" cy="189562"/>
            </a:xfrm>
            <a:custGeom>
              <a:avLst/>
              <a:gdLst>
                <a:gd name="connsiteX0" fmla="*/ 245173 w 245173"/>
                <a:gd name="connsiteY0" fmla="*/ 189563 h 189562"/>
                <a:gd name="connsiteX1" fmla="*/ 245173 w 245173"/>
                <a:gd name="connsiteY1" fmla="*/ 0 h 189562"/>
                <a:gd name="connsiteX2" fmla="*/ 0 w 245173"/>
                <a:gd name="connsiteY2" fmla="*/ 0 h 189562"/>
                <a:gd name="connsiteX3" fmla="*/ 0 w 245173"/>
                <a:gd name="connsiteY3" fmla="*/ 189563 h 189562"/>
                <a:gd name="connsiteX4" fmla="*/ 2793 w 245173"/>
                <a:gd name="connsiteY4" fmla="*/ 189563 h 189562"/>
                <a:gd name="connsiteX5" fmla="*/ 245173 w 245173"/>
                <a:gd name="connsiteY5" fmla="*/ 189563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245173" y="189563"/>
                  </a:moveTo>
                  <a:lnTo>
                    <a:pt x="245173" y="0"/>
                  </a:lnTo>
                  <a:lnTo>
                    <a:pt x="0" y="0"/>
                  </a:lnTo>
                  <a:lnTo>
                    <a:pt x="0" y="189563"/>
                  </a:lnTo>
                  <a:lnTo>
                    <a:pt x="2793" y="189563"/>
                  </a:lnTo>
                  <a:lnTo>
                    <a:pt x="245173" y="18956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CAE3D279-CB31-4C91-B5C8-BAC0F30988FC}"/>
                </a:ext>
              </a:extLst>
            </p:cNvPr>
            <p:cNvSpPr/>
            <p:nvPr/>
          </p:nvSpPr>
          <p:spPr>
            <a:xfrm>
              <a:off x="258250" y="5981581"/>
              <a:ext cx="4189" cy="98526"/>
            </a:xfrm>
            <a:custGeom>
              <a:avLst/>
              <a:gdLst>
                <a:gd name="connsiteX0" fmla="*/ 889 w 4189"/>
                <a:gd name="connsiteY0" fmla="*/ 1016 h 98526"/>
                <a:gd name="connsiteX1" fmla="*/ 889 w 4189"/>
                <a:gd name="connsiteY1" fmla="*/ 1016 h 98526"/>
                <a:gd name="connsiteX2" fmla="*/ 0 w 4189"/>
                <a:gd name="connsiteY2" fmla="*/ 0 h 98526"/>
                <a:gd name="connsiteX3" fmla="*/ 0 w 4189"/>
                <a:gd name="connsiteY3" fmla="*/ 0 h 98526"/>
                <a:gd name="connsiteX4" fmla="*/ 0 w 4189"/>
                <a:gd name="connsiteY4" fmla="*/ 98527 h 98526"/>
                <a:gd name="connsiteX5" fmla="*/ 4190 w 4189"/>
                <a:gd name="connsiteY5" fmla="*/ 98527 h 98526"/>
                <a:gd name="connsiteX6" fmla="*/ 4190 w 4189"/>
                <a:gd name="connsiteY6" fmla="*/ 3301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9" h="98526">
                  <a:moveTo>
                    <a:pt x="889" y="1016"/>
                  </a:moveTo>
                  <a:lnTo>
                    <a:pt x="889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527"/>
                  </a:lnTo>
                  <a:lnTo>
                    <a:pt x="4190" y="98527"/>
                  </a:lnTo>
                  <a:lnTo>
                    <a:pt x="4190" y="3301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8F0EC0D1-2D36-4946-92EB-07C228E13121}"/>
                </a:ext>
              </a:extLst>
            </p:cNvPr>
            <p:cNvSpPr/>
            <p:nvPr/>
          </p:nvSpPr>
          <p:spPr>
            <a:xfrm>
              <a:off x="0" y="4967746"/>
              <a:ext cx="255076" cy="1111854"/>
            </a:xfrm>
            <a:custGeom>
              <a:avLst/>
              <a:gdLst>
                <a:gd name="connsiteX0" fmla="*/ 255077 w 255076"/>
                <a:gd name="connsiteY0" fmla="*/ 8253 h 1111854"/>
                <a:gd name="connsiteX1" fmla="*/ 251775 w 255076"/>
                <a:gd name="connsiteY1" fmla="*/ 0 h 1111854"/>
                <a:gd name="connsiteX2" fmla="*/ 162899 w 255076"/>
                <a:gd name="connsiteY2" fmla="*/ 0 h 1111854"/>
                <a:gd name="connsiteX3" fmla="*/ 0 w 255076"/>
                <a:gd name="connsiteY3" fmla="*/ 0 h 1111854"/>
                <a:gd name="connsiteX4" fmla="*/ 0 w 255076"/>
                <a:gd name="connsiteY4" fmla="*/ 606524 h 1111854"/>
                <a:gd name="connsiteX5" fmla="*/ 0 w 255076"/>
                <a:gd name="connsiteY5" fmla="*/ 779707 h 1111854"/>
                <a:gd name="connsiteX6" fmla="*/ 0 w 255076"/>
                <a:gd name="connsiteY6" fmla="*/ 977396 h 1111854"/>
                <a:gd name="connsiteX7" fmla="*/ 0 w 255076"/>
                <a:gd name="connsiteY7" fmla="*/ 1111855 h 1111854"/>
                <a:gd name="connsiteX8" fmla="*/ 255077 w 255076"/>
                <a:gd name="connsiteY8" fmla="*/ 1111855 h 1111854"/>
                <a:gd name="connsiteX9" fmla="*/ 255077 w 255076"/>
                <a:gd name="connsiteY9" fmla="*/ 8253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255077" y="8253"/>
                  </a:moveTo>
                  <a:lnTo>
                    <a:pt x="251775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7"/>
                  </a:lnTo>
                  <a:lnTo>
                    <a:pt x="0" y="977396"/>
                  </a:ln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B21C7E3D-F9B5-4755-9CF1-77F731637891}"/>
                </a:ext>
              </a:extLst>
            </p:cNvPr>
            <p:cNvSpPr/>
            <p:nvPr/>
          </p:nvSpPr>
          <p:spPr>
            <a:xfrm>
              <a:off x="259774" y="6402479"/>
              <a:ext cx="1037827" cy="462542"/>
            </a:xfrm>
            <a:custGeom>
              <a:avLst/>
              <a:gdLst>
                <a:gd name="connsiteX0" fmla="*/ 949459 w 1037827"/>
                <a:gd name="connsiteY0" fmla="*/ 4444 h 462542"/>
                <a:gd name="connsiteX1" fmla="*/ 440194 w 1037827"/>
                <a:gd name="connsiteY1" fmla="*/ 4444 h 462542"/>
                <a:gd name="connsiteX2" fmla="*/ 437909 w 1037827"/>
                <a:gd name="connsiteY2" fmla="*/ 4444 h 462542"/>
                <a:gd name="connsiteX3" fmla="*/ 431688 w 1037827"/>
                <a:gd name="connsiteY3" fmla="*/ 0 h 462542"/>
                <a:gd name="connsiteX4" fmla="*/ 431688 w 1037827"/>
                <a:gd name="connsiteY4" fmla="*/ 0 h 462542"/>
                <a:gd name="connsiteX5" fmla="*/ 431688 w 1037827"/>
                <a:gd name="connsiteY5" fmla="*/ 0 h 462542"/>
                <a:gd name="connsiteX6" fmla="*/ 0 w 1037827"/>
                <a:gd name="connsiteY6" fmla="*/ 0 h 462542"/>
                <a:gd name="connsiteX7" fmla="*/ 0 w 1037827"/>
                <a:gd name="connsiteY7" fmla="*/ 1270 h 462542"/>
                <a:gd name="connsiteX8" fmla="*/ 0 w 1037827"/>
                <a:gd name="connsiteY8" fmla="*/ 462543 h 462542"/>
                <a:gd name="connsiteX9" fmla="*/ 1037828 w 1037827"/>
                <a:gd name="connsiteY9" fmla="*/ 462543 h 462542"/>
                <a:gd name="connsiteX10" fmla="*/ 1037828 w 1037827"/>
                <a:gd name="connsiteY10" fmla="*/ 5460 h 462542"/>
                <a:gd name="connsiteX11" fmla="*/ 1035288 w 1037827"/>
                <a:gd name="connsiteY11" fmla="*/ 5460 h 462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7827" h="462542">
                  <a:moveTo>
                    <a:pt x="949459" y="4444"/>
                  </a:moveTo>
                  <a:lnTo>
                    <a:pt x="440194" y="4444"/>
                  </a:lnTo>
                  <a:cubicBezTo>
                    <a:pt x="439438" y="4558"/>
                    <a:pt x="438666" y="4558"/>
                    <a:pt x="437909" y="4444"/>
                  </a:cubicBezTo>
                  <a:cubicBezTo>
                    <a:pt x="435113" y="4393"/>
                    <a:pt x="432637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lnTo>
                    <a:pt x="0" y="462543"/>
                  </a:lnTo>
                  <a:lnTo>
                    <a:pt x="1037828" y="462543"/>
                  </a:lnTo>
                  <a:lnTo>
                    <a:pt x="1037828" y="5460"/>
                  </a:lnTo>
                  <a:lnTo>
                    <a:pt x="103528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96353D42-6D41-4525-B277-0A4AD34ECEC5}"/>
                </a:ext>
              </a:extLst>
            </p:cNvPr>
            <p:cNvSpPr/>
            <p:nvPr/>
          </p:nvSpPr>
          <p:spPr>
            <a:xfrm>
              <a:off x="1523" y="6406923"/>
              <a:ext cx="2539" cy="461780"/>
            </a:xfrm>
            <a:custGeom>
              <a:avLst/>
              <a:gdLst>
                <a:gd name="connsiteX0" fmla="*/ 1270 w 2539"/>
                <a:gd name="connsiteY0" fmla="*/ 0 h 461780"/>
                <a:gd name="connsiteX1" fmla="*/ 0 w 2539"/>
                <a:gd name="connsiteY1" fmla="*/ 0 h 461780"/>
                <a:gd name="connsiteX2" fmla="*/ 0 w 2539"/>
                <a:gd name="connsiteY2" fmla="*/ 461781 h 461780"/>
                <a:gd name="connsiteX3" fmla="*/ 2539 w 2539"/>
                <a:gd name="connsiteY3" fmla="*/ 461781 h 461780"/>
                <a:gd name="connsiteX4" fmla="*/ 2539 w 2539"/>
                <a:gd name="connsiteY4" fmla="*/ 0 h 461780"/>
                <a:gd name="connsiteX5" fmla="*/ 1270 w 2539"/>
                <a:gd name="connsiteY5" fmla="*/ 0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61780">
                  <a:moveTo>
                    <a:pt x="1270" y="0"/>
                  </a:moveTo>
                  <a:lnTo>
                    <a:pt x="0" y="0"/>
                  </a:lnTo>
                  <a:lnTo>
                    <a:pt x="0" y="461781"/>
                  </a:lnTo>
                  <a:lnTo>
                    <a:pt x="2539" y="461781"/>
                  </a:ln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A281922-626D-4E2F-BCE9-A2F0C573D86F}"/>
                </a:ext>
              </a:extLst>
            </p:cNvPr>
            <p:cNvSpPr/>
            <p:nvPr/>
          </p:nvSpPr>
          <p:spPr>
            <a:xfrm>
              <a:off x="2352443" y="6379450"/>
              <a:ext cx="41010" cy="5761"/>
            </a:xfrm>
            <a:custGeom>
              <a:avLst/>
              <a:gdLst>
                <a:gd name="connsiteX0" fmla="*/ 6729 w 41010"/>
                <a:gd name="connsiteY0" fmla="*/ 5761 h 5761"/>
                <a:gd name="connsiteX1" fmla="*/ 32884 w 41010"/>
                <a:gd name="connsiteY1" fmla="*/ 5761 h 5761"/>
                <a:gd name="connsiteX2" fmla="*/ 39487 w 41010"/>
                <a:gd name="connsiteY2" fmla="*/ 48 h 5761"/>
                <a:gd name="connsiteX3" fmla="*/ 41010 w 41010"/>
                <a:gd name="connsiteY3" fmla="*/ 48 h 5761"/>
                <a:gd name="connsiteX4" fmla="*/ 39614 w 41010"/>
                <a:gd name="connsiteY4" fmla="*/ 48 h 5761"/>
                <a:gd name="connsiteX5" fmla="*/ 0 w 41010"/>
                <a:gd name="connsiteY5" fmla="*/ 48 h 5761"/>
                <a:gd name="connsiteX6" fmla="*/ 0 w 41010"/>
                <a:gd name="connsiteY6" fmla="*/ 48 h 5761"/>
                <a:gd name="connsiteX7" fmla="*/ 6729 w 41010"/>
                <a:gd name="connsiteY7" fmla="*/ 5761 h 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5761">
                  <a:moveTo>
                    <a:pt x="6729" y="5761"/>
                  </a:moveTo>
                  <a:lnTo>
                    <a:pt x="32884" y="5761"/>
                  </a:lnTo>
                  <a:cubicBezTo>
                    <a:pt x="33430" y="2524"/>
                    <a:pt x="36198" y="124"/>
                    <a:pt x="39487" y="48"/>
                  </a:cubicBezTo>
                  <a:cubicBezTo>
                    <a:pt x="39995" y="-16"/>
                    <a:pt x="40502" y="-16"/>
                    <a:pt x="41010" y="48"/>
                  </a:cubicBezTo>
                  <a:cubicBezTo>
                    <a:pt x="40541" y="-3"/>
                    <a:pt x="40083" y="-3"/>
                    <a:pt x="39614" y="48"/>
                  </a:cubicBezTo>
                  <a:lnTo>
                    <a:pt x="0" y="48"/>
                  </a:lnTo>
                  <a:lnTo>
                    <a:pt x="0" y="48"/>
                  </a:lnTo>
                  <a:cubicBezTo>
                    <a:pt x="3339" y="60"/>
                    <a:pt x="6171" y="2473"/>
                    <a:pt x="6729" y="5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5CBD2E06-4CC4-416D-9688-325D22477AE9}"/>
                </a:ext>
              </a:extLst>
            </p:cNvPr>
            <p:cNvSpPr/>
            <p:nvPr/>
          </p:nvSpPr>
          <p:spPr>
            <a:xfrm>
              <a:off x="2352316" y="6387116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7 w 32757"/>
                <a:gd name="connsiteY2" fmla="*/ 5587 h 5586"/>
                <a:gd name="connsiteX3" fmla="*/ 32757 w 32757"/>
                <a:gd name="connsiteY3" fmla="*/ 0 h 5586"/>
                <a:gd name="connsiteX4" fmla="*/ 6602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7" y="5587"/>
                  </a:lnTo>
                  <a:lnTo>
                    <a:pt x="32757" y="0"/>
                  </a:lnTo>
                  <a:lnTo>
                    <a:pt x="6602" y="0"/>
                  </a:lnTo>
                  <a:cubicBezTo>
                    <a:pt x="5955" y="3161"/>
                    <a:pt x="3225" y="5472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FD7C4CA4-A59C-4ABA-A224-20F939D7BC99}"/>
                </a:ext>
              </a:extLst>
            </p:cNvPr>
            <p:cNvSpPr/>
            <p:nvPr/>
          </p:nvSpPr>
          <p:spPr>
            <a:xfrm>
              <a:off x="1982842" y="6378355"/>
              <a:ext cx="376329" cy="6348"/>
            </a:xfrm>
            <a:custGeom>
              <a:avLst/>
              <a:gdLst>
                <a:gd name="connsiteX0" fmla="*/ 6729 w 376329"/>
                <a:gd name="connsiteY0" fmla="*/ 6348 h 6348"/>
                <a:gd name="connsiteX1" fmla="*/ 29964 w 376329"/>
                <a:gd name="connsiteY1" fmla="*/ 6348 h 6348"/>
                <a:gd name="connsiteX2" fmla="*/ 376330 w 376329"/>
                <a:gd name="connsiteY2" fmla="*/ 6348 h 6348"/>
                <a:gd name="connsiteX3" fmla="*/ 369474 w 376329"/>
                <a:gd name="connsiteY3" fmla="*/ 0 h 6348"/>
                <a:gd name="connsiteX4" fmla="*/ 0 w 376329"/>
                <a:gd name="connsiteY4" fmla="*/ 0 h 6348"/>
                <a:gd name="connsiteX5" fmla="*/ 6729 w 376329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329" h="6348">
                  <a:moveTo>
                    <a:pt x="6729" y="6348"/>
                  </a:moveTo>
                  <a:lnTo>
                    <a:pt x="29964" y="6348"/>
                  </a:lnTo>
                  <a:lnTo>
                    <a:pt x="376330" y="6348"/>
                  </a:lnTo>
                  <a:cubicBezTo>
                    <a:pt x="376063" y="2755"/>
                    <a:pt x="373067" y="-13"/>
                    <a:pt x="369474" y="0"/>
                  </a:cubicBezTo>
                  <a:lnTo>
                    <a:pt x="0" y="0"/>
                  </a:lnTo>
                  <a:cubicBezTo>
                    <a:pt x="3542" y="51"/>
                    <a:pt x="6463" y="2806"/>
                    <a:pt x="6729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54A213E8-CA25-4384-BEE0-6F07D083EF0F}"/>
                </a:ext>
              </a:extLst>
            </p:cNvPr>
            <p:cNvSpPr/>
            <p:nvPr/>
          </p:nvSpPr>
          <p:spPr>
            <a:xfrm>
              <a:off x="1989825" y="6387116"/>
              <a:ext cx="21838" cy="5586"/>
            </a:xfrm>
            <a:custGeom>
              <a:avLst/>
              <a:gdLst>
                <a:gd name="connsiteX0" fmla="*/ 21838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8 w 21838"/>
                <a:gd name="connsiteY3" fmla="*/ 5587 h 5586"/>
                <a:gd name="connsiteX4" fmla="*/ 21838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8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8" y="5587"/>
                  </a:lnTo>
                  <a:lnTo>
                    <a:pt x="21838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B405731A-A72E-49A9-9BD5-03972ACBF55F}"/>
                </a:ext>
              </a:extLst>
            </p:cNvPr>
            <p:cNvSpPr/>
            <p:nvPr/>
          </p:nvSpPr>
          <p:spPr>
            <a:xfrm>
              <a:off x="2014076" y="6387624"/>
              <a:ext cx="344842" cy="5078"/>
            </a:xfrm>
            <a:custGeom>
              <a:avLst/>
              <a:gdLst>
                <a:gd name="connsiteX0" fmla="*/ 338240 w 344842"/>
                <a:gd name="connsiteY0" fmla="*/ 5079 h 5078"/>
                <a:gd name="connsiteX1" fmla="*/ 338240 w 344842"/>
                <a:gd name="connsiteY1" fmla="*/ 5079 h 5078"/>
                <a:gd name="connsiteX2" fmla="*/ 344842 w 344842"/>
                <a:gd name="connsiteY2" fmla="*/ 0 h 5078"/>
                <a:gd name="connsiteX3" fmla="*/ 0 w 344842"/>
                <a:gd name="connsiteY3" fmla="*/ 0 h 5078"/>
                <a:gd name="connsiteX4" fmla="*/ 0 w 344842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842" h="5078">
                  <a:moveTo>
                    <a:pt x="338240" y="5079"/>
                  </a:moveTo>
                  <a:lnTo>
                    <a:pt x="338240" y="5079"/>
                  </a:lnTo>
                  <a:cubicBezTo>
                    <a:pt x="341325" y="5028"/>
                    <a:pt x="344004" y="2958"/>
                    <a:pt x="344842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5053B7AD-35C1-4C83-9C8E-1AF495E20047}"/>
                </a:ext>
              </a:extLst>
            </p:cNvPr>
            <p:cNvSpPr/>
            <p:nvPr/>
          </p:nvSpPr>
          <p:spPr>
            <a:xfrm>
              <a:off x="1989571" y="6384830"/>
              <a:ext cx="23234" cy="2412"/>
            </a:xfrm>
            <a:custGeom>
              <a:avLst/>
              <a:gdLst>
                <a:gd name="connsiteX0" fmla="*/ 22092 w 23234"/>
                <a:gd name="connsiteY0" fmla="*/ 1270 h 2412"/>
                <a:gd name="connsiteX1" fmla="*/ 23095 w 23234"/>
                <a:gd name="connsiteY1" fmla="*/ 13 h 2412"/>
                <a:gd name="connsiteX2" fmla="*/ 23235 w 23234"/>
                <a:gd name="connsiteY2" fmla="*/ 0 h 2412"/>
                <a:gd name="connsiteX3" fmla="*/ 23235 w 23234"/>
                <a:gd name="connsiteY3" fmla="*/ 0 h 2412"/>
                <a:gd name="connsiteX4" fmla="*/ 0 w 23234"/>
                <a:gd name="connsiteY4" fmla="*/ 0 h 2412"/>
                <a:gd name="connsiteX5" fmla="*/ 0 w 23234"/>
                <a:gd name="connsiteY5" fmla="*/ 1143 h 2412"/>
                <a:gd name="connsiteX6" fmla="*/ 0 w 23234"/>
                <a:gd name="connsiteY6" fmla="*/ 2412 h 2412"/>
                <a:gd name="connsiteX7" fmla="*/ 21838 w 23234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234" h="2412">
                  <a:moveTo>
                    <a:pt x="22092" y="1270"/>
                  </a:moveTo>
                  <a:cubicBezTo>
                    <a:pt x="22016" y="647"/>
                    <a:pt x="22473" y="76"/>
                    <a:pt x="23095" y="13"/>
                  </a:cubicBezTo>
                  <a:cubicBezTo>
                    <a:pt x="23146" y="0"/>
                    <a:pt x="23184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2274A963-9DC4-4792-8B62-11454BB78BC6}"/>
                </a:ext>
              </a:extLst>
            </p:cNvPr>
            <p:cNvSpPr/>
            <p:nvPr/>
          </p:nvSpPr>
          <p:spPr>
            <a:xfrm>
              <a:off x="2012806" y="6384830"/>
              <a:ext cx="372267" cy="2412"/>
            </a:xfrm>
            <a:custGeom>
              <a:avLst/>
              <a:gdLst>
                <a:gd name="connsiteX0" fmla="*/ 1270 w 372267"/>
                <a:gd name="connsiteY0" fmla="*/ 1270 h 2412"/>
                <a:gd name="connsiteX1" fmla="*/ 1270 w 372267"/>
                <a:gd name="connsiteY1" fmla="*/ 2412 h 2412"/>
                <a:gd name="connsiteX2" fmla="*/ 372267 w 372267"/>
                <a:gd name="connsiteY2" fmla="*/ 2412 h 2412"/>
                <a:gd name="connsiteX3" fmla="*/ 372267 w 372267"/>
                <a:gd name="connsiteY3" fmla="*/ 1270 h 2412"/>
                <a:gd name="connsiteX4" fmla="*/ 372267 w 372267"/>
                <a:gd name="connsiteY4" fmla="*/ 0 h 2412"/>
                <a:gd name="connsiteX5" fmla="*/ 0 w 372267"/>
                <a:gd name="connsiteY5" fmla="*/ 0 h 2412"/>
                <a:gd name="connsiteX6" fmla="*/ 1270 w 372267"/>
                <a:gd name="connsiteY6" fmla="*/ 127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412">
                  <a:moveTo>
                    <a:pt x="1270" y="1270"/>
                  </a:moveTo>
                  <a:lnTo>
                    <a:pt x="1270" y="2412"/>
                  </a:lnTo>
                  <a:lnTo>
                    <a:pt x="372267" y="2412"/>
                  </a:lnTo>
                  <a:lnTo>
                    <a:pt x="372267" y="1270"/>
                  </a:lnTo>
                  <a:cubicBezTo>
                    <a:pt x="372191" y="851"/>
                    <a:pt x="372191" y="419"/>
                    <a:pt x="372267" y="0"/>
                  </a:cubicBezTo>
                  <a:lnTo>
                    <a:pt x="0" y="0"/>
                  </a:lnTo>
                  <a:cubicBezTo>
                    <a:pt x="698" y="0"/>
                    <a:pt x="1270" y="571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0B12945E-F84F-498D-8735-635A43E6493F}"/>
                </a:ext>
              </a:extLst>
            </p:cNvPr>
            <p:cNvSpPr/>
            <p:nvPr/>
          </p:nvSpPr>
          <p:spPr>
            <a:xfrm>
              <a:off x="2351173" y="6474723"/>
              <a:ext cx="2412" cy="389790"/>
            </a:xfrm>
            <a:custGeom>
              <a:avLst/>
              <a:gdLst>
                <a:gd name="connsiteX0" fmla="*/ 1143 w 2412"/>
                <a:gd name="connsiteY0" fmla="*/ 0 h 389790"/>
                <a:gd name="connsiteX1" fmla="*/ 0 w 2412"/>
                <a:gd name="connsiteY1" fmla="*/ 0 h 389790"/>
                <a:gd name="connsiteX2" fmla="*/ 0 w 2412"/>
                <a:gd name="connsiteY2" fmla="*/ 389790 h 389790"/>
                <a:gd name="connsiteX3" fmla="*/ 2412 w 2412"/>
                <a:gd name="connsiteY3" fmla="*/ 389790 h 389790"/>
                <a:gd name="connsiteX4" fmla="*/ 2412 w 2412"/>
                <a:gd name="connsiteY4" fmla="*/ 0 h 389790"/>
                <a:gd name="connsiteX5" fmla="*/ 1143 w 2412"/>
                <a:gd name="connsiteY5" fmla="*/ 0 h 38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89790">
                  <a:moveTo>
                    <a:pt x="1143" y="0"/>
                  </a:moveTo>
                  <a:lnTo>
                    <a:pt x="0" y="0"/>
                  </a:lnTo>
                  <a:lnTo>
                    <a:pt x="0" y="389790"/>
                  </a:lnTo>
                  <a:lnTo>
                    <a:pt x="2412" y="389790"/>
                  </a:ln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BABA8FFE-E7EA-4E81-B42B-095EBF957EFE}"/>
                </a:ext>
              </a:extLst>
            </p:cNvPr>
            <p:cNvSpPr/>
            <p:nvPr/>
          </p:nvSpPr>
          <p:spPr>
            <a:xfrm>
              <a:off x="2011651" y="6788587"/>
              <a:ext cx="2425" cy="75926"/>
            </a:xfrm>
            <a:custGeom>
              <a:avLst/>
              <a:gdLst>
                <a:gd name="connsiteX0" fmla="*/ 2425 w 2425"/>
                <a:gd name="connsiteY0" fmla="*/ 75673 h 75926"/>
                <a:gd name="connsiteX1" fmla="*/ 2425 w 2425"/>
                <a:gd name="connsiteY1" fmla="*/ 1270 h 75926"/>
                <a:gd name="connsiteX2" fmla="*/ 1155 w 2425"/>
                <a:gd name="connsiteY2" fmla="*/ 0 h 75926"/>
                <a:gd name="connsiteX3" fmla="*/ 0 w 2425"/>
                <a:gd name="connsiteY3" fmla="*/ 1130 h 75926"/>
                <a:gd name="connsiteX4" fmla="*/ 13 w 2425"/>
                <a:gd name="connsiteY4" fmla="*/ 1270 h 75926"/>
                <a:gd name="connsiteX5" fmla="*/ 13 w 2425"/>
                <a:gd name="connsiteY5" fmla="*/ 75927 h 75926"/>
                <a:gd name="connsiteX6" fmla="*/ 1155 w 2425"/>
                <a:gd name="connsiteY6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5" h="75926">
                  <a:moveTo>
                    <a:pt x="2425" y="75673"/>
                  </a:moveTo>
                  <a:lnTo>
                    <a:pt x="2425" y="1270"/>
                  </a:lnTo>
                  <a:cubicBezTo>
                    <a:pt x="2425" y="571"/>
                    <a:pt x="1854" y="0"/>
                    <a:pt x="1155" y="0"/>
                  </a:cubicBezTo>
                  <a:cubicBezTo>
                    <a:pt x="521" y="0"/>
                    <a:pt x="13" y="508"/>
                    <a:pt x="0" y="1130"/>
                  </a:cubicBezTo>
                  <a:cubicBezTo>
                    <a:pt x="0" y="1181"/>
                    <a:pt x="13" y="1219"/>
                    <a:pt x="13" y="1270"/>
                  </a:cubicBezTo>
                  <a:lnTo>
                    <a:pt x="13" y="75927"/>
                  </a:lnTo>
                  <a:lnTo>
                    <a:pt x="1155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F74B8C22-A385-44CB-9A9E-EB9E8E17B0FC}"/>
                </a:ext>
              </a:extLst>
            </p:cNvPr>
            <p:cNvSpPr/>
            <p:nvPr/>
          </p:nvSpPr>
          <p:spPr>
            <a:xfrm>
              <a:off x="2619708" y="6433332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10C26C01-8868-4360-BB96-B3DD39B0BC31}"/>
                </a:ext>
              </a:extLst>
            </p:cNvPr>
            <p:cNvSpPr/>
            <p:nvPr/>
          </p:nvSpPr>
          <p:spPr>
            <a:xfrm>
              <a:off x="647531" y="5581237"/>
              <a:ext cx="38090" cy="13728"/>
            </a:xfrm>
            <a:custGeom>
              <a:avLst/>
              <a:gdLst>
                <a:gd name="connsiteX0" fmla="*/ 6221 w 38090"/>
                <a:gd name="connsiteY0" fmla="*/ 6872 h 13728"/>
                <a:gd name="connsiteX1" fmla="*/ 6221 w 38090"/>
                <a:gd name="connsiteY1" fmla="*/ 13728 h 13728"/>
                <a:gd name="connsiteX2" fmla="*/ 31615 w 38090"/>
                <a:gd name="connsiteY2" fmla="*/ 13728 h 13728"/>
                <a:gd name="connsiteX3" fmla="*/ 30599 w 38090"/>
                <a:gd name="connsiteY3" fmla="*/ 8142 h 13728"/>
                <a:gd name="connsiteX4" fmla="*/ 35824 w 38090"/>
                <a:gd name="connsiteY4" fmla="*/ 187 h 13728"/>
                <a:gd name="connsiteX5" fmla="*/ 36059 w 38090"/>
                <a:gd name="connsiteY5" fmla="*/ 143 h 13728"/>
                <a:gd name="connsiteX6" fmla="*/ 38090 w 38090"/>
                <a:gd name="connsiteY6" fmla="*/ 143 h 13728"/>
                <a:gd name="connsiteX7" fmla="*/ 0 w 38090"/>
                <a:gd name="connsiteY7" fmla="*/ 143 h 13728"/>
                <a:gd name="connsiteX8" fmla="*/ 6221 w 38090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90" h="13728">
                  <a:moveTo>
                    <a:pt x="6221" y="6872"/>
                  </a:moveTo>
                  <a:lnTo>
                    <a:pt x="6221" y="13728"/>
                  </a:lnTo>
                  <a:lnTo>
                    <a:pt x="31615" y="13728"/>
                  </a:lnTo>
                  <a:lnTo>
                    <a:pt x="30599" y="8142"/>
                  </a:lnTo>
                  <a:cubicBezTo>
                    <a:pt x="29845" y="4503"/>
                    <a:pt x="32184" y="941"/>
                    <a:pt x="35824" y="187"/>
                  </a:cubicBezTo>
                  <a:cubicBezTo>
                    <a:pt x="35901" y="171"/>
                    <a:pt x="35980" y="157"/>
                    <a:pt x="36059" y="143"/>
                  </a:cubicBezTo>
                  <a:cubicBezTo>
                    <a:pt x="36723" y="-48"/>
                    <a:pt x="37426" y="-48"/>
                    <a:pt x="38090" y="143"/>
                  </a:cubicBezTo>
                  <a:lnTo>
                    <a:pt x="0" y="143"/>
                  </a:lnTo>
                  <a:cubicBezTo>
                    <a:pt x="3489" y="467"/>
                    <a:pt x="6172" y="3369"/>
                    <a:pt x="6221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71125B7-2213-45D9-AD61-C11F149F936B}"/>
                </a:ext>
              </a:extLst>
            </p:cNvPr>
            <p:cNvSpPr/>
            <p:nvPr/>
          </p:nvSpPr>
          <p:spPr>
            <a:xfrm>
              <a:off x="155915" y="4780469"/>
              <a:ext cx="13839" cy="173564"/>
            </a:xfrm>
            <a:custGeom>
              <a:avLst/>
              <a:gdLst>
                <a:gd name="connsiteX0" fmla="*/ 13839 w 13839"/>
                <a:gd name="connsiteY0" fmla="*/ 173565 h 173564"/>
                <a:gd name="connsiteX1" fmla="*/ 13839 w 13839"/>
                <a:gd name="connsiteY1" fmla="*/ 6983 h 173564"/>
                <a:gd name="connsiteX2" fmla="*/ 6983 w 13839"/>
                <a:gd name="connsiteY2" fmla="*/ 6983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39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39" y="173565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6" y="6983"/>
                    <a:pt x="0" y="3857"/>
                    <a:pt x="0" y="0"/>
                  </a:cubicBezTo>
                  <a:lnTo>
                    <a:pt x="0" y="173565"/>
                  </a:lnTo>
                  <a:lnTo>
                    <a:pt x="13839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DA27C9D0-32E5-41B0-8A4F-F35F6038AB9D}"/>
                </a:ext>
              </a:extLst>
            </p:cNvPr>
            <p:cNvSpPr/>
            <p:nvPr/>
          </p:nvSpPr>
          <p:spPr>
            <a:xfrm>
              <a:off x="155915" y="4773471"/>
              <a:ext cx="260028" cy="13980"/>
            </a:xfrm>
            <a:custGeom>
              <a:avLst/>
              <a:gdLst>
                <a:gd name="connsiteX0" fmla="*/ 6983 w 260028"/>
                <a:gd name="connsiteY0" fmla="*/ 13981 h 13980"/>
                <a:gd name="connsiteX1" fmla="*/ 254315 w 260028"/>
                <a:gd name="connsiteY1" fmla="*/ 13981 h 13980"/>
                <a:gd name="connsiteX2" fmla="*/ 252918 w 260028"/>
                <a:gd name="connsiteY2" fmla="*/ 8775 h 13980"/>
                <a:gd name="connsiteX3" fmla="*/ 257514 w 260028"/>
                <a:gd name="connsiteY3" fmla="*/ 238 h 13980"/>
                <a:gd name="connsiteX4" fmla="*/ 257870 w 260028"/>
                <a:gd name="connsiteY4" fmla="*/ 141 h 13980"/>
                <a:gd name="connsiteX5" fmla="*/ 260028 w 260028"/>
                <a:gd name="connsiteY5" fmla="*/ 141 h 13980"/>
                <a:gd name="connsiteX6" fmla="*/ 6983 w 260028"/>
                <a:gd name="connsiteY6" fmla="*/ 141 h 13980"/>
                <a:gd name="connsiteX7" fmla="*/ 0 w 260028"/>
                <a:gd name="connsiteY7" fmla="*/ 6998 h 13980"/>
                <a:gd name="connsiteX8" fmla="*/ 6983 w 260028"/>
                <a:gd name="connsiteY8" fmla="*/ 13981 h 13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028" h="13980">
                  <a:moveTo>
                    <a:pt x="6983" y="13981"/>
                  </a:moveTo>
                  <a:lnTo>
                    <a:pt x="254315" y="13981"/>
                  </a:lnTo>
                  <a:lnTo>
                    <a:pt x="252918" y="8775"/>
                  </a:lnTo>
                  <a:cubicBezTo>
                    <a:pt x="251830" y="5148"/>
                    <a:pt x="253888" y="1326"/>
                    <a:pt x="257514" y="238"/>
                  </a:cubicBezTo>
                  <a:cubicBezTo>
                    <a:pt x="257632" y="202"/>
                    <a:pt x="257751" y="170"/>
                    <a:pt x="257870" y="141"/>
                  </a:cubicBezTo>
                  <a:cubicBezTo>
                    <a:pt x="258577" y="-47"/>
                    <a:pt x="259321" y="-47"/>
                    <a:pt x="260028" y="141"/>
                  </a:cubicBezTo>
                  <a:lnTo>
                    <a:pt x="6983" y="141"/>
                  </a:lnTo>
                  <a:cubicBezTo>
                    <a:pt x="3175" y="141"/>
                    <a:pt x="70" y="3191"/>
                    <a:pt x="0" y="6998"/>
                  </a:cubicBezTo>
                  <a:cubicBezTo>
                    <a:pt x="0" y="10854"/>
                    <a:pt x="3126" y="13981"/>
                    <a:pt x="6983" y="139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3A5299CB-08A5-470E-80F3-1ABDF22E0D24}"/>
                </a:ext>
              </a:extLst>
            </p:cNvPr>
            <p:cNvSpPr/>
            <p:nvPr/>
          </p:nvSpPr>
          <p:spPr>
            <a:xfrm>
              <a:off x="408732" y="4774233"/>
              <a:ext cx="20542" cy="32010"/>
            </a:xfrm>
            <a:custGeom>
              <a:avLst/>
              <a:gdLst>
                <a:gd name="connsiteX0" fmla="*/ 101 w 20542"/>
                <a:gd name="connsiteY0" fmla="*/ 8013 h 32010"/>
                <a:gd name="connsiteX1" fmla="*/ 1497 w 20542"/>
                <a:gd name="connsiteY1" fmla="*/ 13219 h 32010"/>
                <a:gd name="connsiteX2" fmla="*/ 5560 w 20542"/>
                <a:gd name="connsiteY2" fmla="*/ 28455 h 32010"/>
                <a:gd name="connsiteX3" fmla="*/ 5560 w 20542"/>
                <a:gd name="connsiteY3" fmla="*/ 6236 h 32010"/>
                <a:gd name="connsiteX4" fmla="*/ 6695 w 20542"/>
                <a:gd name="connsiteY4" fmla="*/ 5086 h 32010"/>
                <a:gd name="connsiteX5" fmla="*/ 6830 w 20542"/>
                <a:gd name="connsiteY5" fmla="*/ 5093 h 32010"/>
                <a:gd name="connsiteX6" fmla="*/ 7973 w 20542"/>
                <a:gd name="connsiteY6" fmla="*/ 6236 h 32010"/>
                <a:gd name="connsiteX7" fmla="*/ 7973 w 20542"/>
                <a:gd name="connsiteY7" fmla="*/ 29471 h 32010"/>
                <a:gd name="connsiteX8" fmla="*/ 13940 w 20542"/>
                <a:gd name="connsiteY8" fmla="*/ 26043 h 32010"/>
                <a:gd name="connsiteX9" fmla="*/ 20542 w 20542"/>
                <a:gd name="connsiteY9" fmla="*/ 32010 h 32010"/>
                <a:gd name="connsiteX10" fmla="*/ 20542 w 20542"/>
                <a:gd name="connsiteY10" fmla="*/ 31121 h 32010"/>
                <a:gd name="connsiteX11" fmla="*/ 13432 w 20542"/>
                <a:gd name="connsiteY11" fmla="*/ 4458 h 32010"/>
                <a:gd name="connsiteX12" fmla="*/ 13432 w 20542"/>
                <a:gd name="connsiteY12" fmla="*/ 4458 h 32010"/>
                <a:gd name="connsiteX13" fmla="*/ 13432 w 20542"/>
                <a:gd name="connsiteY13" fmla="*/ 3189 h 32010"/>
                <a:gd name="connsiteX14" fmla="*/ 11909 w 20542"/>
                <a:gd name="connsiteY14" fmla="*/ 1792 h 32010"/>
                <a:gd name="connsiteX15" fmla="*/ 10893 w 20542"/>
                <a:gd name="connsiteY15" fmla="*/ 903 h 32010"/>
                <a:gd name="connsiteX16" fmla="*/ 10258 w 20542"/>
                <a:gd name="connsiteY16" fmla="*/ 141 h 32010"/>
                <a:gd name="connsiteX17" fmla="*/ 8988 w 20542"/>
                <a:gd name="connsiteY17" fmla="*/ 141 h 32010"/>
                <a:gd name="connsiteX18" fmla="*/ 7592 w 20542"/>
                <a:gd name="connsiteY18" fmla="*/ 141 h 32010"/>
                <a:gd name="connsiteX19" fmla="*/ 5433 w 20542"/>
                <a:gd name="connsiteY19" fmla="*/ 141 h 32010"/>
                <a:gd name="connsiteX20" fmla="*/ 101 w 20542"/>
                <a:gd name="connsiteY20" fmla="*/ 8013 h 3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42" h="32010">
                  <a:moveTo>
                    <a:pt x="101" y="8013"/>
                  </a:moveTo>
                  <a:lnTo>
                    <a:pt x="1497" y="13219"/>
                  </a:lnTo>
                  <a:lnTo>
                    <a:pt x="5560" y="28455"/>
                  </a:lnTo>
                  <a:lnTo>
                    <a:pt x="5560" y="6236"/>
                  </a:lnTo>
                  <a:cubicBezTo>
                    <a:pt x="5556" y="5605"/>
                    <a:pt x="6064" y="5090"/>
                    <a:pt x="6695" y="5086"/>
                  </a:cubicBezTo>
                  <a:cubicBezTo>
                    <a:pt x="6741" y="5086"/>
                    <a:pt x="6785" y="5088"/>
                    <a:pt x="6830" y="5093"/>
                  </a:cubicBezTo>
                  <a:cubicBezTo>
                    <a:pt x="7461" y="5093"/>
                    <a:pt x="7973" y="5605"/>
                    <a:pt x="7973" y="6236"/>
                  </a:cubicBezTo>
                  <a:lnTo>
                    <a:pt x="7973" y="29471"/>
                  </a:lnTo>
                  <a:cubicBezTo>
                    <a:pt x="9203" y="27340"/>
                    <a:pt x="11479" y="26032"/>
                    <a:pt x="13940" y="26043"/>
                  </a:cubicBezTo>
                  <a:cubicBezTo>
                    <a:pt x="17330" y="26085"/>
                    <a:pt x="20159" y="28642"/>
                    <a:pt x="20542" y="32010"/>
                  </a:cubicBezTo>
                  <a:cubicBezTo>
                    <a:pt x="20542" y="32010"/>
                    <a:pt x="20542" y="32010"/>
                    <a:pt x="20542" y="31121"/>
                  </a:cubicBezTo>
                  <a:lnTo>
                    <a:pt x="13432" y="4458"/>
                  </a:lnTo>
                  <a:cubicBezTo>
                    <a:pt x="13432" y="4458"/>
                    <a:pt x="13432" y="4458"/>
                    <a:pt x="13432" y="4458"/>
                  </a:cubicBezTo>
                  <a:cubicBezTo>
                    <a:pt x="13454" y="4035"/>
                    <a:pt x="13454" y="3612"/>
                    <a:pt x="13432" y="3189"/>
                  </a:cubicBezTo>
                  <a:lnTo>
                    <a:pt x="11909" y="1792"/>
                  </a:lnTo>
                  <a:cubicBezTo>
                    <a:pt x="11632" y="1431"/>
                    <a:pt x="11286" y="1129"/>
                    <a:pt x="10893" y="903"/>
                  </a:cubicBezTo>
                  <a:lnTo>
                    <a:pt x="10258" y="141"/>
                  </a:lnTo>
                  <a:lnTo>
                    <a:pt x="8988" y="141"/>
                  </a:lnTo>
                  <a:lnTo>
                    <a:pt x="7592" y="141"/>
                  </a:lnTo>
                  <a:cubicBezTo>
                    <a:pt x="6884" y="-47"/>
                    <a:pt x="6140" y="-47"/>
                    <a:pt x="5433" y="141"/>
                  </a:cubicBezTo>
                  <a:cubicBezTo>
                    <a:pt x="1830" y="906"/>
                    <a:pt x="-525" y="4383"/>
                    <a:pt x="101" y="80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9C01945D-4020-48EA-895D-FFD574511F13}"/>
                </a:ext>
              </a:extLst>
            </p:cNvPr>
            <p:cNvSpPr/>
            <p:nvPr/>
          </p:nvSpPr>
          <p:spPr>
            <a:xfrm>
              <a:off x="414166" y="4779319"/>
              <a:ext cx="2412" cy="961278"/>
            </a:xfrm>
            <a:custGeom>
              <a:avLst/>
              <a:gdLst>
                <a:gd name="connsiteX0" fmla="*/ 1397 w 2412"/>
                <a:gd name="connsiteY0" fmla="*/ 961278 h 961278"/>
                <a:gd name="connsiteX1" fmla="*/ 1397 w 2412"/>
                <a:gd name="connsiteY1" fmla="*/ 961278 h 961278"/>
                <a:gd name="connsiteX2" fmla="*/ 1397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70 w 2412"/>
                <a:gd name="connsiteY5" fmla="*/ 7 h 961278"/>
                <a:gd name="connsiteX6" fmla="*/ 8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7" y="961278"/>
                  </a:moveTo>
                  <a:lnTo>
                    <a:pt x="1397" y="961278"/>
                  </a:lnTo>
                  <a:lnTo>
                    <a:pt x="1397" y="27813"/>
                  </a:lnTo>
                  <a:cubicBezTo>
                    <a:pt x="1463" y="26607"/>
                    <a:pt x="1811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1" y="7"/>
                    <a:pt x="1270" y="7"/>
                  </a:cubicBezTo>
                  <a:cubicBezTo>
                    <a:pt x="642" y="-63"/>
                    <a:pt x="77" y="389"/>
                    <a:pt x="8" y="1016"/>
                  </a:cubicBezTo>
                  <a:cubicBezTo>
                    <a:pt x="3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28463A63-1DED-40B0-9641-8B2ABA5A6415}"/>
                </a:ext>
              </a:extLst>
            </p:cNvPr>
            <p:cNvSpPr/>
            <p:nvPr/>
          </p:nvSpPr>
          <p:spPr>
            <a:xfrm>
              <a:off x="415689" y="4800273"/>
              <a:ext cx="13870" cy="940323"/>
            </a:xfrm>
            <a:custGeom>
              <a:avLst/>
              <a:gdLst>
                <a:gd name="connsiteX0" fmla="*/ 6983 w 13870"/>
                <a:gd name="connsiteY0" fmla="*/ 2 h 940323"/>
                <a:gd name="connsiteX1" fmla="*/ 1016 w 13870"/>
                <a:gd name="connsiteY1" fmla="*/ 3430 h 940323"/>
                <a:gd name="connsiteX2" fmla="*/ 0 w 13870"/>
                <a:gd name="connsiteY2" fmla="*/ 6858 h 940323"/>
                <a:gd name="connsiteX3" fmla="*/ 0 w 13870"/>
                <a:gd name="connsiteY3" fmla="*/ 940324 h 940323"/>
                <a:gd name="connsiteX4" fmla="*/ 13839 w 13870"/>
                <a:gd name="connsiteY4" fmla="*/ 940324 h 940323"/>
                <a:gd name="connsiteX5" fmla="*/ 13839 w 13870"/>
                <a:gd name="connsiteY5" fmla="*/ 6858 h 940323"/>
                <a:gd name="connsiteX6" fmla="*/ 13839 w 13870"/>
                <a:gd name="connsiteY6" fmla="*/ 5970 h 940323"/>
                <a:gd name="connsiteX7" fmla="*/ 6983 w 13870"/>
                <a:gd name="connsiteY7" fmla="*/ 2 h 940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70" h="940323">
                  <a:moveTo>
                    <a:pt x="6983" y="2"/>
                  </a:moveTo>
                  <a:cubicBezTo>
                    <a:pt x="4523" y="-8"/>
                    <a:pt x="2246" y="1300"/>
                    <a:pt x="1016" y="3430"/>
                  </a:cubicBezTo>
                  <a:cubicBezTo>
                    <a:pt x="414" y="4478"/>
                    <a:pt x="66" y="5652"/>
                    <a:pt x="0" y="6858"/>
                  </a:cubicBezTo>
                  <a:lnTo>
                    <a:pt x="0" y="940324"/>
                  </a:lnTo>
                  <a:lnTo>
                    <a:pt x="13839" y="940324"/>
                  </a:lnTo>
                  <a:lnTo>
                    <a:pt x="13839" y="6858"/>
                  </a:lnTo>
                  <a:cubicBezTo>
                    <a:pt x="13881" y="6564"/>
                    <a:pt x="13881" y="6264"/>
                    <a:pt x="13839" y="5970"/>
                  </a:cubicBezTo>
                  <a:cubicBezTo>
                    <a:pt x="13446" y="2504"/>
                    <a:pt x="10470" y="-86"/>
                    <a:pt x="6983" y="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991389A4-E076-4028-B45F-1F126B4F4604}"/>
                </a:ext>
              </a:extLst>
            </p:cNvPr>
            <p:cNvSpPr/>
            <p:nvPr/>
          </p:nvSpPr>
          <p:spPr>
            <a:xfrm>
              <a:off x="3435852" y="6471549"/>
              <a:ext cx="2412" cy="392964"/>
            </a:xfrm>
            <a:custGeom>
              <a:avLst/>
              <a:gdLst>
                <a:gd name="connsiteX0" fmla="*/ 0 w 2412"/>
                <a:gd name="connsiteY0" fmla="*/ 0 h 392964"/>
                <a:gd name="connsiteX1" fmla="*/ 2412 w 2412"/>
                <a:gd name="connsiteY1" fmla="*/ 0 h 392964"/>
                <a:gd name="connsiteX2" fmla="*/ 2412 w 2412"/>
                <a:gd name="connsiteY2" fmla="*/ 392964 h 392964"/>
                <a:gd name="connsiteX3" fmla="*/ 0 w 2412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92964">
                  <a:moveTo>
                    <a:pt x="0" y="0"/>
                  </a:moveTo>
                  <a:lnTo>
                    <a:pt x="2412" y="0"/>
                  </a:lnTo>
                  <a:lnTo>
                    <a:pt x="2412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7C43ECF3-567B-4839-A479-A0EC8C53AE73}"/>
                </a:ext>
              </a:extLst>
            </p:cNvPr>
            <p:cNvSpPr/>
            <p:nvPr/>
          </p:nvSpPr>
          <p:spPr>
            <a:xfrm>
              <a:off x="1369719" y="6393082"/>
              <a:ext cx="65007" cy="11555"/>
            </a:xfrm>
            <a:custGeom>
              <a:avLst/>
              <a:gdLst>
                <a:gd name="connsiteX0" fmla="*/ 65007 w 65007"/>
                <a:gd name="connsiteY0" fmla="*/ 1 h 11555"/>
                <a:gd name="connsiteX1" fmla="*/ 0 w 65007"/>
                <a:gd name="connsiteY1" fmla="*/ 1 h 11555"/>
                <a:gd name="connsiteX2" fmla="*/ 3936 w 65007"/>
                <a:gd name="connsiteY2" fmla="*/ 1 h 11555"/>
                <a:gd name="connsiteX3" fmla="*/ 4952 w 65007"/>
                <a:gd name="connsiteY3" fmla="*/ 1 h 11555"/>
                <a:gd name="connsiteX4" fmla="*/ 6348 w 65007"/>
                <a:gd name="connsiteY4" fmla="*/ 1 h 11555"/>
                <a:gd name="connsiteX5" fmla="*/ 7364 w 65007"/>
                <a:gd name="connsiteY5" fmla="*/ 763 h 11555"/>
                <a:gd name="connsiteX6" fmla="*/ 8380 w 65007"/>
                <a:gd name="connsiteY6" fmla="*/ 1525 h 11555"/>
                <a:gd name="connsiteX7" fmla="*/ 9142 w 65007"/>
                <a:gd name="connsiteY7" fmla="*/ 2667 h 11555"/>
                <a:gd name="connsiteX8" fmla="*/ 9142 w 65007"/>
                <a:gd name="connsiteY8" fmla="*/ 3810 h 11555"/>
                <a:gd name="connsiteX9" fmla="*/ 9142 w 65007"/>
                <a:gd name="connsiteY9" fmla="*/ 5080 h 11555"/>
                <a:gd name="connsiteX10" fmla="*/ 9142 w 65007"/>
                <a:gd name="connsiteY10" fmla="*/ 6222 h 11555"/>
                <a:gd name="connsiteX11" fmla="*/ 9142 w 65007"/>
                <a:gd name="connsiteY11" fmla="*/ 6222 h 11555"/>
                <a:gd name="connsiteX12" fmla="*/ 9142 w 65007"/>
                <a:gd name="connsiteY12" fmla="*/ 7492 h 11555"/>
                <a:gd name="connsiteX13" fmla="*/ 9142 w 65007"/>
                <a:gd name="connsiteY13" fmla="*/ 8508 h 11555"/>
                <a:gd name="connsiteX14" fmla="*/ 8253 w 65007"/>
                <a:gd name="connsiteY14" fmla="*/ 9778 h 11555"/>
                <a:gd name="connsiteX15" fmla="*/ 8253 w 65007"/>
                <a:gd name="connsiteY15" fmla="*/ 10666 h 11555"/>
                <a:gd name="connsiteX16" fmla="*/ 6856 w 65007"/>
                <a:gd name="connsiteY16" fmla="*/ 11555 h 11555"/>
                <a:gd name="connsiteX17" fmla="*/ 6094 w 65007"/>
                <a:gd name="connsiteY17" fmla="*/ 11555 h 11555"/>
                <a:gd name="connsiteX18" fmla="*/ 5079 w 65007"/>
                <a:gd name="connsiteY18" fmla="*/ 11555 h 11555"/>
                <a:gd name="connsiteX19" fmla="*/ 58278 w 65007"/>
                <a:gd name="connsiteY19" fmla="*/ 11555 h 11555"/>
                <a:gd name="connsiteX20" fmla="*/ 58278 w 65007"/>
                <a:gd name="connsiteY20" fmla="*/ 4699 h 11555"/>
                <a:gd name="connsiteX21" fmla="*/ 65007 w 65007"/>
                <a:gd name="connsiteY21" fmla="*/ 1 h 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5007" h="11555">
                  <a:moveTo>
                    <a:pt x="65007" y="1"/>
                  </a:moveTo>
                  <a:lnTo>
                    <a:pt x="0" y="1"/>
                  </a:lnTo>
                  <a:lnTo>
                    <a:pt x="3936" y="1"/>
                  </a:lnTo>
                  <a:lnTo>
                    <a:pt x="4952" y="1"/>
                  </a:lnTo>
                  <a:lnTo>
                    <a:pt x="6348" y="1"/>
                  </a:lnTo>
                  <a:lnTo>
                    <a:pt x="7364" y="763"/>
                  </a:lnTo>
                  <a:lnTo>
                    <a:pt x="8380" y="1525"/>
                  </a:lnTo>
                  <a:cubicBezTo>
                    <a:pt x="8672" y="1880"/>
                    <a:pt x="8939" y="2261"/>
                    <a:pt x="9142" y="2667"/>
                  </a:cubicBezTo>
                  <a:cubicBezTo>
                    <a:pt x="9205" y="3048"/>
                    <a:pt x="9205" y="3429"/>
                    <a:pt x="9142" y="3810"/>
                  </a:cubicBezTo>
                  <a:cubicBezTo>
                    <a:pt x="9256" y="4229"/>
                    <a:pt x="9256" y="4661"/>
                    <a:pt x="9142" y="5080"/>
                  </a:cubicBezTo>
                  <a:cubicBezTo>
                    <a:pt x="9205" y="5461"/>
                    <a:pt x="9205" y="5841"/>
                    <a:pt x="9142" y="6222"/>
                  </a:cubicBezTo>
                  <a:lnTo>
                    <a:pt x="9142" y="6222"/>
                  </a:lnTo>
                  <a:cubicBezTo>
                    <a:pt x="9180" y="6641"/>
                    <a:pt x="9180" y="7073"/>
                    <a:pt x="9142" y="7492"/>
                  </a:cubicBezTo>
                  <a:cubicBezTo>
                    <a:pt x="9218" y="7822"/>
                    <a:pt x="9218" y="8178"/>
                    <a:pt x="9142" y="8508"/>
                  </a:cubicBezTo>
                  <a:cubicBezTo>
                    <a:pt x="8926" y="8978"/>
                    <a:pt x="8621" y="9409"/>
                    <a:pt x="8253" y="9778"/>
                  </a:cubicBezTo>
                  <a:cubicBezTo>
                    <a:pt x="8316" y="10070"/>
                    <a:pt x="8316" y="10374"/>
                    <a:pt x="8253" y="10666"/>
                  </a:cubicBezTo>
                  <a:cubicBezTo>
                    <a:pt x="7834" y="11035"/>
                    <a:pt x="7364" y="11339"/>
                    <a:pt x="6856" y="11555"/>
                  </a:cubicBezTo>
                  <a:lnTo>
                    <a:pt x="6094" y="11555"/>
                  </a:lnTo>
                  <a:lnTo>
                    <a:pt x="5079" y="11555"/>
                  </a:lnTo>
                  <a:lnTo>
                    <a:pt x="58278" y="11555"/>
                  </a:lnTo>
                  <a:lnTo>
                    <a:pt x="58278" y="4699"/>
                  </a:lnTo>
                  <a:cubicBezTo>
                    <a:pt x="59268" y="1842"/>
                    <a:pt x="61985" y="-50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E2659DC8-4227-484D-94BF-EB24824EA181}"/>
                </a:ext>
              </a:extLst>
            </p:cNvPr>
            <p:cNvSpPr/>
            <p:nvPr/>
          </p:nvSpPr>
          <p:spPr>
            <a:xfrm>
              <a:off x="687525" y="5806366"/>
              <a:ext cx="2412" cy="273488"/>
            </a:xfrm>
            <a:custGeom>
              <a:avLst/>
              <a:gdLst>
                <a:gd name="connsiteX0" fmla="*/ 1270 w 2412"/>
                <a:gd name="connsiteY0" fmla="*/ 273234 h 273488"/>
                <a:gd name="connsiteX1" fmla="*/ 2412 w 2412"/>
                <a:gd name="connsiteY1" fmla="*/ 273234 h 273488"/>
                <a:gd name="connsiteX2" fmla="*/ 2412 w 2412"/>
                <a:gd name="connsiteY2" fmla="*/ 0 h 273488"/>
                <a:gd name="connsiteX3" fmla="*/ 1270 w 2412"/>
                <a:gd name="connsiteY3" fmla="*/ 0 h 273488"/>
                <a:gd name="connsiteX4" fmla="*/ 0 w 2412"/>
                <a:gd name="connsiteY4" fmla="*/ 0 h 273488"/>
                <a:gd name="connsiteX5" fmla="*/ 0 w 2412"/>
                <a:gd name="connsiteY5" fmla="*/ 273488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488">
                  <a:moveTo>
                    <a:pt x="1270" y="273234"/>
                  </a:moveTo>
                  <a:lnTo>
                    <a:pt x="2412" y="273234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0213C6B-0389-4A46-9EC0-C71BA3F6F5C1}"/>
                </a:ext>
              </a:extLst>
            </p:cNvPr>
            <p:cNvSpPr/>
            <p:nvPr/>
          </p:nvSpPr>
          <p:spPr>
            <a:xfrm>
              <a:off x="678753" y="5582126"/>
              <a:ext cx="16771" cy="23250"/>
            </a:xfrm>
            <a:custGeom>
              <a:avLst/>
              <a:gdLst>
                <a:gd name="connsiteX0" fmla="*/ 12 w 16771"/>
                <a:gd name="connsiteY0" fmla="*/ 7253 h 23250"/>
                <a:gd name="connsiteX1" fmla="*/ 1028 w 16771"/>
                <a:gd name="connsiteY1" fmla="*/ 12840 h 23250"/>
                <a:gd name="connsiteX2" fmla="*/ 3059 w 16771"/>
                <a:gd name="connsiteY2" fmla="*/ 23251 h 23250"/>
                <a:gd name="connsiteX3" fmla="*/ 3059 w 16771"/>
                <a:gd name="connsiteY3" fmla="*/ 22489 h 23250"/>
                <a:gd name="connsiteX4" fmla="*/ 5472 w 16771"/>
                <a:gd name="connsiteY4" fmla="*/ 17410 h 23250"/>
                <a:gd name="connsiteX5" fmla="*/ 5472 w 16771"/>
                <a:gd name="connsiteY5" fmla="*/ 5983 h 23250"/>
                <a:gd name="connsiteX6" fmla="*/ 6741 w 16771"/>
                <a:gd name="connsiteY6" fmla="*/ 4714 h 23250"/>
                <a:gd name="connsiteX7" fmla="*/ 8011 w 16771"/>
                <a:gd name="connsiteY7" fmla="*/ 5983 h 23250"/>
                <a:gd name="connsiteX8" fmla="*/ 8011 w 16771"/>
                <a:gd name="connsiteY8" fmla="*/ 16014 h 23250"/>
                <a:gd name="connsiteX9" fmla="*/ 10042 w 16771"/>
                <a:gd name="connsiteY9" fmla="*/ 16014 h 23250"/>
                <a:gd name="connsiteX10" fmla="*/ 16772 w 16771"/>
                <a:gd name="connsiteY10" fmla="*/ 22235 h 23250"/>
                <a:gd name="connsiteX11" fmla="*/ 16772 w 16771"/>
                <a:gd name="connsiteY11" fmla="*/ 21600 h 23250"/>
                <a:gd name="connsiteX12" fmla="*/ 13471 w 16771"/>
                <a:gd name="connsiteY12" fmla="*/ 4079 h 23250"/>
                <a:gd name="connsiteX13" fmla="*/ 13471 w 16771"/>
                <a:gd name="connsiteY13" fmla="*/ 3444 h 23250"/>
                <a:gd name="connsiteX14" fmla="*/ 13471 w 16771"/>
                <a:gd name="connsiteY14" fmla="*/ 2174 h 23250"/>
                <a:gd name="connsiteX15" fmla="*/ 12709 w 16771"/>
                <a:gd name="connsiteY15" fmla="*/ 1159 h 23250"/>
                <a:gd name="connsiteX16" fmla="*/ 11820 w 16771"/>
                <a:gd name="connsiteY16" fmla="*/ 143 h 23250"/>
                <a:gd name="connsiteX17" fmla="*/ 10804 w 16771"/>
                <a:gd name="connsiteY17" fmla="*/ 143 h 23250"/>
                <a:gd name="connsiteX18" fmla="*/ 9535 w 16771"/>
                <a:gd name="connsiteY18" fmla="*/ 143 h 23250"/>
                <a:gd name="connsiteX19" fmla="*/ 8265 w 16771"/>
                <a:gd name="connsiteY19" fmla="*/ 143 h 23250"/>
                <a:gd name="connsiteX20" fmla="*/ 6233 w 16771"/>
                <a:gd name="connsiteY20" fmla="*/ 143 h 23250"/>
                <a:gd name="connsiteX21" fmla="*/ 12 w 16771"/>
                <a:gd name="connsiteY21" fmla="*/ 7253 h 2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71" h="23250">
                  <a:moveTo>
                    <a:pt x="12" y="7253"/>
                  </a:moveTo>
                  <a:lnTo>
                    <a:pt x="1028" y="12840"/>
                  </a:lnTo>
                  <a:lnTo>
                    <a:pt x="3059" y="23251"/>
                  </a:lnTo>
                  <a:lnTo>
                    <a:pt x="3059" y="22489"/>
                  </a:lnTo>
                  <a:cubicBezTo>
                    <a:pt x="3116" y="20533"/>
                    <a:pt x="3991" y="18690"/>
                    <a:pt x="5472" y="17410"/>
                  </a:cubicBezTo>
                  <a:lnTo>
                    <a:pt x="5472" y="5983"/>
                  </a:lnTo>
                  <a:cubicBezTo>
                    <a:pt x="5472" y="5283"/>
                    <a:pt x="6040" y="4714"/>
                    <a:pt x="6741" y="4714"/>
                  </a:cubicBezTo>
                  <a:cubicBezTo>
                    <a:pt x="7442" y="4714"/>
                    <a:pt x="8011" y="5283"/>
                    <a:pt x="8011" y="5983"/>
                  </a:cubicBezTo>
                  <a:lnTo>
                    <a:pt x="8011" y="16014"/>
                  </a:lnTo>
                  <a:cubicBezTo>
                    <a:pt x="8686" y="15943"/>
                    <a:pt x="9367" y="15943"/>
                    <a:pt x="10042" y="16014"/>
                  </a:cubicBezTo>
                  <a:cubicBezTo>
                    <a:pt x="13546" y="16063"/>
                    <a:pt x="16448" y="18746"/>
                    <a:pt x="16772" y="22235"/>
                  </a:cubicBezTo>
                  <a:lnTo>
                    <a:pt x="16772" y="21600"/>
                  </a:lnTo>
                  <a:lnTo>
                    <a:pt x="13471" y="4079"/>
                  </a:lnTo>
                  <a:cubicBezTo>
                    <a:pt x="13502" y="3868"/>
                    <a:pt x="13502" y="3655"/>
                    <a:pt x="13471" y="3444"/>
                  </a:cubicBezTo>
                  <a:cubicBezTo>
                    <a:pt x="13521" y="3022"/>
                    <a:pt x="13521" y="2596"/>
                    <a:pt x="13471" y="2174"/>
                  </a:cubicBezTo>
                  <a:cubicBezTo>
                    <a:pt x="13290" y="1786"/>
                    <a:pt x="13031" y="1440"/>
                    <a:pt x="12709" y="1159"/>
                  </a:cubicBezTo>
                  <a:lnTo>
                    <a:pt x="11820" y="143"/>
                  </a:lnTo>
                  <a:lnTo>
                    <a:pt x="10804" y="143"/>
                  </a:lnTo>
                  <a:lnTo>
                    <a:pt x="9535" y="143"/>
                  </a:lnTo>
                  <a:lnTo>
                    <a:pt x="8265" y="143"/>
                  </a:lnTo>
                  <a:cubicBezTo>
                    <a:pt x="7601" y="-48"/>
                    <a:pt x="6897" y="-48"/>
                    <a:pt x="6233" y="143"/>
                  </a:cubicBezTo>
                  <a:cubicBezTo>
                    <a:pt x="2565" y="415"/>
                    <a:pt x="-206" y="3581"/>
                    <a:pt x="12" y="72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3F97B5E-051E-44E4-9C27-17F55C5D150C}"/>
                </a:ext>
              </a:extLst>
            </p:cNvPr>
            <p:cNvSpPr/>
            <p:nvPr/>
          </p:nvSpPr>
          <p:spPr>
            <a:xfrm>
              <a:off x="684224" y="5586839"/>
              <a:ext cx="2539" cy="12696"/>
            </a:xfrm>
            <a:custGeom>
              <a:avLst/>
              <a:gdLst>
                <a:gd name="connsiteX0" fmla="*/ 2539 w 2539"/>
                <a:gd name="connsiteY0" fmla="*/ 1270 h 12696"/>
                <a:gd name="connsiteX1" fmla="*/ 1270 w 2539"/>
                <a:gd name="connsiteY1" fmla="*/ 0 h 12696"/>
                <a:gd name="connsiteX2" fmla="*/ 0 w 2539"/>
                <a:gd name="connsiteY2" fmla="*/ 1270 h 12696"/>
                <a:gd name="connsiteX3" fmla="*/ 0 w 2539"/>
                <a:gd name="connsiteY3" fmla="*/ 12697 h 12696"/>
                <a:gd name="connsiteX4" fmla="*/ 2539 w 2539"/>
                <a:gd name="connsiteY4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2696">
                  <a:moveTo>
                    <a:pt x="2539" y="1270"/>
                  </a:move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2697"/>
                  </a:lnTo>
                  <a:cubicBezTo>
                    <a:pt x="741" y="12062"/>
                    <a:pt x="1606" y="11586"/>
                    <a:pt x="2539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B7C3516E-961C-4B56-9A97-9775A81706F1}"/>
                </a:ext>
              </a:extLst>
            </p:cNvPr>
            <p:cNvSpPr/>
            <p:nvPr/>
          </p:nvSpPr>
          <p:spPr>
            <a:xfrm>
              <a:off x="3597734" y="6462280"/>
              <a:ext cx="62087" cy="15744"/>
            </a:xfrm>
            <a:custGeom>
              <a:avLst/>
              <a:gdLst>
                <a:gd name="connsiteX0" fmla="*/ 0 w 62087"/>
                <a:gd name="connsiteY0" fmla="*/ 0 h 15744"/>
                <a:gd name="connsiteX1" fmla="*/ 0 w 62087"/>
                <a:gd name="connsiteY1" fmla="*/ 0 h 15744"/>
                <a:gd name="connsiteX2" fmla="*/ 6856 w 62087"/>
                <a:gd name="connsiteY2" fmla="*/ 6856 h 15744"/>
                <a:gd name="connsiteX3" fmla="*/ 0 w 62087"/>
                <a:gd name="connsiteY3" fmla="*/ 13713 h 15744"/>
                <a:gd name="connsiteX4" fmla="*/ 0 w 62087"/>
                <a:gd name="connsiteY4" fmla="*/ 13713 h 15744"/>
                <a:gd name="connsiteX5" fmla="*/ 53707 w 62087"/>
                <a:gd name="connsiteY5" fmla="*/ 15744 h 15744"/>
                <a:gd name="connsiteX6" fmla="*/ 53707 w 62087"/>
                <a:gd name="connsiteY6" fmla="*/ 9142 h 15744"/>
                <a:gd name="connsiteX7" fmla="*/ 60563 w 62087"/>
                <a:gd name="connsiteY7" fmla="*/ 2285 h 15744"/>
                <a:gd name="connsiteX8" fmla="*/ 62087 w 62087"/>
                <a:gd name="connsiteY8" fmla="*/ 2285 h 15744"/>
                <a:gd name="connsiteX9" fmla="*/ 60817 w 62087"/>
                <a:gd name="connsiteY9" fmla="*/ 2285 h 15744"/>
                <a:gd name="connsiteX10" fmla="*/ 13840 w 62087"/>
                <a:gd name="connsiteY10" fmla="*/ 508 h 15744"/>
                <a:gd name="connsiteX11" fmla="*/ 8634 w 62087"/>
                <a:gd name="connsiteY11" fmla="*/ 508 h 1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087" h="15744">
                  <a:moveTo>
                    <a:pt x="0" y="0"/>
                  </a:move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ubicBezTo>
                    <a:pt x="6856" y="10640"/>
                    <a:pt x="3784" y="13713"/>
                    <a:pt x="0" y="13713"/>
                  </a:cubicBezTo>
                  <a:lnTo>
                    <a:pt x="0" y="13713"/>
                  </a:lnTo>
                  <a:lnTo>
                    <a:pt x="53707" y="15744"/>
                  </a:lnTo>
                  <a:lnTo>
                    <a:pt x="53707" y="9142"/>
                  </a:lnTo>
                  <a:cubicBezTo>
                    <a:pt x="53707" y="5358"/>
                    <a:pt x="56780" y="2285"/>
                    <a:pt x="60563" y="2285"/>
                  </a:cubicBezTo>
                  <a:lnTo>
                    <a:pt x="62087" y="2285"/>
                  </a:lnTo>
                  <a:lnTo>
                    <a:pt x="60817" y="2285"/>
                  </a:lnTo>
                  <a:lnTo>
                    <a:pt x="13840" y="508"/>
                  </a:lnTo>
                  <a:lnTo>
                    <a:pt x="8634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A0681AAB-9197-4166-B4FD-B0EBF5F4C014}"/>
                </a:ext>
              </a:extLst>
            </p:cNvPr>
            <p:cNvSpPr/>
            <p:nvPr/>
          </p:nvSpPr>
          <p:spPr>
            <a:xfrm>
              <a:off x="3515460" y="5906671"/>
              <a:ext cx="14220" cy="555609"/>
            </a:xfrm>
            <a:custGeom>
              <a:avLst/>
              <a:gdLst>
                <a:gd name="connsiteX0" fmla="*/ 0 w 14220"/>
                <a:gd name="connsiteY0" fmla="*/ 555610 h 555609"/>
                <a:gd name="connsiteX1" fmla="*/ 14220 w 14220"/>
                <a:gd name="connsiteY1" fmla="*/ 555610 h 555609"/>
                <a:gd name="connsiteX2" fmla="*/ 14220 w 14220"/>
                <a:gd name="connsiteY2" fmla="*/ 0 h 555609"/>
                <a:gd name="connsiteX3" fmla="*/ 7326 w 14220"/>
                <a:gd name="connsiteY3" fmla="*/ 6813 h 555609"/>
                <a:gd name="connsiteX4" fmla="*/ 635 w 14220"/>
                <a:gd name="connsiteY4" fmla="*/ 1270 h 555609"/>
                <a:gd name="connsiteX5" fmla="*/ 635 w 14220"/>
                <a:gd name="connsiteY5" fmla="*/ 1270 h 555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20" h="555609">
                  <a:moveTo>
                    <a:pt x="0" y="555610"/>
                  </a:moveTo>
                  <a:lnTo>
                    <a:pt x="14220" y="555610"/>
                  </a:lnTo>
                  <a:lnTo>
                    <a:pt x="14220" y="0"/>
                  </a:lnTo>
                  <a:cubicBezTo>
                    <a:pt x="14195" y="3786"/>
                    <a:pt x="11110" y="6837"/>
                    <a:pt x="7326" y="6813"/>
                  </a:cubicBezTo>
                  <a:cubicBezTo>
                    <a:pt x="4063" y="6793"/>
                    <a:pt x="1257" y="4473"/>
                    <a:pt x="635" y="1270"/>
                  </a:cubicBezTo>
                  <a:lnTo>
                    <a:pt x="635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A28A414F-E623-4EEB-83AE-C74CF99F6606}"/>
                </a:ext>
              </a:extLst>
            </p:cNvPr>
            <p:cNvSpPr/>
            <p:nvPr/>
          </p:nvSpPr>
          <p:spPr>
            <a:xfrm>
              <a:off x="1005705" y="5618231"/>
              <a:ext cx="185625" cy="13935"/>
            </a:xfrm>
            <a:custGeom>
              <a:avLst/>
              <a:gdLst>
                <a:gd name="connsiteX0" fmla="*/ 7364 w 185625"/>
                <a:gd name="connsiteY0" fmla="*/ 8603 h 13935"/>
                <a:gd name="connsiteX1" fmla="*/ 6094 w 185625"/>
                <a:gd name="connsiteY1" fmla="*/ 13936 h 13935"/>
                <a:gd name="connsiteX2" fmla="*/ 178769 w 185625"/>
                <a:gd name="connsiteY2" fmla="*/ 13936 h 13935"/>
                <a:gd name="connsiteX3" fmla="*/ 178769 w 185625"/>
                <a:gd name="connsiteY3" fmla="*/ 6952 h 13935"/>
                <a:gd name="connsiteX4" fmla="*/ 185626 w 185625"/>
                <a:gd name="connsiteY4" fmla="*/ 96 h 13935"/>
                <a:gd name="connsiteX5" fmla="*/ 0 w 185625"/>
                <a:gd name="connsiteY5" fmla="*/ 96 h 13935"/>
                <a:gd name="connsiteX6" fmla="*/ 2158 w 185625"/>
                <a:gd name="connsiteY6" fmla="*/ 96 h 13935"/>
                <a:gd name="connsiteX7" fmla="*/ 7396 w 185625"/>
                <a:gd name="connsiteY7" fmla="*/ 8468 h 13935"/>
                <a:gd name="connsiteX8" fmla="*/ 7364 w 185625"/>
                <a:gd name="connsiteY8" fmla="*/ 8603 h 13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625" h="13935">
                  <a:moveTo>
                    <a:pt x="7364" y="8603"/>
                  </a:moveTo>
                  <a:lnTo>
                    <a:pt x="6094" y="13936"/>
                  </a:lnTo>
                  <a:lnTo>
                    <a:pt x="178769" y="13936"/>
                  </a:lnTo>
                  <a:lnTo>
                    <a:pt x="178769" y="6952"/>
                  </a:lnTo>
                  <a:cubicBezTo>
                    <a:pt x="178769" y="3166"/>
                    <a:pt x="181840" y="96"/>
                    <a:pt x="185626" y="96"/>
                  </a:cubicBezTo>
                  <a:lnTo>
                    <a:pt x="0" y="96"/>
                  </a:lnTo>
                  <a:cubicBezTo>
                    <a:pt x="714" y="-32"/>
                    <a:pt x="1445" y="-32"/>
                    <a:pt x="2158" y="96"/>
                  </a:cubicBezTo>
                  <a:cubicBezTo>
                    <a:pt x="5917" y="962"/>
                    <a:pt x="8262" y="4710"/>
                    <a:pt x="7396" y="8468"/>
                  </a:cubicBezTo>
                  <a:cubicBezTo>
                    <a:pt x="7386" y="8513"/>
                    <a:pt x="7376" y="8559"/>
                    <a:pt x="7364" y="8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867CD16D-285F-4729-8E3E-11988A7DCD01}"/>
                </a:ext>
              </a:extLst>
            </p:cNvPr>
            <p:cNvSpPr/>
            <p:nvPr/>
          </p:nvSpPr>
          <p:spPr>
            <a:xfrm>
              <a:off x="998087" y="5618612"/>
              <a:ext cx="14530" cy="14824"/>
            </a:xfrm>
            <a:custGeom>
              <a:avLst/>
              <a:gdLst>
                <a:gd name="connsiteX0" fmla="*/ 6602 w 14530"/>
                <a:gd name="connsiteY0" fmla="*/ 6825 h 14824"/>
                <a:gd name="connsiteX1" fmla="*/ 6602 w 14530"/>
                <a:gd name="connsiteY1" fmla="*/ 6825 h 14824"/>
                <a:gd name="connsiteX2" fmla="*/ 6602 w 14530"/>
                <a:gd name="connsiteY2" fmla="*/ 6825 h 14824"/>
                <a:gd name="connsiteX3" fmla="*/ 7872 w 14530"/>
                <a:gd name="connsiteY3" fmla="*/ 5556 h 14824"/>
                <a:gd name="connsiteX4" fmla="*/ 9142 w 14530"/>
                <a:gd name="connsiteY4" fmla="*/ 6825 h 14824"/>
                <a:gd name="connsiteX5" fmla="*/ 9142 w 14530"/>
                <a:gd name="connsiteY5" fmla="*/ 7714 h 14824"/>
                <a:gd name="connsiteX6" fmla="*/ 13078 w 14530"/>
                <a:gd name="connsiteY6" fmla="*/ 13936 h 14824"/>
                <a:gd name="connsiteX7" fmla="*/ 13078 w 14530"/>
                <a:gd name="connsiteY7" fmla="*/ 14824 h 14824"/>
                <a:gd name="connsiteX8" fmla="*/ 13078 w 14530"/>
                <a:gd name="connsiteY8" fmla="*/ 13809 h 14824"/>
                <a:gd name="connsiteX9" fmla="*/ 14347 w 14530"/>
                <a:gd name="connsiteY9" fmla="*/ 8476 h 14824"/>
                <a:gd name="connsiteX10" fmla="*/ 9142 w 14530"/>
                <a:gd name="connsiteY10" fmla="*/ 96 h 14824"/>
                <a:gd name="connsiteX11" fmla="*/ 6983 w 14530"/>
                <a:gd name="connsiteY11" fmla="*/ 96 h 14824"/>
                <a:gd name="connsiteX12" fmla="*/ 5713 w 14530"/>
                <a:gd name="connsiteY12" fmla="*/ 96 h 14824"/>
                <a:gd name="connsiteX13" fmla="*/ 4444 w 14530"/>
                <a:gd name="connsiteY13" fmla="*/ 96 h 14824"/>
                <a:gd name="connsiteX14" fmla="*/ 3428 w 14530"/>
                <a:gd name="connsiteY14" fmla="*/ 858 h 14824"/>
                <a:gd name="connsiteX15" fmla="*/ 2412 w 14530"/>
                <a:gd name="connsiteY15" fmla="*/ 1620 h 14824"/>
                <a:gd name="connsiteX16" fmla="*/ 1651 w 14530"/>
                <a:gd name="connsiteY16" fmla="*/ 2762 h 14824"/>
                <a:gd name="connsiteX17" fmla="*/ 1651 w 14530"/>
                <a:gd name="connsiteY17" fmla="*/ 4032 h 14824"/>
                <a:gd name="connsiteX18" fmla="*/ 1651 w 14530"/>
                <a:gd name="connsiteY18" fmla="*/ 4032 h 14824"/>
                <a:gd name="connsiteX19" fmla="*/ 0 w 14530"/>
                <a:gd name="connsiteY19" fmla="*/ 11142 h 14824"/>
                <a:gd name="connsiteX20" fmla="*/ 0 w 14530"/>
                <a:gd name="connsiteY20" fmla="*/ 11904 h 14824"/>
                <a:gd name="connsiteX21" fmla="*/ 6602 w 14530"/>
                <a:gd name="connsiteY21" fmla="*/ 6825 h 1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530" h="14824">
                  <a:moveTo>
                    <a:pt x="6602" y="6825"/>
                  </a:moveTo>
                  <a:lnTo>
                    <a:pt x="6602" y="6825"/>
                  </a:lnTo>
                  <a:lnTo>
                    <a:pt x="6602" y="6825"/>
                  </a:lnTo>
                  <a:cubicBezTo>
                    <a:pt x="6602" y="6125"/>
                    <a:pt x="7171" y="5556"/>
                    <a:pt x="7872" y="5556"/>
                  </a:cubicBezTo>
                  <a:cubicBezTo>
                    <a:pt x="8573" y="5556"/>
                    <a:pt x="9142" y="6125"/>
                    <a:pt x="9142" y="6825"/>
                  </a:cubicBezTo>
                  <a:lnTo>
                    <a:pt x="9142" y="7714"/>
                  </a:lnTo>
                  <a:cubicBezTo>
                    <a:pt x="11508" y="8895"/>
                    <a:pt x="13024" y="11291"/>
                    <a:pt x="13078" y="13936"/>
                  </a:cubicBezTo>
                  <a:lnTo>
                    <a:pt x="13078" y="14824"/>
                  </a:lnTo>
                  <a:lnTo>
                    <a:pt x="13078" y="13809"/>
                  </a:lnTo>
                  <a:lnTo>
                    <a:pt x="14347" y="8476"/>
                  </a:lnTo>
                  <a:cubicBezTo>
                    <a:pt x="15220" y="4725"/>
                    <a:pt x="12891" y="976"/>
                    <a:pt x="9142" y="96"/>
                  </a:cubicBezTo>
                  <a:cubicBezTo>
                    <a:pt x="8428" y="-32"/>
                    <a:pt x="7697" y="-32"/>
                    <a:pt x="6983" y="96"/>
                  </a:cubicBezTo>
                  <a:lnTo>
                    <a:pt x="5713" y="96"/>
                  </a:lnTo>
                  <a:lnTo>
                    <a:pt x="4444" y="96"/>
                  </a:lnTo>
                  <a:cubicBezTo>
                    <a:pt x="4032" y="235"/>
                    <a:pt x="3677" y="503"/>
                    <a:pt x="3428" y="858"/>
                  </a:cubicBezTo>
                  <a:lnTo>
                    <a:pt x="2412" y="1620"/>
                  </a:lnTo>
                  <a:lnTo>
                    <a:pt x="1651" y="2762"/>
                  </a:lnTo>
                  <a:cubicBezTo>
                    <a:pt x="1629" y="3185"/>
                    <a:pt x="1629" y="3609"/>
                    <a:pt x="1651" y="4032"/>
                  </a:cubicBezTo>
                  <a:cubicBezTo>
                    <a:pt x="1651" y="4032"/>
                    <a:pt x="1651" y="4032"/>
                    <a:pt x="1651" y="4032"/>
                  </a:cubicBezTo>
                  <a:lnTo>
                    <a:pt x="0" y="11142"/>
                  </a:lnTo>
                  <a:lnTo>
                    <a:pt x="0" y="11904"/>
                  </a:lnTo>
                  <a:cubicBezTo>
                    <a:pt x="763" y="8889"/>
                    <a:pt x="3493" y="6789"/>
                    <a:pt x="6602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4A425A28-69AA-4A45-A206-4B6023C33689}"/>
                </a:ext>
              </a:extLst>
            </p:cNvPr>
            <p:cNvSpPr/>
            <p:nvPr/>
          </p:nvSpPr>
          <p:spPr>
            <a:xfrm>
              <a:off x="488822" y="5597759"/>
              <a:ext cx="151090" cy="13839"/>
            </a:xfrm>
            <a:custGeom>
              <a:avLst/>
              <a:gdLst>
                <a:gd name="connsiteX0" fmla="*/ 6348 w 151090"/>
                <a:gd name="connsiteY0" fmla="*/ 6856 h 13839"/>
                <a:gd name="connsiteX1" fmla="*/ 6348 w 151090"/>
                <a:gd name="connsiteY1" fmla="*/ 13839 h 13839"/>
                <a:gd name="connsiteX2" fmla="*/ 151091 w 151090"/>
                <a:gd name="connsiteY2" fmla="*/ 13839 h 13839"/>
                <a:gd name="connsiteX3" fmla="*/ 151091 w 151090"/>
                <a:gd name="connsiteY3" fmla="*/ 0 h 13839"/>
                <a:gd name="connsiteX4" fmla="*/ 0 w 151090"/>
                <a:gd name="connsiteY4" fmla="*/ 0 h 13839"/>
                <a:gd name="connsiteX5" fmla="*/ 6348 w 151090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090" h="13839">
                  <a:moveTo>
                    <a:pt x="6348" y="6856"/>
                  </a:moveTo>
                  <a:lnTo>
                    <a:pt x="6348" y="13839"/>
                  </a:lnTo>
                  <a:lnTo>
                    <a:pt x="151091" y="13839"/>
                  </a:lnTo>
                  <a:lnTo>
                    <a:pt x="151091" y="0"/>
                  </a:lnTo>
                  <a:lnTo>
                    <a:pt x="0" y="0"/>
                  </a:lnTo>
                  <a:cubicBezTo>
                    <a:pt x="3587" y="267"/>
                    <a:pt x="6359" y="3259"/>
                    <a:pt x="6348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3EE693F6-988B-4A1D-83F0-52DD133F43F3}"/>
                </a:ext>
              </a:extLst>
            </p:cNvPr>
            <p:cNvSpPr/>
            <p:nvPr/>
          </p:nvSpPr>
          <p:spPr>
            <a:xfrm>
              <a:off x="997706" y="5625564"/>
              <a:ext cx="6729" cy="166962"/>
            </a:xfrm>
            <a:custGeom>
              <a:avLst/>
              <a:gdLst>
                <a:gd name="connsiteX0" fmla="*/ 6729 w 6729"/>
                <a:gd name="connsiteY0" fmla="*/ 151853 h 166962"/>
                <a:gd name="connsiteX1" fmla="*/ 6729 w 6729"/>
                <a:gd name="connsiteY1" fmla="*/ 151853 h 166962"/>
                <a:gd name="connsiteX2" fmla="*/ 6729 w 6729"/>
                <a:gd name="connsiteY2" fmla="*/ 149695 h 166962"/>
                <a:gd name="connsiteX3" fmla="*/ 6729 w 6729"/>
                <a:gd name="connsiteY3" fmla="*/ 0 h 166962"/>
                <a:gd name="connsiteX4" fmla="*/ 6729 w 6729"/>
                <a:gd name="connsiteY4" fmla="*/ 0 h 166962"/>
                <a:gd name="connsiteX5" fmla="*/ 0 w 6729"/>
                <a:gd name="connsiteY5" fmla="*/ 6095 h 166962"/>
                <a:gd name="connsiteX6" fmla="*/ 0 w 6729"/>
                <a:gd name="connsiteY6" fmla="*/ 6856 h 166962"/>
                <a:gd name="connsiteX7" fmla="*/ 0 w 6729"/>
                <a:gd name="connsiteY7" fmla="*/ 166962 h 166962"/>
                <a:gd name="connsiteX8" fmla="*/ 2158 w 6729"/>
                <a:gd name="connsiteY8" fmla="*/ 166962 h 16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6962">
                  <a:moveTo>
                    <a:pt x="6729" y="151853"/>
                  </a:moveTo>
                  <a:lnTo>
                    <a:pt x="6729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48" y="-15"/>
                    <a:pt x="329" y="2628"/>
                    <a:pt x="0" y="6095"/>
                  </a:cubicBezTo>
                  <a:cubicBezTo>
                    <a:pt x="0" y="6095"/>
                    <a:pt x="0" y="6095"/>
                    <a:pt x="0" y="6856"/>
                  </a:cubicBezTo>
                  <a:lnTo>
                    <a:pt x="0" y="166962"/>
                  </a:lnTo>
                  <a:lnTo>
                    <a:pt x="2158" y="1669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79F99AE2-4BC2-4B00-980D-5608A5F04513}"/>
                </a:ext>
              </a:extLst>
            </p:cNvPr>
            <p:cNvSpPr/>
            <p:nvPr/>
          </p:nvSpPr>
          <p:spPr>
            <a:xfrm>
              <a:off x="1006085" y="5626072"/>
              <a:ext cx="3936" cy="141060"/>
            </a:xfrm>
            <a:custGeom>
              <a:avLst/>
              <a:gdLst>
                <a:gd name="connsiteX0" fmla="*/ 2159 w 3936"/>
                <a:gd name="connsiteY0" fmla="*/ 138649 h 141060"/>
                <a:gd name="connsiteX1" fmla="*/ 2159 w 3936"/>
                <a:gd name="connsiteY1" fmla="*/ 138649 h 141060"/>
                <a:gd name="connsiteX2" fmla="*/ 2159 w 3936"/>
                <a:gd name="connsiteY2" fmla="*/ 137379 h 141060"/>
                <a:gd name="connsiteX3" fmla="*/ 2159 w 3936"/>
                <a:gd name="connsiteY3" fmla="*/ 136363 h 141060"/>
                <a:gd name="connsiteX4" fmla="*/ 3174 w 3936"/>
                <a:gd name="connsiteY4" fmla="*/ 135601 h 141060"/>
                <a:gd name="connsiteX5" fmla="*/ 3936 w 3936"/>
                <a:gd name="connsiteY5" fmla="*/ 134966 h 141060"/>
                <a:gd name="connsiteX6" fmla="*/ 3936 w 3936"/>
                <a:gd name="connsiteY6" fmla="*/ 6221 h 141060"/>
                <a:gd name="connsiteX7" fmla="*/ 0 w 3936"/>
                <a:gd name="connsiteY7" fmla="*/ 0 h 141060"/>
                <a:gd name="connsiteX8" fmla="*/ 0 w 3936"/>
                <a:gd name="connsiteY8" fmla="*/ 141061 h 141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6" h="141060">
                  <a:moveTo>
                    <a:pt x="2159" y="138649"/>
                  </a:moveTo>
                  <a:lnTo>
                    <a:pt x="2159" y="138649"/>
                  </a:lnTo>
                  <a:cubicBezTo>
                    <a:pt x="2136" y="138226"/>
                    <a:pt x="2136" y="137802"/>
                    <a:pt x="2159" y="137379"/>
                  </a:cubicBezTo>
                  <a:cubicBezTo>
                    <a:pt x="2183" y="137041"/>
                    <a:pt x="2183" y="136701"/>
                    <a:pt x="2159" y="136363"/>
                  </a:cubicBezTo>
                  <a:lnTo>
                    <a:pt x="3174" y="135601"/>
                  </a:lnTo>
                  <a:lnTo>
                    <a:pt x="3936" y="134966"/>
                  </a:lnTo>
                  <a:lnTo>
                    <a:pt x="3936" y="6221"/>
                  </a:lnTo>
                  <a:cubicBezTo>
                    <a:pt x="3884" y="3577"/>
                    <a:pt x="2367" y="1181"/>
                    <a:pt x="0" y="0"/>
                  </a:cubicBezTo>
                  <a:lnTo>
                    <a:pt x="0" y="1410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D4C06295-01B7-4749-B1FA-2C984BDC6252}"/>
                </a:ext>
              </a:extLst>
            </p:cNvPr>
            <p:cNvSpPr/>
            <p:nvPr/>
          </p:nvSpPr>
          <p:spPr>
            <a:xfrm>
              <a:off x="681812" y="5788337"/>
              <a:ext cx="2412" cy="11046"/>
            </a:xfrm>
            <a:custGeom>
              <a:avLst/>
              <a:gdLst>
                <a:gd name="connsiteX0" fmla="*/ 0 w 2412"/>
                <a:gd name="connsiteY0" fmla="*/ 0 h 11046"/>
                <a:gd name="connsiteX1" fmla="*/ 0 w 2412"/>
                <a:gd name="connsiteY1" fmla="*/ 11046 h 11046"/>
                <a:gd name="connsiteX2" fmla="*/ 2412 w 2412"/>
                <a:gd name="connsiteY2" fmla="*/ 5967 h 11046"/>
                <a:gd name="connsiteX3" fmla="*/ 2412 w 2412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046">
                  <a:moveTo>
                    <a:pt x="0" y="0"/>
                  </a:moveTo>
                  <a:lnTo>
                    <a:pt x="0" y="11046"/>
                  </a:lnTo>
                  <a:cubicBezTo>
                    <a:pt x="57" y="9090"/>
                    <a:pt x="932" y="724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1A934C41-76FD-4769-90EC-1832F926C3D6}"/>
                </a:ext>
              </a:extLst>
            </p:cNvPr>
            <p:cNvSpPr/>
            <p:nvPr/>
          </p:nvSpPr>
          <p:spPr>
            <a:xfrm>
              <a:off x="681812" y="5597705"/>
              <a:ext cx="13966" cy="195202"/>
            </a:xfrm>
            <a:custGeom>
              <a:avLst/>
              <a:gdLst>
                <a:gd name="connsiteX0" fmla="*/ 6983 w 13966"/>
                <a:gd name="connsiteY0" fmla="*/ 53 h 195202"/>
                <a:gd name="connsiteX1" fmla="*/ 4952 w 13966"/>
                <a:gd name="connsiteY1" fmla="*/ 53 h 195202"/>
                <a:gd name="connsiteX2" fmla="*/ 2412 w 13966"/>
                <a:gd name="connsiteY2" fmla="*/ 1450 h 195202"/>
                <a:gd name="connsiteX3" fmla="*/ 0 w 13966"/>
                <a:gd name="connsiteY3" fmla="*/ 6529 h 195202"/>
                <a:gd name="connsiteX4" fmla="*/ 0 w 13966"/>
                <a:gd name="connsiteY4" fmla="*/ 188219 h 195202"/>
                <a:gd name="connsiteX5" fmla="*/ 3809 w 13966"/>
                <a:gd name="connsiteY5" fmla="*/ 188219 h 195202"/>
                <a:gd name="connsiteX6" fmla="*/ 5079 w 13966"/>
                <a:gd name="connsiteY6" fmla="*/ 189362 h 195202"/>
                <a:gd name="connsiteX7" fmla="*/ 5079 w 13966"/>
                <a:gd name="connsiteY7" fmla="*/ 195202 h 195202"/>
                <a:gd name="connsiteX8" fmla="*/ 7110 w 13966"/>
                <a:gd name="connsiteY8" fmla="*/ 195202 h 195202"/>
                <a:gd name="connsiteX9" fmla="*/ 13966 w 13966"/>
                <a:gd name="connsiteY9" fmla="*/ 195202 h 195202"/>
                <a:gd name="connsiteX10" fmla="*/ 13966 w 13966"/>
                <a:gd name="connsiteY10" fmla="*/ 6909 h 195202"/>
                <a:gd name="connsiteX11" fmla="*/ 13966 w 13966"/>
                <a:gd name="connsiteY11" fmla="*/ 6909 h 195202"/>
                <a:gd name="connsiteX12" fmla="*/ 7111 w 13966"/>
                <a:gd name="connsiteY12" fmla="*/ 52 h 195202"/>
                <a:gd name="connsiteX13" fmla="*/ 6983 w 13966"/>
                <a:gd name="connsiteY13" fmla="*/ 53 h 19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966" h="195202">
                  <a:moveTo>
                    <a:pt x="6983" y="53"/>
                  </a:moveTo>
                  <a:cubicBezTo>
                    <a:pt x="6308" y="-18"/>
                    <a:pt x="5627" y="-18"/>
                    <a:pt x="4952" y="53"/>
                  </a:cubicBezTo>
                  <a:cubicBezTo>
                    <a:pt x="4018" y="339"/>
                    <a:pt x="3154" y="815"/>
                    <a:pt x="2412" y="1450"/>
                  </a:cubicBezTo>
                  <a:cubicBezTo>
                    <a:pt x="932" y="2730"/>
                    <a:pt x="57" y="4572"/>
                    <a:pt x="0" y="6529"/>
                  </a:cubicBezTo>
                  <a:lnTo>
                    <a:pt x="0" y="188219"/>
                  </a:lnTo>
                  <a:lnTo>
                    <a:pt x="3809" y="188219"/>
                  </a:lnTo>
                  <a:cubicBezTo>
                    <a:pt x="4463" y="188215"/>
                    <a:pt x="5013" y="188711"/>
                    <a:pt x="5079" y="189362"/>
                  </a:cubicBezTo>
                  <a:lnTo>
                    <a:pt x="5079" y="195202"/>
                  </a:lnTo>
                  <a:cubicBezTo>
                    <a:pt x="5754" y="195131"/>
                    <a:pt x="6435" y="195131"/>
                    <a:pt x="7110" y="195202"/>
                  </a:cubicBezTo>
                  <a:lnTo>
                    <a:pt x="13966" y="195202"/>
                  </a:lnTo>
                  <a:lnTo>
                    <a:pt x="13966" y="6909"/>
                  </a:lnTo>
                  <a:cubicBezTo>
                    <a:pt x="13966" y="6909"/>
                    <a:pt x="13966" y="6909"/>
                    <a:pt x="13966" y="6909"/>
                  </a:cubicBezTo>
                  <a:cubicBezTo>
                    <a:pt x="13966" y="3123"/>
                    <a:pt x="10898" y="53"/>
                    <a:pt x="7111" y="52"/>
                  </a:cubicBezTo>
                  <a:cubicBezTo>
                    <a:pt x="7068" y="52"/>
                    <a:pt x="7026" y="52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E65E3EA-2817-400E-9842-5F62421A6D7A}"/>
                </a:ext>
              </a:extLst>
            </p:cNvPr>
            <p:cNvSpPr/>
            <p:nvPr/>
          </p:nvSpPr>
          <p:spPr>
            <a:xfrm>
              <a:off x="1012307" y="5785798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E8E2EC82-F28C-43C7-94D2-EDF6DE69C210}"/>
                </a:ext>
              </a:extLst>
            </p:cNvPr>
            <p:cNvSpPr/>
            <p:nvPr/>
          </p:nvSpPr>
          <p:spPr>
            <a:xfrm>
              <a:off x="1016116" y="5781354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2" y="1004"/>
                    <a:pt x="728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111B56D5-E8F1-45D2-BEF2-0CDB34446E87}"/>
                </a:ext>
              </a:extLst>
            </p:cNvPr>
            <p:cNvSpPr/>
            <p:nvPr/>
          </p:nvSpPr>
          <p:spPr>
            <a:xfrm>
              <a:off x="1000626" y="5777418"/>
              <a:ext cx="5078" cy="15109"/>
            </a:xfrm>
            <a:custGeom>
              <a:avLst/>
              <a:gdLst>
                <a:gd name="connsiteX0" fmla="*/ 4444 w 5078"/>
                <a:gd name="connsiteY0" fmla="*/ 15109 h 15109"/>
                <a:gd name="connsiteX1" fmla="*/ 4444 w 5078"/>
                <a:gd name="connsiteY1" fmla="*/ 5460 h 15109"/>
                <a:gd name="connsiteX2" fmla="*/ 4444 w 5078"/>
                <a:gd name="connsiteY2" fmla="*/ 0 h 15109"/>
                <a:gd name="connsiteX3" fmla="*/ 0 w 5078"/>
                <a:gd name="connsiteY3" fmla="*/ 15109 h 15109"/>
                <a:gd name="connsiteX4" fmla="*/ 5079 w 5078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8" h="15109">
                  <a:moveTo>
                    <a:pt x="4444" y="15109"/>
                  </a:moveTo>
                  <a:lnTo>
                    <a:pt x="4444" y="5460"/>
                  </a:lnTo>
                  <a:cubicBezTo>
                    <a:pt x="3744" y="3707"/>
                    <a:pt x="3744" y="1752"/>
                    <a:pt x="4444" y="0"/>
                  </a:cubicBezTo>
                  <a:lnTo>
                    <a:pt x="0" y="15109"/>
                  </a:lnTo>
                  <a:lnTo>
                    <a:pt x="5079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BEEA9A70-C858-4BA4-B419-F8A984A51654}"/>
                </a:ext>
              </a:extLst>
            </p:cNvPr>
            <p:cNvSpPr/>
            <p:nvPr/>
          </p:nvSpPr>
          <p:spPr>
            <a:xfrm>
              <a:off x="1007609" y="5785417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80" y="585"/>
                    <a:pt x="467" y="329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D7F23E3F-2750-485F-A04C-7A9D1467F50C}"/>
                </a:ext>
              </a:extLst>
            </p:cNvPr>
            <p:cNvSpPr/>
            <p:nvPr/>
          </p:nvSpPr>
          <p:spPr>
            <a:xfrm>
              <a:off x="3380113" y="6471549"/>
              <a:ext cx="2412" cy="393599"/>
            </a:xfrm>
            <a:custGeom>
              <a:avLst/>
              <a:gdLst>
                <a:gd name="connsiteX0" fmla="*/ 1270 w 2412"/>
                <a:gd name="connsiteY0" fmla="*/ 0 h 393599"/>
                <a:gd name="connsiteX1" fmla="*/ 0 w 2412"/>
                <a:gd name="connsiteY1" fmla="*/ 0 h 393599"/>
                <a:gd name="connsiteX2" fmla="*/ 0 w 2412"/>
                <a:gd name="connsiteY2" fmla="*/ 393599 h 393599"/>
                <a:gd name="connsiteX3" fmla="*/ 2412 w 2412"/>
                <a:gd name="connsiteY3" fmla="*/ 393599 h 393599"/>
                <a:gd name="connsiteX4" fmla="*/ 2412 w 2412"/>
                <a:gd name="connsiteY4" fmla="*/ 0 h 39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393599">
                  <a:moveTo>
                    <a:pt x="1270" y="0"/>
                  </a:moveTo>
                  <a:lnTo>
                    <a:pt x="0" y="0"/>
                  </a:lnTo>
                  <a:lnTo>
                    <a:pt x="0" y="393599"/>
                  </a:lnTo>
                  <a:lnTo>
                    <a:pt x="2412" y="393599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E6EFF53-E3A7-43E7-9991-24C0CC89B930}"/>
                </a:ext>
              </a:extLst>
            </p:cNvPr>
            <p:cNvSpPr/>
            <p:nvPr/>
          </p:nvSpPr>
          <p:spPr>
            <a:xfrm>
              <a:off x="3313963" y="6459360"/>
              <a:ext cx="67926" cy="15015"/>
            </a:xfrm>
            <a:custGeom>
              <a:avLst/>
              <a:gdLst>
                <a:gd name="connsiteX0" fmla="*/ 60436 w 67926"/>
                <a:gd name="connsiteY0" fmla="*/ 9523 h 15015"/>
                <a:gd name="connsiteX1" fmla="*/ 67419 w 67926"/>
                <a:gd name="connsiteY1" fmla="*/ 2539 h 15015"/>
                <a:gd name="connsiteX2" fmla="*/ 67419 w 67926"/>
                <a:gd name="connsiteY2" fmla="*/ 2539 h 15015"/>
                <a:gd name="connsiteX3" fmla="*/ 4952 w 67926"/>
                <a:gd name="connsiteY3" fmla="*/ 0 h 15015"/>
                <a:gd name="connsiteX4" fmla="*/ 4952 w 67926"/>
                <a:gd name="connsiteY4" fmla="*/ 6602 h 15015"/>
                <a:gd name="connsiteX5" fmla="*/ 4952 w 67926"/>
                <a:gd name="connsiteY5" fmla="*/ 6602 h 15015"/>
                <a:gd name="connsiteX6" fmla="*/ 4952 w 67926"/>
                <a:gd name="connsiteY6" fmla="*/ 7999 h 15015"/>
                <a:gd name="connsiteX7" fmla="*/ 4952 w 67926"/>
                <a:gd name="connsiteY7" fmla="*/ 9142 h 15015"/>
                <a:gd name="connsiteX8" fmla="*/ 4190 w 67926"/>
                <a:gd name="connsiteY8" fmla="*/ 10411 h 15015"/>
                <a:gd name="connsiteX9" fmla="*/ 3555 w 67926"/>
                <a:gd name="connsiteY9" fmla="*/ 11300 h 15015"/>
                <a:gd name="connsiteX10" fmla="*/ 2158 w 67926"/>
                <a:gd name="connsiteY10" fmla="*/ 12189 h 15015"/>
                <a:gd name="connsiteX11" fmla="*/ 1396 w 67926"/>
                <a:gd name="connsiteY11" fmla="*/ 12189 h 15015"/>
                <a:gd name="connsiteX12" fmla="*/ 0 w 67926"/>
                <a:gd name="connsiteY12" fmla="*/ 12189 h 15015"/>
                <a:gd name="connsiteX13" fmla="*/ 0 w 67926"/>
                <a:gd name="connsiteY13" fmla="*/ 12189 h 15015"/>
                <a:gd name="connsiteX14" fmla="*/ 66658 w 67926"/>
                <a:gd name="connsiteY14" fmla="*/ 14982 h 15015"/>
                <a:gd name="connsiteX15" fmla="*/ 67927 w 67926"/>
                <a:gd name="connsiteY15" fmla="*/ 14982 h 15015"/>
                <a:gd name="connsiteX16" fmla="*/ 60436 w 67926"/>
                <a:gd name="connsiteY16" fmla="*/ 9523 h 15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015">
                  <a:moveTo>
                    <a:pt x="60436" y="9523"/>
                  </a:moveTo>
                  <a:cubicBezTo>
                    <a:pt x="60436" y="5663"/>
                    <a:pt x="63559" y="2539"/>
                    <a:pt x="67419" y="2539"/>
                  </a:cubicBezTo>
                  <a:lnTo>
                    <a:pt x="67419" y="2539"/>
                  </a:lnTo>
                  <a:lnTo>
                    <a:pt x="4952" y="0"/>
                  </a:lnTo>
                  <a:lnTo>
                    <a:pt x="4952" y="6602"/>
                  </a:lnTo>
                  <a:lnTo>
                    <a:pt x="4952" y="6602"/>
                  </a:lnTo>
                  <a:cubicBezTo>
                    <a:pt x="5015" y="7072"/>
                    <a:pt x="5015" y="7529"/>
                    <a:pt x="4952" y="7999"/>
                  </a:cubicBezTo>
                  <a:cubicBezTo>
                    <a:pt x="5002" y="8380"/>
                    <a:pt x="5002" y="8761"/>
                    <a:pt x="4952" y="9142"/>
                  </a:cubicBezTo>
                  <a:cubicBezTo>
                    <a:pt x="4748" y="9586"/>
                    <a:pt x="4495" y="10018"/>
                    <a:pt x="4190" y="10411"/>
                  </a:cubicBezTo>
                  <a:lnTo>
                    <a:pt x="3555" y="11300"/>
                  </a:lnTo>
                  <a:cubicBezTo>
                    <a:pt x="3136" y="11668"/>
                    <a:pt x="2666" y="11973"/>
                    <a:pt x="2158" y="12189"/>
                  </a:cubicBezTo>
                  <a:lnTo>
                    <a:pt x="1396" y="12189"/>
                  </a:lnTo>
                  <a:lnTo>
                    <a:pt x="0" y="12189"/>
                  </a:lnTo>
                  <a:lnTo>
                    <a:pt x="0" y="12189"/>
                  </a:lnTo>
                  <a:lnTo>
                    <a:pt x="66658" y="14982"/>
                  </a:lnTo>
                  <a:lnTo>
                    <a:pt x="67927" y="14982"/>
                  </a:lnTo>
                  <a:cubicBezTo>
                    <a:pt x="64410" y="15325"/>
                    <a:pt x="61185" y="12976"/>
                    <a:pt x="60436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4D4B3AC-FA56-412A-A34B-DDE61DCF03E5}"/>
                </a:ext>
              </a:extLst>
            </p:cNvPr>
            <p:cNvSpPr/>
            <p:nvPr/>
          </p:nvSpPr>
          <p:spPr>
            <a:xfrm>
              <a:off x="1441455" y="6464693"/>
              <a:ext cx="89638" cy="2412"/>
            </a:xfrm>
            <a:custGeom>
              <a:avLst/>
              <a:gdLst>
                <a:gd name="connsiteX0" fmla="*/ 0 w 89638"/>
                <a:gd name="connsiteY0" fmla="*/ 2412 h 2412"/>
                <a:gd name="connsiteX1" fmla="*/ 89639 w 89638"/>
                <a:gd name="connsiteY1" fmla="*/ 2412 h 2412"/>
                <a:gd name="connsiteX2" fmla="*/ 89639 w 89638"/>
                <a:gd name="connsiteY2" fmla="*/ 1270 h 2412"/>
                <a:gd name="connsiteX3" fmla="*/ 89639 w 89638"/>
                <a:gd name="connsiteY3" fmla="*/ 0 h 2412"/>
                <a:gd name="connsiteX4" fmla="*/ 762 w 89638"/>
                <a:gd name="connsiteY4" fmla="*/ 0 h 2412"/>
                <a:gd name="connsiteX5" fmla="*/ 762 w 89638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575" y="2032"/>
                    <a:pt x="89575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F947879C-3465-4A9E-8DE3-4C6BCEC164F5}"/>
                </a:ext>
              </a:extLst>
            </p:cNvPr>
            <p:cNvSpPr/>
            <p:nvPr/>
          </p:nvSpPr>
          <p:spPr>
            <a:xfrm>
              <a:off x="481712" y="5597759"/>
              <a:ext cx="13906" cy="202767"/>
            </a:xfrm>
            <a:custGeom>
              <a:avLst/>
              <a:gdLst>
                <a:gd name="connsiteX0" fmla="*/ 2793 w 13906"/>
                <a:gd name="connsiteY0" fmla="*/ 181563 h 202767"/>
                <a:gd name="connsiteX1" fmla="*/ 5333 w 13906"/>
                <a:gd name="connsiteY1" fmla="*/ 185753 h 202767"/>
                <a:gd name="connsiteX2" fmla="*/ 5333 w 13906"/>
                <a:gd name="connsiteY2" fmla="*/ 185753 h 202767"/>
                <a:gd name="connsiteX3" fmla="*/ 12951 w 13906"/>
                <a:gd name="connsiteY3" fmla="*/ 198450 h 202767"/>
                <a:gd name="connsiteX4" fmla="*/ 13839 w 13906"/>
                <a:gd name="connsiteY4" fmla="*/ 202767 h 202767"/>
                <a:gd name="connsiteX5" fmla="*/ 13839 w 13906"/>
                <a:gd name="connsiteY5" fmla="*/ 202005 h 202767"/>
                <a:gd name="connsiteX6" fmla="*/ 13839 w 13906"/>
                <a:gd name="connsiteY6" fmla="*/ 6856 h 202767"/>
                <a:gd name="connsiteX7" fmla="*/ 6983 w 13906"/>
                <a:gd name="connsiteY7" fmla="*/ 0 h 202767"/>
                <a:gd name="connsiteX8" fmla="*/ 0 w 13906"/>
                <a:gd name="connsiteY8" fmla="*/ 6856 h 202767"/>
                <a:gd name="connsiteX9" fmla="*/ 0 w 13906"/>
                <a:gd name="connsiteY9" fmla="*/ 177374 h 202767"/>
                <a:gd name="connsiteX10" fmla="*/ 2666 w 13906"/>
                <a:gd name="connsiteY10" fmla="*/ 181563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06" h="202767">
                  <a:moveTo>
                    <a:pt x="2793" y="181563"/>
                  </a:moveTo>
                  <a:lnTo>
                    <a:pt x="5333" y="185753"/>
                  </a:lnTo>
                  <a:lnTo>
                    <a:pt x="5333" y="185753"/>
                  </a:lnTo>
                  <a:lnTo>
                    <a:pt x="12951" y="198450"/>
                  </a:lnTo>
                  <a:cubicBezTo>
                    <a:pt x="13743" y="199741"/>
                    <a:pt x="14057" y="201269"/>
                    <a:pt x="13839" y="202767"/>
                  </a:cubicBezTo>
                  <a:cubicBezTo>
                    <a:pt x="13839" y="202767"/>
                    <a:pt x="13839" y="202767"/>
                    <a:pt x="13839" y="202005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69" y="3050"/>
                    <a:pt x="0" y="6856"/>
                  </a:cubicBezTo>
                  <a:lnTo>
                    <a:pt x="0" y="177374"/>
                  </a:lnTo>
                  <a:lnTo>
                    <a:pt x="2666" y="1815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6C0616C7-6826-431D-A273-507FE244964D}"/>
                </a:ext>
              </a:extLst>
            </p:cNvPr>
            <p:cNvSpPr/>
            <p:nvPr/>
          </p:nvSpPr>
          <p:spPr>
            <a:xfrm>
              <a:off x="489965" y="5805351"/>
              <a:ext cx="2031" cy="108"/>
            </a:xfrm>
            <a:custGeom>
              <a:avLst/>
              <a:gdLst>
                <a:gd name="connsiteX0" fmla="*/ 2031 w 2031"/>
                <a:gd name="connsiteY0" fmla="*/ 0 h 108"/>
                <a:gd name="connsiteX1" fmla="*/ 0 w 2031"/>
                <a:gd name="connsiteY1" fmla="*/ 0 h 108"/>
                <a:gd name="connsiteX2" fmla="*/ 0 w 2031"/>
                <a:gd name="connsiteY2" fmla="*/ 0 h 108"/>
                <a:gd name="connsiteX3" fmla="*/ 2031 w 2031"/>
                <a:gd name="connsiteY3" fmla="*/ 0 h 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108">
                  <a:moveTo>
                    <a:pt x="2031" y="0"/>
                  </a:moveTo>
                  <a:cubicBezTo>
                    <a:pt x="1360" y="127"/>
                    <a:pt x="672" y="127"/>
                    <a:pt x="0" y="0"/>
                  </a:cubicBezTo>
                  <a:lnTo>
                    <a:pt x="0" y="0"/>
                  </a:lnTo>
                  <a:cubicBezTo>
                    <a:pt x="669" y="145"/>
                    <a:pt x="1362" y="145"/>
                    <a:pt x="203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10B60C3-6B87-4D7D-A17A-CC31A7507C3B}"/>
                </a:ext>
              </a:extLst>
            </p:cNvPr>
            <p:cNvSpPr/>
            <p:nvPr/>
          </p:nvSpPr>
          <p:spPr>
            <a:xfrm>
              <a:off x="485775" y="5805985"/>
              <a:ext cx="1777" cy="54"/>
            </a:xfrm>
            <a:custGeom>
              <a:avLst/>
              <a:gdLst>
                <a:gd name="connsiteX0" fmla="*/ 1778 w 1777"/>
                <a:gd name="connsiteY0" fmla="*/ 0 h 54"/>
                <a:gd name="connsiteX1" fmla="*/ 0 w 1777"/>
                <a:gd name="connsiteY1" fmla="*/ 0 h 54"/>
                <a:gd name="connsiteX2" fmla="*/ 1778 w 1777"/>
                <a:gd name="connsiteY2" fmla="*/ 0 h 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54">
                  <a:moveTo>
                    <a:pt x="1778" y="0"/>
                  </a:moveTo>
                  <a:cubicBezTo>
                    <a:pt x="1187" y="72"/>
                    <a:pt x="590" y="72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587524F-A6F8-4A72-90D6-6BA861CF4EB7}"/>
                </a:ext>
              </a:extLst>
            </p:cNvPr>
            <p:cNvSpPr/>
            <p:nvPr/>
          </p:nvSpPr>
          <p:spPr>
            <a:xfrm>
              <a:off x="1005070" y="5623914"/>
              <a:ext cx="2539" cy="151345"/>
            </a:xfrm>
            <a:custGeom>
              <a:avLst/>
              <a:gdLst>
                <a:gd name="connsiteX0" fmla="*/ 2539 w 2539"/>
                <a:gd name="connsiteY0" fmla="*/ 2158 h 151345"/>
                <a:gd name="connsiteX1" fmla="*/ 2539 w 2539"/>
                <a:gd name="connsiteY1" fmla="*/ 1270 h 151345"/>
                <a:gd name="connsiteX2" fmla="*/ 1270 w 2539"/>
                <a:gd name="connsiteY2" fmla="*/ 0 h 151345"/>
                <a:gd name="connsiteX3" fmla="*/ 0 w 2539"/>
                <a:gd name="connsiteY3" fmla="*/ 1270 h 151345"/>
                <a:gd name="connsiteX4" fmla="*/ 0 w 2539"/>
                <a:gd name="connsiteY4" fmla="*/ 151345 h 151345"/>
                <a:gd name="connsiteX5" fmla="*/ 2539 w 2539"/>
                <a:gd name="connsiteY5" fmla="*/ 143219 h 15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151345">
                  <a:moveTo>
                    <a:pt x="2539" y="2158"/>
                  </a:moveTo>
                  <a:lnTo>
                    <a:pt x="2539" y="1270"/>
                  </a:lnTo>
                  <a:cubicBezTo>
                    <a:pt x="2539" y="569"/>
                    <a:pt x="1970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51345"/>
                  </a:lnTo>
                  <a:lnTo>
                    <a:pt x="2539" y="1432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477A8DDC-06A0-4BC7-9851-85800494D1C5}"/>
                </a:ext>
              </a:extLst>
            </p:cNvPr>
            <p:cNvSpPr/>
            <p:nvPr/>
          </p:nvSpPr>
          <p:spPr>
            <a:xfrm>
              <a:off x="1005070" y="5782877"/>
              <a:ext cx="2539" cy="9649"/>
            </a:xfrm>
            <a:custGeom>
              <a:avLst/>
              <a:gdLst>
                <a:gd name="connsiteX0" fmla="*/ 2539 w 2539"/>
                <a:gd name="connsiteY0" fmla="*/ 9650 h 9649"/>
                <a:gd name="connsiteX1" fmla="*/ 2539 w 2539"/>
                <a:gd name="connsiteY1" fmla="*/ 2412 h 9649"/>
                <a:gd name="connsiteX2" fmla="*/ 0 w 2539"/>
                <a:gd name="connsiteY2" fmla="*/ 0 h 9649"/>
                <a:gd name="connsiteX3" fmla="*/ 0 w 2539"/>
                <a:gd name="connsiteY3" fmla="*/ 9650 h 9649"/>
                <a:gd name="connsiteX4" fmla="*/ 2539 w 2539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9649">
                  <a:moveTo>
                    <a:pt x="2539" y="9650"/>
                  </a:moveTo>
                  <a:lnTo>
                    <a:pt x="2539" y="2412"/>
                  </a:lnTo>
                  <a:cubicBezTo>
                    <a:pt x="1520" y="1813"/>
                    <a:pt x="651" y="988"/>
                    <a:pt x="0" y="0"/>
                  </a:cubicBezTo>
                  <a:lnTo>
                    <a:pt x="0" y="9650"/>
                  </a:lnTo>
                  <a:lnTo>
                    <a:pt x="2539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F225BE5F-52EC-42B2-9537-C6E8E73AE6DD}"/>
                </a:ext>
              </a:extLst>
            </p:cNvPr>
            <p:cNvSpPr/>
            <p:nvPr/>
          </p:nvSpPr>
          <p:spPr>
            <a:xfrm>
              <a:off x="653752" y="5785924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472 w 31741"/>
                <a:gd name="connsiteY2" fmla="*/ 2412 h 2412"/>
                <a:gd name="connsiteX3" fmla="*/ 30472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472" y="2412"/>
                  </a:lnTo>
                  <a:lnTo>
                    <a:pt x="30472" y="1143"/>
                  </a:lnTo>
                  <a:cubicBezTo>
                    <a:pt x="30538" y="491"/>
                    <a:pt x="31087" y="-4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476FF381-7A44-4A00-B004-39504D7452BE}"/>
                </a:ext>
              </a:extLst>
            </p:cNvPr>
            <p:cNvSpPr/>
            <p:nvPr/>
          </p:nvSpPr>
          <p:spPr>
            <a:xfrm>
              <a:off x="639913" y="5787067"/>
              <a:ext cx="13840" cy="292025"/>
            </a:xfrm>
            <a:custGeom>
              <a:avLst/>
              <a:gdLst>
                <a:gd name="connsiteX0" fmla="*/ 13839 w 13840"/>
                <a:gd name="connsiteY0" fmla="*/ 0 h 292025"/>
                <a:gd name="connsiteX1" fmla="*/ 7111 w 13840"/>
                <a:gd name="connsiteY1" fmla="*/ 6982 h 292025"/>
                <a:gd name="connsiteX2" fmla="*/ 6983 w 13840"/>
                <a:gd name="connsiteY2" fmla="*/ 6983 h 292025"/>
                <a:gd name="connsiteX3" fmla="*/ 0 w 13840"/>
                <a:gd name="connsiteY3" fmla="*/ 0 h 292025"/>
                <a:gd name="connsiteX4" fmla="*/ 0 w 13840"/>
                <a:gd name="connsiteY4" fmla="*/ 292025 h 292025"/>
                <a:gd name="connsiteX5" fmla="*/ 13839 w 13840"/>
                <a:gd name="connsiteY5" fmla="*/ 292025 h 292025"/>
                <a:gd name="connsiteX6" fmla="*/ 13839 w 13840"/>
                <a:gd name="connsiteY6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40" h="292025">
                  <a:moveTo>
                    <a:pt x="13839" y="0"/>
                  </a:moveTo>
                  <a:cubicBezTo>
                    <a:pt x="13909" y="3786"/>
                    <a:pt x="10898" y="6912"/>
                    <a:pt x="7111" y="6982"/>
                  </a:cubicBezTo>
                  <a:cubicBezTo>
                    <a:pt x="7068" y="6983"/>
                    <a:pt x="7026" y="6983"/>
                    <a:pt x="6983" y="6983"/>
                  </a:cubicBezTo>
                  <a:cubicBezTo>
                    <a:pt x="3126" y="6983"/>
                    <a:pt x="0" y="3856"/>
                    <a:pt x="0" y="0"/>
                  </a:cubicBezTo>
                  <a:lnTo>
                    <a:pt x="0" y="292025"/>
                  </a:lnTo>
                  <a:lnTo>
                    <a:pt x="13839" y="292025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5AADF5D3-319C-4FAB-9D9E-7ED08CAE76D1}"/>
                </a:ext>
              </a:extLst>
            </p:cNvPr>
            <p:cNvSpPr/>
            <p:nvPr/>
          </p:nvSpPr>
          <p:spPr>
            <a:xfrm>
              <a:off x="3275746" y="6465709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2 w 6602"/>
                <a:gd name="connsiteY3" fmla="*/ 1143 h 1142"/>
                <a:gd name="connsiteX4" fmla="*/ 6602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0" y="254"/>
                    <a:pt x="0" y="889"/>
                    <a:pt x="0" y="1143"/>
                  </a:cubicBezTo>
                  <a:lnTo>
                    <a:pt x="0" y="1143"/>
                  </a:lnTo>
                  <a:lnTo>
                    <a:pt x="6602" y="1143"/>
                  </a:lnTo>
                  <a:cubicBezTo>
                    <a:pt x="6539" y="762"/>
                    <a:pt x="6539" y="381"/>
                    <a:pt x="660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90A55070-2965-4681-9380-31EBB229AB9E}"/>
                </a:ext>
              </a:extLst>
            </p:cNvPr>
            <p:cNvSpPr/>
            <p:nvPr/>
          </p:nvSpPr>
          <p:spPr>
            <a:xfrm>
              <a:off x="2579206" y="6464693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616 w 71863"/>
                <a:gd name="connsiteY1" fmla="*/ 0 h 2412"/>
                <a:gd name="connsiteX2" fmla="*/ 22613 w 71863"/>
                <a:gd name="connsiteY2" fmla="*/ 1257 h 2412"/>
                <a:gd name="connsiteX3" fmla="*/ 22473 w 71863"/>
                <a:gd name="connsiteY3" fmla="*/ 1270 h 2412"/>
                <a:gd name="connsiteX4" fmla="*/ 762 w 71863"/>
                <a:gd name="connsiteY4" fmla="*/ 1270 h 2412"/>
                <a:gd name="connsiteX5" fmla="*/ 0 w 71863"/>
                <a:gd name="connsiteY5" fmla="*/ 2412 h 2412"/>
                <a:gd name="connsiteX6" fmla="*/ 71863 w 71863"/>
                <a:gd name="connsiteY6" fmla="*/ 2412 h 2412"/>
                <a:gd name="connsiteX7" fmla="*/ 71863 w 71863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616" y="0"/>
                  </a:lnTo>
                  <a:cubicBezTo>
                    <a:pt x="23692" y="622"/>
                    <a:pt x="23235" y="1193"/>
                    <a:pt x="22613" y="1257"/>
                  </a:cubicBezTo>
                  <a:cubicBezTo>
                    <a:pt x="22562" y="1270"/>
                    <a:pt x="22524" y="1270"/>
                    <a:pt x="22473" y="1270"/>
                  </a:cubicBezTo>
                  <a:lnTo>
                    <a:pt x="762" y="1270"/>
                  </a:lnTo>
                  <a:lnTo>
                    <a:pt x="0" y="2412"/>
                  </a:lnTo>
                  <a:lnTo>
                    <a:pt x="71863" y="2412"/>
                  </a:lnTo>
                  <a:lnTo>
                    <a:pt x="718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E425EC90-C673-4391-B483-9046C699FB05}"/>
                </a:ext>
              </a:extLst>
            </p:cNvPr>
            <p:cNvSpPr/>
            <p:nvPr/>
          </p:nvSpPr>
          <p:spPr>
            <a:xfrm>
              <a:off x="1013323" y="5804081"/>
              <a:ext cx="2412" cy="588621"/>
            </a:xfrm>
            <a:custGeom>
              <a:avLst/>
              <a:gdLst>
                <a:gd name="connsiteX0" fmla="*/ 381 w 2412"/>
                <a:gd name="connsiteY0" fmla="*/ 588621 h 588621"/>
                <a:gd name="connsiteX1" fmla="*/ 2412 w 2412"/>
                <a:gd name="connsiteY1" fmla="*/ 588621 h 588621"/>
                <a:gd name="connsiteX2" fmla="*/ 2412 w 2412"/>
                <a:gd name="connsiteY2" fmla="*/ 0 h 588621"/>
                <a:gd name="connsiteX3" fmla="*/ 0 w 2412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588621">
                  <a:moveTo>
                    <a:pt x="381" y="588621"/>
                  </a:moveTo>
                  <a:lnTo>
                    <a:pt x="2412" y="588621"/>
                  </a:lnTo>
                  <a:lnTo>
                    <a:pt x="2412" y="0"/>
                  </a:lnTo>
                  <a:cubicBezTo>
                    <a:pt x="1755" y="769"/>
                    <a:pt x="929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FA3DC61-AAD7-4F70-91FF-515998954B91}"/>
                </a:ext>
              </a:extLst>
            </p:cNvPr>
            <p:cNvSpPr/>
            <p:nvPr/>
          </p:nvSpPr>
          <p:spPr>
            <a:xfrm>
              <a:off x="1013323" y="5784020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015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29" y="741"/>
                    <a:pt x="910" y="1345"/>
                    <a:pt x="0" y="1778"/>
                  </a:cubicBezTo>
                  <a:lnTo>
                    <a:pt x="0" y="9015"/>
                  </a:lnTo>
                  <a:cubicBezTo>
                    <a:pt x="929" y="9415"/>
                    <a:pt x="1755" y="10023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A6BE5E5F-931C-44A6-B597-3EA610326C4A}"/>
                </a:ext>
              </a:extLst>
            </p:cNvPr>
            <p:cNvSpPr/>
            <p:nvPr/>
          </p:nvSpPr>
          <p:spPr>
            <a:xfrm>
              <a:off x="1009894" y="5785925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7BDC4ECF-FC2D-4C96-A187-9DA133F9F180}"/>
                </a:ext>
              </a:extLst>
            </p:cNvPr>
            <p:cNvSpPr/>
            <p:nvPr/>
          </p:nvSpPr>
          <p:spPr>
            <a:xfrm>
              <a:off x="1010783" y="5760531"/>
              <a:ext cx="1142" cy="761"/>
            </a:xfrm>
            <a:custGeom>
              <a:avLst/>
              <a:gdLst>
                <a:gd name="connsiteX0" fmla="*/ 762 w 1142"/>
                <a:gd name="connsiteY0" fmla="*/ 127 h 761"/>
                <a:gd name="connsiteX1" fmla="*/ 0 w 1142"/>
                <a:gd name="connsiteY1" fmla="*/ 762 h 761"/>
                <a:gd name="connsiteX2" fmla="*/ 1143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127"/>
                  </a:moveTo>
                  <a:lnTo>
                    <a:pt x="0" y="762"/>
                  </a:lnTo>
                  <a:cubicBezTo>
                    <a:pt x="350" y="465"/>
                    <a:pt x="734" y="209"/>
                    <a:pt x="114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E621E085-98C3-4A32-8A87-873F19E752D0}"/>
                </a:ext>
              </a:extLst>
            </p:cNvPr>
            <p:cNvSpPr/>
            <p:nvPr/>
          </p:nvSpPr>
          <p:spPr>
            <a:xfrm>
              <a:off x="1004692" y="5764594"/>
              <a:ext cx="15360" cy="21457"/>
            </a:xfrm>
            <a:custGeom>
              <a:avLst/>
              <a:gdLst>
                <a:gd name="connsiteX0" fmla="*/ 378 w 15360"/>
                <a:gd name="connsiteY0" fmla="*/ 18283 h 21457"/>
                <a:gd name="connsiteX1" fmla="*/ 2917 w 15360"/>
                <a:gd name="connsiteY1" fmla="*/ 20696 h 21457"/>
                <a:gd name="connsiteX2" fmla="*/ 4441 w 15360"/>
                <a:gd name="connsiteY2" fmla="*/ 21457 h 21457"/>
                <a:gd name="connsiteX3" fmla="*/ 7615 w 15360"/>
                <a:gd name="connsiteY3" fmla="*/ 21457 h 21457"/>
                <a:gd name="connsiteX4" fmla="*/ 9012 w 15360"/>
                <a:gd name="connsiteY4" fmla="*/ 21457 h 21457"/>
                <a:gd name="connsiteX5" fmla="*/ 11424 w 15360"/>
                <a:gd name="connsiteY5" fmla="*/ 19680 h 21457"/>
                <a:gd name="connsiteX6" fmla="*/ 12948 w 15360"/>
                <a:gd name="connsiteY6" fmla="*/ 17014 h 21457"/>
                <a:gd name="connsiteX7" fmla="*/ 15360 w 15360"/>
                <a:gd name="connsiteY7" fmla="*/ 9269 h 21457"/>
                <a:gd name="connsiteX8" fmla="*/ 10154 w 15360"/>
                <a:gd name="connsiteY8" fmla="*/ 9269 h 21457"/>
                <a:gd name="connsiteX9" fmla="*/ 3298 w 15360"/>
                <a:gd name="connsiteY9" fmla="*/ 2412 h 21457"/>
                <a:gd name="connsiteX10" fmla="*/ 3298 w 15360"/>
                <a:gd name="connsiteY10" fmla="*/ 0 h 21457"/>
                <a:gd name="connsiteX11" fmla="*/ 3298 w 15360"/>
                <a:gd name="connsiteY11" fmla="*/ 0 h 21457"/>
                <a:gd name="connsiteX12" fmla="*/ 3298 w 15360"/>
                <a:gd name="connsiteY12" fmla="*/ 2412 h 21457"/>
                <a:gd name="connsiteX13" fmla="*/ 759 w 15360"/>
                <a:gd name="connsiteY13" fmla="*/ 10538 h 21457"/>
                <a:gd name="connsiteX14" fmla="*/ 759 w 15360"/>
                <a:gd name="connsiteY14" fmla="*/ 12697 h 21457"/>
                <a:gd name="connsiteX15" fmla="*/ 759 w 15360"/>
                <a:gd name="connsiteY15" fmla="*/ 12697 h 21457"/>
                <a:gd name="connsiteX16" fmla="*/ 378 w 15360"/>
                <a:gd name="connsiteY16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360" h="21457">
                  <a:moveTo>
                    <a:pt x="378" y="18283"/>
                  </a:moveTo>
                  <a:cubicBezTo>
                    <a:pt x="1029" y="19271"/>
                    <a:pt x="1898" y="20096"/>
                    <a:pt x="2917" y="20696"/>
                  </a:cubicBezTo>
                  <a:cubicBezTo>
                    <a:pt x="3385" y="21025"/>
                    <a:pt x="3898" y="21281"/>
                    <a:pt x="4441" y="21457"/>
                  </a:cubicBezTo>
                  <a:lnTo>
                    <a:pt x="7615" y="21457"/>
                  </a:lnTo>
                  <a:lnTo>
                    <a:pt x="9012" y="21457"/>
                  </a:lnTo>
                  <a:cubicBezTo>
                    <a:pt x="9922" y="21025"/>
                    <a:pt x="10741" y="20421"/>
                    <a:pt x="11424" y="19680"/>
                  </a:cubicBezTo>
                  <a:cubicBezTo>
                    <a:pt x="12152" y="18936"/>
                    <a:pt x="12676" y="18018"/>
                    <a:pt x="12948" y="17014"/>
                  </a:cubicBezTo>
                  <a:lnTo>
                    <a:pt x="15360" y="9269"/>
                  </a:lnTo>
                  <a:lnTo>
                    <a:pt x="10154" y="9269"/>
                  </a:lnTo>
                  <a:cubicBezTo>
                    <a:pt x="6368" y="9269"/>
                    <a:pt x="3298" y="6199"/>
                    <a:pt x="3298" y="2412"/>
                  </a:cubicBezTo>
                  <a:cubicBezTo>
                    <a:pt x="3166" y="1614"/>
                    <a:pt x="3166" y="799"/>
                    <a:pt x="3298" y="0"/>
                  </a:cubicBezTo>
                  <a:lnTo>
                    <a:pt x="3298" y="0"/>
                  </a:lnTo>
                  <a:lnTo>
                    <a:pt x="3298" y="2412"/>
                  </a:lnTo>
                  <a:lnTo>
                    <a:pt x="759" y="10538"/>
                  </a:lnTo>
                  <a:lnTo>
                    <a:pt x="759" y="12697"/>
                  </a:lnTo>
                  <a:lnTo>
                    <a:pt x="759" y="12697"/>
                  </a:lnTo>
                  <a:cubicBezTo>
                    <a:pt x="-98" y="14436"/>
                    <a:pt x="-235" y="16444"/>
                    <a:pt x="378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2227656B-5421-495F-80FB-F63A4D5B0174}"/>
                </a:ext>
              </a:extLst>
            </p:cNvPr>
            <p:cNvSpPr/>
            <p:nvPr/>
          </p:nvSpPr>
          <p:spPr>
            <a:xfrm>
              <a:off x="1441455" y="6784524"/>
              <a:ext cx="124681" cy="1777"/>
            </a:xfrm>
            <a:custGeom>
              <a:avLst/>
              <a:gdLst>
                <a:gd name="connsiteX0" fmla="*/ 0 w 124681"/>
                <a:gd name="connsiteY0" fmla="*/ 0 h 1777"/>
                <a:gd name="connsiteX1" fmla="*/ 0 w 124681"/>
                <a:gd name="connsiteY1" fmla="*/ 889 h 1777"/>
                <a:gd name="connsiteX2" fmla="*/ 0 w 124681"/>
                <a:gd name="connsiteY2" fmla="*/ 1778 h 1777"/>
                <a:gd name="connsiteX3" fmla="*/ 124682 w 124681"/>
                <a:gd name="connsiteY3" fmla="*/ 1778 h 1777"/>
                <a:gd name="connsiteX4" fmla="*/ 120365 w 124681"/>
                <a:gd name="connsiteY4" fmla="*/ 0 h 1777"/>
                <a:gd name="connsiteX5" fmla="*/ 0 w 124681"/>
                <a:gd name="connsiteY5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1777">
                  <a:moveTo>
                    <a:pt x="0" y="0"/>
                  </a:moveTo>
                  <a:lnTo>
                    <a:pt x="0" y="889"/>
                  </a:lnTo>
                  <a:lnTo>
                    <a:pt x="0" y="1778"/>
                  </a:lnTo>
                  <a:lnTo>
                    <a:pt x="124682" y="1778"/>
                  </a:lnTo>
                  <a:lnTo>
                    <a:pt x="12036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AF5F17B3-CC8E-4D78-B52A-6D83308021CF}"/>
                </a:ext>
              </a:extLst>
            </p:cNvPr>
            <p:cNvSpPr/>
            <p:nvPr/>
          </p:nvSpPr>
          <p:spPr>
            <a:xfrm>
              <a:off x="1441455" y="6766368"/>
              <a:ext cx="98145" cy="2539"/>
            </a:xfrm>
            <a:custGeom>
              <a:avLst/>
              <a:gdLst>
                <a:gd name="connsiteX0" fmla="*/ 0 w 98145"/>
                <a:gd name="connsiteY0" fmla="*/ 1270 h 2539"/>
                <a:gd name="connsiteX1" fmla="*/ 0 w 98145"/>
                <a:gd name="connsiteY1" fmla="*/ 2539 h 2539"/>
                <a:gd name="connsiteX2" fmla="*/ 98145 w 98145"/>
                <a:gd name="connsiteY2" fmla="*/ 2539 h 2539"/>
                <a:gd name="connsiteX3" fmla="*/ 98145 w 98145"/>
                <a:gd name="connsiteY3" fmla="*/ 0 h 2539"/>
                <a:gd name="connsiteX4" fmla="*/ 127 w 98145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145" h="2539">
                  <a:moveTo>
                    <a:pt x="0" y="1270"/>
                  </a:moveTo>
                  <a:lnTo>
                    <a:pt x="0" y="2539"/>
                  </a:lnTo>
                  <a:lnTo>
                    <a:pt x="98145" y="2539"/>
                  </a:lnTo>
                  <a:cubicBezTo>
                    <a:pt x="97955" y="1701"/>
                    <a:pt x="97955" y="838"/>
                    <a:pt x="98145" y="0"/>
                  </a:cubicBez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458FE27C-3622-44E0-BE51-5C8855E81A5E}"/>
                </a:ext>
              </a:extLst>
            </p:cNvPr>
            <p:cNvSpPr/>
            <p:nvPr/>
          </p:nvSpPr>
          <p:spPr>
            <a:xfrm>
              <a:off x="1536299" y="6472565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143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143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33"/>
                    <a:pt x="495" y="296279"/>
                    <a:pt x="1143" y="296342"/>
                  </a:cubicBezTo>
                  <a:cubicBezTo>
                    <a:pt x="1841" y="296342"/>
                    <a:pt x="2412" y="295771"/>
                    <a:pt x="2412" y="295073"/>
                  </a:cubicBez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C45D52D-0F40-4DA0-A5A0-E2639F36AB5F}"/>
                </a:ext>
              </a:extLst>
            </p:cNvPr>
            <p:cNvSpPr/>
            <p:nvPr/>
          </p:nvSpPr>
          <p:spPr>
            <a:xfrm>
              <a:off x="0" y="6202378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5250C375-5D65-44DD-A1F1-E31B1479F18B}"/>
                </a:ext>
              </a:extLst>
            </p:cNvPr>
            <p:cNvSpPr/>
            <p:nvPr/>
          </p:nvSpPr>
          <p:spPr>
            <a:xfrm>
              <a:off x="684351" y="5804589"/>
              <a:ext cx="2539" cy="275011"/>
            </a:xfrm>
            <a:custGeom>
              <a:avLst/>
              <a:gdLst>
                <a:gd name="connsiteX0" fmla="*/ 1270 w 2539"/>
                <a:gd name="connsiteY0" fmla="*/ 275012 h 275011"/>
                <a:gd name="connsiteX1" fmla="*/ 2539 w 2539"/>
                <a:gd name="connsiteY1" fmla="*/ 275012 h 275011"/>
                <a:gd name="connsiteX2" fmla="*/ 2539 w 2539"/>
                <a:gd name="connsiteY2" fmla="*/ 1270 h 275011"/>
                <a:gd name="connsiteX3" fmla="*/ 0 w 2539"/>
                <a:gd name="connsiteY3" fmla="*/ 0 h 275011"/>
                <a:gd name="connsiteX4" fmla="*/ 0 w 2539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5011">
                  <a:moveTo>
                    <a:pt x="1270" y="275012"/>
                  </a:moveTo>
                  <a:lnTo>
                    <a:pt x="2539" y="275012"/>
                  </a:lnTo>
                  <a:lnTo>
                    <a:pt x="2539" y="1270"/>
                  </a:lnTo>
                  <a:cubicBezTo>
                    <a:pt x="1614" y="1028"/>
                    <a:pt x="749" y="59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DF3771B7-664A-4E7E-BDBD-EAC31B06E7DF}"/>
                </a:ext>
              </a:extLst>
            </p:cNvPr>
            <p:cNvSpPr/>
            <p:nvPr/>
          </p:nvSpPr>
          <p:spPr>
            <a:xfrm>
              <a:off x="684224" y="5785798"/>
              <a:ext cx="2539" cy="8506"/>
            </a:xfrm>
            <a:custGeom>
              <a:avLst/>
              <a:gdLst>
                <a:gd name="connsiteX0" fmla="*/ 0 w 2539"/>
                <a:gd name="connsiteY0" fmla="*/ 1270 h 8506"/>
                <a:gd name="connsiteX1" fmla="*/ 0 w 2539"/>
                <a:gd name="connsiteY1" fmla="*/ 8507 h 8506"/>
                <a:gd name="connsiteX2" fmla="*/ 2539 w 2539"/>
                <a:gd name="connsiteY2" fmla="*/ 7110 h 8506"/>
                <a:gd name="connsiteX3" fmla="*/ 2539 w 2539"/>
                <a:gd name="connsiteY3" fmla="*/ 1270 h 8506"/>
                <a:gd name="connsiteX4" fmla="*/ 1270 w 2539"/>
                <a:gd name="connsiteY4" fmla="*/ 0 h 8506"/>
                <a:gd name="connsiteX5" fmla="*/ 0 w 2539"/>
                <a:gd name="connsiteY5" fmla="*/ 1270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506">
                  <a:moveTo>
                    <a:pt x="0" y="1270"/>
                  </a:moveTo>
                  <a:lnTo>
                    <a:pt x="0" y="8507"/>
                  </a:lnTo>
                  <a:cubicBezTo>
                    <a:pt x="741" y="7872"/>
                    <a:pt x="1606" y="7396"/>
                    <a:pt x="2539" y="7110"/>
                  </a:cubicBezTo>
                  <a:lnTo>
                    <a:pt x="2539" y="1270"/>
                  </a:ln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45CD553C-B4C3-4D77-AE52-9E78CA2A0042}"/>
                </a:ext>
              </a:extLst>
            </p:cNvPr>
            <p:cNvSpPr/>
            <p:nvPr/>
          </p:nvSpPr>
          <p:spPr>
            <a:xfrm>
              <a:off x="1009894" y="5806112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143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EAD6EA09-300A-4DA5-BED7-D3DE991FFDD8}"/>
                </a:ext>
              </a:extLst>
            </p:cNvPr>
            <p:cNvSpPr/>
            <p:nvPr/>
          </p:nvSpPr>
          <p:spPr>
            <a:xfrm>
              <a:off x="2566382" y="6426475"/>
              <a:ext cx="13839" cy="34535"/>
            </a:xfrm>
            <a:custGeom>
              <a:avLst/>
              <a:gdLst>
                <a:gd name="connsiteX0" fmla="*/ 7364 w 13839"/>
                <a:gd name="connsiteY0" fmla="*/ 29711 h 34535"/>
                <a:gd name="connsiteX1" fmla="*/ 13839 w 13839"/>
                <a:gd name="connsiteY1" fmla="*/ 34535 h 34535"/>
                <a:gd name="connsiteX2" fmla="*/ 13839 w 13839"/>
                <a:gd name="connsiteY2" fmla="*/ 6856 h 34535"/>
                <a:gd name="connsiteX3" fmla="*/ 6856 w 13839"/>
                <a:gd name="connsiteY3" fmla="*/ 6856 h 34535"/>
                <a:gd name="connsiteX4" fmla="*/ 0 w 13839"/>
                <a:gd name="connsiteY4" fmla="*/ 0 h 34535"/>
                <a:gd name="connsiteX5" fmla="*/ 0 w 13839"/>
                <a:gd name="connsiteY5" fmla="*/ 29711 h 34535"/>
                <a:gd name="connsiteX6" fmla="*/ 7364 w 13839"/>
                <a:gd name="connsiteY6" fmla="*/ 29711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4535">
                  <a:moveTo>
                    <a:pt x="7364" y="29711"/>
                  </a:moveTo>
                  <a:cubicBezTo>
                    <a:pt x="10322" y="29787"/>
                    <a:pt x="12925" y="31716"/>
                    <a:pt x="13839" y="34535"/>
                  </a:cubicBezTo>
                  <a:lnTo>
                    <a:pt x="13839" y="6856"/>
                  </a:lnTo>
                  <a:lnTo>
                    <a:pt x="6856" y="6856"/>
                  </a:lnTo>
                  <a:cubicBezTo>
                    <a:pt x="3072" y="6856"/>
                    <a:pt x="0" y="3784"/>
                    <a:pt x="0" y="0"/>
                  </a:cubicBezTo>
                  <a:lnTo>
                    <a:pt x="0" y="29711"/>
                  </a:lnTo>
                  <a:lnTo>
                    <a:pt x="7364" y="297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9F9FC5D2-EA2F-45E6-8EB7-636323363A63}"/>
                </a:ext>
              </a:extLst>
            </p:cNvPr>
            <p:cNvSpPr/>
            <p:nvPr/>
          </p:nvSpPr>
          <p:spPr>
            <a:xfrm>
              <a:off x="1184474" y="5618327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2 w 13712"/>
                <a:gd name="connsiteY2" fmla="*/ 141442 h 141441"/>
                <a:gd name="connsiteX3" fmla="*/ 13712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2" y="141442"/>
                  </a:lnTo>
                  <a:lnTo>
                    <a:pt x="13712" y="6856"/>
                  </a:lnTo>
                  <a:cubicBezTo>
                    <a:pt x="13712" y="3070"/>
                    <a:pt x="10642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5CA0591A-2C05-4B8C-8ED8-C6E79738A6EA}"/>
                </a:ext>
              </a:extLst>
            </p:cNvPr>
            <p:cNvSpPr/>
            <p:nvPr/>
          </p:nvSpPr>
          <p:spPr>
            <a:xfrm>
              <a:off x="2717092" y="5847280"/>
              <a:ext cx="470666" cy="13936"/>
            </a:xfrm>
            <a:custGeom>
              <a:avLst/>
              <a:gdLst>
                <a:gd name="connsiteX0" fmla="*/ 7872 w 470666"/>
                <a:gd name="connsiteY0" fmla="*/ 5556 h 13936"/>
                <a:gd name="connsiteX1" fmla="*/ 2920 w 470666"/>
                <a:gd name="connsiteY1" fmla="*/ 13936 h 13936"/>
                <a:gd name="connsiteX2" fmla="*/ 463810 w 470666"/>
                <a:gd name="connsiteY2" fmla="*/ 13936 h 13936"/>
                <a:gd name="connsiteX3" fmla="*/ 463810 w 470666"/>
                <a:gd name="connsiteY3" fmla="*/ 7080 h 13936"/>
                <a:gd name="connsiteX4" fmla="*/ 470667 w 470666"/>
                <a:gd name="connsiteY4" fmla="*/ 97 h 13936"/>
                <a:gd name="connsiteX5" fmla="*/ 889 w 470666"/>
                <a:gd name="connsiteY5" fmla="*/ 97 h 13936"/>
                <a:gd name="connsiteX6" fmla="*/ 0 w 470666"/>
                <a:gd name="connsiteY6" fmla="*/ 97 h 13936"/>
                <a:gd name="connsiteX7" fmla="*/ 7872 w 470666"/>
                <a:gd name="connsiteY7" fmla="*/ 5556 h 1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0666" h="13936">
                  <a:moveTo>
                    <a:pt x="7872" y="5556"/>
                  </a:moveTo>
                  <a:cubicBezTo>
                    <a:pt x="8761" y="9229"/>
                    <a:pt x="6564" y="12943"/>
                    <a:pt x="2920" y="13936"/>
                  </a:cubicBezTo>
                  <a:lnTo>
                    <a:pt x="463810" y="13936"/>
                  </a:lnTo>
                  <a:lnTo>
                    <a:pt x="463810" y="7080"/>
                  </a:lnTo>
                  <a:cubicBezTo>
                    <a:pt x="463810" y="3272"/>
                    <a:pt x="466857" y="166"/>
                    <a:pt x="470667" y="97"/>
                  </a:cubicBezTo>
                  <a:lnTo>
                    <a:pt x="889" y="97"/>
                  </a:lnTo>
                  <a:lnTo>
                    <a:pt x="0" y="97"/>
                  </a:lnTo>
                  <a:cubicBezTo>
                    <a:pt x="3669" y="-523"/>
                    <a:pt x="7161" y="1901"/>
                    <a:pt x="7872" y="55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DB39E93-FD88-46B3-8EF9-EA81F1841550}"/>
                </a:ext>
              </a:extLst>
            </p:cNvPr>
            <p:cNvSpPr/>
            <p:nvPr/>
          </p:nvSpPr>
          <p:spPr>
            <a:xfrm>
              <a:off x="2656782" y="5848317"/>
              <a:ext cx="67870" cy="28135"/>
            </a:xfrm>
            <a:custGeom>
              <a:avLst/>
              <a:gdLst>
                <a:gd name="connsiteX0" fmla="*/ 8126 w 67870"/>
                <a:gd name="connsiteY0" fmla="*/ 22930 h 28135"/>
                <a:gd name="connsiteX1" fmla="*/ 8126 w 67870"/>
                <a:gd name="connsiteY1" fmla="*/ 28135 h 28135"/>
                <a:gd name="connsiteX2" fmla="*/ 60182 w 67870"/>
                <a:gd name="connsiteY2" fmla="*/ 14169 h 28135"/>
                <a:gd name="connsiteX3" fmla="*/ 60182 w 67870"/>
                <a:gd name="connsiteY3" fmla="*/ 6678 h 28135"/>
                <a:gd name="connsiteX4" fmla="*/ 61452 w 67870"/>
                <a:gd name="connsiteY4" fmla="*/ 5408 h 28135"/>
                <a:gd name="connsiteX5" fmla="*/ 62722 w 67870"/>
                <a:gd name="connsiteY5" fmla="*/ 6678 h 28135"/>
                <a:gd name="connsiteX6" fmla="*/ 62722 w 67870"/>
                <a:gd name="connsiteY6" fmla="*/ 13407 h 28135"/>
                <a:gd name="connsiteX7" fmla="*/ 62722 w 67870"/>
                <a:gd name="connsiteY7" fmla="*/ 13407 h 28135"/>
                <a:gd name="connsiteX8" fmla="*/ 67673 w 67870"/>
                <a:gd name="connsiteY8" fmla="*/ 5027 h 28135"/>
                <a:gd name="connsiteX9" fmla="*/ 60055 w 67870"/>
                <a:gd name="connsiteY9" fmla="*/ 76 h 28135"/>
                <a:gd name="connsiteX10" fmla="*/ 60309 w 67870"/>
                <a:gd name="connsiteY10" fmla="*/ 76 h 28135"/>
                <a:gd name="connsiteX11" fmla="*/ 0 w 67870"/>
                <a:gd name="connsiteY11" fmla="*/ 16327 h 28135"/>
                <a:gd name="connsiteX12" fmla="*/ 0 w 67870"/>
                <a:gd name="connsiteY12" fmla="*/ 16327 h 28135"/>
                <a:gd name="connsiteX13" fmla="*/ 2158 w 67870"/>
                <a:gd name="connsiteY13" fmla="*/ 16327 h 28135"/>
                <a:gd name="connsiteX14" fmla="*/ 8126 w 67870"/>
                <a:gd name="connsiteY14" fmla="*/ 22930 h 28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7870" h="28135">
                  <a:moveTo>
                    <a:pt x="8126" y="22930"/>
                  </a:moveTo>
                  <a:lnTo>
                    <a:pt x="8126" y="28135"/>
                  </a:lnTo>
                  <a:lnTo>
                    <a:pt x="60182" y="14169"/>
                  </a:lnTo>
                  <a:lnTo>
                    <a:pt x="60182" y="6678"/>
                  </a:lnTo>
                  <a:cubicBezTo>
                    <a:pt x="60182" y="5977"/>
                    <a:pt x="60754" y="5408"/>
                    <a:pt x="61452" y="5408"/>
                  </a:cubicBezTo>
                  <a:cubicBezTo>
                    <a:pt x="62150" y="5408"/>
                    <a:pt x="62722" y="5977"/>
                    <a:pt x="62722" y="6678"/>
                  </a:cubicBezTo>
                  <a:lnTo>
                    <a:pt x="62722" y="13407"/>
                  </a:lnTo>
                  <a:lnTo>
                    <a:pt x="62722" y="13407"/>
                  </a:lnTo>
                  <a:cubicBezTo>
                    <a:pt x="66366" y="12414"/>
                    <a:pt x="68562" y="8700"/>
                    <a:pt x="67673" y="5027"/>
                  </a:cubicBezTo>
                  <a:cubicBezTo>
                    <a:pt x="66747" y="1689"/>
                    <a:pt x="63483" y="-435"/>
                    <a:pt x="60055" y="76"/>
                  </a:cubicBezTo>
                  <a:lnTo>
                    <a:pt x="60309" y="76"/>
                  </a:lnTo>
                  <a:lnTo>
                    <a:pt x="0" y="16327"/>
                  </a:lnTo>
                  <a:lnTo>
                    <a:pt x="0" y="16327"/>
                  </a:lnTo>
                  <a:cubicBezTo>
                    <a:pt x="711" y="16197"/>
                    <a:pt x="1447" y="16197"/>
                    <a:pt x="2158" y="16327"/>
                  </a:cubicBezTo>
                  <a:cubicBezTo>
                    <a:pt x="5472" y="16811"/>
                    <a:pt x="7974" y="19583"/>
                    <a:pt x="8126" y="229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FD60B99C-324D-4DAC-85B5-21A5F2B0447E}"/>
                </a:ext>
              </a:extLst>
            </p:cNvPr>
            <p:cNvSpPr/>
            <p:nvPr/>
          </p:nvSpPr>
          <p:spPr>
            <a:xfrm>
              <a:off x="2716965" y="5853725"/>
              <a:ext cx="2539" cy="1014851"/>
            </a:xfrm>
            <a:custGeom>
              <a:avLst/>
              <a:gdLst>
                <a:gd name="connsiteX0" fmla="*/ 2539 w 2539"/>
                <a:gd name="connsiteY0" fmla="*/ 7999 h 1014851"/>
                <a:gd name="connsiteX1" fmla="*/ 2539 w 2539"/>
                <a:gd name="connsiteY1" fmla="*/ 1270 h 1014851"/>
                <a:gd name="connsiteX2" fmla="*/ 1270 w 2539"/>
                <a:gd name="connsiteY2" fmla="*/ 0 h 1014851"/>
                <a:gd name="connsiteX3" fmla="*/ 0 w 2539"/>
                <a:gd name="connsiteY3" fmla="*/ 1270 h 1014851"/>
                <a:gd name="connsiteX4" fmla="*/ 0 w 2539"/>
                <a:gd name="connsiteY4" fmla="*/ 1014851 h 1014851"/>
                <a:gd name="connsiteX5" fmla="*/ 2539 w 2539"/>
                <a:gd name="connsiteY5" fmla="*/ 1014851 h 1014851"/>
                <a:gd name="connsiteX6" fmla="*/ 2539 w 2539"/>
                <a:gd name="connsiteY6" fmla="*/ 8126 h 1014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14851">
                  <a:moveTo>
                    <a:pt x="2539" y="7999"/>
                  </a:move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14851"/>
                  </a:lnTo>
                  <a:lnTo>
                    <a:pt x="2539" y="1014851"/>
                  </a:lnTo>
                  <a:lnTo>
                    <a:pt x="2539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F30B7594-8139-45AE-8924-9E53AAACC7C5}"/>
                </a:ext>
              </a:extLst>
            </p:cNvPr>
            <p:cNvSpPr/>
            <p:nvPr/>
          </p:nvSpPr>
          <p:spPr>
            <a:xfrm>
              <a:off x="487553" y="5805985"/>
              <a:ext cx="2412" cy="273488"/>
            </a:xfrm>
            <a:custGeom>
              <a:avLst/>
              <a:gdLst>
                <a:gd name="connsiteX0" fmla="*/ 2412 w 2412"/>
                <a:gd name="connsiteY0" fmla="*/ 0 h 273488"/>
                <a:gd name="connsiteX1" fmla="*/ 1270 w 2412"/>
                <a:gd name="connsiteY1" fmla="*/ 0 h 273488"/>
                <a:gd name="connsiteX2" fmla="*/ 0 w 2412"/>
                <a:gd name="connsiteY2" fmla="*/ 0 h 273488"/>
                <a:gd name="connsiteX3" fmla="*/ 0 w 2412"/>
                <a:gd name="connsiteY3" fmla="*/ 0 h 273488"/>
                <a:gd name="connsiteX4" fmla="*/ 0 w 2412"/>
                <a:gd name="connsiteY4" fmla="*/ 267394 h 273488"/>
                <a:gd name="connsiteX5" fmla="*/ 0 w 2412"/>
                <a:gd name="connsiteY5" fmla="*/ 268155 h 273488"/>
                <a:gd name="connsiteX6" fmla="*/ 0 w 2412"/>
                <a:gd name="connsiteY6" fmla="*/ 269552 h 273488"/>
                <a:gd name="connsiteX7" fmla="*/ 0 w 2412"/>
                <a:gd name="connsiteY7" fmla="*/ 273488 h 273488"/>
                <a:gd name="connsiteX8" fmla="*/ 1904 w 2412"/>
                <a:gd name="connsiteY8" fmla="*/ 273488 h 273488"/>
                <a:gd name="connsiteX9" fmla="*/ 1904 w 2412"/>
                <a:gd name="connsiteY9" fmla="*/ 127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12" h="273488">
                  <a:moveTo>
                    <a:pt x="2412" y="0"/>
                  </a:moveTo>
                  <a:cubicBezTo>
                    <a:pt x="2034" y="53"/>
                    <a:pt x="1649" y="53"/>
                    <a:pt x="1270" y="0"/>
                  </a:cubicBezTo>
                  <a:cubicBezTo>
                    <a:pt x="849" y="74"/>
                    <a:pt x="420" y="74"/>
                    <a:pt x="0" y="0"/>
                  </a:cubicBezTo>
                  <a:lnTo>
                    <a:pt x="0" y="0"/>
                  </a:lnTo>
                  <a:lnTo>
                    <a:pt x="0" y="267394"/>
                  </a:lnTo>
                  <a:cubicBezTo>
                    <a:pt x="60" y="267648"/>
                    <a:pt x="60" y="267902"/>
                    <a:pt x="0" y="268155"/>
                  </a:cubicBezTo>
                  <a:lnTo>
                    <a:pt x="0" y="269552"/>
                  </a:lnTo>
                  <a:lnTo>
                    <a:pt x="0" y="273488"/>
                  </a:lnTo>
                  <a:lnTo>
                    <a:pt x="1904" y="273488"/>
                  </a:lnTo>
                  <a:lnTo>
                    <a:pt x="1904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B3923D0B-EDE8-4690-8095-90058FD55C63}"/>
                </a:ext>
              </a:extLst>
            </p:cNvPr>
            <p:cNvSpPr/>
            <p:nvPr/>
          </p:nvSpPr>
          <p:spPr>
            <a:xfrm>
              <a:off x="479681" y="5798113"/>
              <a:ext cx="2412" cy="269425"/>
            </a:xfrm>
            <a:custGeom>
              <a:avLst/>
              <a:gdLst>
                <a:gd name="connsiteX0" fmla="*/ 1270 w 2412"/>
                <a:gd name="connsiteY0" fmla="*/ 269425 h 269425"/>
                <a:gd name="connsiteX1" fmla="*/ 2412 w 2412"/>
                <a:gd name="connsiteY1" fmla="*/ 269425 h 269425"/>
                <a:gd name="connsiteX2" fmla="*/ 2412 w 2412"/>
                <a:gd name="connsiteY2" fmla="*/ 269425 h 269425"/>
                <a:gd name="connsiteX3" fmla="*/ 2412 w 2412"/>
                <a:gd name="connsiteY3" fmla="*/ 3936 h 269425"/>
                <a:gd name="connsiteX4" fmla="*/ 0 w 2412"/>
                <a:gd name="connsiteY4" fmla="*/ 0 h 269425"/>
                <a:gd name="connsiteX5" fmla="*/ 0 w 2412"/>
                <a:gd name="connsiteY5" fmla="*/ 269044 h 269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69425">
                  <a:moveTo>
                    <a:pt x="1270" y="269425"/>
                  </a:moveTo>
                  <a:lnTo>
                    <a:pt x="2412" y="269425"/>
                  </a:lnTo>
                  <a:lnTo>
                    <a:pt x="2412" y="269425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2AE43495-49CE-426A-8400-9AD9E16109B4}"/>
                </a:ext>
              </a:extLst>
            </p:cNvPr>
            <p:cNvSpPr/>
            <p:nvPr/>
          </p:nvSpPr>
          <p:spPr>
            <a:xfrm>
              <a:off x="454668" y="5758626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3936 h 296469"/>
                <a:gd name="connsiteX4" fmla="*/ 0 w 2412"/>
                <a:gd name="connsiteY4" fmla="*/ 0 h 296469"/>
                <a:gd name="connsiteX5" fmla="*/ 0 w 2412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94D3BCCA-A286-4436-A6E9-439CB4B1F043}"/>
                </a:ext>
              </a:extLst>
            </p:cNvPr>
            <p:cNvSpPr/>
            <p:nvPr/>
          </p:nvSpPr>
          <p:spPr>
            <a:xfrm>
              <a:off x="282501" y="6055857"/>
              <a:ext cx="174960" cy="2412"/>
            </a:xfrm>
            <a:custGeom>
              <a:avLst/>
              <a:gdLst>
                <a:gd name="connsiteX0" fmla="*/ 0 w 174960"/>
                <a:gd name="connsiteY0" fmla="*/ 1651 h 2412"/>
                <a:gd name="connsiteX1" fmla="*/ 173691 w 174960"/>
                <a:gd name="connsiteY1" fmla="*/ 1651 h 2412"/>
                <a:gd name="connsiteX2" fmla="*/ 173691 w 174960"/>
                <a:gd name="connsiteY2" fmla="*/ 1651 h 2412"/>
                <a:gd name="connsiteX3" fmla="*/ 173655 w 174960"/>
                <a:gd name="connsiteY3" fmla="*/ 38 h 2412"/>
                <a:gd name="connsiteX4" fmla="*/ 173691 w 174960"/>
                <a:gd name="connsiteY4" fmla="*/ 0 h 2412"/>
                <a:gd name="connsiteX5" fmla="*/ 174960 w 174960"/>
                <a:gd name="connsiteY5" fmla="*/ 0 h 2412"/>
                <a:gd name="connsiteX6" fmla="*/ 0 w 174960"/>
                <a:gd name="connsiteY6" fmla="*/ 0 h 2412"/>
                <a:gd name="connsiteX7" fmla="*/ 0 w 174960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412">
                  <a:moveTo>
                    <a:pt x="0" y="1651"/>
                  </a:moveTo>
                  <a:lnTo>
                    <a:pt x="173691" y="1651"/>
                  </a:lnTo>
                  <a:lnTo>
                    <a:pt x="173691" y="1651"/>
                  </a:lnTo>
                  <a:cubicBezTo>
                    <a:pt x="173235" y="1219"/>
                    <a:pt x="173220" y="495"/>
                    <a:pt x="173655" y="38"/>
                  </a:cubicBezTo>
                  <a:cubicBezTo>
                    <a:pt x="173667" y="25"/>
                    <a:pt x="173679" y="13"/>
                    <a:pt x="173691" y="0"/>
                  </a:cubicBezTo>
                  <a:cubicBezTo>
                    <a:pt x="173691" y="0"/>
                    <a:pt x="174453" y="0"/>
                    <a:pt x="174960" y="0"/>
                  </a:cubicBez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1CC0920E-B0A6-4689-BEAD-4DA01D8A5E26}"/>
                </a:ext>
              </a:extLst>
            </p:cNvPr>
            <p:cNvSpPr/>
            <p:nvPr/>
          </p:nvSpPr>
          <p:spPr>
            <a:xfrm>
              <a:off x="471936" y="6067284"/>
              <a:ext cx="5459" cy="1777"/>
            </a:xfrm>
            <a:custGeom>
              <a:avLst/>
              <a:gdLst>
                <a:gd name="connsiteX0" fmla="*/ 5460 w 5459"/>
                <a:gd name="connsiteY0" fmla="*/ 0 h 1777"/>
                <a:gd name="connsiteX1" fmla="*/ 5460 w 5459"/>
                <a:gd name="connsiteY1" fmla="*/ 0 h 1777"/>
                <a:gd name="connsiteX2" fmla="*/ 0 w 5459"/>
                <a:gd name="connsiteY2" fmla="*/ 0 h 1777"/>
                <a:gd name="connsiteX3" fmla="*/ 2285 w 5459"/>
                <a:gd name="connsiteY3" fmla="*/ 1778 h 1777"/>
                <a:gd name="connsiteX4" fmla="*/ 5460 w 5459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" h="1777">
                  <a:moveTo>
                    <a:pt x="5460" y="0"/>
                  </a:moveTo>
                  <a:lnTo>
                    <a:pt x="5460" y="0"/>
                  </a:lnTo>
                  <a:lnTo>
                    <a:pt x="0" y="0"/>
                  </a:lnTo>
                  <a:lnTo>
                    <a:pt x="2285" y="1778"/>
                  </a:lnTo>
                  <a:cubicBezTo>
                    <a:pt x="3178" y="927"/>
                    <a:pt x="4270" y="317"/>
                    <a:pt x="546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88E3AD06-54BE-4343-9535-E994C157EB7A}"/>
                </a:ext>
              </a:extLst>
            </p:cNvPr>
            <p:cNvSpPr/>
            <p:nvPr/>
          </p:nvSpPr>
          <p:spPr>
            <a:xfrm>
              <a:off x="282501" y="6067031"/>
              <a:ext cx="190196" cy="8252"/>
            </a:xfrm>
            <a:custGeom>
              <a:avLst/>
              <a:gdLst>
                <a:gd name="connsiteX0" fmla="*/ 190196 w 190196"/>
                <a:gd name="connsiteY0" fmla="*/ 3682 h 8252"/>
                <a:gd name="connsiteX1" fmla="*/ 185626 w 190196"/>
                <a:gd name="connsiteY1" fmla="*/ 0 h 8252"/>
                <a:gd name="connsiteX2" fmla="*/ 0 w 190196"/>
                <a:gd name="connsiteY2" fmla="*/ 0 h 8252"/>
                <a:gd name="connsiteX3" fmla="*/ 0 w 190196"/>
                <a:gd name="connsiteY3" fmla="*/ 8253 h 8252"/>
                <a:gd name="connsiteX4" fmla="*/ 189435 w 190196"/>
                <a:gd name="connsiteY4" fmla="*/ 8253 h 8252"/>
                <a:gd name="connsiteX5" fmla="*/ 190196 w 190196"/>
                <a:gd name="connsiteY5" fmla="*/ 3682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190196" y="3682"/>
                  </a:moveTo>
                  <a:lnTo>
                    <a:pt x="185626" y="0"/>
                  </a:lnTo>
                  <a:lnTo>
                    <a:pt x="0" y="0"/>
                  </a:lnTo>
                  <a:lnTo>
                    <a:pt x="0" y="8253"/>
                  </a:lnTo>
                  <a:lnTo>
                    <a:pt x="189435" y="8253"/>
                  </a:lnTo>
                  <a:cubicBezTo>
                    <a:pt x="189190" y="6691"/>
                    <a:pt x="189458" y="5079"/>
                    <a:pt x="190196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BC545698-6548-426E-95EE-C8AF4EF9FD74}"/>
                </a:ext>
              </a:extLst>
            </p:cNvPr>
            <p:cNvSpPr/>
            <p:nvPr/>
          </p:nvSpPr>
          <p:spPr>
            <a:xfrm>
              <a:off x="477395" y="5794177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3107 h 273107"/>
                <a:gd name="connsiteX4" fmla="*/ 2412 w 2412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799" y="272980"/>
                    <a:pt x="1614" y="272980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A664FA19-E2CF-4B24-93D9-EBB66381E96A}"/>
                </a:ext>
              </a:extLst>
            </p:cNvPr>
            <p:cNvSpPr/>
            <p:nvPr/>
          </p:nvSpPr>
          <p:spPr>
            <a:xfrm>
              <a:off x="475364" y="5783639"/>
              <a:ext cx="19873" cy="21044"/>
            </a:xfrm>
            <a:custGeom>
              <a:avLst/>
              <a:gdLst>
                <a:gd name="connsiteX0" fmla="*/ 9396 w 19873"/>
                <a:gd name="connsiteY0" fmla="*/ 9396 h 21044"/>
                <a:gd name="connsiteX1" fmla="*/ 5841 w 19873"/>
                <a:gd name="connsiteY1" fmla="*/ 10411 h 21044"/>
                <a:gd name="connsiteX2" fmla="*/ 0 w 19873"/>
                <a:gd name="connsiteY2" fmla="*/ 7110 h 21044"/>
                <a:gd name="connsiteX3" fmla="*/ 2031 w 19873"/>
                <a:gd name="connsiteY3" fmla="*/ 10538 h 21044"/>
                <a:gd name="connsiteX4" fmla="*/ 4444 w 19873"/>
                <a:gd name="connsiteY4" fmla="*/ 14474 h 21044"/>
                <a:gd name="connsiteX5" fmla="*/ 4444 w 19873"/>
                <a:gd name="connsiteY5" fmla="*/ 14474 h 21044"/>
                <a:gd name="connsiteX6" fmla="*/ 7110 w 19873"/>
                <a:gd name="connsiteY6" fmla="*/ 18410 h 21044"/>
                <a:gd name="connsiteX7" fmla="*/ 7110 w 19873"/>
                <a:gd name="connsiteY7" fmla="*/ 19299 h 21044"/>
                <a:gd name="connsiteX8" fmla="*/ 7110 w 19873"/>
                <a:gd name="connsiteY8" fmla="*/ 19299 h 21044"/>
                <a:gd name="connsiteX9" fmla="*/ 8761 w 19873"/>
                <a:gd name="connsiteY9" fmla="*/ 20950 h 21044"/>
                <a:gd name="connsiteX10" fmla="*/ 9523 w 19873"/>
                <a:gd name="connsiteY10" fmla="*/ 20950 h 21044"/>
                <a:gd name="connsiteX11" fmla="*/ 11300 w 19873"/>
                <a:gd name="connsiteY11" fmla="*/ 20950 h 21044"/>
                <a:gd name="connsiteX12" fmla="*/ 12570 w 19873"/>
                <a:gd name="connsiteY12" fmla="*/ 20950 h 21044"/>
                <a:gd name="connsiteX13" fmla="*/ 13712 w 19873"/>
                <a:gd name="connsiteY13" fmla="*/ 20950 h 21044"/>
                <a:gd name="connsiteX14" fmla="*/ 15744 w 19873"/>
                <a:gd name="connsiteY14" fmla="*/ 20950 h 21044"/>
                <a:gd name="connsiteX15" fmla="*/ 15744 w 19873"/>
                <a:gd name="connsiteY15" fmla="*/ 20950 h 21044"/>
                <a:gd name="connsiteX16" fmla="*/ 15744 w 19873"/>
                <a:gd name="connsiteY16" fmla="*/ 20315 h 21044"/>
                <a:gd name="connsiteX17" fmla="*/ 16760 w 19873"/>
                <a:gd name="connsiteY17" fmla="*/ 19426 h 21044"/>
                <a:gd name="connsiteX18" fmla="*/ 17521 w 19873"/>
                <a:gd name="connsiteY18" fmla="*/ 18283 h 21044"/>
                <a:gd name="connsiteX19" fmla="*/ 19807 w 19873"/>
                <a:gd name="connsiteY19" fmla="*/ 18410 h 21044"/>
                <a:gd name="connsiteX20" fmla="*/ 19807 w 19873"/>
                <a:gd name="connsiteY20" fmla="*/ 17014 h 21044"/>
                <a:gd name="connsiteX21" fmla="*/ 18918 w 19873"/>
                <a:gd name="connsiteY21" fmla="*/ 12697 h 21044"/>
                <a:gd name="connsiteX22" fmla="*/ 11300 w 19873"/>
                <a:gd name="connsiteY22" fmla="*/ 0 h 21044"/>
                <a:gd name="connsiteX23" fmla="*/ 11300 w 19873"/>
                <a:gd name="connsiteY23" fmla="*/ 0 h 21044"/>
                <a:gd name="connsiteX24" fmla="*/ 9396 w 19873"/>
                <a:gd name="connsiteY24" fmla="*/ 9396 h 2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873" h="21044">
                  <a:moveTo>
                    <a:pt x="9396" y="9396"/>
                  </a:moveTo>
                  <a:cubicBezTo>
                    <a:pt x="8319" y="10037"/>
                    <a:pt x="7094" y="10386"/>
                    <a:pt x="5841" y="10411"/>
                  </a:cubicBezTo>
                  <a:cubicBezTo>
                    <a:pt x="3445" y="10429"/>
                    <a:pt x="1220" y="9172"/>
                    <a:pt x="0" y="7110"/>
                  </a:cubicBezTo>
                  <a:lnTo>
                    <a:pt x="2031" y="10538"/>
                  </a:lnTo>
                  <a:lnTo>
                    <a:pt x="4444" y="14474"/>
                  </a:lnTo>
                  <a:lnTo>
                    <a:pt x="4444" y="14474"/>
                  </a:lnTo>
                  <a:lnTo>
                    <a:pt x="7110" y="18410"/>
                  </a:lnTo>
                  <a:lnTo>
                    <a:pt x="7110" y="19299"/>
                  </a:lnTo>
                  <a:cubicBezTo>
                    <a:pt x="7110" y="19299"/>
                    <a:pt x="7110" y="19299"/>
                    <a:pt x="7110" y="19299"/>
                  </a:cubicBezTo>
                  <a:cubicBezTo>
                    <a:pt x="7595" y="19911"/>
                    <a:pt x="8149" y="20465"/>
                    <a:pt x="8761" y="20950"/>
                  </a:cubicBezTo>
                  <a:lnTo>
                    <a:pt x="9523" y="20950"/>
                  </a:lnTo>
                  <a:cubicBezTo>
                    <a:pt x="10113" y="21022"/>
                    <a:pt x="10710" y="21022"/>
                    <a:pt x="11300" y="20950"/>
                  </a:cubicBezTo>
                  <a:cubicBezTo>
                    <a:pt x="11720" y="21023"/>
                    <a:pt x="12149" y="21023"/>
                    <a:pt x="12570" y="20950"/>
                  </a:cubicBezTo>
                  <a:cubicBezTo>
                    <a:pt x="12948" y="21003"/>
                    <a:pt x="13333" y="21003"/>
                    <a:pt x="13712" y="20950"/>
                  </a:cubicBezTo>
                  <a:cubicBezTo>
                    <a:pt x="14384" y="21077"/>
                    <a:pt x="15072" y="21077"/>
                    <a:pt x="15744" y="20950"/>
                  </a:cubicBezTo>
                  <a:lnTo>
                    <a:pt x="15744" y="20950"/>
                  </a:lnTo>
                  <a:lnTo>
                    <a:pt x="15744" y="20315"/>
                  </a:lnTo>
                  <a:lnTo>
                    <a:pt x="16760" y="19426"/>
                  </a:lnTo>
                  <a:lnTo>
                    <a:pt x="17521" y="18283"/>
                  </a:lnTo>
                  <a:lnTo>
                    <a:pt x="19807" y="18410"/>
                  </a:lnTo>
                  <a:cubicBezTo>
                    <a:pt x="19878" y="17947"/>
                    <a:pt x="19878" y="17477"/>
                    <a:pt x="19807" y="17014"/>
                  </a:cubicBezTo>
                  <a:cubicBezTo>
                    <a:pt x="20024" y="15515"/>
                    <a:pt x="19710" y="13988"/>
                    <a:pt x="18918" y="12697"/>
                  </a:cubicBezTo>
                  <a:lnTo>
                    <a:pt x="11300" y="0"/>
                  </a:lnTo>
                  <a:lnTo>
                    <a:pt x="11300" y="0"/>
                  </a:lnTo>
                  <a:cubicBezTo>
                    <a:pt x="13324" y="3128"/>
                    <a:pt x="12478" y="7302"/>
                    <a:pt x="9396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3939789A-9E6B-4CB0-B1B6-866E6CAD7A40}"/>
                </a:ext>
              </a:extLst>
            </p:cNvPr>
            <p:cNvSpPr/>
            <p:nvPr/>
          </p:nvSpPr>
          <p:spPr>
            <a:xfrm>
              <a:off x="471847" y="6070713"/>
              <a:ext cx="3389" cy="4570"/>
            </a:xfrm>
            <a:custGeom>
              <a:avLst/>
              <a:gdLst>
                <a:gd name="connsiteX0" fmla="*/ 88 w 3389"/>
                <a:gd name="connsiteY0" fmla="*/ 4571 h 4570"/>
                <a:gd name="connsiteX1" fmla="*/ 2628 w 3389"/>
                <a:gd name="connsiteY1" fmla="*/ 4571 h 4570"/>
                <a:gd name="connsiteX2" fmla="*/ 3390 w 3389"/>
                <a:gd name="connsiteY2" fmla="*/ 2031 h 4570"/>
                <a:gd name="connsiteX3" fmla="*/ 850 w 3389"/>
                <a:gd name="connsiteY3" fmla="*/ 0 h 4570"/>
                <a:gd name="connsiteX4" fmla="*/ 88 w 3389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9" h="4570">
                  <a:moveTo>
                    <a:pt x="88" y="4571"/>
                  </a:moveTo>
                  <a:lnTo>
                    <a:pt x="2628" y="4571"/>
                  </a:lnTo>
                  <a:cubicBezTo>
                    <a:pt x="2687" y="3682"/>
                    <a:pt x="2949" y="2806"/>
                    <a:pt x="3390" y="2031"/>
                  </a:cubicBezTo>
                  <a:lnTo>
                    <a:pt x="850" y="0"/>
                  </a:lnTo>
                  <a:cubicBezTo>
                    <a:pt x="111" y="1397"/>
                    <a:pt x="-157" y="3009"/>
                    <a:pt x="88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86BB8894-AF2E-4C8C-8582-1AE0C6E6C72B}"/>
                </a:ext>
              </a:extLst>
            </p:cNvPr>
            <p:cNvSpPr/>
            <p:nvPr/>
          </p:nvSpPr>
          <p:spPr>
            <a:xfrm>
              <a:off x="474729" y="6068586"/>
              <a:ext cx="11553" cy="3777"/>
            </a:xfrm>
            <a:custGeom>
              <a:avLst/>
              <a:gdLst>
                <a:gd name="connsiteX0" fmla="*/ 7745 w 11553"/>
                <a:gd name="connsiteY0" fmla="*/ 95 h 3777"/>
                <a:gd name="connsiteX1" fmla="*/ 7745 w 11553"/>
                <a:gd name="connsiteY1" fmla="*/ 95 h 3777"/>
                <a:gd name="connsiteX2" fmla="*/ 7745 w 11553"/>
                <a:gd name="connsiteY2" fmla="*/ 95 h 3777"/>
                <a:gd name="connsiteX3" fmla="*/ 6602 w 11553"/>
                <a:gd name="connsiteY3" fmla="*/ 95 h 3777"/>
                <a:gd name="connsiteX4" fmla="*/ 5587 w 11553"/>
                <a:gd name="connsiteY4" fmla="*/ 95 h 3777"/>
                <a:gd name="connsiteX5" fmla="*/ 5587 w 11553"/>
                <a:gd name="connsiteY5" fmla="*/ 95 h 3777"/>
                <a:gd name="connsiteX6" fmla="*/ 3174 w 11553"/>
                <a:gd name="connsiteY6" fmla="*/ 95 h 3777"/>
                <a:gd name="connsiteX7" fmla="*/ 0 w 11553"/>
                <a:gd name="connsiteY7" fmla="*/ 1619 h 3777"/>
                <a:gd name="connsiteX8" fmla="*/ 2539 w 11553"/>
                <a:gd name="connsiteY8" fmla="*/ 3650 h 3777"/>
                <a:gd name="connsiteX9" fmla="*/ 6983 w 11553"/>
                <a:gd name="connsiteY9" fmla="*/ 1873 h 3777"/>
                <a:gd name="connsiteX10" fmla="*/ 11554 w 11553"/>
                <a:gd name="connsiteY10" fmla="*/ 3777 h 3777"/>
                <a:gd name="connsiteX11" fmla="*/ 11554 w 11553"/>
                <a:gd name="connsiteY11" fmla="*/ 3777 h 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53" h="3777">
                  <a:moveTo>
                    <a:pt x="7745" y="95"/>
                  </a:moveTo>
                  <a:lnTo>
                    <a:pt x="7745" y="95"/>
                  </a:lnTo>
                  <a:lnTo>
                    <a:pt x="7745" y="95"/>
                  </a:lnTo>
                  <a:lnTo>
                    <a:pt x="6602" y="95"/>
                  </a:lnTo>
                  <a:lnTo>
                    <a:pt x="5587" y="95"/>
                  </a:lnTo>
                  <a:lnTo>
                    <a:pt x="5587" y="95"/>
                  </a:lnTo>
                  <a:cubicBezTo>
                    <a:pt x="4788" y="-32"/>
                    <a:pt x="3973" y="-32"/>
                    <a:pt x="3174" y="95"/>
                  </a:cubicBezTo>
                  <a:cubicBezTo>
                    <a:pt x="2009" y="336"/>
                    <a:pt x="919" y="857"/>
                    <a:pt x="0" y="1619"/>
                  </a:cubicBezTo>
                  <a:lnTo>
                    <a:pt x="2539" y="3650"/>
                  </a:lnTo>
                  <a:cubicBezTo>
                    <a:pt x="3753" y="2533"/>
                    <a:pt x="5334" y="1898"/>
                    <a:pt x="6983" y="1873"/>
                  </a:cubicBezTo>
                  <a:cubicBezTo>
                    <a:pt x="8693" y="1898"/>
                    <a:pt x="10327" y="2584"/>
                    <a:pt x="11554" y="3777"/>
                  </a:cubicBezTo>
                  <a:lnTo>
                    <a:pt x="11554" y="3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D306319-7202-4FDB-83DC-258E1C50303B}"/>
                </a:ext>
              </a:extLst>
            </p:cNvPr>
            <p:cNvSpPr/>
            <p:nvPr/>
          </p:nvSpPr>
          <p:spPr>
            <a:xfrm>
              <a:off x="455795" y="6055984"/>
              <a:ext cx="20584" cy="16505"/>
            </a:xfrm>
            <a:custGeom>
              <a:avLst/>
              <a:gdLst>
                <a:gd name="connsiteX0" fmla="*/ 15 w 20584"/>
                <a:gd name="connsiteY0" fmla="*/ 1270 h 16505"/>
                <a:gd name="connsiteX1" fmla="*/ 15 w 20584"/>
                <a:gd name="connsiteY1" fmla="*/ 1270 h 16505"/>
                <a:gd name="connsiteX2" fmla="*/ 11950 w 20584"/>
                <a:gd name="connsiteY2" fmla="*/ 10792 h 16505"/>
                <a:gd name="connsiteX3" fmla="*/ 16521 w 20584"/>
                <a:gd name="connsiteY3" fmla="*/ 14474 h 16505"/>
                <a:gd name="connsiteX4" fmla="*/ 19060 w 20584"/>
                <a:gd name="connsiteY4" fmla="*/ 16506 h 16505"/>
                <a:gd name="connsiteX5" fmla="*/ 20584 w 20584"/>
                <a:gd name="connsiteY5" fmla="*/ 14601 h 16505"/>
                <a:gd name="connsiteX6" fmla="*/ 18045 w 20584"/>
                <a:gd name="connsiteY6" fmla="*/ 12570 h 16505"/>
                <a:gd name="connsiteX7" fmla="*/ 15759 w 20584"/>
                <a:gd name="connsiteY7" fmla="*/ 10792 h 16505"/>
                <a:gd name="connsiteX8" fmla="*/ 2047 w 20584"/>
                <a:gd name="connsiteY8" fmla="*/ 0 h 16505"/>
                <a:gd name="connsiteX9" fmla="*/ 2047 w 20584"/>
                <a:gd name="connsiteY9" fmla="*/ 0 h 16505"/>
                <a:gd name="connsiteX10" fmla="*/ 2047 w 20584"/>
                <a:gd name="connsiteY10" fmla="*/ 0 h 16505"/>
                <a:gd name="connsiteX11" fmla="*/ 777 w 20584"/>
                <a:gd name="connsiteY11" fmla="*/ 0 h 16505"/>
                <a:gd name="connsiteX12" fmla="*/ 15 w 20584"/>
                <a:gd name="connsiteY12" fmla="*/ 1270 h 1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84" h="16505">
                  <a:moveTo>
                    <a:pt x="15" y="1270"/>
                  </a:moveTo>
                  <a:lnTo>
                    <a:pt x="15" y="1270"/>
                  </a:lnTo>
                  <a:lnTo>
                    <a:pt x="11950" y="10792"/>
                  </a:lnTo>
                  <a:lnTo>
                    <a:pt x="16521" y="14474"/>
                  </a:lnTo>
                  <a:lnTo>
                    <a:pt x="19060" y="16506"/>
                  </a:lnTo>
                  <a:cubicBezTo>
                    <a:pt x="19457" y="15795"/>
                    <a:pt x="19972" y="15147"/>
                    <a:pt x="20584" y="14601"/>
                  </a:cubicBezTo>
                  <a:lnTo>
                    <a:pt x="18045" y="12570"/>
                  </a:lnTo>
                  <a:lnTo>
                    <a:pt x="15759" y="10792"/>
                  </a:lnTo>
                  <a:lnTo>
                    <a:pt x="2047" y="0"/>
                  </a:lnTo>
                  <a:lnTo>
                    <a:pt x="2047" y="0"/>
                  </a:lnTo>
                  <a:lnTo>
                    <a:pt x="2047" y="0"/>
                  </a:lnTo>
                  <a:cubicBezTo>
                    <a:pt x="2047" y="0"/>
                    <a:pt x="1031" y="0"/>
                    <a:pt x="777" y="0"/>
                  </a:cubicBezTo>
                  <a:cubicBezTo>
                    <a:pt x="247" y="178"/>
                    <a:pt x="-76" y="711"/>
                    <a:pt x="1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01E5AC78-0D36-43A8-9B8D-C02DF48745FA}"/>
                </a:ext>
              </a:extLst>
            </p:cNvPr>
            <p:cNvSpPr/>
            <p:nvPr/>
          </p:nvSpPr>
          <p:spPr>
            <a:xfrm>
              <a:off x="453271" y="5743771"/>
              <a:ext cx="31741" cy="42914"/>
            </a:xfrm>
            <a:custGeom>
              <a:avLst/>
              <a:gdLst>
                <a:gd name="connsiteX0" fmla="*/ 3809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19934 w 31741"/>
                <a:gd name="connsiteY4" fmla="*/ 42915 h 42914"/>
                <a:gd name="connsiteX5" fmla="*/ 22219 w 31741"/>
                <a:gd name="connsiteY5" fmla="*/ 33392 h 42914"/>
                <a:gd name="connsiteX6" fmla="*/ 31742 w 31741"/>
                <a:gd name="connsiteY6" fmla="*/ 35551 h 42914"/>
                <a:gd name="connsiteX7" fmla="*/ 29202 w 31741"/>
                <a:gd name="connsiteY7" fmla="*/ 31361 h 42914"/>
                <a:gd name="connsiteX8" fmla="*/ 9776 w 31741"/>
                <a:gd name="connsiteY8" fmla="*/ 0 h 42914"/>
                <a:gd name="connsiteX9" fmla="*/ 9776 w 31741"/>
                <a:gd name="connsiteY9" fmla="*/ 0 h 42914"/>
                <a:gd name="connsiteX10" fmla="*/ 11427 w 31741"/>
                <a:gd name="connsiteY10" fmla="*/ 4190 h 42914"/>
                <a:gd name="connsiteX11" fmla="*/ 3866 w 31741"/>
                <a:gd name="connsiteY11" fmla="*/ 10543 h 42914"/>
                <a:gd name="connsiteX12" fmla="*/ 3809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809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19934" y="42915"/>
                  </a:lnTo>
                  <a:cubicBezTo>
                    <a:pt x="18039" y="39638"/>
                    <a:pt x="19045" y="35453"/>
                    <a:pt x="22219" y="33392"/>
                  </a:cubicBezTo>
                  <a:cubicBezTo>
                    <a:pt x="25453" y="31404"/>
                    <a:pt x="29681" y="32363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830" y="1141"/>
                    <a:pt x="11419" y="2636"/>
                    <a:pt x="11427" y="4190"/>
                  </a:cubicBezTo>
                  <a:cubicBezTo>
                    <a:pt x="11094" y="8032"/>
                    <a:pt x="7708" y="10877"/>
                    <a:pt x="3866" y="10543"/>
                  </a:cubicBezTo>
                  <a:cubicBezTo>
                    <a:pt x="3847" y="10542"/>
                    <a:pt x="3828" y="10541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2E1607EE-316D-4955-B004-5674ECCB210E}"/>
                </a:ext>
              </a:extLst>
            </p:cNvPr>
            <p:cNvSpPr/>
            <p:nvPr/>
          </p:nvSpPr>
          <p:spPr>
            <a:xfrm>
              <a:off x="471742" y="5776128"/>
              <a:ext cx="16350" cy="17922"/>
            </a:xfrm>
            <a:custGeom>
              <a:avLst/>
              <a:gdLst>
                <a:gd name="connsiteX0" fmla="*/ 3622 w 16350"/>
                <a:gd name="connsiteY0" fmla="*/ 14621 h 17922"/>
                <a:gd name="connsiteX1" fmla="*/ 3622 w 16350"/>
                <a:gd name="connsiteY1" fmla="*/ 14621 h 17922"/>
                <a:gd name="connsiteX2" fmla="*/ 9462 w 16350"/>
                <a:gd name="connsiteY2" fmla="*/ 17922 h 17922"/>
                <a:gd name="connsiteX3" fmla="*/ 13017 w 16350"/>
                <a:gd name="connsiteY3" fmla="*/ 16906 h 17922"/>
                <a:gd name="connsiteX4" fmla="*/ 15375 w 16350"/>
                <a:gd name="connsiteY4" fmla="*/ 7501 h 17922"/>
                <a:gd name="connsiteX5" fmla="*/ 15303 w 16350"/>
                <a:gd name="connsiteY5" fmla="*/ 7384 h 17922"/>
                <a:gd name="connsiteX6" fmla="*/ 15303 w 16350"/>
                <a:gd name="connsiteY6" fmla="*/ 7384 h 17922"/>
                <a:gd name="connsiteX7" fmla="*/ 12763 w 16350"/>
                <a:gd name="connsiteY7" fmla="*/ 3194 h 17922"/>
                <a:gd name="connsiteX8" fmla="*/ 12763 w 16350"/>
                <a:gd name="connsiteY8" fmla="*/ 3194 h 17922"/>
                <a:gd name="connsiteX9" fmla="*/ 3241 w 16350"/>
                <a:gd name="connsiteY9" fmla="*/ 1036 h 17922"/>
                <a:gd name="connsiteX10" fmla="*/ 955 w 16350"/>
                <a:gd name="connsiteY10" fmla="*/ 10558 h 17922"/>
                <a:gd name="connsiteX11" fmla="*/ 955 w 16350"/>
                <a:gd name="connsiteY11" fmla="*/ 10558 h 17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350" h="17922">
                  <a:moveTo>
                    <a:pt x="3622" y="14621"/>
                  </a:moveTo>
                  <a:lnTo>
                    <a:pt x="3622" y="14621"/>
                  </a:lnTo>
                  <a:cubicBezTo>
                    <a:pt x="4842" y="16683"/>
                    <a:pt x="7066" y="17940"/>
                    <a:pt x="9462" y="17922"/>
                  </a:cubicBezTo>
                  <a:cubicBezTo>
                    <a:pt x="10715" y="17897"/>
                    <a:pt x="11940" y="17548"/>
                    <a:pt x="13017" y="16906"/>
                  </a:cubicBezTo>
                  <a:cubicBezTo>
                    <a:pt x="16265" y="14960"/>
                    <a:pt x="17320" y="10750"/>
                    <a:pt x="15375" y="7501"/>
                  </a:cubicBezTo>
                  <a:cubicBezTo>
                    <a:pt x="15351" y="7461"/>
                    <a:pt x="15327" y="7423"/>
                    <a:pt x="15303" y="7384"/>
                  </a:cubicBezTo>
                  <a:lnTo>
                    <a:pt x="15303" y="7384"/>
                  </a:lnTo>
                  <a:lnTo>
                    <a:pt x="12763" y="3194"/>
                  </a:lnTo>
                  <a:lnTo>
                    <a:pt x="12763" y="3194"/>
                  </a:lnTo>
                  <a:cubicBezTo>
                    <a:pt x="10703" y="6"/>
                    <a:pt x="6475" y="-953"/>
                    <a:pt x="3241" y="1036"/>
                  </a:cubicBezTo>
                  <a:cubicBezTo>
                    <a:pt x="67" y="3096"/>
                    <a:pt x="-939" y="7281"/>
                    <a:pt x="955" y="10558"/>
                  </a:cubicBezTo>
                  <a:lnTo>
                    <a:pt x="955" y="105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6F0025E2-6EE9-4CE0-A383-DE90D1AA06EE}"/>
                </a:ext>
              </a:extLst>
            </p:cNvPr>
            <p:cNvSpPr/>
            <p:nvPr/>
          </p:nvSpPr>
          <p:spPr>
            <a:xfrm>
              <a:off x="3275746" y="6465835"/>
              <a:ext cx="6094" cy="12696"/>
            </a:xfrm>
            <a:custGeom>
              <a:avLst/>
              <a:gdLst>
                <a:gd name="connsiteX0" fmla="*/ 0 w 6094"/>
                <a:gd name="connsiteY0" fmla="*/ 0 h 12696"/>
                <a:gd name="connsiteX1" fmla="*/ 6095 w 6094"/>
                <a:gd name="connsiteY1" fmla="*/ 0 h 12696"/>
                <a:gd name="connsiteX2" fmla="*/ 127 w 609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94" h="12696">
                  <a:moveTo>
                    <a:pt x="0" y="0"/>
                  </a:moveTo>
                  <a:lnTo>
                    <a:pt x="6095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4346DBE-9C68-40E2-83FD-A34D1A068A9E}"/>
                </a:ext>
              </a:extLst>
            </p:cNvPr>
            <p:cNvSpPr/>
            <p:nvPr/>
          </p:nvSpPr>
          <p:spPr>
            <a:xfrm>
              <a:off x="2580348" y="6463550"/>
              <a:ext cx="22473" cy="1402"/>
            </a:xfrm>
            <a:custGeom>
              <a:avLst/>
              <a:gdLst>
                <a:gd name="connsiteX0" fmla="*/ 22473 w 22473"/>
                <a:gd name="connsiteY0" fmla="*/ 1143 h 1402"/>
                <a:gd name="connsiteX1" fmla="*/ 22473 w 22473"/>
                <a:gd name="connsiteY1" fmla="*/ 1143 h 1402"/>
                <a:gd name="connsiteX2" fmla="*/ 21331 w 22473"/>
                <a:gd name="connsiteY2" fmla="*/ 0 h 1402"/>
                <a:gd name="connsiteX3" fmla="*/ 11554 w 22473"/>
                <a:gd name="connsiteY3" fmla="*/ 0 h 1402"/>
                <a:gd name="connsiteX4" fmla="*/ 11554 w 22473"/>
                <a:gd name="connsiteY4" fmla="*/ 0 h 1402"/>
                <a:gd name="connsiteX5" fmla="*/ 10284 w 22473"/>
                <a:gd name="connsiteY5" fmla="*/ 1270 h 1402"/>
                <a:gd name="connsiteX6" fmla="*/ 0 w 22473"/>
                <a:gd name="connsiteY6" fmla="*/ 1270 h 1402"/>
                <a:gd name="connsiteX7" fmla="*/ 21203 w 22473"/>
                <a:gd name="connsiteY7" fmla="*/ 1270 h 1402"/>
                <a:gd name="connsiteX8" fmla="*/ 22473 w 22473"/>
                <a:gd name="connsiteY8" fmla="*/ 1143 h 1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73" h="1402">
                  <a:moveTo>
                    <a:pt x="22473" y="1143"/>
                  </a:moveTo>
                  <a:lnTo>
                    <a:pt x="22473" y="1143"/>
                  </a:lnTo>
                  <a:cubicBezTo>
                    <a:pt x="22473" y="508"/>
                    <a:pt x="21965" y="0"/>
                    <a:pt x="21331" y="0"/>
                  </a:cubicBezTo>
                  <a:lnTo>
                    <a:pt x="11554" y="0"/>
                  </a:lnTo>
                  <a:cubicBezTo>
                    <a:pt x="11554" y="0"/>
                    <a:pt x="11554" y="0"/>
                    <a:pt x="11554" y="0"/>
                  </a:cubicBezTo>
                  <a:cubicBezTo>
                    <a:pt x="11554" y="698"/>
                    <a:pt x="10983" y="1270"/>
                    <a:pt x="10284" y="1270"/>
                  </a:cubicBezTo>
                  <a:lnTo>
                    <a:pt x="0" y="1270"/>
                  </a:lnTo>
                  <a:lnTo>
                    <a:pt x="21203" y="1270"/>
                  </a:lnTo>
                  <a:cubicBezTo>
                    <a:pt x="21610" y="1485"/>
                    <a:pt x="22118" y="1435"/>
                    <a:pt x="22473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5EEB42CF-639A-41E0-A3E9-D38407ECB7D6}"/>
                </a:ext>
              </a:extLst>
            </p:cNvPr>
            <p:cNvSpPr/>
            <p:nvPr/>
          </p:nvSpPr>
          <p:spPr>
            <a:xfrm>
              <a:off x="1216089" y="5807763"/>
              <a:ext cx="321607" cy="13839"/>
            </a:xfrm>
            <a:custGeom>
              <a:avLst/>
              <a:gdLst>
                <a:gd name="connsiteX0" fmla="*/ 0 w 321607"/>
                <a:gd name="connsiteY0" fmla="*/ 13840 h 13839"/>
                <a:gd name="connsiteX1" fmla="*/ 314751 w 321607"/>
                <a:gd name="connsiteY1" fmla="*/ 13840 h 13839"/>
                <a:gd name="connsiteX2" fmla="*/ 314751 w 321607"/>
                <a:gd name="connsiteY2" fmla="*/ 6983 h 13839"/>
                <a:gd name="connsiteX3" fmla="*/ 321607 w 321607"/>
                <a:gd name="connsiteY3" fmla="*/ 0 h 13839"/>
                <a:gd name="connsiteX4" fmla="*/ 0 w 321607"/>
                <a:gd name="connsiteY4" fmla="*/ 0 h 13839"/>
                <a:gd name="connsiteX5" fmla="*/ 0 w 321607"/>
                <a:gd name="connsiteY5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839">
                  <a:moveTo>
                    <a:pt x="0" y="13840"/>
                  </a:moveTo>
                  <a:lnTo>
                    <a:pt x="314751" y="13840"/>
                  </a:lnTo>
                  <a:lnTo>
                    <a:pt x="314751" y="6983"/>
                  </a:lnTo>
                  <a:cubicBezTo>
                    <a:pt x="314751" y="3176"/>
                    <a:pt x="317798" y="70"/>
                    <a:pt x="321607" y="0"/>
                  </a:cubicBez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F4FEFA86-08CA-4062-A1C4-7829F7AB8856}"/>
                </a:ext>
              </a:extLst>
            </p:cNvPr>
            <p:cNvSpPr/>
            <p:nvPr/>
          </p:nvSpPr>
          <p:spPr>
            <a:xfrm>
              <a:off x="3311424" y="5807719"/>
              <a:ext cx="210892" cy="13756"/>
            </a:xfrm>
            <a:custGeom>
              <a:avLst/>
              <a:gdLst>
                <a:gd name="connsiteX0" fmla="*/ 7491 w 210892"/>
                <a:gd name="connsiteY0" fmla="*/ 5504 h 13756"/>
                <a:gd name="connsiteX1" fmla="*/ 2285 w 210892"/>
                <a:gd name="connsiteY1" fmla="*/ 13756 h 13756"/>
                <a:gd name="connsiteX2" fmla="*/ 204036 w 210892"/>
                <a:gd name="connsiteY2" fmla="*/ 13756 h 13756"/>
                <a:gd name="connsiteX3" fmla="*/ 204036 w 210892"/>
                <a:gd name="connsiteY3" fmla="*/ 7027 h 13756"/>
                <a:gd name="connsiteX4" fmla="*/ 210892 w 210892"/>
                <a:gd name="connsiteY4" fmla="*/ 44 h 13756"/>
                <a:gd name="connsiteX5" fmla="*/ 762 w 210892"/>
                <a:gd name="connsiteY5" fmla="*/ 44 h 13756"/>
                <a:gd name="connsiteX6" fmla="*/ 0 w 210892"/>
                <a:gd name="connsiteY6" fmla="*/ 44 h 13756"/>
                <a:gd name="connsiteX7" fmla="*/ 7491 w 210892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92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219"/>
                    <a:pt x="207083" y="114"/>
                    <a:pt x="210892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3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E9449E65-FDF8-4755-9306-DFE6D19D2AA7}"/>
                </a:ext>
              </a:extLst>
            </p:cNvPr>
            <p:cNvSpPr/>
            <p:nvPr/>
          </p:nvSpPr>
          <p:spPr>
            <a:xfrm>
              <a:off x="3282222" y="5814746"/>
              <a:ext cx="4316" cy="1015"/>
            </a:xfrm>
            <a:custGeom>
              <a:avLst/>
              <a:gdLst>
                <a:gd name="connsiteX0" fmla="*/ 2412 w 4316"/>
                <a:gd name="connsiteY0" fmla="*/ 0 h 1015"/>
                <a:gd name="connsiteX1" fmla="*/ 2412 w 4316"/>
                <a:gd name="connsiteY1" fmla="*/ 0 h 1015"/>
                <a:gd name="connsiteX2" fmla="*/ 3682 w 4316"/>
                <a:gd name="connsiteY2" fmla="*/ 0 h 1015"/>
                <a:gd name="connsiteX3" fmla="*/ 4317 w 4316"/>
                <a:gd name="connsiteY3" fmla="*/ 0 h 1015"/>
                <a:gd name="connsiteX4" fmla="*/ 0 w 4316"/>
                <a:gd name="connsiteY4" fmla="*/ 1016 h 1015"/>
                <a:gd name="connsiteX5" fmla="*/ 0 w 4316"/>
                <a:gd name="connsiteY5" fmla="*/ 1016 h 1015"/>
                <a:gd name="connsiteX6" fmla="*/ 2032 w 4316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" h="1015">
                  <a:moveTo>
                    <a:pt x="2412" y="0"/>
                  </a:moveTo>
                  <a:lnTo>
                    <a:pt x="2412" y="0"/>
                  </a:lnTo>
                  <a:lnTo>
                    <a:pt x="3682" y="0"/>
                  </a:lnTo>
                  <a:lnTo>
                    <a:pt x="4317" y="0"/>
                  </a:lnTo>
                  <a:lnTo>
                    <a:pt x="0" y="1016"/>
                  </a:lnTo>
                  <a:lnTo>
                    <a:pt x="0" y="1016"/>
                  </a:lnTo>
                  <a:cubicBezTo>
                    <a:pt x="673" y="894"/>
                    <a:pt x="1358" y="894"/>
                    <a:pt x="2032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0321DC4D-398D-47EA-AE22-A603FAC2333F}"/>
                </a:ext>
              </a:extLst>
            </p:cNvPr>
            <p:cNvSpPr/>
            <p:nvPr/>
          </p:nvSpPr>
          <p:spPr>
            <a:xfrm>
              <a:off x="3310916" y="5821602"/>
              <a:ext cx="2539" cy="78211"/>
            </a:xfrm>
            <a:custGeom>
              <a:avLst/>
              <a:gdLst>
                <a:gd name="connsiteX0" fmla="*/ 1270 w 2539"/>
                <a:gd name="connsiteY0" fmla="*/ 78212 h 78211"/>
                <a:gd name="connsiteX1" fmla="*/ 2539 w 2539"/>
                <a:gd name="connsiteY1" fmla="*/ 78212 h 78211"/>
                <a:gd name="connsiteX2" fmla="*/ 2539 w 2539"/>
                <a:gd name="connsiteY2" fmla="*/ 0 h 78211"/>
                <a:gd name="connsiteX3" fmla="*/ 2539 w 2539"/>
                <a:gd name="connsiteY3" fmla="*/ 0 h 78211"/>
                <a:gd name="connsiteX4" fmla="*/ 0 w 2539"/>
                <a:gd name="connsiteY4" fmla="*/ 0 h 78211"/>
                <a:gd name="connsiteX5" fmla="*/ 0 w 2539"/>
                <a:gd name="connsiteY5" fmla="*/ 78085 h 78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1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80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13B9019-3951-4B2D-8BF1-2579C068229F}"/>
                </a:ext>
              </a:extLst>
            </p:cNvPr>
            <p:cNvSpPr/>
            <p:nvPr/>
          </p:nvSpPr>
          <p:spPr>
            <a:xfrm>
              <a:off x="1544679" y="6456186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09AE4F8-D497-42E2-B514-55FDA9E1C667}"/>
                </a:ext>
              </a:extLst>
            </p:cNvPr>
            <p:cNvSpPr/>
            <p:nvPr/>
          </p:nvSpPr>
          <p:spPr>
            <a:xfrm>
              <a:off x="1543156" y="6464693"/>
              <a:ext cx="432830" cy="4697"/>
            </a:xfrm>
            <a:custGeom>
              <a:avLst/>
              <a:gdLst>
                <a:gd name="connsiteX0" fmla="*/ 1524 w 432830"/>
                <a:gd name="connsiteY0" fmla="*/ 635 h 4697"/>
                <a:gd name="connsiteX1" fmla="*/ 1524 w 432830"/>
                <a:gd name="connsiteY1" fmla="*/ 635 h 4697"/>
                <a:gd name="connsiteX2" fmla="*/ 0 w 432830"/>
                <a:gd name="connsiteY2" fmla="*/ 4698 h 4697"/>
                <a:gd name="connsiteX3" fmla="*/ 432830 w 432830"/>
                <a:gd name="connsiteY3" fmla="*/ 4698 h 4697"/>
                <a:gd name="connsiteX4" fmla="*/ 432830 w 432830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30" h="4697">
                  <a:moveTo>
                    <a:pt x="1524" y="635"/>
                  </a:moveTo>
                  <a:lnTo>
                    <a:pt x="1524" y="635"/>
                  </a:lnTo>
                  <a:cubicBezTo>
                    <a:pt x="1473" y="2120"/>
                    <a:pt x="940" y="3555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60A37351-E00D-43F4-9895-FB2FD907673A}"/>
                </a:ext>
              </a:extLst>
            </p:cNvPr>
            <p:cNvSpPr/>
            <p:nvPr/>
          </p:nvSpPr>
          <p:spPr>
            <a:xfrm>
              <a:off x="3193599" y="6457018"/>
              <a:ext cx="50786" cy="6786"/>
            </a:xfrm>
            <a:custGeom>
              <a:avLst/>
              <a:gdLst>
                <a:gd name="connsiteX0" fmla="*/ 45327 w 50786"/>
                <a:gd name="connsiteY0" fmla="*/ 5263 h 6786"/>
                <a:gd name="connsiteX1" fmla="*/ 45327 w 50786"/>
                <a:gd name="connsiteY1" fmla="*/ 3993 h 6786"/>
                <a:gd name="connsiteX2" fmla="*/ 45327 w 50786"/>
                <a:gd name="connsiteY2" fmla="*/ 2850 h 6786"/>
                <a:gd name="connsiteX3" fmla="*/ 46470 w 50786"/>
                <a:gd name="connsiteY3" fmla="*/ 1200 h 6786"/>
                <a:gd name="connsiteX4" fmla="*/ 46470 w 50786"/>
                <a:gd name="connsiteY4" fmla="*/ 1200 h 6786"/>
                <a:gd name="connsiteX5" fmla="*/ 48121 w 50786"/>
                <a:gd name="connsiteY5" fmla="*/ 57 h 6786"/>
                <a:gd name="connsiteX6" fmla="*/ 48121 w 50786"/>
                <a:gd name="connsiteY6" fmla="*/ 57 h 6786"/>
                <a:gd name="connsiteX7" fmla="*/ 49771 w 50786"/>
                <a:gd name="connsiteY7" fmla="*/ 57 h 6786"/>
                <a:gd name="connsiteX8" fmla="*/ 50787 w 50786"/>
                <a:gd name="connsiteY8" fmla="*/ 57 h 6786"/>
                <a:gd name="connsiteX9" fmla="*/ 0 w 50786"/>
                <a:gd name="connsiteY9" fmla="*/ 57 h 6786"/>
                <a:gd name="connsiteX10" fmla="*/ 0 w 50786"/>
                <a:gd name="connsiteY10" fmla="*/ 6786 h 6786"/>
                <a:gd name="connsiteX11" fmla="*/ 44312 w 50786"/>
                <a:gd name="connsiteY11" fmla="*/ 6786 h 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86">
                  <a:moveTo>
                    <a:pt x="45327" y="5263"/>
                  </a:moveTo>
                  <a:lnTo>
                    <a:pt x="45327" y="3993"/>
                  </a:lnTo>
                  <a:cubicBezTo>
                    <a:pt x="45327" y="3993"/>
                    <a:pt x="45327" y="3231"/>
                    <a:pt x="45327" y="2850"/>
                  </a:cubicBezTo>
                  <a:cubicBezTo>
                    <a:pt x="45594" y="2228"/>
                    <a:pt x="45975" y="1670"/>
                    <a:pt x="46470" y="1200"/>
                  </a:cubicBezTo>
                  <a:cubicBezTo>
                    <a:pt x="46470" y="1200"/>
                    <a:pt x="46470" y="1200"/>
                    <a:pt x="46470" y="1200"/>
                  </a:cubicBezTo>
                  <a:cubicBezTo>
                    <a:pt x="46940" y="705"/>
                    <a:pt x="47498" y="324"/>
                    <a:pt x="48121" y="57"/>
                  </a:cubicBezTo>
                  <a:lnTo>
                    <a:pt x="48121" y="57"/>
                  </a:lnTo>
                  <a:cubicBezTo>
                    <a:pt x="48667" y="-19"/>
                    <a:pt x="49225" y="-19"/>
                    <a:pt x="49771" y="57"/>
                  </a:cubicBezTo>
                  <a:lnTo>
                    <a:pt x="50787" y="57"/>
                  </a:lnTo>
                  <a:lnTo>
                    <a:pt x="0" y="57"/>
                  </a:lnTo>
                  <a:lnTo>
                    <a:pt x="0" y="6786"/>
                  </a:lnTo>
                  <a:lnTo>
                    <a:pt x="44312" y="67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FBEC164A-DF1D-44EE-95D6-77F5A7DE8C75}"/>
                </a:ext>
              </a:extLst>
            </p:cNvPr>
            <p:cNvSpPr/>
            <p:nvPr/>
          </p:nvSpPr>
          <p:spPr>
            <a:xfrm>
              <a:off x="3194741" y="6466089"/>
              <a:ext cx="50786" cy="4697"/>
            </a:xfrm>
            <a:custGeom>
              <a:avLst/>
              <a:gdLst>
                <a:gd name="connsiteX0" fmla="*/ 49644 w 50786"/>
                <a:gd name="connsiteY0" fmla="*/ 3682 h 4697"/>
                <a:gd name="connsiteX1" fmla="*/ 48374 w 50786"/>
                <a:gd name="connsiteY1" fmla="*/ 3682 h 4697"/>
                <a:gd name="connsiteX2" fmla="*/ 47232 w 50786"/>
                <a:gd name="connsiteY2" fmla="*/ 2920 h 4697"/>
                <a:gd name="connsiteX3" fmla="*/ 45454 w 50786"/>
                <a:gd name="connsiteY3" fmla="*/ 1143 h 4697"/>
                <a:gd name="connsiteX4" fmla="*/ 44692 w 50786"/>
                <a:gd name="connsiteY4" fmla="*/ 0 h 4697"/>
                <a:gd name="connsiteX5" fmla="*/ 44692 w 50786"/>
                <a:gd name="connsiteY5" fmla="*/ 0 h 4697"/>
                <a:gd name="connsiteX6" fmla="*/ 0 w 50786"/>
                <a:gd name="connsiteY6" fmla="*/ 0 h 4697"/>
                <a:gd name="connsiteX7" fmla="*/ 0 w 50786"/>
                <a:gd name="connsiteY7" fmla="*/ 4698 h 4697"/>
                <a:gd name="connsiteX8" fmla="*/ 50787 w 50786"/>
                <a:gd name="connsiteY8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786" h="4697">
                  <a:moveTo>
                    <a:pt x="49644" y="3682"/>
                  </a:moveTo>
                  <a:cubicBezTo>
                    <a:pt x="49225" y="3758"/>
                    <a:pt x="48793" y="3758"/>
                    <a:pt x="48374" y="3682"/>
                  </a:cubicBezTo>
                  <a:cubicBezTo>
                    <a:pt x="48374" y="3682"/>
                    <a:pt x="47613" y="3682"/>
                    <a:pt x="47232" y="2920"/>
                  </a:cubicBezTo>
                  <a:cubicBezTo>
                    <a:pt x="46483" y="2514"/>
                    <a:pt x="45860" y="1892"/>
                    <a:pt x="45454" y="1143"/>
                  </a:cubicBezTo>
                  <a:lnTo>
                    <a:pt x="44692" y="0"/>
                  </a:lnTo>
                  <a:lnTo>
                    <a:pt x="44692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105B9583-BF93-44EF-8689-EEB1DAE2B90C}"/>
                </a:ext>
              </a:extLst>
            </p:cNvPr>
            <p:cNvSpPr/>
            <p:nvPr/>
          </p:nvSpPr>
          <p:spPr>
            <a:xfrm>
              <a:off x="3266985" y="5906163"/>
              <a:ext cx="15743" cy="14601"/>
            </a:xfrm>
            <a:custGeom>
              <a:avLst/>
              <a:gdLst>
                <a:gd name="connsiteX0" fmla="*/ 0 w 15743"/>
                <a:gd name="connsiteY0" fmla="*/ 1905 h 14601"/>
                <a:gd name="connsiteX1" fmla="*/ 2032 w 15743"/>
                <a:gd name="connsiteY1" fmla="*/ 1905 h 14601"/>
                <a:gd name="connsiteX2" fmla="*/ 8888 w 15743"/>
                <a:gd name="connsiteY2" fmla="*/ 8888 h 14601"/>
                <a:gd name="connsiteX3" fmla="*/ 8888 w 15743"/>
                <a:gd name="connsiteY3" fmla="*/ 14601 h 14601"/>
                <a:gd name="connsiteX4" fmla="*/ 15744 w 15743"/>
                <a:gd name="connsiteY4" fmla="*/ 13332 h 14601"/>
                <a:gd name="connsiteX5" fmla="*/ 15744 w 15743"/>
                <a:gd name="connsiteY5" fmla="*/ 13332 h 14601"/>
                <a:gd name="connsiteX6" fmla="*/ 14474 w 15743"/>
                <a:gd name="connsiteY6" fmla="*/ 13332 h 14601"/>
                <a:gd name="connsiteX7" fmla="*/ 13713 w 15743"/>
                <a:gd name="connsiteY7" fmla="*/ 13332 h 14601"/>
                <a:gd name="connsiteX8" fmla="*/ 12316 w 15743"/>
                <a:gd name="connsiteY8" fmla="*/ 12443 h 14601"/>
                <a:gd name="connsiteX9" fmla="*/ 12316 w 15743"/>
                <a:gd name="connsiteY9" fmla="*/ 11681 h 14601"/>
                <a:gd name="connsiteX10" fmla="*/ 11427 w 15743"/>
                <a:gd name="connsiteY10" fmla="*/ 10411 h 14601"/>
                <a:gd name="connsiteX11" fmla="*/ 11427 w 15743"/>
                <a:gd name="connsiteY11" fmla="*/ 9396 h 14601"/>
                <a:gd name="connsiteX12" fmla="*/ 11427 w 15743"/>
                <a:gd name="connsiteY12" fmla="*/ 8634 h 14601"/>
                <a:gd name="connsiteX13" fmla="*/ 11427 w 15743"/>
                <a:gd name="connsiteY13" fmla="*/ 8634 h 14601"/>
                <a:gd name="connsiteX14" fmla="*/ 11427 w 15743"/>
                <a:gd name="connsiteY14" fmla="*/ 8634 h 14601"/>
                <a:gd name="connsiteX15" fmla="*/ 11427 w 15743"/>
                <a:gd name="connsiteY15" fmla="*/ 0 h 14601"/>
                <a:gd name="connsiteX16" fmla="*/ 8888 w 15743"/>
                <a:gd name="connsiteY16" fmla="*/ 0 h 14601"/>
                <a:gd name="connsiteX17" fmla="*/ 3047 w 15743"/>
                <a:gd name="connsiteY17" fmla="*/ 1143 h 14601"/>
                <a:gd name="connsiteX18" fmla="*/ 2159 w 15743"/>
                <a:gd name="connsiteY18" fmla="*/ 114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743" h="14601">
                  <a:moveTo>
                    <a:pt x="0" y="1905"/>
                  </a:moveTo>
                  <a:cubicBezTo>
                    <a:pt x="673" y="1833"/>
                    <a:pt x="1358" y="1833"/>
                    <a:pt x="2032" y="1905"/>
                  </a:cubicBezTo>
                  <a:cubicBezTo>
                    <a:pt x="5840" y="1974"/>
                    <a:pt x="8888" y="5080"/>
                    <a:pt x="8888" y="8888"/>
                  </a:cubicBezTo>
                  <a:lnTo>
                    <a:pt x="8888" y="14601"/>
                  </a:lnTo>
                  <a:lnTo>
                    <a:pt x="15744" y="13332"/>
                  </a:lnTo>
                  <a:lnTo>
                    <a:pt x="15744" y="13332"/>
                  </a:lnTo>
                  <a:cubicBezTo>
                    <a:pt x="15325" y="13405"/>
                    <a:pt x="14893" y="13405"/>
                    <a:pt x="14474" y="13332"/>
                  </a:cubicBezTo>
                  <a:cubicBezTo>
                    <a:pt x="14474" y="13332"/>
                    <a:pt x="14474" y="13332"/>
                    <a:pt x="13713" y="13332"/>
                  </a:cubicBezTo>
                  <a:cubicBezTo>
                    <a:pt x="13205" y="13112"/>
                    <a:pt x="12735" y="12812"/>
                    <a:pt x="12316" y="12443"/>
                  </a:cubicBezTo>
                  <a:lnTo>
                    <a:pt x="12316" y="11681"/>
                  </a:lnTo>
                  <a:cubicBezTo>
                    <a:pt x="11948" y="11312"/>
                    <a:pt x="11643" y="10882"/>
                    <a:pt x="11427" y="10411"/>
                  </a:cubicBezTo>
                  <a:lnTo>
                    <a:pt x="11427" y="9396"/>
                  </a:lnTo>
                  <a:cubicBezTo>
                    <a:pt x="11427" y="9396"/>
                    <a:pt x="11427" y="9396"/>
                    <a:pt x="11427" y="8634"/>
                  </a:cubicBezTo>
                  <a:lnTo>
                    <a:pt x="11427" y="8634"/>
                  </a:lnTo>
                  <a:cubicBezTo>
                    <a:pt x="11427" y="8634"/>
                    <a:pt x="11427" y="8634"/>
                    <a:pt x="11427" y="8634"/>
                  </a:cubicBezTo>
                  <a:lnTo>
                    <a:pt x="11427" y="0"/>
                  </a:lnTo>
                  <a:lnTo>
                    <a:pt x="8888" y="0"/>
                  </a:lnTo>
                  <a:lnTo>
                    <a:pt x="3047" y="1143"/>
                  </a:lnTo>
                  <a:lnTo>
                    <a:pt x="215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291D2C59-D5B7-42FF-B903-805347BD6961}"/>
                </a:ext>
              </a:extLst>
            </p:cNvPr>
            <p:cNvSpPr/>
            <p:nvPr/>
          </p:nvSpPr>
          <p:spPr>
            <a:xfrm>
              <a:off x="3285142" y="59187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CB9CDD2D-5172-44C5-A7AF-FD600771FE88}"/>
                </a:ext>
              </a:extLst>
            </p:cNvPr>
            <p:cNvSpPr/>
            <p:nvPr/>
          </p:nvSpPr>
          <p:spPr>
            <a:xfrm>
              <a:off x="3244893" y="6456186"/>
              <a:ext cx="17140" cy="761"/>
            </a:xfrm>
            <a:custGeom>
              <a:avLst/>
              <a:gdLst>
                <a:gd name="connsiteX0" fmla="*/ 17141 w 17140"/>
                <a:gd name="connsiteY0" fmla="*/ 762 h 761"/>
                <a:gd name="connsiteX1" fmla="*/ 17141 w 17140"/>
                <a:gd name="connsiteY1" fmla="*/ 0 h 761"/>
                <a:gd name="connsiteX2" fmla="*/ 1016 w 17140"/>
                <a:gd name="connsiteY2" fmla="*/ 0 h 761"/>
                <a:gd name="connsiteX3" fmla="*/ 0 w 17140"/>
                <a:gd name="connsiteY3" fmla="*/ 0 h 761"/>
                <a:gd name="connsiteX4" fmla="*/ 1270 w 17140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0" h="761">
                  <a:moveTo>
                    <a:pt x="17141" y="762"/>
                  </a:moveTo>
                  <a:lnTo>
                    <a:pt x="17141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E221050A-5473-4B0A-BF7C-1DCE033DF06D}"/>
                </a:ext>
              </a:extLst>
            </p:cNvPr>
            <p:cNvSpPr/>
            <p:nvPr/>
          </p:nvSpPr>
          <p:spPr>
            <a:xfrm>
              <a:off x="3275746" y="6462788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1270 h 2412"/>
                <a:gd name="connsiteX2" fmla="*/ 0 w 5967"/>
                <a:gd name="connsiteY2" fmla="*/ 1270 h 2412"/>
                <a:gd name="connsiteX3" fmla="*/ 0 w 5967"/>
                <a:gd name="connsiteY3" fmla="*/ 2412 h 2412"/>
                <a:gd name="connsiteX4" fmla="*/ 5967 w 5967"/>
                <a:gd name="connsiteY4" fmla="*/ 2412 h 2412"/>
                <a:gd name="connsiteX5" fmla="*/ 5967 w 5967"/>
                <a:gd name="connsiteY5" fmla="*/ 1143 h 2412"/>
                <a:gd name="connsiteX6" fmla="*/ 5967 w 5967"/>
                <a:gd name="connsiteY6" fmla="*/ 0 h 2412"/>
                <a:gd name="connsiteX7" fmla="*/ 254 w 5967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lnTo>
                    <a:pt x="0" y="1270"/>
                  </a:lnTo>
                  <a:lnTo>
                    <a:pt x="0" y="1270"/>
                  </a:lnTo>
                  <a:cubicBezTo>
                    <a:pt x="64" y="1651"/>
                    <a:pt x="64" y="2032"/>
                    <a:pt x="0" y="2412"/>
                  </a:cubicBezTo>
                  <a:lnTo>
                    <a:pt x="5967" y="2412"/>
                  </a:lnTo>
                  <a:cubicBezTo>
                    <a:pt x="5891" y="1994"/>
                    <a:pt x="5891" y="1562"/>
                    <a:pt x="5967" y="1143"/>
                  </a:cubicBezTo>
                  <a:cubicBezTo>
                    <a:pt x="5967" y="1143"/>
                    <a:pt x="5967" y="381"/>
                    <a:pt x="5967" y="0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5D4AB23C-B7B9-48A5-9150-0214B8454309}"/>
                </a:ext>
              </a:extLst>
            </p:cNvPr>
            <p:cNvSpPr/>
            <p:nvPr/>
          </p:nvSpPr>
          <p:spPr>
            <a:xfrm>
              <a:off x="3282729" y="5918606"/>
              <a:ext cx="2412" cy="542405"/>
            </a:xfrm>
            <a:custGeom>
              <a:avLst/>
              <a:gdLst>
                <a:gd name="connsiteX0" fmla="*/ 0 w 2412"/>
                <a:gd name="connsiteY0" fmla="*/ 0 h 542405"/>
                <a:gd name="connsiteX1" fmla="*/ 0 w 2412"/>
                <a:gd name="connsiteY1" fmla="*/ 542405 h 542405"/>
                <a:gd name="connsiteX2" fmla="*/ 2412 w 2412"/>
                <a:gd name="connsiteY2" fmla="*/ 540247 h 542405"/>
                <a:gd name="connsiteX3" fmla="*/ 2412 w 2412"/>
                <a:gd name="connsiteY3" fmla="*/ 127 h 542405"/>
                <a:gd name="connsiteX4" fmla="*/ 0 w 2412"/>
                <a:gd name="connsiteY4" fmla="*/ 127 h 542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405">
                  <a:moveTo>
                    <a:pt x="0" y="0"/>
                  </a:moveTo>
                  <a:lnTo>
                    <a:pt x="0" y="542405"/>
                  </a:lnTo>
                  <a:cubicBezTo>
                    <a:pt x="609" y="541491"/>
                    <a:pt x="1448" y="540755"/>
                    <a:pt x="2412" y="540247"/>
                  </a:cubicBezTo>
                  <a:lnTo>
                    <a:pt x="2412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8AA0925-6148-4026-A4F8-BD2C5300D28E}"/>
                </a:ext>
              </a:extLst>
            </p:cNvPr>
            <p:cNvSpPr/>
            <p:nvPr/>
          </p:nvSpPr>
          <p:spPr>
            <a:xfrm>
              <a:off x="3318788" y="5905528"/>
              <a:ext cx="196925" cy="2412"/>
            </a:xfrm>
            <a:custGeom>
              <a:avLst/>
              <a:gdLst>
                <a:gd name="connsiteX0" fmla="*/ 254 w 196925"/>
                <a:gd name="connsiteY0" fmla="*/ 2412 h 2412"/>
                <a:gd name="connsiteX1" fmla="*/ 196925 w 196925"/>
                <a:gd name="connsiteY1" fmla="*/ 2412 h 2412"/>
                <a:gd name="connsiteX2" fmla="*/ 196925 w 196925"/>
                <a:gd name="connsiteY2" fmla="*/ 1143 h 2412"/>
                <a:gd name="connsiteX3" fmla="*/ 196925 w 196925"/>
                <a:gd name="connsiteY3" fmla="*/ 0 h 2412"/>
                <a:gd name="connsiteX4" fmla="*/ 0 w 196925"/>
                <a:gd name="connsiteY4" fmla="*/ 0 h 2412"/>
                <a:gd name="connsiteX5" fmla="*/ 0 w 196925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925" h="2412">
                  <a:moveTo>
                    <a:pt x="254" y="2412"/>
                  </a:moveTo>
                  <a:lnTo>
                    <a:pt x="196925" y="2412"/>
                  </a:lnTo>
                  <a:cubicBezTo>
                    <a:pt x="196850" y="1992"/>
                    <a:pt x="196850" y="1563"/>
                    <a:pt x="196925" y="1143"/>
                  </a:cubicBezTo>
                  <a:lnTo>
                    <a:pt x="196925" y="0"/>
                  </a:lnTo>
                  <a:lnTo>
                    <a:pt x="0" y="0"/>
                  </a:lnTo>
                  <a:cubicBezTo>
                    <a:pt x="63" y="378"/>
                    <a:pt x="63" y="76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CC054357-5F5D-4A9B-BAEC-752CE567C18D}"/>
                </a:ext>
              </a:extLst>
            </p:cNvPr>
            <p:cNvSpPr/>
            <p:nvPr/>
          </p:nvSpPr>
          <p:spPr>
            <a:xfrm>
              <a:off x="3289458" y="5917590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96C05DB0-2426-425B-A558-E17242BCF91A}"/>
                </a:ext>
              </a:extLst>
            </p:cNvPr>
            <p:cNvSpPr/>
            <p:nvPr/>
          </p:nvSpPr>
          <p:spPr>
            <a:xfrm>
              <a:off x="3294918" y="5912257"/>
              <a:ext cx="56" cy="888"/>
            </a:xfrm>
            <a:custGeom>
              <a:avLst/>
              <a:gdLst>
                <a:gd name="connsiteX0" fmla="*/ 0 w 56"/>
                <a:gd name="connsiteY0" fmla="*/ 0 h 888"/>
                <a:gd name="connsiteX1" fmla="*/ 0 w 56"/>
                <a:gd name="connsiteY1" fmla="*/ 889 h 888"/>
                <a:gd name="connsiteX2" fmla="*/ 0 w 5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0" y="0"/>
                  </a:moveTo>
                  <a:cubicBezTo>
                    <a:pt x="12" y="296"/>
                    <a:pt x="12" y="593"/>
                    <a:pt x="0" y="889"/>
                  </a:cubicBezTo>
                  <a:cubicBezTo>
                    <a:pt x="76" y="597"/>
                    <a:pt x="76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62684AB8-483C-43A4-8B17-E663F095120D}"/>
                </a:ext>
              </a:extLst>
            </p:cNvPr>
            <p:cNvSpPr/>
            <p:nvPr/>
          </p:nvSpPr>
          <p:spPr>
            <a:xfrm>
              <a:off x="3277340" y="5912511"/>
              <a:ext cx="57" cy="1396"/>
            </a:xfrm>
            <a:custGeom>
              <a:avLst/>
              <a:gdLst>
                <a:gd name="connsiteX0" fmla="*/ 57 w 57"/>
                <a:gd name="connsiteY0" fmla="*/ 1397 h 1396"/>
                <a:gd name="connsiteX1" fmla="*/ 57 w 57"/>
                <a:gd name="connsiteY1" fmla="*/ 0 h 1396"/>
                <a:gd name="connsiteX2" fmla="*/ 57 w 57"/>
                <a:gd name="connsiteY2" fmla="*/ 0 h 1396"/>
                <a:gd name="connsiteX3" fmla="*/ 57 w 5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396">
                  <a:moveTo>
                    <a:pt x="57" y="1397"/>
                  </a:moveTo>
                  <a:cubicBezTo>
                    <a:pt x="-19" y="933"/>
                    <a:pt x="-19" y="464"/>
                    <a:pt x="57" y="0"/>
                  </a:cubicBezTo>
                  <a:lnTo>
                    <a:pt x="57" y="0"/>
                  </a:lnTo>
                  <a:cubicBezTo>
                    <a:pt x="57" y="0"/>
                    <a:pt x="57" y="1143"/>
                    <a:pt x="57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2A4956C2-1390-4D74-86EC-7152E26A0FF8}"/>
                </a:ext>
              </a:extLst>
            </p:cNvPr>
            <p:cNvSpPr/>
            <p:nvPr/>
          </p:nvSpPr>
          <p:spPr>
            <a:xfrm>
              <a:off x="3283872" y="5918606"/>
              <a:ext cx="3174" cy="761"/>
            </a:xfrm>
            <a:custGeom>
              <a:avLst/>
              <a:gdLst>
                <a:gd name="connsiteX0" fmla="*/ 1269 w 3174"/>
                <a:gd name="connsiteY0" fmla="*/ 0 h 761"/>
                <a:gd name="connsiteX1" fmla="*/ 1269 w 3174"/>
                <a:gd name="connsiteY1" fmla="*/ 0 h 761"/>
                <a:gd name="connsiteX2" fmla="*/ 3174 w 3174"/>
                <a:gd name="connsiteY2" fmla="*/ 0 h 761"/>
                <a:gd name="connsiteX3" fmla="*/ 3174 w 3174"/>
                <a:gd name="connsiteY3" fmla="*/ 0 h 761"/>
                <a:gd name="connsiteX4" fmla="*/ 0 w 3174"/>
                <a:gd name="connsiteY4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761">
                  <a:moveTo>
                    <a:pt x="1269" y="0"/>
                  </a:moveTo>
                  <a:lnTo>
                    <a:pt x="1269" y="0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2196" y="505"/>
                    <a:pt x="1104" y="767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0764FA11-F93F-491B-86CC-7D180FB7C843}"/>
                </a:ext>
              </a:extLst>
            </p:cNvPr>
            <p:cNvSpPr/>
            <p:nvPr/>
          </p:nvSpPr>
          <p:spPr>
            <a:xfrm>
              <a:off x="3281460" y="5918733"/>
              <a:ext cx="2412" cy="141"/>
            </a:xfrm>
            <a:custGeom>
              <a:avLst/>
              <a:gdLst>
                <a:gd name="connsiteX0" fmla="*/ 2412 w 2412"/>
                <a:gd name="connsiteY0" fmla="*/ 0 h 141"/>
                <a:gd name="connsiteX1" fmla="*/ 2412 w 2412"/>
                <a:gd name="connsiteY1" fmla="*/ 0 h 141"/>
                <a:gd name="connsiteX2" fmla="*/ 0 w 2412"/>
                <a:gd name="connsiteY2" fmla="*/ 0 h 141"/>
                <a:gd name="connsiteX3" fmla="*/ 1269 w 2412"/>
                <a:gd name="connsiteY3" fmla="*/ 0 h 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41">
                  <a:moveTo>
                    <a:pt x="2412" y="0"/>
                  </a:moveTo>
                  <a:lnTo>
                    <a:pt x="2412" y="0"/>
                  </a:lnTo>
                  <a:cubicBezTo>
                    <a:pt x="1625" y="189"/>
                    <a:pt x="787" y="189"/>
                    <a:pt x="0" y="0"/>
                  </a:cubicBezTo>
                  <a:cubicBezTo>
                    <a:pt x="419" y="74"/>
                    <a:pt x="851" y="74"/>
                    <a:pt x="126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18ED385D-628E-4BBC-AF28-02F7ED3DF946}"/>
                </a:ext>
              </a:extLst>
            </p:cNvPr>
            <p:cNvSpPr/>
            <p:nvPr/>
          </p:nvSpPr>
          <p:spPr>
            <a:xfrm>
              <a:off x="3515139" y="5806822"/>
              <a:ext cx="13970" cy="106662"/>
            </a:xfrm>
            <a:custGeom>
              <a:avLst/>
              <a:gdLst>
                <a:gd name="connsiteX0" fmla="*/ 321 w 13970"/>
                <a:gd name="connsiteY0" fmla="*/ 99848 h 106662"/>
                <a:gd name="connsiteX1" fmla="*/ 321 w 13970"/>
                <a:gd name="connsiteY1" fmla="*/ 101118 h 106662"/>
                <a:gd name="connsiteX2" fmla="*/ 8358 w 13970"/>
                <a:gd name="connsiteY2" fmla="*/ 106534 h 106662"/>
                <a:gd name="connsiteX3" fmla="*/ 13906 w 13970"/>
                <a:gd name="connsiteY3" fmla="*/ 99848 h 106662"/>
                <a:gd name="connsiteX4" fmla="*/ 13906 w 13970"/>
                <a:gd name="connsiteY4" fmla="*/ 7924 h 106662"/>
                <a:gd name="connsiteX5" fmla="*/ 7926 w 13970"/>
                <a:gd name="connsiteY5" fmla="*/ 64 h 106662"/>
                <a:gd name="connsiteX6" fmla="*/ 67 w 13970"/>
                <a:gd name="connsiteY6" fmla="*/ 6045 h 106662"/>
                <a:gd name="connsiteX7" fmla="*/ 67 w 13970"/>
                <a:gd name="connsiteY7" fmla="*/ 7924 h 106662"/>
                <a:gd name="connsiteX8" fmla="*/ 67 w 13970"/>
                <a:gd name="connsiteY8" fmla="*/ 99848 h 106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70" h="106662">
                  <a:moveTo>
                    <a:pt x="321" y="99848"/>
                  </a:moveTo>
                  <a:cubicBezTo>
                    <a:pt x="244" y="100268"/>
                    <a:pt x="244" y="100698"/>
                    <a:pt x="321" y="101118"/>
                  </a:cubicBezTo>
                  <a:cubicBezTo>
                    <a:pt x="1045" y="104834"/>
                    <a:pt x="4650" y="107259"/>
                    <a:pt x="8358" y="106534"/>
                  </a:cubicBezTo>
                  <a:cubicBezTo>
                    <a:pt x="11570" y="105910"/>
                    <a:pt x="13881" y="103113"/>
                    <a:pt x="13906" y="99848"/>
                  </a:cubicBezTo>
                  <a:lnTo>
                    <a:pt x="13906" y="7924"/>
                  </a:lnTo>
                  <a:cubicBezTo>
                    <a:pt x="14427" y="4102"/>
                    <a:pt x="11748" y="584"/>
                    <a:pt x="7926" y="64"/>
                  </a:cubicBezTo>
                  <a:cubicBezTo>
                    <a:pt x="4104" y="-455"/>
                    <a:pt x="587" y="2223"/>
                    <a:pt x="67" y="6045"/>
                  </a:cubicBezTo>
                  <a:cubicBezTo>
                    <a:pt x="-22" y="6668"/>
                    <a:pt x="-22" y="7300"/>
                    <a:pt x="67" y="7924"/>
                  </a:cubicBezTo>
                  <a:lnTo>
                    <a:pt x="67" y="998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47D17F0F-FCAF-4946-B951-8CA04BBD6EEB}"/>
                </a:ext>
              </a:extLst>
            </p:cNvPr>
            <p:cNvSpPr/>
            <p:nvPr/>
          </p:nvSpPr>
          <p:spPr>
            <a:xfrm>
              <a:off x="3294664" y="5909845"/>
              <a:ext cx="10665" cy="2412"/>
            </a:xfrm>
            <a:custGeom>
              <a:avLst/>
              <a:gdLst>
                <a:gd name="connsiteX0" fmla="*/ 10665 w 10665"/>
                <a:gd name="connsiteY0" fmla="*/ 2412 h 2412"/>
                <a:gd name="connsiteX1" fmla="*/ 10665 w 10665"/>
                <a:gd name="connsiteY1" fmla="*/ 0 h 2412"/>
                <a:gd name="connsiteX2" fmla="*/ 6475 w 10665"/>
                <a:gd name="connsiteY2" fmla="*/ 0 h 2412"/>
                <a:gd name="connsiteX3" fmla="*/ 0 w 10665"/>
                <a:gd name="connsiteY3" fmla="*/ 1270 h 2412"/>
                <a:gd name="connsiteX4" fmla="*/ 0 w 10665"/>
                <a:gd name="connsiteY4" fmla="*/ 1270 h 2412"/>
                <a:gd name="connsiteX5" fmla="*/ 0 w 10665"/>
                <a:gd name="connsiteY5" fmla="*/ 2412 h 2412"/>
                <a:gd name="connsiteX6" fmla="*/ 10411 w 10665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2412">
                  <a:moveTo>
                    <a:pt x="10665" y="2412"/>
                  </a:moveTo>
                  <a:lnTo>
                    <a:pt x="10665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5D2B172-D7D7-42E7-8A72-D5F595B49B4D}"/>
                </a:ext>
              </a:extLst>
            </p:cNvPr>
            <p:cNvSpPr/>
            <p:nvPr/>
          </p:nvSpPr>
          <p:spPr>
            <a:xfrm>
              <a:off x="3287046" y="5917844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143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D2B02CF-604A-4F92-B4BD-208B79197A37}"/>
                </a:ext>
              </a:extLst>
            </p:cNvPr>
            <p:cNvSpPr/>
            <p:nvPr/>
          </p:nvSpPr>
          <p:spPr>
            <a:xfrm>
              <a:off x="3319042" y="6466216"/>
              <a:ext cx="56" cy="1523"/>
            </a:xfrm>
            <a:custGeom>
              <a:avLst/>
              <a:gdLst>
                <a:gd name="connsiteX0" fmla="*/ 0 w 56"/>
                <a:gd name="connsiteY0" fmla="*/ 0 h 1523"/>
                <a:gd name="connsiteX1" fmla="*/ 0 w 56"/>
                <a:gd name="connsiteY1" fmla="*/ 0 h 1523"/>
                <a:gd name="connsiteX2" fmla="*/ 0 w 56"/>
                <a:gd name="connsiteY2" fmla="*/ 1524 h 1523"/>
                <a:gd name="connsiteX3" fmla="*/ 0 w 5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76" y="1016"/>
                    <a:pt x="76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F17D3F60-5A05-4118-BC1C-2A766EFF3971}"/>
                </a:ext>
              </a:extLst>
            </p:cNvPr>
            <p:cNvSpPr/>
            <p:nvPr/>
          </p:nvSpPr>
          <p:spPr>
            <a:xfrm>
              <a:off x="3313836" y="647256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B3770F73-07B5-4DE9-97FC-853AA3E7E43E}"/>
                </a:ext>
              </a:extLst>
            </p:cNvPr>
            <p:cNvSpPr/>
            <p:nvPr/>
          </p:nvSpPr>
          <p:spPr>
            <a:xfrm>
              <a:off x="3281403" y="6458033"/>
              <a:ext cx="29259" cy="13896"/>
            </a:xfrm>
            <a:custGeom>
              <a:avLst/>
              <a:gdLst>
                <a:gd name="connsiteX0" fmla="*/ 23927 w 29259"/>
                <a:gd name="connsiteY0" fmla="*/ 7929 h 13896"/>
                <a:gd name="connsiteX1" fmla="*/ 23927 w 29259"/>
                <a:gd name="connsiteY1" fmla="*/ 692 h 13896"/>
                <a:gd name="connsiteX2" fmla="*/ 8056 w 29259"/>
                <a:gd name="connsiteY2" fmla="*/ 57 h 13896"/>
                <a:gd name="connsiteX3" fmla="*/ 7040 w 29259"/>
                <a:gd name="connsiteY3" fmla="*/ 57 h 13896"/>
                <a:gd name="connsiteX4" fmla="*/ 5517 w 29259"/>
                <a:gd name="connsiteY4" fmla="*/ 57 h 13896"/>
                <a:gd name="connsiteX5" fmla="*/ 3612 w 29259"/>
                <a:gd name="connsiteY5" fmla="*/ 57 h 13896"/>
                <a:gd name="connsiteX6" fmla="*/ 1200 w 29259"/>
                <a:gd name="connsiteY6" fmla="*/ 2216 h 13896"/>
                <a:gd name="connsiteX7" fmla="*/ 57 w 29259"/>
                <a:gd name="connsiteY7" fmla="*/ 4628 h 13896"/>
                <a:gd name="connsiteX8" fmla="*/ 57 w 29259"/>
                <a:gd name="connsiteY8" fmla="*/ 5771 h 13896"/>
                <a:gd name="connsiteX9" fmla="*/ 57 w 29259"/>
                <a:gd name="connsiteY9" fmla="*/ 7040 h 13896"/>
                <a:gd name="connsiteX10" fmla="*/ 57 w 29259"/>
                <a:gd name="connsiteY10" fmla="*/ 7040 h 13896"/>
                <a:gd name="connsiteX11" fmla="*/ 57 w 29259"/>
                <a:gd name="connsiteY11" fmla="*/ 8183 h 13896"/>
                <a:gd name="connsiteX12" fmla="*/ 6279 w 29259"/>
                <a:gd name="connsiteY12" fmla="*/ 12881 h 13896"/>
                <a:gd name="connsiteX13" fmla="*/ 29259 w 29259"/>
                <a:gd name="connsiteY13" fmla="*/ 13897 h 13896"/>
                <a:gd name="connsiteX14" fmla="*/ 29259 w 29259"/>
                <a:gd name="connsiteY14" fmla="*/ 13897 h 13896"/>
                <a:gd name="connsiteX15" fmla="*/ 23927 w 29259"/>
                <a:gd name="connsiteY15" fmla="*/ 7929 h 13896"/>
                <a:gd name="connsiteX16" fmla="*/ 6786 w 29259"/>
                <a:gd name="connsiteY16" fmla="*/ 7929 h 13896"/>
                <a:gd name="connsiteX17" fmla="*/ 2470 w 29259"/>
                <a:gd name="connsiteY17" fmla="*/ 7929 h 13896"/>
                <a:gd name="connsiteX18" fmla="*/ 1327 w 29259"/>
                <a:gd name="connsiteY18" fmla="*/ 6659 h 13896"/>
                <a:gd name="connsiteX19" fmla="*/ 2457 w 29259"/>
                <a:gd name="connsiteY19" fmla="*/ 5504 h 13896"/>
                <a:gd name="connsiteX20" fmla="*/ 2596 w 29259"/>
                <a:gd name="connsiteY20" fmla="*/ 5517 h 13896"/>
                <a:gd name="connsiteX21" fmla="*/ 7040 w 29259"/>
                <a:gd name="connsiteY21" fmla="*/ 5517 h 13896"/>
                <a:gd name="connsiteX22" fmla="*/ 7853 w 29259"/>
                <a:gd name="connsiteY22" fmla="*/ 7116 h 13896"/>
                <a:gd name="connsiteX23" fmla="*/ 7040 w 29259"/>
                <a:gd name="connsiteY23" fmla="*/ 7929 h 13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9" h="13896">
                  <a:moveTo>
                    <a:pt x="23927" y="7929"/>
                  </a:moveTo>
                  <a:lnTo>
                    <a:pt x="23927" y="692"/>
                  </a:lnTo>
                  <a:lnTo>
                    <a:pt x="8056" y="57"/>
                  </a:lnTo>
                  <a:lnTo>
                    <a:pt x="7040" y="57"/>
                  </a:lnTo>
                  <a:lnTo>
                    <a:pt x="5517" y="57"/>
                  </a:lnTo>
                  <a:cubicBezTo>
                    <a:pt x="4882" y="-19"/>
                    <a:pt x="4247" y="-19"/>
                    <a:pt x="3612" y="57"/>
                  </a:cubicBezTo>
                  <a:cubicBezTo>
                    <a:pt x="2647" y="565"/>
                    <a:pt x="1809" y="1301"/>
                    <a:pt x="1200" y="2216"/>
                  </a:cubicBezTo>
                  <a:cubicBezTo>
                    <a:pt x="666" y="2939"/>
                    <a:pt x="285" y="3765"/>
                    <a:pt x="57" y="4628"/>
                  </a:cubicBezTo>
                  <a:cubicBezTo>
                    <a:pt x="57" y="4628"/>
                    <a:pt x="57" y="5390"/>
                    <a:pt x="57" y="5771"/>
                  </a:cubicBezTo>
                  <a:cubicBezTo>
                    <a:pt x="-19" y="6190"/>
                    <a:pt x="-19" y="6621"/>
                    <a:pt x="57" y="7040"/>
                  </a:cubicBezTo>
                  <a:lnTo>
                    <a:pt x="57" y="7040"/>
                  </a:lnTo>
                  <a:cubicBezTo>
                    <a:pt x="-6" y="7421"/>
                    <a:pt x="-6" y="7802"/>
                    <a:pt x="57" y="8183"/>
                  </a:cubicBezTo>
                  <a:cubicBezTo>
                    <a:pt x="959" y="10887"/>
                    <a:pt x="3434" y="12767"/>
                    <a:pt x="6279" y="12881"/>
                  </a:cubicBezTo>
                  <a:lnTo>
                    <a:pt x="29259" y="13897"/>
                  </a:lnTo>
                  <a:lnTo>
                    <a:pt x="29259" y="13897"/>
                  </a:lnTo>
                  <a:cubicBezTo>
                    <a:pt x="26365" y="13300"/>
                    <a:pt x="24206" y="10875"/>
                    <a:pt x="23927" y="7929"/>
                  </a:cubicBezTo>
                  <a:close/>
                  <a:moveTo>
                    <a:pt x="6786" y="7929"/>
                  </a:moveTo>
                  <a:lnTo>
                    <a:pt x="2470" y="7929"/>
                  </a:lnTo>
                  <a:cubicBezTo>
                    <a:pt x="1822" y="7866"/>
                    <a:pt x="1327" y="7320"/>
                    <a:pt x="1327" y="6659"/>
                  </a:cubicBezTo>
                  <a:cubicBezTo>
                    <a:pt x="1327" y="6025"/>
                    <a:pt x="1835" y="5517"/>
                    <a:pt x="2457" y="5504"/>
                  </a:cubicBezTo>
                  <a:cubicBezTo>
                    <a:pt x="2508" y="5504"/>
                    <a:pt x="2558" y="5517"/>
                    <a:pt x="2596" y="5517"/>
                  </a:cubicBezTo>
                  <a:lnTo>
                    <a:pt x="7040" y="5517"/>
                  </a:lnTo>
                  <a:cubicBezTo>
                    <a:pt x="7701" y="5733"/>
                    <a:pt x="8069" y="6456"/>
                    <a:pt x="7853" y="7116"/>
                  </a:cubicBezTo>
                  <a:cubicBezTo>
                    <a:pt x="7726" y="7497"/>
                    <a:pt x="7421" y="7802"/>
                    <a:pt x="704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BC4C5F7-6720-4303-8F99-E76A84CB21B2}"/>
                </a:ext>
              </a:extLst>
            </p:cNvPr>
            <p:cNvSpPr/>
            <p:nvPr/>
          </p:nvSpPr>
          <p:spPr>
            <a:xfrm>
              <a:off x="3295172" y="5906671"/>
              <a:ext cx="10030" cy="4443"/>
            </a:xfrm>
            <a:custGeom>
              <a:avLst/>
              <a:gdLst>
                <a:gd name="connsiteX0" fmla="*/ 10030 w 10030"/>
                <a:gd name="connsiteY0" fmla="*/ 2539 h 4443"/>
                <a:gd name="connsiteX1" fmla="*/ 10030 w 10030"/>
                <a:gd name="connsiteY1" fmla="*/ 0 h 4443"/>
                <a:gd name="connsiteX2" fmla="*/ 0 w 10030"/>
                <a:gd name="connsiteY2" fmla="*/ 1905 h 4443"/>
                <a:gd name="connsiteX3" fmla="*/ 0 w 10030"/>
                <a:gd name="connsiteY3" fmla="*/ 4444 h 4443"/>
                <a:gd name="connsiteX4" fmla="*/ 6475 w 10030"/>
                <a:gd name="connsiteY4" fmla="*/ 3174 h 4443"/>
                <a:gd name="connsiteX5" fmla="*/ 10030 w 10030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30" h="4443">
                  <a:moveTo>
                    <a:pt x="10030" y="2539"/>
                  </a:moveTo>
                  <a:lnTo>
                    <a:pt x="10030" y="0"/>
                  </a:lnTo>
                  <a:lnTo>
                    <a:pt x="0" y="1905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03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CFE0830A-F280-42EF-80BB-CE7C08B9CF5E}"/>
                </a:ext>
              </a:extLst>
            </p:cNvPr>
            <p:cNvSpPr/>
            <p:nvPr/>
          </p:nvSpPr>
          <p:spPr>
            <a:xfrm>
              <a:off x="3282856" y="6463669"/>
              <a:ext cx="6460" cy="2420"/>
            </a:xfrm>
            <a:custGeom>
              <a:avLst/>
              <a:gdLst>
                <a:gd name="connsiteX0" fmla="*/ 5587 w 6460"/>
                <a:gd name="connsiteY0" fmla="*/ 8 h 2420"/>
                <a:gd name="connsiteX1" fmla="*/ 1270 w 6460"/>
                <a:gd name="connsiteY1" fmla="*/ 8 h 2420"/>
                <a:gd name="connsiteX2" fmla="*/ 13 w 6460"/>
                <a:gd name="connsiteY2" fmla="*/ 1011 h 2420"/>
                <a:gd name="connsiteX3" fmla="*/ 0 w 6460"/>
                <a:gd name="connsiteY3" fmla="*/ 1151 h 2420"/>
                <a:gd name="connsiteX4" fmla="*/ 1143 w 6460"/>
                <a:gd name="connsiteY4" fmla="*/ 2421 h 2420"/>
                <a:gd name="connsiteX5" fmla="*/ 5587 w 6460"/>
                <a:gd name="connsiteY5" fmla="*/ 2421 h 2420"/>
                <a:gd name="connsiteX6" fmla="*/ 6399 w 6460"/>
                <a:gd name="connsiteY6" fmla="*/ 821 h 2420"/>
                <a:gd name="connsiteX7" fmla="*/ 5587 w 6460"/>
                <a:gd name="connsiteY7" fmla="*/ 8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60" h="2420">
                  <a:moveTo>
                    <a:pt x="5587" y="8"/>
                  </a:moveTo>
                  <a:lnTo>
                    <a:pt x="1270" y="8"/>
                  </a:ln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3" y="2421"/>
                  </a:cubicBezTo>
                  <a:lnTo>
                    <a:pt x="5587" y="2421"/>
                  </a:lnTo>
                  <a:cubicBezTo>
                    <a:pt x="6247" y="2205"/>
                    <a:pt x="6615" y="1481"/>
                    <a:pt x="6399" y="821"/>
                  </a:cubicBezTo>
                  <a:cubicBezTo>
                    <a:pt x="6272" y="440"/>
                    <a:pt x="5967" y="135"/>
                    <a:pt x="5587" y="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1B68ED47-687F-49E0-8A6D-D41B36F90B60}"/>
                </a:ext>
              </a:extLst>
            </p:cNvPr>
            <p:cNvSpPr/>
            <p:nvPr/>
          </p:nvSpPr>
          <p:spPr>
            <a:xfrm>
              <a:off x="3286158" y="5808474"/>
              <a:ext cx="32911" cy="17063"/>
            </a:xfrm>
            <a:custGeom>
              <a:avLst/>
              <a:gdLst>
                <a:gd name="connsiteX0" fmla="*/ 2285 w 32911"/>
                <a:gd name="connsiteY0" fmla="*/ 4621 h 17063"/>
                <a:gd name="connsiteX1" fmla="*/ 9268 w 32911"/>
                <a:gd name="connsiteY1" fmla="*/ 11477 h 17063"/>
                <a:gd name="connsiteX2" fmla="*/ 9268 w 32911"/>
                <a:gd name="connsiteY2" fmla="*/ 17064 h 17063"/>
                <a:gd name="connsiteX3" fmla="*/ 25013 w 32911"/>
                <a:gd name="connsiteY3" fmla="*/ 13509 h 17063"/>
                <a:gd name="connsiteX4" fmla="*/ 27552 w 32911"/>
                <a:gd name="connsiteY4" fmla="*/ 13509 h 17063"/>
                <a:gd name="connsiteX5" fmla="*/ 27552 w 32911"/>
                <a:gd name="connsiteY5" fmla="*/ 13509 h 17063"/>
                <a:gd name="connsiteX6" fmla="*/ 32757 w 32911"/>
                <a:gd name="connsiteY6" fmla="*/ 5256 h 17063"/>
                <a:gd name="connsiteX7" fmla="*/ 25266 w 32911"/>
                <a:gd name="connsiteY7" fmla="*/ 50 h 17063"/>
                <a:gd name="connsiteX8" fmla="*/ 24505 w 32911"/>
                <a:gd name="connsiteY8" fmla="*/ 50 h 17063"/>
                <a:gd name="connsiteX9" fmla="*/ 635 w 32911"/>
                <a:gd name="connsiteY9" fmla="*/ 5256 h 17063"/>
                <a:gd name="connsiteX10" fmla="*/ 0 w 32911"/>
                <a:gd name="connsiteY10" fmla="*/ 5256 h 1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911" h="17063">
                  <a:moveTo>
                    <a:pt x="2285" y="4621"/>
                  </a:moveTo>
                  <a:cubicBezTo>
                    <a:pt x="6094" y="4621"/>
                    <a:pt x="9205" y="7671"/>
                    <a:pt x="9268" y="11477"/>
                  </a:cubicBezTo>
                  <a:lnTo>
                    <a:pt x="9268" y="17064"/>
                  </a:lnTo>
                  <a:lnTo>
                    <a:pt x="25013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5" y="8963"/>
                    <a:pt x="32757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07C6341E-F6AF-4749-9EDB-8698C470C900}"/>
                </a:ext>
              </a:extLst>
            </p:cNvPr>
            <p:cNvSpPr/>
            <p:nvPr/>
          </p:nvSpPr>
          <p:spPr>
            <a:xfrm>
              <a:off x="3284634" y="5814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3BABE0BE-4192-4AA7-9B92-4DAEFF2AFDB6}"/>
                </a:ext>
              </a:extLst>
            </p:cNvPr>
            <p:cNvSpPr/>
            <p:nvPr/>
          </p:nvSpPr>
          <p:spPr>
            <a:xfrm>
              <a:off x="1544679" y="6462915"/>
              <a:ext cx="431306" cy="2412"/>
            </a:xfrm>
            <a:custGeom>
              <a:avLst/>
              <a:gdLst>
                <a:gd name="connsiteX0" fmla="*/ 0 w 431306"/>
                <a:gd name="connsiteY0" fmla="*/ 1778 h 2412"/>
                <a:gd name="connsiteX1" fmla="*/ 0 w 431306"/>
                <a:gd name="connsiteY1" fmla="*/ 2412 h 2412"/>
                <a:gd name="connsiteX2" fmla="*/ 431307 w 431306"/>
                <a:gd name="connsiteY2" fmla="*/ 2412 h 2412"/>
                <a:gd name="connsiteX3" fmla="*/ 431307 w 431306"/>
                <a:gd name="connsiteY3" fmla="*/ 1778 h 2412"/>
                <a:gd name="connsiteX4" fmla="*/ 431307 w 431306"/>
                <a:gd name="connsiteY4" fmla="*/ 1143 h 2412"/>
                <a:gd name="connsiteX5" fmla="*/ 431307 w 431306"/>
                <a:gd name="connsiteY5" fmla="*/ 254 h 2412"/>
                <a:gd name="connsiteX6" fmla="*/ 431307 w 431306"/>
                <a:gd name="connsiteY6" fmla="*/ 0 h 2412"/>
                <a:gd name="connsiteX7" fmla="*/ 0 w 431306"/>
                <a:gd name="connsiteY7" fmla="*/ 0 h 2412"/>
                <a:gd name="connsiteX8" fmla="*/ 0 w 431306"/>
                <a:gd name="connsiteY8" fmla="*/ 254 h 2412"/>
                <a:gd name="connsiteX9" fmla="*/ 0 w 431306"/>
                <a:gd name="connsiteY9" fmla="*/ 1143 h 2412"/>
                <a:gd name="connsiteX10" fmla="*/ 0 w 431306"/>
                <a:gd name="connsiteY10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2412">
                  <a:moveTo>
                    <a:pt x="0" y="1778"/>
                  </a:moveTo>
                  <a:lnTo>
                    <a:pt x="0" y="2412"/>
                  </a:lnTo>
                  <a:lnTo>
                    <a:pt x="431307" y="2412"/>
                  </a:lnTo>
                  <a:lnTo>
                    <a:pt x="431307" y="1778"/>
                  </a:lnTo>
                  <a:lnTo>
                    <a:pt x="431307" y="1143"/>
                  </a:lnTo>
                  <a:lnTo>
                    <a:pt x="431307" y="254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143"/>
                  </a:lnTo>
                  <a:lnTo>
                    <a:pt x="0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EDAA3735-7822-4F89-8CB7-1D5E442561AF}"/>
                </a:ext>
              </a:extLst>
            </p:cNvPr>
            <p:cNvSpPr/>
            <p:nvPr/>
          </p:nvSpPr>
          <p:spPr>
            <a:xfrm>
              <a:off x="2580856" y="6463953"/>
              <a:ext cx="11350" cy="2504"/>
            </a:xfrm>
            <a:custGeom>
              <a:avLst/>
              <a:gdLst>
                <a:gd name="connsiteX0" fmla="*/ 10792 w 11350"/>
                <a:gd name="connsiteY0" fmla="*/ 105 h 2504"/>
                <a:gd name="connsiteX1" fmla="*/ 10792 w 11350"/>
                <a:gd name="connsiteY1" fmla="*/ 105 h 2504"/>
                <a:gd name="connsiteX2" fmla="*/ 9776 w 11350"/>
                <a:gd name="connsiteY2" fmla="*/ 105 h 2504"/>
                <a:gd name="connsiteX3" fmla="*/ 0 w 11350"/>
                <a:gd name="connsiteY3" fmla="*/ 105 h 2504"/>
                <a:gd name="connsiteX4" fmla="*/ 0 w 11350"/>
                <a:gd name="connsiteY4" fmla="*/ 105 h 2504"/>
                <a:gd name="connsiteX5" fmla="*/ 0 w 11350"/>
                <a:gd name="connsiteY5" fmla="*/ 2263 h 2504"/>
                <a:gd name="connsiteX6" fmla="*/ 9269 w 11350"/>
                <a:gd name="connsiteY6" fmla="*/ 2263 h 2504"/>
                <a:gd name="connsiteX7" fmla="*/ 11110 w 11350"/>
                <a:gd name="connsiteY7" fmla="*/ 1946 h 2504"/>
                <a:gd name="connsiteX8" fmla="*/ 10792 w 11350"/>
                <a:gd name="connsiteY8" fmla="*/ 105 h 2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50" h="2504">
                  <a:moveTo>
                    <a:pt x="10792" y="105"/>
                  </a:moveTo>
                  <a:cubicBezTo>
                    <a:pt x="10792" y="105"/>
                    <a:pt x="10792" y="105"/>
                    <a:pt x="10792" y="105"/>
                  </a:cubicBezTo>
                  <a:cubicBezTo>
                    <a:pt x="10462" y="-35"/>
                    <a:pt x="10106" y="-35"/>
                    <a:pt x="9776" y="105"/>
                  </a:cubicBezTo>
                  <a:lnTo>
                    <a:pt x="0" y="105"/>
                  </a:lnTo>
                  <a:lnTo>
                    <a:pt x="0" y="105"/>
                  </a:lnTo>
                  <a:cubicBezTo>
                    <a:pt x="127" y="816"/>
                    <a:pt x="127" y="1552"/>
                    <a:pt x="0" y="2263"/>
                  </a:cubicBezTo>
                  <a:lnTo>
                    <a:pt x="9269" y="2263"/>
                  </a:lnTo>
                  <a:cubicBezTo>
                    <a:pt x="9865" y="2682"/>
                    <a:pt x="10691" y="2543"/>
                    <a:pt x="11110" y="1946"/>
                  </a:cubicBezTo>
                  <a:cubicBezTo>
                    <a:pt x="11528" y="1349"/>
                    <a:pt x="11389" y="524"/>
                    <a:pt x="10792" y="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ECBFFEE5-56D3-41F0-B557-208621237A34}"/>
                </a:ext>
              </a:extLst>
            </p:cNvPr>
            <p:cNvSpPr/>
            <p:nvPr/>
          </p:nvSpPr>
          <p:spPr>
            <a:xfrm>
              <a:off x="3194614" y="6462915"/>
              <a:ext cx="44692" cy="2412"/>
            </a:xfrm>
            <a:custGeom>
              <a:avLst/>
              <a:gdLst>
                <a:gd name="connsiteX0" fmla="*/ 0 w 44692"/>
                <a:gd name="connsiteY0" fmla="*/ 1778 h 2412"/>
                <a:gd name="connsiteX1" fmla="*/ 0 w 44692"/>
                <a:gd name="connsiteY1" fmla="*/ 2412 h 2412"/>
                <a:gd name="connsiteX2" fmla="*/ 44692 w 44692"/>
                <a:gd name="connsiteY2" fmla="*/ 2412 h 2412"/>
                <a:gd name="connsiteX3" fmla="*/ 44692 w 44692"/>
                <a:gd name="connsiteY3" fmla="*/ 0 h 2412"/>
                <a:gd name="connsiteX4" fmla="*/ 381 w 44692"/>
                <a:gd name="connsiteY4" fmla="*/ 0 h 2412"/>
                <a:gd name="connsiteX5" fmla="*/ 381 w 44692"/>
                <a:gd name="connsiteY5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92" h="2412">
                  <a:moveTo>
                    <a:pt x="0" y="1778"/>
                  </a:moveTo>
                  <a:lnTo>
                    <a:pt x="0" y="2412"/>
                  </a:lnTo>
                  <a:lnTo>
                    <a:pt x="44692" y="2412"/>
                  </a:lnTo>
                  <a:cubicBezTo>
                    <a:pt x="44565" y="1612"/>
                    <a:pt x="44565" y="800"/>
                    <a:pt x="44692" y="0"/>
                  </a:cubicBezTo>
                  <a:lnTo>
                    <a:pt x="381" y="0"/>
                  </a:lnTo>
                  <a:lnTo>
                    <a:pt x="381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C1282FF0-B603-4558-9249-64B5338EC358}"/>
                </a:ext>
              </a:extLst>
            </p:cNvPr>
            <p:cNvSpPr/>
            <p:nvPr/>
          </p:nvSpPr>
          <p:spPr>
            <a:xfrm>
              <a:off x="3269017" y="6471041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0 w 2666"/>
                <a:gd name="connsiteY1" fmla="*/ 0 h 85"/>
                <a:gd name="connsiteX2" fmla="*/ 2666 w 2666"/>
                <a:gd name="connsiteY2" fmla="*/ 0 h 85"/>
                <a:gd name="connsiteX3" fmla="*/ 0 w 2666"/>
                <a:gd name="connsiteY3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lnTo>
                    <a:pt x="0" y="0"/>
                  </a:lnTo>
                  <a:cubicBezTo>
                    <a:pt x="889" y="114"/>
                    <a:pt x="1777" y="114"/>
                    <a:pt x="2666" y="0"/>
                  </a:cubicBezTo>
                  <a:cubicBezTo>
                    <a:pt x="1777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B837FCB7-97CD-4AC1-AAE2-96E1F38EC350}"/>
                </a:ext>
              </a:extLst>
            </p:cNvPr>
            <p:cNvSpPr/>
            <p:nvPr/>
          </p:nvSpPr>
          <p:spPr>
            <a:xfrm>
              <a:off x="3274476" y="6467105"/>
              <a:ext cx="635" cy="1015"/>
            </a:xfrm>
            <a:custGeom>
              <a:avLst/>
              <a:gdLst>
                <a:gd name="connsiteX0" fmla="*/ 0 w 635"/>
                <a:gd name="connsiteY0" fmla="*/ 1016 h 1015"/>
                <a:gd name="connsiteX1" fmla="*/ 635 w 635"/>
                <a:gd name="connsiteY1" fmla="*/ 0 h 1015"/>
                <a:gd name="connsiteX2" fmla="*/ 635 w 635"/>
                <a:gd name="connsiteY2" fmla="*/ 0 h 1015"/>
                <a:gd name="connsiteX3" fmla="*/ 0 w 635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1015">
                  <a:moveTo>
                    <a:pt x="0" y="1016"/>
                  </a:moveTo>
                  <a:cubicBezTo>
                    <a:pt x="279" y="724"/>
                    <a:pt x="495" y="381"/>
                    <a:pt x="635" y="0"/>
                  </a:cubicBezTo>
                  <a:lnTo>
                    <a:pt x="635" y="0"/>
                  </a:lnTo>
                  <a:cubicBezTo>
                    <a:pt x="470" y="368"/>
                    <a:pt x="254" y="711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231D4FF2-1C44-447E-A553-48C6F152ED97}"/>
                </a:ext>
              </a:extLst>
            </p:cNvPr>
            <p:cNvSpPr/>
            <p:nvPr/>
          </p:nvSpPr>
          <p:spPr>
            <a:xfrm>
              <a:off x="3275746" y="6464439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56DBC61F-264C-482E-ACB1-FE3F686D3E60}"/>
                </a:ext>
              </a:extLst>
            </p:cNvPr>
            <p:cNvSpPr/>
            <p:nvPr/>
          </p:nvSpPr>
          <p:spPr>
            <a:xfrm>
              <a:off x="3240354" y="6456129"/>
              <a:ext cx="29170" cy="12438"/>
            </a:xfrm>
            <a:custGeom>
              <a:avLst/>
              <a:gdLst>
                <a:gd name="connsiteX0" fmla="*/ 21680 w 29170"/>
                <a:gd name="connsiteY0" fmla="*/ 7929 h 12438"/>
                <a:gd name="connsiteX1" fmla="*/ 21680 w 29170"/>
                <a:gd name="connsiteY1" fmla="*/ 819 h 12438"/>
                <a:gd name="connsiteX2" fmla="*/ 5809 w 29170"/>
                <a:gd name="connsiteY2" fmla="*/ 57 h 12438"/>
                <a:gd name="connsiteX3" fmla="*/ 4539 w 29170"/>
                <a:gd name="connsiteY3" fmla="*/ 57 h 12438"/>
                <a:gd name="connsiteX4" fmla="*/ 2888 w 29170"/>
                <a:gd name="connsiteY4" fmla="*/ 57 h 12438"/>
                <a:gd name="connsiteX5" fmla="*/ 2888 w 29170"/>
                <a:gd name="connsiteY5" fmla="*/ 57 h 12438"/>
                <a:gd name="connsiteX6" fmla="*/ 1238 w 29170"/>
                <a:gd name="connsiteY6" fmla="*/ 1200 h 12438"/>
                <a:gd name="connsiteX7" fmla="*/ 1238 w 29170"/>
                <a:gd name="connsiteY7" fmla="*/ 1200 h 12438"/>
                <a:gd name="connsiteX8" fmla="*/ 95 w 29170"/>
                <a:gd name="connsiteY8" fmla="*/ 2850 h 12438"/>
                <a:gd name="connsiteX9" fmla="*/ 95 w 29170"/>
                <a:gd name="connsiteY9" fmla="*/ 3993 h 12438"/>
                <a:gd name="connsiteX10" fmla="*/ 95 w 29170"/>
                <a:gd name="connsiteY10" fmla="*/ 5263 h 12438"/>
                <a:gd name="connsiteX11" fmla="*/ 95 w 29170"/>
                <a:gd name="connsiteY11" fmla="*/ 5263 h 12438"/>
                <a:gd name="connsiteX12" fmla="*/ 95 w 29170"/>
                <a:gd name="connsiteY12" fmla="*/ 7675 h 12438"/>
                <a:gd name="connsiteX13" fmla="*/ 95 w 29170"/>
                <a:gd name="connsiteY13" fmla="*/ 7675 h 12438"/>
                <a:gd name="connsiteX14" fmla="*/ 857 w 29170"/>
                <a:gd name="connsiteY14" fmla="*/ 8818 h 12438"/>
                <a:gd name="connsiteX15" fmla="*/ 2634 w 29170"/>
                <a:gd name="connsiteY15" fmla="*/ 10595 h 12438"/>
                <a:gd name="connsiteX16" fmla="*/ 3777 w 29170"/>
                <a:gd name="connsiteY16" fmla="*/ 11357 h 12438"/>
                <a:gd name="connsiteX17" fmla="*/ 5047 w 29170"/>
                <a:gd name="connsiteY17" fmla="*/ 11357 h 12438"/>
                <a:gd name="connsiteX18" fmla="*/ 6190 w 29170"/>
                <a:gd name="connsiteY18" fmla="*/ 11357 h 12438"/>
                <a:gd name="connsiteX19" fmla="*/ 6190 w 29170"/>
                <a:gd name="connsiteY19" fmla="*/ 11357 h 12438"/>
                <a:gd name="connsiteX20" fmla="*/ 29171 w 29170"/>
                <a:gd name="connsiteY20" fmla="*/ 12373 h 12438"/>
                <a:gd name="connsiteX21" fmla="*/ 29171 w 29170"/>
                <a:gd name="connsiteY21" fmla="*/ 12373 h 12438"/>
                <a:gd name="connsiteX22" fmla="*/ 21680 w 29170"/>
                <a:gd name="connsiteY22" fmla="*/ 7929 h 12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170" h="12438">
                  <a:moveTo>
                    <a:pt x="21680" y="7929"/>
                  </a:moveTo>
                  <a:lnTo>
                    <a:pt x="21680" y="819"/>
                  </a:lnTo>
                  <a:lnTo>
                    <a:pt x="5809" y="57"/>
                  </a:lnTo>
                  <a:lnTo>
                    <a:pt x="4539" y="57"/>
                  </a:lnTo>
                  <a:cubicBezTo>
                    <a:pt x="3993" y="-19"/>
                    <a:pt x="3434" y="-19"/>
                    <a:pt x="2888" y="57"/>
                  </a:cubicBezTo>
                  <a:lnTo>
                    <a:pt x="2888" y="57"/>
                  </a:lnTo>
                  <a:cubicBezTo>
                    <a:pt x="2266" y="324"/>
                    <a:pt x="1708" y="705"/>
                    <a:pt x="1238" y="1200"/>
                  </a:cubicBezTo>
                  <a:cubicBezTo>
                    <a:pt x="1238" y="1200"/>
                    <a:pt x="1238" y="1200"/>
                    <a:pt x="1238" y="1200"/>
                  </a:cubicBezTo>
                  <a:cubicBezTo>
                    <a:pt x="743" y="1670"/>
                    <a:pt x="362" y="2228"/>
                    <a:pt x="95" y="2850"/>
                  </a:cubicBezTo>
                  <a:cubicBezTo>
                    <a:pt x="95" y="2850"/>
                    <a:pt x="95" y="3612"/>
                    <a:pt x="95" y="3993"/>
                  </a:cubicBezTo>
                  <a:lnTo>
                    <a:pt x="95" y="5263"/>
                  </a:lnTo>
                  <a:lnTo>
                    <a:pt x="95" y="5263"/>
                  </a:lnTo>
                  <a:cubicBezTo>
                    <a:pt x="-32" y="6063"/>
                    <a:pt x="-32" y="6875"/>
                    <a:pt x="95" y="7675"/>
                  </a:cubicBezTo>
                  <a:lnTo>
                    <a:pt x="95" y="7675"/>
                  </a:lnTo>
                  <a:lnTo>
                    <a:pt x="857" y="8818"/>
                  </a:lnTo>
                  <a:cubicBezTo>
                    <a:pt x="1263" y="9567"/>
                    <a:pt x="1885" y="10189"/>
                    <a:pt x="2634" y="10595"/>
                  </a:cubicBezTo>
                  <a:cubicBezTo>
                    <a:pt x="2634" y="10595"/>
                    <a:pt x="2634" y="11230"/>
                    <a:pt x="3777" y="11357"/>
                  </a:cubicBezTo>
                  <a:cubicBezTo>
                    <a:pt x="4196" y="11433"/>
                    <a:pt x="4628" y="11433"/>
                    <a:pt x="5047" y="11357"/>
                  </a:cubicBezTo>
                  <a:lnTo>
                    <a:pt x="6190" y="11357"/>
                  </a:lnTo>
                  <a:lnTo>
                    <a:pt x="6190" y="11357"/>
                  </a:lnTo>
                  <a:lnTo>
                    <a:pt x="29171" y="12373"/>
                  </a:lnTo>
                  <a:lnTo>
                    <a:pt x="29171" y="12373"/>
                  </a:lnTo>
                  <a:cubicBezTo>
                    <a:pt x="25946" y="12817"/>
                    <a:pt x="22835" y="10976"/>
                    <a:pt x="2168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9714745D-E90B-449F-AC62-E39C2368FBF6}"/>
                </a:ext>
              </a:extLst>
            </p:cNvPr>
            <p:cNvSpPr/>
            <p:nvPr/>
          </p:nvSpPr>
          <p:spPr>
            <a:xfrm>
              <a:off x="264218" y="5973455"/>
              <a:ext cx="15109" cy="15617"/>
            </a:xfrm>
            <a:custGeom>
              <a:avLst/>
              <a:gdLst>
                <a:gd name="connsiteX0" fmla="*/ 0 w 15109"/>
                <a:gd name="connsiteY0" fmla="*/ 10030 h 15617"/>
                <a:gd name="connsiteX1" fmla="*/ 0 w 15109"/>
                <a:gd name="connsiteY1" fmla="*/ 12570 h 15617"/>
                <a:gd name="connsiteX2" fmla="*/ 4444 w 15109"/>
                <a:gd name="connsiteY2" fmla="*/ 15617 h 15617"/>
                <a:gd name="connsiteX3" fmla="*/ 4444 w 15109"/>
                <a:gd name="connsiteY3" fmla="*/ 11935 h 15617"/>
                <a:gd name="connsiteX4" fmla="*/ 11427 w 15109"/>
                <a:gd name="connsiteY4" fmla="*/ 4952 h 15617"/>
                <a:gd name="connsiteX5" fmla="*/ 15109 w 15109"/>
                <a:gd name="connsiteY5" fmla="*/ 6348 h 15617"/>
                <a:gd name="connsiteX6" fmla="*/ 15109 w 15109"/>
                <a:gd name="connsiteY6" fmla="*/ 6348 h 15617"/>
                <a:gd name="connsiteX7" fmla="*/ 5587 w 15109"/>
                <a:gd name="connsiteY7" fmla="*/ 0 h 15617"/>
                <a:gd name="connsiteX8" fmla="*/ 5587 w 15109"/>
                <a:gd name="connsiteY8" fmla="*/ 3682 h 15617"/>
                <a:gd name="connsiteX9" fmla="*/ 0 w 15109"/>
                <a:gd name="connsiteY9" fmla="*/ 10030 h 15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09" h="15617">
                  <a:moveTo>
                    <a:pt x="0" y="10030"/>
                  </a:moveTo>
                  <a:lnTo>
                    <a:pt x="0" y="12570"/>
                  </a:lnTo>
                  <a:lnTo>
                    <a:pt x="4444" y="15617"/>
                  </a:lnTo>
                  <a:lnTo>
                    <a:pt x="4444" y="11935"/>
                  </a:lnTo>
                  <a:cubicBezTo>
                    <a:pt x="4444" y="8078"/>
                    <a:pt x="7570" y="4952"/>
                    <a:pt x="11427" y="4952"/>
                  </a:cubicBezTo>
                  <a:cubicBezTo>
                    <a:pt x="12764" y="5047"/>
                    <a:pt x="14045" y="5533"/>
                    <a:pt x="15109" y="6348"/>
                  </a:cubicBezTo>
                  <a:lnTo>
                    <a:pt x="15109" y="6348"/>
                  </a:lnTo>
                  <a:lnTo>
                    <a:pt x="5587" y="0"/>
                  </a:lnTo>
                  <a:lnTo>
                    <a:pt x="5587" y="3682"/>
                  </a:lnTo>
                  <a:cubicBezTo>
                    <a:pt x="5453" y="6850"/>
                    <a:pt x="3126" y="9495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A5EA77C9-C074-4C9A-BC60-AE83B441090B}"/>
                </a:ext>
              </a:extLst>
            </p:cNvPr>
            <p:cNvSpPr/>
            <p:nvPr/>
          </p:nvSpPr>
          <p:spPr>
            <a:xfrm>
              <a:off x="257615" y="59809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33981167-8D71-4D69-9EDF-6C38AE39BF8D}"/>
                </a:ext>
              </a:extLst>
            </p:cNvPr>
            <p:cNvSpPr/>
            <p:nvPr/>
          </p:nvSpPr>
          <p:spPr>
            <a:xfrm>
              <a:off x="258631" y="5982216"/>
              <a:ext cx="3174" cy="2158"/>
            </a:xfrm>
            <a:custGeom>
              <a:avLst/>
              <a:gdLst>
                <a:gd name="connsiteX0" fmla="*/ 508 w 3174"/>
                <a:gd name="connsiteY0" fmla="*/ 381 h 2158"/>
                <a:gd name="connsiteX1" fmla="*/ 3174 w 3174"/>
                <a:gd name="connsiteY1" fmla="*/ 2158 h 2158"/>
                <a:gd name="connsiteX2" fmla="*/ 3174 w 3174"/>
                <a:gd name="connsiteY2" fmla="*/ 1270 h 2158"/>
                <a:gd name="connsiteX3" fmla="*/ 0 w 317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2158">
                  <a:moveTo>
                    <a:pt x="508" y="381"/>
                  </a:moveTo>
                  <a:lnTo>
                    <a:pt x="3174" y="2158"/>
                  </a:lnTo>
                  <a:lnTo>
                    <a:pt x="3174" y="1270"/>
                  </a:lnTo>
                  <a:cubicBezTo>
                    <a:pt x="2021" y="1139"/>
                    <a:pt x="926" y="7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4ECA25CB-EE05-4F8E-B311-7C710D66DB3F}"/>
                </a:ext>
              </a:extLst>
            </p:cNvPr>
            <p:cNvSpPr/>
            <p:nvPr/>
          </p:nvSpPr>
          <p:spPr>
            <a:xfrm>
              <a:off x="1299760" y="6393534"/>
              <a:ext cx="69450" cy="57"/>
            </a:xfrm>
            <a:custGeom>
              <a:avLst/>
              <a:gdLst>
                <a:gd name="connsiteX0" fmla="*/ 1651 w 69450"/>
                <a:gd name="connsiteY0" fmla="*/ 57 h 57"/>
                <a:gd name="connsiteX1" fmla="*/ 67673 w 69450"/>
                <a:gd name="connsiteY1" fmla="*/ 57 h 57"/>
                <a:gd name="connsiteX2" fmla="*/ 69451 w 69450"/>
                <a:gd name="connsiteY2" fmla="*/ 57 h 57"/>
                <a:gd name="connsiteX3" fmla="*/ 0 w 69450"/>
                <a:gd name="connsiteY3" fmla="*/ 57 h 57"/>
                <a:gd name="connsiteX4" fmla="*/ 1651 w 6945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50" h="57">
                  <a:moveTo>
                    <a:pt x="1651" y="57"/>
                  </a:moveTo>
                  <a:lnTo>
                    <a:pt x="67673" y="57"/>
                  </a:lnTo>
                  <a:lnTo>
                    <a:pt x="69451" y="57"/>
                  </a:lnTo>
                  <a:lnTo>
                    <a:pt x="0" y="57"/>
                  </a:lnTo>
                  <a:cubicBezTo>
                    <a:pt x="546" y="-19"/>
                    <a:pt x="1105" y="-19"/>
                    <a:pt x="1651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CEAEFD89-4485-4BE6-8F0F-E50801120C4A}"/>
                </a:ext>
              </a:extLst>
            </p:cNvPr>
            <p:cNvSpPr/>
            <p:nvPr/>
          </p:nvSpPr>
          <p:spPr>
            <a:xfrm>
              <a:off x="0" y="6199965"/>
              <a:ext cx="245173" cy="2412"/>
            </a:xfrm>
            <a:custGeom>
              <a:avLst/>
              <a:gdLst>
                <a:gd name="connsiteX0" fmla="*/ 245173 w 245173"/>
                <a:gd name="connsiteY0" fmla="*/ 2412 h 2412"/>
                <a:gd name="connsiteX1" fmla="*/ 245173 w 245173"/>
                <a:gd name="connsiteY1" fmla="*/ 1270 h 2412"/>
                <a:gd name="connsiteX2" fmla="*/ 245173 w 245173"/>
                <a:gd name="connsiteY2" fmla="*/ 0 h 2412"/>
                <a:gd name="connsiteX3" fmla="*/ 0 w 245173"/>
                <a:gd name="connsiteY3" fmla="*/ 0 h 2412"/>
                <a:gd name="connsiteX4" fmla="*/ 0 w 245173"/>
                <a:gd name="connsiteY4" fmla="*/ 2412 h 2412"/>
                <a:gd name="connsiteX5" fmla="*/ 245173 w 245173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2412">
                  <a:moveTo>
                    <a:pt x="245173" y="2412"/>
                  </a:moveTo>
                  <a:lnTo>
                    <a:pt x="245173" y="1270"/>
                  </a:lnTo>
                  <a:cubicBezTo>
                    <a:pt x="245173" y="1270"/>
                    <a:pt x="245173" y="381"/>
                    <a:pt x="245173" y="0"/>
                  </a:cubicBezTo>
                  <a:lnTo>
                    <a:pt x="0" y="0"/>
                  </a:lnTo>
                  <a:lnTo>
                    <a:pt x="0" y="2412"/>
                  </a:lnTo>
                  <a:lnTo>
                    <a:pt x="245173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74D7F11B-50D5-4483-9273-EF168C1C2E71}"/>
                </a:ext>
              </a:extLst>
            </p:cNvPr>
            <p:cNvSpPr/>
            <p:nvPr/>
          </p:nvSpPr>
          <p:spPr>
            <a:xfrm>
              <a:off x="702888" y="6082648"/>
              <a:ext cx="1045" cy="2920"/>
            </a:xfrm>
            <a:custGeom>
              <a:avLst/>
              <a:gdLst>
                <a:gd name="connsiteX0" fmla="*/ 0 w 1045"/>
                <a:gd name="connsiteY0" fmla="*/ 762 h 2920"/>
                <a:gd name="connsiteX1" fmla="*/ 0 w 1045"/>
                <a:gd name="connsiteY1" fmla="*/ 0 h 2920"/>
                <a:gd name="connsiteX2" fmla="*/ 1016 w 1045"/>
                <a:gd name="connsiteY2" fmla="*/ 1905 h 2920"/>
                <a:gd name="connsiteX3" fmla="*/ 1016 w 1045"/>
                <a:gd name="connsiteY3" fmla="*/ 2920 h 2920"/>
                <a:gd name="connsiteX4" fmla="*/ 1016 w 1045"/>
                <a:gd name="connsiteY4" fmla="*/ 2920 h 2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5" h="2920">
                  <a:moveTo>
                    <a:pt x="0" y="762"/>
                  </a:moveTo>
                  <a:lnTo>
                    <a:pt x="0" y="0"/>
                  </a:lnTo>
                  <a:cubicBezTo>
                    <a:pt x="387" y="609"/>
                    <a:pt x="728" y="1244"/>
                    <a:pt x="1016" y="1905"/>
                  </a:cubicBezTo>
                  <a:cubicBezTo>
                    <a:pt x="1055" y="2247"/>
                    <a:pt x="1055" y="2577"/>
                    <a:pt x="1016" y="2920"/>
                  </a:cubicBezTo>
                  <a:lnTo>
                    <a:pt x="1016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DC98BDDD-2AE7-4E47-BD99-E401A84B6EE8}"/>
                </a:ext>
              </a:extLst>
            </p:cNvPr>
            <p:cNvSpPr/>
            <p:nvPr/>
          </p:nvSpPr>
          <p:spPr>
            <a:xfrm>
              <a:off x="269296" y="4974348"/>
              <a:ext cx="50" cy="1396"/>
            </a:xfrm>
            <a:custGeom>
              <a:avLst/>
              <a:gdLst>
                <a:gd name="connsiteX0" fmla="*/ 0 w 50"/>
                <a:gd name="connsiteY0" fmla="*/ 0 h 1396"/>
                <a:gd name="connsiteX1" fmla="*/ 0 w 50"/>
                <a:gd name="connsiteY1" fmla="*/ 0 h 1396"/>
                <a:gd name="connsiteX2" fmla="*/ 0 w 50"/>
                <a:gd name="connsiteY2" fmla="*/ 1397 h 1396"/>
                <a:gd name="connsiteX3" fmla="*/ 0 w 50"/>
                <a:gd name="connsiteY3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396">
                  <a:moveTo>
                    <a:pt x="0" y="0"/>
                  </a:moveTo>
                  <a:lnTo>
                    <a:pt x="0" y="0"/>
                  </a:lnTo>
                  <a:cubicBezTo>
                    <a:pt x="42" y="465"/>
                    <a:pt x="42" y="932"/>
                    <a:pt x="0" y="1397"/>
                  </a:cubicBezTo>
                  <a:cubicBezTo>
                    <a:pt x="67" y="933"/>
                    <a:pt x="67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19F9094A-0C1F-42B6-BE0C-D102346E8D59}"/>
                </a:ext>
              </a:extLst>
            </p:cNvPr>
            <p:cNvSpPr/>
            <p:nvPr/>
          </p:nvSpPr>
          <p:spPr>
            <a:xfrm>
              <a:off x="257615" y="4958223"/>
              <a:ext cx="11680" cy="15997"/>
            </a:xfrm>
            <a:custGeom>
              <a:avLst/>
              <a:gdLst>
                <a:gd name="connsiteX0" fmla="*/ 11681 w 11680"/>
                <a:gd name="connsiteY0" fmla="*/ 15998 h 15997"/>
                <a:gd name="connsiteX1" fmla="*/ 5079 w 11680"/>
                <a:gd name="connsiteY1" fmla="*/ 0 h 15997"/>
                <a:gd name="connsiteX2" fmla="*/ 5079 w 11680"/>
                <a:gd name="connsiteY2" fmla="*/ 0 h 15997"/>
                <a:gd name="connsiteX3" fmla="*/ 1243 w 11680"/>
                <a:gd name="connsiteY3" fmla="*/ 8905 h 15997"/>
                <a:gd name="connsiteX4" fmla="*/ 0 w 11680"/>
                <a:gd name="connsiteY4" fmla="*/ 9269 h 15997"/>
                <a:gd name="connsiteX5" fmla="*/ 0 w 11680"/>
                <a:gd name="connsiteY5" fmla="*/ 14728 h 15997"/>
                <a:gd name="connsiteX6" fmla="*/ 5333 w 11680"/>
                <a:gd name="connsiteY6" fmla="*/ 11808 h 15997"/>
                <a:gd name="connsiteX7" fmla="*/ 11681 w 11680"/>
                <a:gd name="connsiteY7" fmla="*/ 1599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80" h="15997">
                  <a:moveTo>
                    <a:pt x="11681" y="15998"/>
                  </a:moveTo>
                  <a:lnTo>
                    <a:pt x="5079" y="0"/>
                  </a:lnTo>
                  <a:lnTo>
                    <a:pt x="5079" y="0"/>
                  </a:lnTo>
                  <a:cubicBezTo>
                    <a:pt x="6479" y="3518"/>
                    <a:pt x="4761" y="7505"/>
                    <a:pt x="1243" y="8905"/>
                  </a:cubicBezTo>
                  <a:cubicBezTo>
                    <a:pt x="842" y="9065"/>
                    <a:pt x="425" y="9187"/>
                    <a:pt x="0" y="9269"/>
                  </a:cubicBezTo>
                  <a:lnTo>
                    <a:pt x="0" y="14728"/>
                  </a:lnTo>
                  <a:cubicBezTo>
                    <a:pt x="1149" y="12894"/>
                    <a:pt x="3168" y="11788"/>
                    <a:pt x="5333" y="11808"/>
                  </a:cubicBezTo>
                  <a:cubicBezTo>
                    <a:pt x="8100" y="11795"/>
                    <a:pt x="10604" y="13448"/>
                    <a:pt x="11681" y="15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E9796323-A268-4F81-9513-B70B98326C83}"/>
                </a:ext>
              </a:extLst>
            </p:cNvPr>
            <p:cNvSpPr/>
            <p:nvPr/>
          </p:nvSpPr>
          <p:spPr>
            <a:xfrm>
              <a:off x="251775" y="4967746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7CCA8617-6BF4-47BC-BD94-02E86593190A}"/>
                </a:ext>
              </a:extLst>
            </p:cNvPr>
            <p:cNvSpPr/>
            <p:nvPr/>
          </p:nvSpPr>
          <p:spPr>
            <a:xfrm>
              <a:off x="255076" y="4967238"/>
              <a:ext cx="2539" cy="1111854"/>
            </a:xfrm>
            <a:custGeom>
              <a:avLst/>
              <a:gdLst>
                <a:gd name="connsiteX0" fmla="*/ 2539 w 2539"/>
                <a:gd name="connsiteY0" fmla="*/ 1013836 h 1111854"/>
                <a:gd name="connsiteX1" fmla="*/ 2539 w 2539"/>
                <a:gd name="connsiteY1" fmla="*/ 1013836 h 1111854"/>
                <a:gd name="connsiteX2" fmla="*/ 1016 w 2539"/>
                <a:gd name="connsiteY2" fmla="*/ 1009773 h 1111854"/>
                <a:gd name="connsiteX3" fmla="*/ 1016 w 2539"/>
                <a:gd name="connsiteY3" fmla="*/ 9523 h 1111854"/>
                <a:gd name="connsiteX4" fmla="*/ 2539 w 2539"/>
                <a:gd name="connsiteY4" fmla="*/ 5460 h 1111854"/>
                <a:gd name="connsiteX5" fmla="*/ 2539 w 2539"/>
                <a:gd name="connsiteY5" fmla="*/ 0 h 1111854"/>
                <a:gd name="connsiteX6" fmla="*/ 1270 w 2539"/>
                <a:gd name="connsiteY6" fmla="*/ 0 h 1111854"/>
                <a:gd name="connsiteX7" fmla="*/ 0 w 2539"/>
                <a:gd name="connsiteY7" fmla="*/ 0 h 1111854"/>
                <a:gd name="connsiteX8" fmla="*/ 0 w 2539"/>
                <a:gd name="connsiteY8" fmla="*/ 1111855 h 1111854"/>
                <a:gd name="connsiteX9" fmla="*/ 2539 w 2539"/>
                <a:gd name="connsiteY9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1111854">
                  <a:moveTo>
                    <a:pt x="2539" y="1013836"/>
                  </a:moveTo>
                  <a:lnTo>
                    <a:pt x="2539" y="1013836"/>
                  </a:lnTo>
                  <a:cubicBezTo>
                    <a:pt x="1597" y="1012687"/>
                    <a:pt x="1061" y="1011258"/>
                    <a:pt x="1016" y="1009773"/>
                  </a:cubicBezTo>
                  <a:lnTo>
                    <a:pt x="1016" y="9523"/>
                  </a:lnTo>
                  <a:cubicBezTo>
                    <a:pt x="1031" y="8031"/>
                    <a:pt x="1571" y="6593"/>
                    <a:pt x="2539" y="5460"/>
                  </a:cubicBez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DA61CBC-E47C-4B2D-B129-D2EE2997E2A6}"/>
                </a:ext>
              </a:extLst>
            </p:cNvPr>
            <p:cNvSpPr/>
            <p:nvPr/>
          </p:nvSpPr>
          <p:spPr>
            <a:xfrm>
              <a:off x="261805" y="5983486"/>
              <a:ext cx="2412" cy="96114"/>
            </a:xfrm>
            <a:custGeom>
              <a:avLst/>
              <a:gdLst>
                <a:gd name="connsiteX0" fmla="*/ 2412 w 2412"/>
                <a:gd name="connsiteY0" fmla="*/ 0 h 96114"/>
                <a:gd name="connsiteX1" fmla="*/ 1143 w 2412"/>
                <a:gd name="connsiteY1" fmla="*/ 0 h 96114"/>
                <a:gd name="connsiteX2" fmla="*/ 0 w 2412"/>
                <a:gd name="connsiteY2" fmla="*/ 0 h 96114"/>
                <a:gd name="connsiteX3" fmla="*/ 0 w 2412"/>
                <a:gd name="connsiteY3" fmla="*/ 96114 h 96114"/>
                <a:gd name="connsiteX4" fmla="*/ 2412 w 2412"/>
                <a:gd name="connsiteY4" fmla="*/ 96114 h 96114"/>
                <a:gd name="connsiteX5" fmla="*/ 2412 w 2412"/>
                <a:gd name="connsiteY5" fmla="*/ 0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2412" y="0"/>
                  </a:move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lnTo>
                    <a:pt x="2412" y="96114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2F2CC467-1DF0-43A8-9C74-6CE823D4F7D3}"/>
                </a:ext>
              </a:extLst>
            </p:cNvPr>
            <p:cNvSpPr/>
            <p:nvPr/>
          </p:nvSpPr>
          <p:spPr>
            <a:xfrm>
              <a:off x="1372893" y="6407177"/>
              <a:ext cx="2539" cy="142"/>
            </a:xfrm>
            <a:custGeom>
              <a:avLst/>
              <a:gdLst>
                <a:gd name="connsiteX0" fmla="*/ 0 w 2539"/>
                <a:gd name="connsiteY0" fmla="*/ 0 h 142"/>
                <a:gd name="connsiteX1" fmla="*/ 0 w 2539"/>
                <a:gd name="connsiteY1" fmla="*/ 0 h 142"/>
                <a:gd name="connsiteX2" fmla="*/ 1524 w 2539"/>
                <a:gd name="connsiteY2" fmla="*/ 0 h 142"/>
                <a:gd name="connsiteX3" fmla="*/ 2539 w 2539"/>
                <a:gd name="connsiteY3" fmla="*/ 0 h 142"/>
                <a:gd name="connsiteX4" fmla="*/ 0 w 2539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42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539" y="0"/>
                  </a:ln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1F275752-D538-46C7-9E92-FB51CB61AE30}"/>
                </a:ext>
              </a:extLst>
            </p:cNvPr>
            <p:cNvSpPr/>
            <p:nvPr/>
          </p:nvSpPr>
          <p:spPr>
            <a:xfrm>
              <a:off x="1379749" y="6400828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51" y="1016"/>
                    <a:pt x="51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2DF2E9E3-873A-4259-A634-2282F263945D}"/>
                </a:ext>
              </a:extLst>
            </p:cNvPr>
            <p:cNvSpPr/>
            <p:nvPr/>
          </p:nvSpPr>
          <p:spPr>
            <a:xfrm>
              <a:off x="1367687" y="6393464"/>
              <a:ext cx="6729" cy="12696"/>
            </a:xfrm>
            <a:custGeom>
              <a:avLst/>
              <a:gdLst>
                <a:gd name="connsiteX0" fmla="*/ 5206 w 6729"/>
                <a:gd name="connsiteY0" fmla="*/ 0 h 12696"/>
                <a:gd name="connsiteX1" fmla="*/ 6729 w 6729"/>
                <a:gd name="connsiteY1" fmla="*/ 0 h 12696"/>
                <a:gd name="connsiteX2" fmla="*/ 5713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206" y="0"/>
                  </a:moveTo>
                  <a:lnTo>
                    <a:pt x="6729" y="0"/>
                  </a:lnTo>
                  <a:lnTo>
                    <a:pt x="5713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783357DF-5A36-4105-8367-D61F999BAF4D}"/>
                </a:ext>
              </a:extLst>
            </p:cNvPr>
            <p:cNvSpPr/>
            <p:nvPr/>
          </p:nvSpPr>
          <p:spPr>
            <a:xfrm>
              <a:off x="1301411" y="6394267"/>
              <a:ext cx="77154" cy="12544"/>
            </a:xfrm>
            <a:custGeom>
              <a:avLst/>
              <a:gdLst>
                <a:gd name="connsiteX0" fmla="*/ 74784 w 77154"/>
                <a:gd name="connsiteY0" fmla="*/ 11894 h 12544"/>
                <a:gd name="connsiteX1" fmla="*/ 76180 w 77154"/>
                <a:gd name="connsiteY1" fmla="*/ 11005 h 12544"/>
                <a:gd name="connsiteX2" fmla="*/ 76180 w 77154"/>
                <a:gd name="connsiteY2" fmla="*/ 10116 h 12544"/>
                <a:gd name="connsiteX3" fmla="*/ 77069 w 77154"/>
                <a:gd name="connsiteY3" fmla="*/ 8846 h 12544"/>
                <a:gd name="connsiteX4" fmla="*/ 77069 w 77154"/>
                <a:gd name="connsiteY4" fmla="*/ 7831 h 12544"/>
                <a:gd name="connsiteX5" fmla="*/ 77069 w 77154"/>
                <a:gd name="connsiteY5" fmla="*/ 6307 h 12544"/>
                <a:gd name="connsiteX6" fmla="*/ 77069 w 77154"/>
                <a:gd name="connsiteY6" fmla="*/ 6307 h 12544"/>
                <a:gd name="connsiteX7" fmla="*/ 77069 w 77154"/>
                <a:gd name="connsiteY7" fmla="*/ 5164 h 12544"/>
                <a:gd name="connsiteX8" fmla="*/ 77069 w 77154"/>
                <a:gd name="connsiteY8" fmla="*/ 3895 h 12544"/>
                <a:gd name="connsiteX9" fmla="*/ 77069 w 77154"/>
                <a:gd name="connsiteY9" fmla="*/ 2752 h 12544"/>
                <a:gd name="connsiteX10" fmla="*/ 76307 w 77154"/>
                <a:gd name="connsiteY10" fmla="*/ 1609 h 12544"/>
                <a:gd name="connsiteX11" fmla="*/ 75291 w 77154"/>
                <a:gd name="connsiteY11" fmla="*/ 848 h 12544"/>
                <a:gd name="connsiteX12" fmla="*/ 74276 w 77154"/>
                <a:gd name="connsiteY12" fmla="*/ 86 h 12544"/>
                <a:gd name="connsiteX13" fmla="*/ 72879 w 77154"/>
                <a:gd name="connsiteY13" fmla="*/ 86 h 12544"/>
                <a:gd name="connsiteX14" fmla="*/ 71355 w 77154"/>
                <a:gd name="connsiteY14" fmla="*/ 86 h 12544"/>
                <a:gd name="connsiteX15" fmla="*/ 0 w 77154"/>
                <a:gd name="connsiteY15" fmla="*/ 86 h 12544"/>
                <a:gd name="connsiteX16" fmla="*/ 1651 w 77154"/>
                <a:gd name="connsiteY16" fmla="*/ 86 h 12544"/>
                <a:gd name="connsiteX17" fmla="*/ 1651 w 77154"/>
                <a:gd name="connsiteY17" fmla="*/ 86 h 12544"/>
                <a:gd name="connsiteX18" fmla="*/ 2793 w 77154"/>
                <a:gd name="connsiteY18" fmla="*/ 86 h 12544"/>
                <a:gd name="connsiteX19" fmla="*/ 4063 w 77154"/>
                <a:gd name="connsiteY19" fmla="*/ 86 h 12544"/>
                <a:gd name="connsiteX20" fmla="*/ 5206 w 77154"/>
                <a:gd name="connsiteY20" fmla="*/ 86 h 12544"/>
                <a:gd name="connsiteX21" fmla="*/ 6221 w 77154"/>
                <a:gd name="connsiteY21" fmla="*/ 974 h 12544"/>
                <a:gd name="connsiteX22" fmla="*/ 6221 w 77154"/>
                <a:gd name="connsiteY22" fmla="*/ 1990 h 12544"/>
                <a:gd name="connsiteX23" fmla="*/ 6221 w 77154"/>
                <a:gd name="connsiteY23" fmla="*/ 3133 h 12544"/>
                <a:gd name="connsiteX24" fmla="*/ 6221 w 77154"/>
                <a:gd name="connsiteY24" fmla="*/ 4530 h 12544"/>
                <a:gd name="connsiteX25" fmla="*/ 6221 w 77154"/>
                <a:gd name="connsiteY25" fmla="*/ 5545 h 12544"/>
                <a:gd name="connsiteX26" fmla="*/ 6221 w 77154"/>
                <a:gd name="connsiteY26" fmla="*/ 12401 h 12544"/>
                <a:gd name="connsiteX27" fmla="*/ 69705 w 77154"/>
                <a:gd name="connsiteY27" fmla="*/ 12401 h 12544"/>
                <a:gd name="connsiteX28" fmla="*/ 72244 w 77154"/>
                <a:gd name="connsiteY28" fmla="*/ 12401 h 12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7154" h="12544">
                  <a:moveTo>
                    <a:pt x="74784" y="11894"/>
                  </a:moveTo>
                  <a:cubicBezTo>
                    <a:pt x="75291" y="11678"/>
                    <a:pt x="75761" y="11373"/>
                    <a:pt x="76180" y="11005"/>
                  </a:cubicBezTo>
                  <a:cubicBezTo>
                    <a:pt x="76244" y="10713"/>
                    <a:pt x="76244" y="10408"/>
                    <a:pt x="76180" y="10116"/>
                  </a:cubicBezTo>
                  <a:cubicBezTo>
                    <a:pt x="76548" y="9748"/>
                    <a:pt x="76853" y="9316"/>
                    <a:pt x="77069" y="8846"/>
                  </a:cubicBezTo>
                  <a:cubicBezTo>
                    <a:pt x="77145" y="8516"/>
                    <a:pt x="77145" y="8161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132" y="5926"/>
                    <a:pt x="77132" y="5545"/>
                    <a:pt x="77069" y="5164"/>
                  </a:cubicBezTo>
                  <a:cubicBezTo>
                    <a:pt x="77183" y="4745"/>
                    <a:pt x="77183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866" y="2346"/>
                    <a:pt x="76599" y="1965"/>
                    <a:pt x="76307" y="1609"/>
                  </a:cubicBezTo>
                  <a:lnTo>
                    <a:pt x="75291" y="848"/>
                  </a:lnTo>
                  <a:lnTo>
                    <a:pt x="74276" y="86"/>
                  </a:lnTo>
                  <a:lnTo>
                    <a:pt x="72879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0" y="86"/>
                    <a:pt x="1143" y="86"/>
                    <a:pt x="1651" y="86"/>
                  </a:cubicBezTo>
                  <a:lnTo>
                    <a:pt x="1651" y="86"/>
                  </a:lnTo>
                  <a:cubicBezTo>
                    <a:pt x="2032" y="35"/>
                    <a:pt x="2412" y="35"/>
                    <a:pt x="2793" y="86"/>
                  </a:cubicBezTo>
                  <a:cubicBezTo>
                    <a:pt x="3212" y="-29"/>
                    <a:pt x="3644" y="-29"/>
                    <a:pt x="4063" y="86"/>
                  </a:cubicBezTo>
                  <a:lnTo>
                    <a:pt x="5206" y="86"/>
                  </a:lnTo>
                  <a:lnTo>
                    <a:pt x="6221" y="974"/>
                  </a:lnTo>
                  <a:cubicBezTo>
                    <a:pt x="6285" y="1305"/>
                    <a:pt x="6285" y="1660"/>
                    <a:pt x="6221" y="1990"/>
                  </a:cubicBezTo>
                  <a:cubicBezTo>
                    <a:pt x="6259" y="2371"/>
                    <a:pt x="6259" y="2752"/>
                    <a:pt x="6221" y="3133"/>
                  </a:cubicBezTo>
                  <a:cubicBezTo>
                    <a:pt x="6272" y="3603"/>
                    <a:pt x="6272" y="4060"/>
                    <a:pt x="6221" y="4530"/>
                  </a:cubicBezTo>
                  <a:cubicBezTo>
                    <a:pt x="6221" y="4530"/>
                    <a:pt x="6221" y="5164"/>
                    <a:pt x="6221" y="5545"/>
                  </a:cubicBezTo>
                  <a:lnTo>
                    <a:pt x="6221" y="12401"/>
                  </a:lnTo>
                  <a:lnTo>
                    <a:pt x="69705" y="12401"/>
                  </a:lnTo>
                  <a:cubicBezTo>
                    <a:pt x="70543" y="12592"/>
                    <a:pt x="71406" y="12592"/>
                    <a:pt x="72244" y="124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53D98F9B-AB1E-4C9B-8ADF-897D7184F016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12994DC2-B39B-4351-9ADB-6588EB935D4D}"/>
                </a:ext>
              </a:extLst>
            </p:cNvPr>
            <p:cNvSpPr/>
            <p:nvPr/>
          </p:nvSpPr>
          <p:spPr>
            <a:xfrm>
              <a:off x="1296840" y="6399240"/>
              <a:ext cx="13077" cy="465908"/>
            </a:xfrm>
            <a:custGeom>
              <a:avLst/>
              <a:gdLst>
                <a:gd name="connsiteX0" fmla="*/ 13078 w 13077"/>
                <a:gd name="connsiteY0" fmla="*/ 465274 h 465908"/>
                <a:gd name="connsiteX1" fmla="*/ 13078 w 13077"/>
                <a:gd name="connsiteY1" fmla="*/ 1081 h 465908"/>
                <a:gd name="connsiteX2" fmla="*/ 13078 w 13077"/>
                <a:gd name="connsiteY2" fmla="*/ 65 h 465908"/>
                <a:gd name="connsiteX3" fmla="*/ 13078 w 13077"/>
                <a:gd name="connsiteY3" fmla="*/ 1715 h 465908"/>
                <a:gd name="connsiteX4" fmla="*/ 6221 w 13077"/>
                <a:gd name="connsiteY4" fmla="*/ 8064 h 465908"/>
                <a:gd name="connsiteX5" fmla="*/ 5079 w 13077"/>
                <a:gd name="connsiteY5" fmla="*/ 8064 h 465908"/>
                <a:gd name="connsiteX6" fmla="*/ 3555 w 13077"/>
                <a:gd name="connsiteY6" fmla="*/ 8064 h 465908"/>
                <a:gd name="connsiteX7" fmla="*/ 2412 w 13077"/>
                <a:gd name="connsiteY7" fmla="*/ 8064 h 465908"/>
                <a:gd name="connsiteX8" fmla="*/ 2412 w 13077"/>
                <a:gd name="connsiteY8" fmla="*/ 8064 h 465908"/>
                <a:gd name="connsiteX9" fmla="*/ 0 w 13077"/>
                <a:gd name="connsiteY9" fmla="*/ 8064 h 465908"/>
                <a:gd name="connsiteX10" fmla="*/ 0 w 13077"/>
                <a:gd name="connsiteY10" fmla="*/ 465909 h 465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077" h="465908">
                  <a:moveTo>
                    <a:pt x="13078" y="465274"/>
                  </a:moveTo>
                  <a:lnTo>
                    <a:pt x="13078" y="1081"/>
                  </a:lnTo>
                  <a:cubicBezTo>
                    <a:pt x="13078" y="1081"/>
                    <a:pt x="13078" y="446"/>
                    <a:pt x="13078" y="65"/>
                  </a:cubicBezTo>
                  <a:cubicBezTo>
                    <a:pt x="13078" y="-316"/>
                    <a:pt x="13078" y="1081"/>
                    <a:pt x="13078" y="1715"/>
                  </a:cubicBezTo>
                  <a:cubicBezTo>
                    <a:pt x="12811" y="5309"/>
                    <a:pt x="9815" y="8077"/>
                    <a:pt x="6221" y="8064"/>
                  </a:cubicBezTo>
                  <a:lnTo>
                    <a:pt x="5079" y="8064"/>
                  </a:lnTo>
                  <a:cubicBezTo>
                    <a:pt x="4571" y="8178"/>
                    <a:pt x="4063" y="8178"/>
                    <a:pt x="3555" y="8064"/>
                  </a:cubicBezTo>
                  <a:lnTo>
                    <a:pt x="2412" y="8064"/>
                  </a:lnTo>
                  <a:lnTo>
                    <a:pt x="2412" y="8064"/>
                  </a:lnTo>
                  <a:lnTo>
                    <a:pt x="0" y="8064"/>
                  </a:lnTo>
                  <a:lnTo>
                    <a:pt x="0" y="4659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CE4B39DA-E588-4A1E-9209-88A7C1BE3E27}"/>
                </a:ext>
              </a:extLst>
            </p:cNvPr>
            <p:cNvSpPr/>
            <p:nvPr/>
          </p:nvSpPr>
          <p:spPr>
            <a:xfrm>
              <a:off x="259012" y="6398797"/>
              <a:ext cx="432068" cy="2666"/>
            </a:xfrm>
            <a:custGeom>
              <a:avLst/>
              <a:gdLst>
                <a:gd name="connsiteX0" fmla="*/ 0 w 432068"/>
                <a:gd name="connsiteY0" fmla="*/ 1524 h 2666"/>
                <a:gd name="connsiteX1" fmla="*/ 0 w 432068"/>
                <a:gd name="connsiteY1" fmla="*/ 2666 h 2666"/>
                <a:gd name="connsiteX2" fmla="*/ 432068 w 432068"/>
                <a:gd name="connsiteY2" fmla="*/ 2666 h 2666"/>
                <a:gd name="connsiteX3" fmla="*/ 432068 w 432068"/>
                <a:gd name="connsiteY3" fmla="*/ 1143 h 2666"/>
                <a:gd name="connsiteX4" fmla="*/ 432068 w 432068"/>
                <a:gd name="connsiteY4" fmla="*/ 0 h 2666"/>
                <a:gd name="connsiteX5" fmla="*/ 381 w 432068"/>
                <a:gd name="connsiteY5" fmla="*/ 0 h 2666"/>
                <a:gd name="connsiteX6" fmla="*/ 381 w 432068"/>
                <a:gd name="connsiteY6" fmla="*/ 1143 h 2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068" h="2666">
                  <a:moveTo>
                    <a:pt x="0" y="1524"/>
                  </a:moveTo>
                  <a:cubicBezTo>
                    <a:pt x="60" y="1904"/>
                    <a:pt x="60" y="2285"/>
                    <a:pt x="0" y="2666"/>
                  </a:cubicBezTo>
                  <a:lnTo>
                    <a:pt x="432068" y="2666"/>
                  </a:lnTo>
                  <a:cubicBezTo>
                    <a:pt x="432008" y="2158"/>
                    <a:pt x="432008" y="1651"/>
                    <a:pt x="432068" y="1143"/>
                  </a:cubicBezTo>
                  <a:lnTo>
                    <a:pt x="432068" y="0"/>
                  </a:lnTo>
                  <a:lnTo>
                    <a:pt x="381" y="0"/>
                  </a:lnTo>
                  <a:lnTo>
                    <a:pt x="381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79FB8D8-7195-41BC-9355-BB99A1F866BE}"/>
                </a:ext>
              </a:extLst>
            </p:cNvPr>
            <p:cNvSpPr/>
            <p:nvPr/>
          </p:nvSpPr>
          <p:spPr>
            <a:xfrm>
              <a:off x="245046" y="6398797"/>
              <a:ext cx="13331" cy="465716"/>
            </a:xfrm>
            <a:custGeom>
              <a:avLst/>
              <a:gdLst>
                <a:gd name="connsiteX0" fmla="*/ 13332 w 13331"/>
                <a:gd name="connsiteY0" fmla="*/ 465717 h 465716"/>
                <a:gd name="connsiteX1" fmla="*/ 13332 w 13331"/>
                <a:gd name="connsiteY1" fmla="*/ 0 h 465716"/>
                <a:gd name="connsiteX2" fmla="*/ 13332 w 13331"/>
                <a:gd name="connsiteY2" fmla="*/ 762 h 465716"/>
                <a:gd name="connsiteX3" fmla="*/ 12570 w 13331"/>
                <a:gd name="connsiteY3" fmla="*/ 1778 h 465716"/>
                <a:gd name="connsiteX4" fmla="*/ 11554 w 13331"/>
                <a:gd name="connsiteY4" fmla="*/ 2666 h 465716"/>
                <a:gd name="connsiteX5" fmla="*/ 10411 w 13331"/>
                <a:gd name="connsiteY5" fmla="*/ 3428 h 465716"/>
                <a:gd name="connsiteX6" fmla="*/ 9142 w 13331"/>
                <a:gd name="connsiteY6" fmla="*/ 3428 h 465716"/>
                <a:gd name="connsiteX7" fmla="*/ 7999 w 13331"/>
                <a:gd name="connsiteY7" fmla="*/ 3428 h 465716"/>
                <a:gd name="connsiteX8" fmla="*/ 6983 w 13331"/>
                <a:gd name="connsiteY8" fmla="*/ 3428 h 465716"/>
                <a:gd name="connsiteX9" fmla="*/ 5206 w 13331"/>
                <a:gd name="connsiteY9" fmla="*/ 3428 h 465716"/>
                <a:gd name="connsiteX10" fmla="*/ 0 w 13331"/>
                <a:gd name="connsiteY10" fmla="*/ 3428 h 465716"/>
                <a:gd name="connsiteX11" fmla="*/ 0 w 13331"/>
                <a:gd name="connsiteY11" fmla="*/ 465209 h 465716"/>
                <a:gd name="connsiteX12" fmla="*/ 0 w 13331"/>
                <a:gd name="connsiteY12" fmla="*/ 465209 h 465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331" h="465716">
                  <a:moveTo>
                    <a:pt x="13332" y="465717"/>
                  </a:moveTo>
                  <a:lnTo>
                    <a:pt x="13332" y="0"/>
                  </a:lnTo>
                  <a:lnTo>
                    <a:pt x="13332" y="762"/>
                  </a:lnTo>
                  <a:lnTo>
                    <a:pt x="12570" y="1778"/>
                  </a:lnTo>
                  <a:cubicBezTo>
                    <a:pt x="12293" y="2133"/>
                    <a:pt x="11948" y="2438"/>
                    <a:pt x="11554" y="2666"/>
                  </a:cubicBezTo>
                  <a:lnTo>
                    <a:pt x="10411" y="3428"/>
                  </a:lnTo>
                  <a:lnTo>
                    <a:pt x="9142" y="3428"/>
                  </a:lnTo>
                  <a:lnTo>
                    <a:pt x="7999" y="3428"/>
                  </a:lnTo>
                  <a:lnTo>
                    <a:pt x="6983" y="3428"/>
                  </a:lnTo>
                  <a:lnTo>
                    <a:pt x="5206" y="3428"/>
                  </a:lnTo>
                  <a:lnTo>
                    <a:pt x="0" y="3428"/>
                  </a:lnTo>
                  <a:lnTo>
                    <a:pt x="0" y="465209"/>
                  </a:lnTo>
                  <a:lnTo>
                    <a:pt x="0" y="4652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287AC22B-B71D-4037-873A-87AA0D59A922}"/>
                </a:ext>
              </a:extLst>
            </p:cNvPr>
            <p:cNvSpPr/>
            <p:nvPr/>
          </p:nvSpPr>
          <p:spPr>
            <a:xfrm>
              <a:off x="1294681" y="6393534"/>
              <a:ext cx="6729" cy="2088"/>
            </a:xfrm>
            <a:custGeom>
              <a:avLst/>
              <a:gdLst>
                <a:gd name="connsiteX0" fmla="*/ 6729 w 6729"/>
                <a:gd name="connsiteY0" fmla="*/ 57 h 2088"/>
                <a:gd name="connsiteX1" fmla="*/ 5079 w 6729"/>
                <a:gd name="connsiteY1" fmla="*/ 57 h 2088"/>
                <a:gd name="connsiteX2" fmla="*/ 5079 w 6729"/>
                <a:gd name="connsiteY2" fmla="*/ 57 h 2088"/>
                <a:gd name="connsiteX3" fmla="*/ 0 w 6729"/>
                <a:gd name="connsiteY3" fmla="*/ 57 h 2088"/>
                <a:gd name="connsiteX4" fmla="*/ 0 w 6729"/>
                <a:gd name="connsiteY4" fmla="*/ 57 h 2088"/>
                <a:gd name="connsiteX5" fmla="*/ 4571 w 6729"/>
                <a:gd name="connsiteY5" fmla="*/ 2089 h 2088"/>
                <a:gd name="connsiteX6" fmla="*/ 6729 w 6729"/>
                <a:gd name="connsiteY6" fmla="*/ 57 h 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2088">
                  <a:moveTo>
                    <a:pt x="6729" y="57"/>
                  </a:move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714" y="171"/>
                    <a:pt x="3339" y="895"/>
                    <a:pt x="4571" y="2089"/>
                  </a:cubicBezTo>
                  <a:cubicBezTo>
                    <a:pt x="5117" y="1251"/>
                    <a:pt x="5866" y="552"/>
                    <a:pt x="6729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8EAE7639-7CE4-4F7B-A326-0E1E1EDDE9E9}"/>
                </a:ext>
              </a:extLst>
            </p:cNvPr>
            <p:cNvSpPr/>
            <p:nvPr/>
          </p:nvSpPr>
          <p:spPr>
            <a:xfrm>
              <a:off x="1293920" y="6405018"/>
              <a:ext cx="5840" cy="1523"/>
            </a:xfrm>
            <a:custGeom>
              <a:avLst/>
              <a:gdLst>
                <a:gd name="connsiteX0" fmla="*/ 0 w 5840"/>
                <a:gd name="connsiteY0" fmla="*/ 1524 h 1523"/>
                <a:gd name="connsiteX1" fmla="*/ 2285 w 5840"/>
                <a:gd name="connsiteY1" fmla="*/ 1524 h 1523"/>
                <a:gd name="connsiteX2" fmla="*/ 4698 w 5840"/>
                <a:gd name="connsiteY2" fmla="*/ 1524 h 1523"/>
                <a:gd name="connsiteX3" fmla="*/ 4698 w 5840"/>
                <a:gd name="connsiteY3" fmla="*/ 1524 h 1523"/>
                <a:gd name="connsiteX4" fmla="*/ 5840 w 5840"/>
                <a:gd name="connsiteY4" fmla="*/ 1524 h 1523"/>
                <a:gd name="connsiteX5" fmla="*/ 3174 w 5840"/>
                <a:gd name="connsiteY5" fmla="*/ 0 h 1523"/>
                <a:gd name="connsiteX6" fmla="*/ 0 w 5840"/>
                <a:gd name="connsiteY6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40" h="1523">
                  <a:moveTo>
                    <a:pt x="0" y="1524"/>
                  </a:moveTo>
                  <a:lnTo>
                    <a:pt x="2285" y="1524"/>
                  </a:lnTo>
                  <a:lnTo>
                    <a:pt x="4698" y="1524"/>
                  </a:lnTo>
                  <a:lnTo>
                    <a:pt x="4698" y="1524"/>
                  </a:lnTo>
                  <a:lnTo>
                    <a:pt x="5840" y="1524"/>
                  </a:lnTo>
                  <a:cubicBezTo>
                    <a:pt x="4825" y="1270"/>
                    <a:pt x="3911" y="736"/>
                    <a:pt x="3174" y="0"/>
                  </a:cubicBezTo>
                  <a:cubicBezTo>
                    <a:pt x="2260" y="774"/>
                    <a:pt x="1168" y="1295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837CD7B-5D1A-4B11-A41F-A92E89819F10}"/>
                </a:ext>
              </a:extLst>
            </p:cNvPr>
            <p:cNvSpPr/>
            <p:nvPr/>
          </p:nvSpPr>
          <p:spPr>
            <a:xfrm>
              <a:off x="1298871" y="6394775"/>
              <a:ext cx="12236" cy="13249"/>
            </a:xfrm>
            <a:custGeom>
              <a:avLst/>
              <a:gdLst>
                <a:gd name="connsiteX0" fmla="*/ 9903 w 12236"/>
                <a:gd name="connsiteY0" fmla="*/ 1990 h 13249"/>
                <a:gd name="connsiteX1" fmla="*/ 9903 w 12236"/>
                <a:gd name="connsiteY1" fmla="*/ 974 h 13249"/>
                <a:gd name="connsiteX2" fmla="*/ 8888 w 12236"/>
                <a:gd name="connsiteY2" fmla="*/ 86 h 13249"/>
                <a:gd name="connsiteX3" fmla="*/ 7745 w 12236"/>
                <a:gd name="connsiteY3" fmla="*/ 86 h 13249"/>
                <a:gd name="connsiteX4" fmla="*/ 6475 w 12236"/>
                <a:gd name="connsiteY4" fmla="*/ 86 h 13249"/>
                <a:gd name="connsiteX5" fmla="*/ 5333 w 12236"/>
                <a:gd name="connsiteY5" fmla="*/ 86 h 13249"/>
                <a:gd name="connsiteX6" fmla="*/ 5333 w 12236"/>
                <a:gd name="connsiteY6" fmla="*/ 86 h 13249"/>
                <a:gd name="connsiteX7" fmla="*/ 3682 w 12236"/>
                <a:gd name="connsiteY7" fmla="*/ 86 h 13249"/>
                <a:gd name="connsiteX8" fmla="*/ 3682 w 12236"/>
                <a:gd name="connsiteY8" fmla="*/ 86 h 13249"/>
                <a:gd name="connsiteX9" fmla="*/ 1016 w 12236"/>
                <a:gd name="connsiteY9" fmla="*/ 1228 h 13249"/>
                <a:gd name="connsiteX10" fmla="*/ 3047 w 12236"/>
                <a:gd name="connsiteY10" fmla="*/ 6053 h 13249"/>
                <a:gd name="connsiteX11" fmla="*/ 0 w 12236"/>
                <a:gd name="connsiteY11" fmla="*/ 11640 h 13249"/>
                <a:gd name="connsiteX12" fmla="*/ 2666 w 12236"/>
                <a:gd name="connsiteY12" fmla="*/ 13163 h 13249"/>
                <a:gd name="connsiteX13" fmla="*/ 4190 w 12236"/>
                <a:gd name="connsiteY13" fmla="*/ 13163 h 13249"/>
                <a:gd name="connsiteX14" fmla="*/ 5333 w 12236"/>
                <a:gd name="connsiteY14" fmla="*/ 13163 h 13249"/>
                <a:gd name="connsiteX15" fmla="*/ 12189 w 12236"/>
                <a:gd name="connsiteY15" fmla="*/ 6815 h 13249"/>
                <a:gd name="connsiteX16" fmla="*/ 12189 w 12236"/>
                <a:gd name="connsiteY16" fmla="*/ 5164 h 13249"/>
                <a:gd name="connsiteX17" fmla="*/ 12189 w 12236"/>
                <a:gd name="connsiteY17" fmla="*/ 3768 h 13249"/>
                <a:gd name="connsiteX18" fmla="*/ 9903 w 12236"/>
                <a:gd name="connsiteY18" fmla="*/ 1990 h 13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6" h="13249">
                  <a:moveTo>
                    <a:pt x="9903" y="1990"/>
                  </a:moveTo>
                  <a:cubicBezTo>
                    <a:pt x="9967" y="1660"/>
                    <a:pt x="9967" y="1305"/>
                    <a:pt x="9903" y="974"/>
                  </a:cubicBezTo>
                  <a:lnTo>
                    <a:pt x="8888" y="86"/>
                  </a:lnTo>
                  <a:lnTo>
                    <a:pt x="7745" y="86"/>
                  </a:lnTo>
                  <a:cubicBezTo>
                    <a:pt x="7326" y="-29"/>
                    <a:pt x="6894" y="-29"/>
                    <a:pt x="6475" y="86"/>
                  </a:cubicBezTo>
                  <a:cubicBezTo>
                    <a:pt x="6094" y="35"/>
                    <a:pt x="5713" y="35"/>
                    <a:pt x="5333" y="86"/>
                  </a:cubicBezTo>
                  <a:lnTo>
                    <a:pt x="5333" y="86"/>
                  </a:lnTo>
                  <a:cubicBezTo>
                    <a:pt x="5333" y="86"/>
                    <a:pt x="4317" y="86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09" y="8301"/>
                    <a:pt x="1866" y="10395"/>
                    <a:pt x="0" y="11640"/>
                  </a:cubicBezTo>
                  <a:cubicBezTo>
                    <a:pt x="736" y="12376"/>
                    <a:pt x="1651" y="12909"/>
                    <a:pt x="2666" y="13163"/>
                  </a:cubicBezTo>
                  <a:cubicBezTo>
                    <a:pt x="3174" y="13278"/>
                    <a:pt x="3682" y="13278"/>
                    <a:pt x="4190" y="13163"/>
                  </a:cubicBezTo>
                  <a:lnTo>
                    <a:pt x="5333" y="13163"/>
                  </a:lnTo>
                  <a:cubicBezTo>
                    <a:pt x="8926" y="13176"/>
                    <a:pt x="11922" y="10408"/>
                    <a:pt x="12189" y="6815"/>
                  </a:cubicBezTo>
                  <a:cubicBezTo>
                    <a:pt x="12189" y="6815"/>
                    <a:pt x="12189" y="5672"/>
                    <a:pt x="12189" y="5164"/>
                  </a:cubicBezTo>
                  <a:cubicBezTo>
                    <a:pt x="12252" y="4695"/>
                    <a:pt x="12252" y="4238"/>
                    <a:pt x="12189" y="3768"/>
                  </a:cubicBezTo>
                  <a:cubicBezTo>
                    <a:pt x="11605" y="2968"/>
                    <a:pt x="10818" y="2358"/>
                    <a:pt x="9903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2F9CD7DF-4630-4237-8ABE-280B49A7422E}"/>
                </a:ext>
              </a:extLst>
            </p:cNvPr>
            <p:cNvSpPr/>
            <p:nvPr/>
          </p:nvSpPr>
          <p:spPr>
            <a:xfrm>
              <a:off x="258758" y="6401463"/>
              <a:ext cx="44" cy="1269"/>
            </a:xfrm>
            <a:custGeom>
              <a:avLst/>
              <a:gdLst>
                <a:gd name="connsiteX0" fmla="*/ 0 w 44"/>
                <a:gd name="connsiteY0" fmla="*/ 0 h 1269"/>
                <a:gd name="connsiteX1" fmla="*/ 0 w 44"/>
                <a:gd name="connsiteY1" fmla="*/ 1270 h 1269"/>
                <a:gd name="connsiteX2" fmla="*/ 0 w 44"/>
                <a:gd name="connsiteY2" fmla="*/ 127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" h="1269">
                  <a:moveTo>
                    <a:pt x="0" y="0"/>
                  </a:moveTo>
                  <a:cubicBezTo>
                    <a:pt x="60" y="419"/>
                    <a:pt x="60" y="851"/>
                    <a:pt x="0" y="1270"/>
                  </a:cubicBezTo>
                  <a:cubicBezTo>
                    <a:pt x="0" y="1270"/>
                    <a:pt x="0" y="508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74043FCD-F06C-4A67-A3E4-95718C80C283}"/>
                </a:ext>
              </a:extLst>
            </p:cNvPr>
            <p:cNvSpPr/>
            <p:nvPr/>
          </p:nvSpPr>
          <p:spPr>
            <a:xfrm>
              <a:off x="249743" y="6407303"/>
              <a:ext cx="3935" cy="47"/>
            </a:xfrm>
            <a:custGeom>
              <a:avLst/>
              <a:gdLst>
                <a:gd name="connsiteX0" fmla="*/ 2158 w 3935"/>
                <a:gd name="connsiteY0" fmla="*/ 0 h 47"/>
                <a:gd name="connsiteX1" fmla="*/ 2793 w 3935"/>
                <a:gd name="connsiteY1" fmla="*/ 0 h 47"/>
                <a:gd name="connsiteX2" fmla="*/ 3936 w 3935"/>
                <a:gd name="connsiteY2" fmla="*/ 0 h 47"/>
                <a:gd name="connsiteX3" fmla="*/ 2412 w 3935"/>
                <a:gd name="connsiteY3" fmla="*/ 0 h 47"/>
                <a:gd name="connsiteX4" fmla="*/ 1016 w 3935"/>
                <a:gd name="connsiteY4" fmla="*/ 0 h 47"/>
                <a:gd name="connsiteX5" fmla="*/ 0 w 3935"/>
                <a:gd name="connsiteY5" fmla="*/ 0 h 47"/>
                <a:gd name="connsiteX6" fmla="*/ 1778 w 3935"/>
                <a:gd name="connsiteY6" fmla="*/ 0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" h="47">
                  <a:moveTo>
                    <a:pt x="2158" y="0"/>
                  </a:moveTo>
                  <a:lnTo>
                    <a:pt x="2793" y="0"/>
                  </a:lnTo>
                  <a:lnTo>
                    <a:pt x="3936" y="0"/>
                  </a:lnTo>
                  <a:lnTo>
                    <a:pt x="2412" y="0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590" y="64"/>
                    <a:pt x="1187" y="64"/>
                    <a:pt x="177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AC6EB95D-B343-49F9-B17E-B6048CA28F10}"/>
                </a:ext>
              </a:extLst>
            </p:cNvPr>
            <p:cNvSpPr/>
            <p:nvPr/>
          </p:nvSpPr>
          <p:spPr>
            <a:xfrm>
              <a:off x="2005950" y="6463550"/>
              <a:ext cx="13712" cy="400963"/>
            </a:xfrm>
            <a:custGeom>
              <a:avLst/>
              <a:gdLst>
                <a:gd name="connsiteX0" fmla="*/ 6856 w 13712"/>
                <a:gd name="connsiteY0" fmla="*/ 6856 h 400963"/>
                <a:gd name="connsiteX1" fmla="*/ 0 w 13712"/>
                <a:gd name="connsiteY1" fmla="*/ 0 h 400963"/>
                <a:gd name="connsiteX2" fmla="*/ 0 w 13712"/>
                <a:gd name="connsiteY2" fmla="*/ 400963 h 400963"/>
                <a:gd name="connsiteX3" fmla="*/ 13712 w 13712"/>
                <a:gd name="connsiteY3" fmla="*/ 400963 h 400963"/>
                <a:gd name="connsiteX4" fmla="*/ 13712 w 13712"/>
                <a:gd name="connsiteY4" fmla="*/ 7364 h 4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400963">
                  <a:moveTo>
                    <a:pt x="6856" y="6856"/>
                  </a:moveTo>
                  <a:cubicBezTo>
                    <a:pt x="3072" y="6856"/>
                    <a:pt x="0" y="3783"/>
                    <a:pt x="0" y="0"/>
                  </a:cubicBezTo>
                  <a:lnTo>
                    <a:pt x="0" y="400963"/>
                  </a:lnTo>
                  <a:lnTo>
                    <a:pt x="13712" y="400963"/>
                  </a:lnTo>
                  <a:lnTo>
                    <a:pt x="13712" y="73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1A6DD663-0119-48D4-B3C4-2A5A6816A90C}"/>
                </a:ext>
              </a:extLst>
            </p:cNvPr>
            <p:cNvSpPr/>
            <p:nvPr/>
          </p:nvSpPr>
          <p:spPr>
            <a:xfrm>
              <a:off x="2005950" y="6460884"/>
              <a:ext cx="346365" cy="13585"/>
            </a:xfrm>
            <a:custGeom>
              <a:avLst/>
              <a:gdLst>
                <a:gd name="connsiteX0" fmla="*/ 339509 w 346365"/>
                <a:gd name="connsiteY0" fmla="*/ 6856 h 13585"/>
                <a:gd name="connsiteX1" fmla="*/ 346366 w 346365"/>
                <a:gd name="connsiteY1" fmla="*/ 0 h 13585"/>
                <a:gd name="connsiteX2" fmla="*/ 6856 w 346365"/>
                <a:gd name="connsiteY2" fmla="*/ 0 h 13585"/>
                <a:gd name="connsiteX3" fmla="*/ 5713 w 346365"/>
                <a:gd name="connsiteY3" fmla="*/ 0 h 13585"/>
                <a:gd name="connsiteX4" fmla="*/ 0 w 346365"/>
                <a:gd name="connsiteY4" fmla="*/ 6602 h 13585"/>
                <a:gd name="connsiteX5" fmla="*/ 6856 w 346365"/>
                <a:gd name="connsiteY5" fmla="*/ 13586 h 13585"/>
                <a:gd name="connsiteX6" fmla="*/ 346366 w 346365"/>
                <a:gd name="connsiteY6" fmla="*/ 13586 h 13585"/>
                <a:gd name="connsiteX7" fmla="*/ 339509 w 346365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365" h="13585">
                  <a:moveTo>
                    <a:pt x="339509" y="6856"/>
                  </a:moveTo>
                  <a:cubicBezTo>
                    <a:pt x="339509" y="3073"/>
                    <a:pt x="342582" y="0"/>
                    <a:pt x="346366" y="0"/>
                  </a:cubicBezTo>
                  <a:lnTo>
                    <a:pt x="6856" y="0"/>
                  </a:lnTo>
                  <a:lnTo>
                    <a:pt x="5713" y="0"/>
                  </a:lnTo>
                  <a:cubicBezTo>
                    <a:pt x="2450" y="495"/>
                    <a:pt x="25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366" y="13586"/>
                  </a:lnTo>
                  <a:cubicBezTo>
                    <a:pt x="342658" y="13522"/>
                    <a:pt x="339649" y="1056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7D356E66-5BFA-40BB-8CB6-CDBDF22AF03D}"/>
                </a:ext>
              </a:extLst>
            </p:cNvPr>
            <p:cNvSpPr/>
            <p:nvPr/>
          </p:nvSpPr>
          <p:spPr>
            <a:xfrm>
              <a:off x="2345459" y="6460884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665"/>
                    <a:pt x="3047" y="13776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D12411FF-1EE0-461E-BEF6-B8F4E264060D}"/>
                </a:ext>
              </a:extLst>
            </p:cNvPr>
            <p:cNvSpPr/>
            <p:nvPr/>
          </p:nvSpPr>
          <p:spPr>
            <a:xfrm>
              <a:off x="2385073" y="6465962"/>
              <a:ext cx="12696" cy="1777"/>
            </a:xfrm>
            <a:custGeom>
              <a:avLst/>
              <a:gdLst>
                <a:gd name="connsiteX0" fmla="*/ 0 w 12696"/>
                <a:gd name="connsiteY0" fmla="*/ 1778 h 1777"/>
                <a:gd name="connsiteX1" fmla="*/ 0 w 12696"/>
                <a:gd name="connsiteY1" fmla="*/ 889 h 1777"/>
                <a:gd name="connsiteX2" fmla="*/ 0 w 12696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777">
                  <a:moveTo>
                    <a:pt x="0" y="1778"/>
                  </a:moveTo>
                  <a:cubicBezTo>
                    <a:pt x="0" y="1778"/>
                    <a:pt x="0" y="1778"/>
                    <a:pt x="0" y="889"/>
                  </a:cubicBezTo>
                  <a:cubicBezTo>
                    <a:pt x="0" y="0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DE9B2136-E47F-40D1-9865-4E5F094139A5}"/>
                </a:ext>
              </a:extLst>
            </p:cNvPr>
            <p:cNvSpPr/>
            <p:nvPr/>
          </p:nvSpPr>
          <p:spPr>
            <a:xfrm>
              <a:off x="681836" y="5792019"/>
              <a:ext cx="322853" cy="13839"/>
            </a:xfrm>
            <a:custGeom>
              <a:avLst/>
              <a:gdLst>
                <a:gd name="connsiteX0" fmla="*/ 4928 w 322853"/>
                <a:gd name="connsiteY0" fmla="*/ 889 h 13839"/>
                <a:gd name="connsiteX1" fmla="*/ 2389 w 322853"/>
                <a:gd name="connsiteY1" fmla="*/ 2285 h 13839"/>
                <a:gd name="connsiteX2" fmla="*/ 1587 w 322853"/>
                <a:gd name="connsiteY2" fmla="*/ 11769 h 13839"/>
                <a:gd name="connsiteX3" fmla="*/ 2389 w 322853"/>
                <a:gd name="connsiteY3" fmla="*/ 12570 h 13839"/>
                <a:gd name="connsiteX4" fmla="*/ 4928 w 322853"/>
                <a:gd name="connsiteY4" fmla="*/ 13840 h 13839"/>
                <a:gd name="connsiteX5" fmla="*/ 5690 w 322853"/>
                <a:gd name="connsiteY5" fmla="*/ 13840 h 13839"/>
                <a:gd name="connsiteX6" fmla="*/ 6959 w 322853"/>
                <a:gd name="connsiteY6" fmla="*/ 13840 h 13839"/>
                <a:gd name="connsiteX7" fmla="*/ 322853 w 322853"/>
                <a:gd name="connsiteY7" fmla="*/ 13840 h 13839"/>
                <a:gd name="connsiteX8" fmla="*/ 315997 w 322853"/>
                <a:gd name="connsiteY8" fmla="*/ 6856 h 13839"/>
                <a:gd name="connsiteX9" fmla="*/ 322853 w 322853"/>
                <a:gd name="connsiteY9" fmla="*/ 0 h 13839"/>
                <a:gd name="connsiteX10" fmla="*/ 6959 w 322853"/>
                <a:gd name="connsiteY10" fmla="*/ 0 h 13839"/>
                <a:gd name="connsiteX11" fmla="*/ 4928 w 322853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53" h="13839">
                  <a:moveTo>
                    <a:pt x="4928" y="889"/>
                  </a:moveTo>
                  <a:cubicBezTo>
                    <a:pt x="3995" y="1174"/>
                    <a:pt x="3130" y="1651"/>
                    <a:pt x="2389" y="2285"/>
                  </a:cubicBezTo>
                  <a:cubicBezTo>
                    <a:pt x="-452" y="4683"/>
                    <a:pt x="-810" y="8928"/>
                    <a:pt x="1587" y="11769"/>
                  </a:cubicBezTo>
                  <a:cubicBezTo>
                    <a:pt x="1831" y="12058"/>
                    <a:pt x="2099" y="12326"/>
                    <a:pt x="2389" y="12570"/>
                  </a:cubicBezTo>
                  <a:cubicBezTo>
                    <a:pt x="3138" y="13165"/>
                    <a:pt x="4002" y="13598"/>
                    <a:pt x="4928" y="13840"/>
                  </a:cubicBezTo>
                  <a:lnTo>
                    <a:pt x="5690" y="13840"/>
                  </a:lnTo>
                  <a:lnTo>
                    <a:pt x="6959" y="13840"/>
                  </a:lnTo>
                  <a:lnTo>
                    <a:pt x="322853" y="13840"/>
                  </a:lnTo>
                  <a:cubicBezTo>
                    <a:pt x="319047" y="13770"/>
                    <a:pt x="315997" y="10664"/>
                    <a:pt x="315997" y="6856"/>
                  </a:cubicBezTo>
                  <a:cubicBezTo>
                    <a:pt x="315997" y="3070"/>
                    <a:pt x="319067" y="0"/>
                    <a:pt x="322853" y="0"/>
                  </a:cubicBezTo>
                  <a:lnTo>
                    <a:pt x="6959" y="0"/>
                  </a:lnTo>
                  <a:cubicBezTo>
                    <a:pt x="6251" y="217"/>
                    <a:pt x="5569" y="516"/>
                    <a:pt x="492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EC052F27-3BFE-45C5-ADCC-290424272B55}"/>
                </a:ext>
              </a:extLst>
            </p:cNvPr>
            <p:cNvSpPr/>
            <p:nvPr/>
          </p:nvSpPr>
          <p:spPr>
            <a:xfrm>
              <a:off x="3522316" y="6462026"/>
              <a:ext cx="82020" cy="13839"/>
            </a:xfrm>
            <a:custGeom>
              <a:avLst/>
              <a:gdLst>
                <a:gd name="connsiteX0" fmla="*/ 82021 w 82020"/>
                <a:gd name="connsiteY0" fmla="*/ 6856 h 13839"/>
                <a:gd name="connsiteX1" fmla="*/ 75291 w 82020"/>
                <a:gd name="connsiteY1" fmla="*/ 0 h 13839"/>
                <a:gd name="connsiteX2" fmla="*/ 0 w 82020"/>
                <a:gd name="connsiteY2" fmla="*/ 0 h 13839"/>
                <a:gd name="connsiteX3" fmla="*/ 6983 w 82020"/>
                <a:gd name="connsiteY3" fmla="*/ 6983 h 13839"/>
                <a:gd name="connsiteX4" fmla="*/ 127 w 82020"/>
                <a:gd name="connsiteY4" fmla="*/ 13840 h 13839"/>
                <a:gd name="connsiteX5" fmla="*/ 0 w 82020"/>
                <a:gd name="connsiteY5" fmla="*/ 13840 h 13839"/>
                <a:gd name="connsiteX6" fmla="*/ 75164 w 82020"/>
                <a:gd name="connsiteY6" fmla="*/ 13840 h 13839"/>
                <a:gd name="connsiteX7" fmla="*/ 82021 w 82020"/>
                <a:gd name="connsiteY7" fmla="*/ 6983 h 13839"/>
                <a:gd name="connsiteX8" fmla="*/ 82021 w 82020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020" h="13839">
                  <a:moveTo>
                    <a:pt x="82021" y="6856"/>
                  </a:moveTo>
                  <a:cubicBezTo>
                    <a:pt x="82021" y="3123"/>
                    <a:pt x="79024" y="64"/>
                    <a:pt x="75291" y="0"/>
                  </a:cubicBezTo>
                  <a:lnTo>
                    <a:pt x="0" y="0"/>
                  </a:lnTo>
                  <a:cubicBezTo>
                    <a:pt x="3860" y="0"/>
                    <a:pt x="6983" y="3123"/>
                    <a:pt x="6983" y="6983"/>
                  </a:cubicBezTo>
                  <a:cubicBezTo>
                    <a:pt x="6983" y="10767"/>
                    <a:pt x="3910" y="13840"/>
                    <a:pt x="127" y="13840"/>
                  </a:cubicBezTo>
                  <a:cubicBezTo>
                    <a:pt x="89" y="13840"/>
                    <a:pt x="38" y="13840"/>
                    <a:pt x="0" y="13840"/>
                  </a:cubicBezTo>
                  <a:lnTo>
                    <a:pt x="75164" y="13840"/>
                  </a:lnTo>
                  <a:cubicBezTo>
                    <a:pt x="78948" y="13840"/>
                    <a:pt x="82021" y="10767"/>
                    <a:pt x="82021" y="6983"/>
                  </a:cubicBezTo>
                  <a:cubicBezTo>
                    <a:pt x="82021" y="6945"/>
                    <a:pt x="82021" y="6894"/>
                    <a:pt x="8202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2ADAC35E-EA37-4DE8-8D2F-B5DE784B4C5D}"/>
                </a:ext>
              </a:extLst>
            </p:cNvPr>
            <p:cNvSpPr/>
            <p:nvPr/>
          </p:nvSpPr>
          <p:spPr>
            <a:xfrm>
              <a:off x="3374780" y="6461900"/>
              <a:ext cx="154899" cy="13840"/>
            </a:xfrm>
            <a:custGeom>
              <a:avLst/>
              <a:gdLst>
                <a:gd name="connsiteX0" fmla="*/ 154900 w 154899"/>
                <a:gd name="connsiteY0" fmla="*/ 6983 h 13840"/>
                <a:gd name="connsiteX1" fmla="*/ 147917 w 154899"/>
                <a:gd name="connsiteY1" fmla="*/ 0 h 13840"/>
                <a:gd name="connsiteX2" fmla="*/ 6983 w 154899"/>
                <a:gd name="connsiteY2" fmla="*/ 0 h 13840"/>
                <a:gd name="connsiteX3" fmla="*/ 0 w 154899"/>
                <a:gd name="connsiteY3" fmla="*/ 6983 h 13840"/>
                <a:gd name="connsiteX4" fmla="*/ 6983 w 154899"/>
                <a:gd name="connsiteY4" fmla="*/ 13839 h 13840"/>
                <a:gd name="connsiteX5" fmla="*/ 147917 w 154899"/>
                <a:gd name="connsiteY5" fmla="*/ 13839 h 13840"/>
                <a:gd name="connsiteX6" fmla="*/ 154900 w 154899"/>
                <a:gd name="connsiteY6" fmla="*/ 7110 h 13840"/>
                <a:gd name="connsiteX7" fmla="*/ 154900 w 154899"/>
                <a:gd name="connsiteY7" fmla="*/ 6983 h 1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99" h="13840">
                  <a:moveTo>
                    <a:pt x="154900" y="6983"/>
                  </a:moveTo>
                  <a:cubicBezTo>
                    <a:pt x="154900" y="3123"/>
                    <a:pt x="151776" y="0"/>
                    <a:pt x="147917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ubicBezTo>
                    <a:pt x="64" y="10792"/>
                    <a:pt x="3174" y="13839"/>
                    <a:pt x="6983" y="13839"/>
                  </a:cubicBezTo>
                  <a:lnTo>
                    <a:pt x="147917" y="13839"/>
                  </a:lnTo>
                  <a:cubicBezTo>
                    <a:pt x="151700" y="13916"/>
                    <a:pt x="154823" y="10894"/>
                    <a:pt x="154900" y="7110"/>
                  </a:cubicBezTo>
                  <a:cubicBezTo>
                    <a:pt x="154900" y="7072"/>
                    <a:pt x="154900" y="7021"/>
                    <a:pt x="15490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7AD81F86-6E39-4A5D-A756-E3C655D7E16E}"/>
                </a:ext>
              </a:extLst>
            </p:cNvPr>
            <p:cNvSpPr/>
            <p:nvPr/>
          </p:nvSpPr>
          <p:spPr>
            <a:xfrm>
              <a:off x="640548" y="5604615"/>
              <a:ext cx="13840" cy="189435"/>
            </a:xfrm>
            <a:custGeom>
              <a:avLst/>
              <a:gdLst>
                <a:gd name="connsiteX0" fmla="*/ 6983 w 13840"/>
                <a:gd name="connsiteY0" fmla="*/ 189436 h 189435"/>
                <a:gd name="connsiteX1" fmla="*/ 13841 w 13840"/>
                <a:gd name="connsiteY1" fmla="*/ 182581 h 189435"/>
                <a:gd name="connsiteX2" fmla="*/ 13839 w 13840"/>
                <a:gd name="connsiteY2" fmla="*/ 182452 h 189435"/>
                <a:gd name="connsiteX3" fmla="*/ 13839 w 13840"/>
                <a:gd name="connsiteY3" fmla="*/ 0 h 189435"/>
                <a:gd name="connsiteX4" fmla="*/ 6983 w 13840"/>
                <a:gd name="connsiteY4" fmla="*/ 6983 h 189435"/>
                <a:gd name="connsiteX5" fmla="*/ 0 w 13840"/>
                <a:gd name="connsiteY5" fmla="*/ 0 h 189435"/>
                <a:gd name="connsiteX6" fmla="*/ 0 w 13840"/>
                <a:gd name="connsiteY6" fmla="*/ 182452 h 189435"/>
                <a:gd name="connsiteX7" fmla="*/ 6983 w 13840"/>
                <a:gd name="connsiteY7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189435">
                  <a:moveTo>
                    <a:pt x="6983" y="189436"/>
                  </a:moveTo>
                  <a:cubicBezTo>
                    <a:pt x="10769" y="189437"/>
                    <a:pt x="13839" y="186367"/>
                    <a:pt x="13841" y="182581"/>
                  </a:cubicBezTo>
                  <a:cubicBezTo>
                    <a:pt x="13841" y="182537"/>
                    <a:pt x="13841" y="182496"/>
                    <a:pt x="13839" y="182452"/>
                  </a:cubicBezTo>
                  <a:lnTo>
                    <a:pt x="13839" y="0"/>
                  </a:lnTo>
                  <a:cubicBezTo>
                    <a:pt x="13841" y="3808"/>
                    <a:pt x="10790" y="6913"/>
                    <a:pt x="6983" y="6983"/>
                  </a:cubicBezTo>
                  <a:cubicBezTo>
                    <a:pt x="3126" y="6983"/>
                    <a:pt x="0" y="3857"/>
                    <a:pt x="0" y="0"/>
                  </a:cubicBezTo>
                  <a:lnTo>
                    <a:pt x="0" y="182452"/>
                  </a:lnTo>
                  <a:cubicBezTo>
                    <a:pt x="0" y="186310"/>
                    <a:pt x="3126" y="189436"/>
                    <a:pt x="6983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1FA61969-1352-4BA8-AC06-33E6741EF803}"/>
                </a:ext>
              </a:extLst>
            </p:cNvPr>
            <p:cNvSpPr/>
            <p:nvPr/>
          </p:nvSpPr>
          <p:spPr>
            <a:xfrm>
              <a:off x="640548" y="5581253"/>
              <a:ext cx="13839" cy="30345"/>
            </a:xfrm>
            <a:custGeom>
              <a:avLst/>
              <a:gdLst>
                <a:gd name="connsiteX0" fmla="*/ 6983 w 13839"/>
                <a:gd name="connsiteY0" fmla="*/ 30345 h 30345"/>
                <a:gd name="connsiteX1" fmla="*/ 13839 w 13839"/>
                <a:gd name="connsiteY1" fmla="*/ 23362 h 30345"/>
                <a:gd name="connsiteX2" fmla="*/ 13839 w 13839"/>
                <a:gd name="connsiteY2" fmla="*/ 6856 h 30345"/>
                <a:gd name="connsiteX3" fmla="*/ 6983 w 13839"/>
                <a:gd name="connsiteY3" fmla="*/ 0 h 30345"/>
                <a:gd name="connsiteX4" fmla="*/ 0 w 13839"/>
                <a:gd name="connsiteY4" fmla="*/ 6856 h 30345"/>
                <a:gd name="connsiteX5" fmla="*/ 0 w 13839"/>
                <a:gd name="connsiteY5" fmla="*/ 23362 h 30345"/>
                <a:gd name="connsiteX6" fmla="*/ 6983 w 13839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45">
                  <a:moveTo>
                    <a:pt x="6983" y="30345"/>
                  </a:moveTo>
                  <a:cubicBezTo>
                    <a:pt x="10790" y="30275"/>
                    <a:pt x="13841" y="27170"/>
                    <a:pt x="13839" y="23362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70" y="3050"/>
                    <a:pt x="0" y="6856"/>
                  </a:cubicBezTo>
                  <a:lnTo>
                    <a:pt x="0" y="23362"/>
                  </a:lnTo>
                  <a:cubicBezTo>
                    <a:pt x="0" y="27219"/>
                    <a:pt x="3126" y="30345"/>
                    <a:pt x="6983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A214A3B-1DB5-4692-A468-AC44AC07CB73}"/>
                </a:ext>
              </a:extLst>
            </p:cNvPr>
            <p:cNvSpPr/>
            <p:nvPr/>
          </p:nvSpPr>
          <p:spPr>
            <a:xfrm>
              <a:off x="1009668" y="5759134"/>
              <a:ext cx="183439" cy="13839"/>
            </a:xfrm>
            <a:custGeom>
              <a:avLst/>
              <a:gdLst>
                <a:gd name="connsiteX0" fmla="*/ 4797 w 183439"/>
                <a:gd name="connsiteY0" fmla="*/ 762 h 13839"/>
                <a:gd name="connsiteX1" fmla="*/ 3400 w 183439"/>
                <a:gd name="connsiteY1" fmla="*/ 762 h 13839"/>
                <a:gd name="connsiteX2" fmla="*/ 2257 w 183439"/>
                <a:gd name="connsiteY2" fmla="*/ 762 h 13839"/>
                <a:gd name="connsiteX3" fmla="*/ 1115 w 183439"/>
                <a:gd name="connsiteY3" fmla="*/ 1524 h 13839"/>
                <a:gd name="connsiteX4" fmla="*/ 99 w 183439"/>
                <a:gd name="connsiteY4" fmla="*/ 2285 h 13839"/>
                <a:gd name="connsiteX5" fmla="*/ 99 w 183439"/>
                <a:gd name="connsiteY5" fmla="*/ 3301 h 13839"/>
                <a:gd name="connsiteX6" fmla="*/ 99 w 183439"/>
                <a:gd name="connsiteY6" fmla="*/ 4571 h 13839"/>
                <a:gd name="connsiteX7" fmla="*/ 99 w 183439"/>
                <a:gd name="connsiteY7" fmla="*/ 6983 h 13839"/>
                <a:gd name="connsiteX8" fmla="*/ 6955 w 183439"/>
                <a:gd name="connsiteY8" fmla="*/ 13839 h 13839"/>
                <a:gd name="connsiteX9" fmla="*/ 183439 w 183439"/>
                <a:gd name="connsiteY9" fmla="*/ 13839 h 13839"/>
                <a:gd name="connsiteX10" fmla="*/ 176583 w 183439"/>
                <a:gd name="connsiteY10" fmla="*/ 6983 h 13839"/>
                <a:gd name="connsiteX11" fmla="*/ 183439 w 183439"/>
                <a:gd name="connsiteY11" fmla="*/ 0 h 13839"/>
                <a:gd name="connsiteX12" fmla="*/ 4797 w 183439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9" h="13839">
                  <a:moveTo>
                    <a:pt x="4797" y="762"/>
                  </a:moveTo>
                  <a:lnTo>
                    <a:pt x="3400" y="762"/>
                  </a:lnTo>
                  <a:lnTo>
                    <a:pt x="2257" y="762"/>
                  </a:lnTo>
                  <a:cubicBezTo>
                    <a:pt x="1849" y="971"/>
                    <a:pt x="1465" y="1226"/>
                    <a:pt x="1115" y="1524"/>
                  </a:cubicBezTo>
                  <a:lnTo>
                    <a:pt x="99" y="2285"/>
                  </a:lnTo>
                  <a:cubicBezTo>
                    <a:pt x="123" y="2623"/>
                    <a:pt x="123" y="2963"/>
                    <a:pt x="99" y="3301"/>
                  </a:cubicBezTo>
                  <a:cubicBezTo>
                    <a:pt x="76" y="3724"/>
                    <a:pt x="76" y="4148"/>
                    <a:pt x="99" y="4571"/>
                  </a:cubicBezTo>
                  <a:cubicBezTo>
                    <a:pt x="-33" y="5369"/>
                    <a:pt x="-33" y="6185"/>
                    <a:pt x="99" y="6983"/>
                  </a:cubicBezTo>
                  <a:cubicBezTo>
                    <a:pt x="99" y="10769"/>
                    <a:pt x="3169" y="13839"/>
                    <a:pt x="6955" y="13839"/>
                  </a:cubicBezTo>
                  <a:lnTo>
                    <a:pt x="183439" y="13839"/>
                  </a:lnTo>
                  <a:cubicBezTo>
                    <a:pt x="179653" y="13839"/>
                    <a:pt x="176583" y="10769"/>
                    <a:pt x="176583" y="6983"/>
                  </a:cubicBezTo>
                  <a:cubicBezTo>
                    <a:pt x="176583" y="3175"/>
                    <a:pt x="179633" y="70"/>
                    <a:pt x="183439" y="0"/>
                  </a:cubicBezTo>
                  <a:lnTo>
                    <a:pt x="47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85C764E4-AA7E-46AC-B13B-B11AEBE99394}"/>
                </a:ext>
              </a:extLst>
            </p:cNvPr>
            <p:cNvSpPr/>
            <p:nvPr/>
          </p:nvSpPr>
          <p:spPr>
            <a:xfrm>
              <a:off x="1184474" y="5759769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775 w 24758"/>
                <a:gd name="connsiteY2" fmla="*/ 13840 h 13839"/>
                <a:gd name="connsiteX3" fmla="*/ 17775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0" y="13840"/>
                    <a:pt x="6856" y="13840"/>
                  </a:cubicBezTo>
                  <a:lnTo>
                    <a:pt x="17775" y="13840"/>
                  </a:lnTo>
                  <a:lnTo>
                    <a:pt x="17775" y="6983"/>
                  </a:lnTo>
                  <a:cubicBezTo>
                    <a:pt x="17775" y="3126"/>
                    <a:pt x="20901" y="0"/>
                    <a:pt x="24759" y="0"/>
                  </a:cubicBezTo>
                  <a:lnTo>
                    <a:pt x="6856" y="0"/>
                  </a:lnTo>
                  <a:cubicBezTo>
                    <a:pt x="3050" y="70"/>
                    <a:pt x="0" y="31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F3F4CE2-1E36-4713-B056-17338FAD9A35}"/>
                </a:ext>
              </a:extLst>
            </p:cNvPr>
            <p:cNvSpPr/>
            <p:nvPr/>
          </p:nvSpPr>
          <p:spPr>
            <a:xfrm>
              <a:off x="1530824" y="6756464"/>
              <a:ext cx="46231" cy="30726"/>
            </a:xfrm>
            <a:custGeom>
              <a:avLst/>
              <a:gdLst>
                <a:gd name="connsiteX0" fmla="*/ 6872 w 46231"/>
                <a:gd name="connsiteY0" fmla="*/ 8126 h 30726"/>
                <a:gd name="connsiteX1" fmla="*/ 5717 w 46231"/>
                <a:gd name="connsiteY1" fmla="*/ 6996 h 30726"/>
                <a:gd name="connsiteX2" fmla="*/ 5729 w 46231"/>
                <a:gd name="connsiteY2" fmla="*/ 6856 h 30726"/>
                <a:gd name="connsiteX3" fmla="*/ 5729 w 46231"/>
                <a:gd name="connsiteY3" fmla="*/ 254 h 30726"/>
                <a:gd name="connsiteX4" fmla="*/ 905 w 46231"/>
                <a:gd name="connsiteY4" fmla="*/ 3428 h 30726"/>
                <a:gd name="connsiteX5" fmla="*/ 143 w 46231"/>
                <a:gd name="connsiteY5" fmla="*/ 5713 h 30726"/>
                <a:gd name="connsiteX6" fmla="*/ 143 w 46231"/>
                <a:gd name="connsiteY6" fmla="*/ 8126 h 30726"/>
                <a:gd name="connsiteX7" fmla="*/ 3317 w 46231"/>
                <a:gd name="connsiteY7" fmla="*/ 12824 h 30726"/>
                <a:gd name="connsiteX8" fmla="*/ 26298 w 46231"/>
                <a:gd name="connsiteY8" fmla="*/ 25520 h 30726"/>
                <a:gd name="connsiteX9" fmla="*/ 30488 w 46231"/>
                <a:gd name="connsiteY9" fmla="*/ 27933 h 30726"/>
                <a:gd name="connsiteX10" fmla="*/ 35186 w 46231"/>
                <a:gd name="connsiteY10" fmla="*/ 30726 h 30726"/>
                <a:gd name="connsiteX11" fmla="*/ 35186 w 46231"/>
                <a:gd name="connsiteY11" fmla="*/ 26790 h 30726"/>
                <a:gd name="connsiteX12" fmla="*/ 42169 w 46231"/>
                <a:gd name="connsiteY12" fmla="*/ 19807 h 30726"/>
                <a:gd name="connsiteX13" fmla="*/ 46232 w 46231"/>
                <a:gd name="connsiteY13" fmla="*/ 21331 h 30726"/>
                <a:gd name="connsiteX14" fmla="*/ 46232 w 46231"/>
                <a:gd name="connsiteY14" fmla="*/ 21331 h 30726"/>
                <a:gd name="connsiteX15" fmla="*/ 10935 w 46231"/>
                <a:gd name="connsiteY15" fmla="*/ 762 h 30726"/>
                <a:gd name="connsiteX16" fmla="*/ 8650 w 46231"/>
                <a:gd name="connsiteY16" fmla="*/ 0 h 30726"/>
                <a:gd name="connsiteX17" fmla="*/ 8650 w 46231"/>
                <a:gd name="connsiteY17" fmla="*/ 6729 h 30726"/>
                <a:gd name="connsiteX18" fmla="*/ 8218 w 46231"/>
                <a:gd name="connsiteY18" fmla="*/ 8291 h 30726"/>
                <a:gd name="connsiteX19" fmla="*/ 6872 w 46231"/>
                <a:gd name="connsiteY19" fmla="*/ 8126 h 30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231" h="30726">
                  <a:moveTo>
                    <a:pt x="6872" y="8126"/>
                  </a:moveTo>
                  <a:cubicBezTo>
                    <a:pt x="6237" y="8126"/>
                    <a:pt x="5729" y="7618"/>
                    <a:pt x="5717" y="6996"/>
                  </a:cubicBezTo>
                  <a:cubicBezTo>
                    <a:pt x="5717" y="6945"/>
                    <a:pt x="5729" y="6907"/>
                    <a:pt x="5729" y="6856"/>
                  </a:cubicBezTo>
                  <a:lnTo>
                    <a:pt x="5729" y="254"/>
                  </a:lnTo>
                  <a:cubicBezTo>
                    <a:pt x="3736" y="546"/>
                    <a:pt x="1971" y="1714"/>
                    <a:pt x="905" y="3428"/>
                  </a:cubicBezTo>
                  <a:cubicBezTo>
                    <a:pt x="600" y="4165"/>
                    <a:pt x="333" y="4939"/>
                    <a:pt x="143" y="5713"/>
                  </a:cubicBezTo>
                  <a:cubicBezTo>
                    <a:pt x="-48" y="6501"/>
                    <a:pt x="-48" y="7339"/>
                    <a:pt x="143" y="8126"/>
                  </a:cubicBezTo>
                  <a:cubicBezTo>
                    <a:pt x="422" y="10094"/>
                    <a:pt x="1590" y="11833"/>
                    <a:pt x="3317" y="12824"/>
                  </a:cubicBezTo>
                  <a:lnTo>
                    <a:pt x="26298" y="25520"/>
                  </a:lnTo>
                  <a:lnTo>
                    <a:pt x="30488" y="27933"/>
                  </a:lnTo>
                  <a:lnTo>
                    <a:pt x="35186" y="30726"/>
                  </a:lnTo>
                  <a:lnTo>
                    <a:pt x="35186" y="26790"/>
                  </a:lnTo>
                  <a:cubicBezTo>
                    <a:pt x="35186" y="22930"/>
                    <a:pt x="38309" y="19807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6232" y="21331"/>
                  </a:lnTo>
                  <a:lnTo>
                    <a:pt x="10935" y="762"/>
                  </a:lnTo>
                  <a:cubicBezTo>
                    <a:pt x="10211" y="394"/>
                    <a:pt x="9450" y="140"/>
                    <a:pt x="8650" y="0"/>
                  </a:cubicBezTo>
                  <a:lnTo>
                    <a:pt x="8650" y="6729"/>
                  </a:lnTo>
                  <a:cubicBezTo>
                    <a:pt x="8967" y="7275"/>
                    <a:pt x="8777" y="7974"/>
                    <a:pt x="8218" y="8291"/>
                  </a:cubicBezTo>
                  <a:cubicBezTo>
                    <a:pt x="7786" y="8532"/>
                    <a:pt x="7240" y="8469"/>
                    <a:pt x="6872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95EBEBAE-9440-4751-B9FD-2C9788CEF594}"/>
                </a:ext>
              </a:extLst>
            </p:cNvPr>
            <p:cNvSpPr/>
            <p:nvPr/>
          </p:nvSpPr>
          <p:spPr>
            <a:xfrm>
              <a:off x="1567025" y="6776906"/>
              <a:ext cx="13839" cy="87607"/>
            </a:xfrm>
            <a:custGeom>
              <a:avLst/>
              <a:gdLst>
                <a:gd name="connsiteX0" fmla="*/ 12824 w 13839"/>
                <a:gd name="connsiteY0" fmla="*/ 6094 h 87607"/>
                <a:gd name="connsiteX1" fmla="*/ 12824 w 13839"/>
                <a:gd name="connsiteY1" fmla="*/ 4698 h 87607"/>
                <a:gd name="connsiteX2" fmla="*/ 12824 w 13839"/>
                <a:gd name="connsiteY2" fmla="*/ 3555 h 87607"/>
                <a:gd name="connsiteX3" fmla="*/ 12062 w 13839"/>
                <a:gd name="connsiteY3" fmla="*/ 2539 h 87607"/>
                <a:gd name="connsiteX4" fmla="*/ 11046 w 13839"/>
                <a:gd name="connsiteY4" fmla="*/ 1524 h 87607"/>
                <a:gd name="connsiteX5" fmla="*/ 6983 w 13839"/>
                <a:gd name="connsiteY5" fmla="*/ 0 h 87607"/>
                <a:gd name="connsiteX6" fmla="*/ 0 w 13839"/>
                <a:gd name="connsiteY6" fmla="*/ 6983 h 87607"/>
                <a:gd name="connsiteX7" fmla="*/ 0 w 13839"/>
                <a:gd name="connsiteY7" fmla="*/ 87608 h 87607"/>
                <a:gd name="connsiteX8" fmla="*/ 13839 w 13839"/>
                <a:gd name="connsiteY8" fmla="*/ 87608 h 87607"/>
                <a:gd name="connsiteX9" fmla="*/ 13839 w 13839"/>
                <a:gd name="connsiteY9" fmla="*/ 6983 h 87607"/>
                <a:gd name="connsiteX10" fmla="*/ 12824 w 13839"/>
                <a:gd name="connsiteY10" fmla="*/ 6094 h 87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87607">
                  <a:moveTo>
                    <a:pt x="12824" y="6094"/>
                  </a:moveTo>
                  <a:cubicBezTo>
                    <a:pt x="12824" y="6094"/>
                    <a:pt x="12824" y="5206"/>
                    <a:pt x="12824" y="4698"/>
                  </a:cubicBezTo>
                  <a:lnTo>
                    <a:pt x="12824" y="3555"/>
                  </a:lnTo>
                  <a:cubicBezTo>
                    <a:pt x="12646" y="3162"/>
                    <a:pt x="12379" y="2819"/>
                    <a:pt x="12062" y="2539"/>
                  </a:cubicBezTo>
                  <a:cubicBezTo>
                    <a:pt x="11795" y="2146"/>
                    <a:pt x="11452" y="1790"/>
                    <a:pt x="11046" y="1524"/>
                  </a:cubicBezTo>
                  <a:cubicBezTo>
                    <a:pt x="9903" y="584"/>
                    <a:pt x="8469" y="51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87608"/>
                  </a:lnTo>
                  <a:lnTo>
                    <a:pt x="13839" y="87608"/>
                  </a:lnTo>
                  <a:lnTo>
                    <a:pt x="13839" y="6983"/>
                  </a:lnTo>
                  <a:cubicBezTo>
                    <a:pt x="13839" y="6983"/>
                    <a:pt x="12824" y="6348"/>
                    <a:pt x="12824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0B0F09F5-4806-49D8-A7A8-B78F015188BF}"/>
                </a:ext>
              </a:extLst>
            </p:cNvPr>
            <p:cNvSpPr/>
            <p:nvPr/>
          </p:nvSpPr>
          <p:spPr>
            <a:xfrm>
              <a:off x="1202249" y="5759769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6" y="47994"/>
                    <a:pt x="6983" y="47994"/>
                  </a:cubicBezTo>
                  <a:cubicBezTo>
                    <a:pt x="10790" y="48064"/>
                    <a:pt x="13841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2A89C0E6-716B-4402-98B2-6CF7975AF6E2}"/>
                </a:ext>
              </a:extLst>
            </p:cNvPr>
            <p:cNvSpPr/>
            <p:nvPr/>
          </p:nvSpPr>
          <p:spPr>
            <a:xfrm>
              <a:off x="1202249" y="5807763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6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4D9ABB98-2AF0-4A35-BEF5-3AB90BE34D9B}"/>
                </a:ext>
              </a:extLst>
            </p:cNvPr>
            <p:cNvSpPr/>
            <p:nvPr/>
          </p:nvSpPr>
          <p:spPr>
            <a:xfrm>
              <a:off x="0" y="6392940"/>
              <a:ext cx="2793" cy="142"/>
            </a:xfrm>
            <a:custGeom>
              <a:avLst/>
              <a:gdLst>
                <a:gd name="connsiteX0" fmla="*/ 0 w 2793"/>
                <a:gd name="connsiteY0" fmla="*/ 143 h 142"/>
                <a:gd name="connsiteX1" fmla="*/ 0 w 2793"/>
                <a:gd name="connsiteY1" fmla="*/ 143 h 142"/>
                <a:gd name="connsiteX2" fmla="*/ 2793 w 2793"/>
                <a:gd name="connsiteY2" fmla="*/ 143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93" h="142">
                  <a:moveTo>
                    <a:pt x="0" y="143"/>
                  </a:moveTo>
                  <a:lnTo>
                    <a:pt x="0" y="143"/>
                  </a:lnTo>
                  <a:cubicBezTo>
                    <a:pt x="921" y="-48"/>
                    <a:pt x="1872" y="-48"/>
                    <a:pt x="2793" y="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594CD9B5-5382-41FF-8394-9F75629E3D77}"/>
                </a:ext>
              </a:extLst>
            </p:cNvPr>
            <p:cNvSpPr/>
            <p:nvPr/>
          </p:nvSpPr>
          <p:spPr>
            <a:xfrm>
              <a:off x="0" y="6406923"/>
              <a:ext cx="2793" cy="142"/>
            </a:xfrm>
            <a:custGeom>
              <a:avLst/>
              <a:gdLst>
                <a:gd name="connsiteX0" fmla="*/ 2793 w 2793"/>
                <a:gd name="connsiteY0" fmla="*/ 0 h 142"/>
                <a:gd name="connsiteX1" fmla="*/ 0 w 2793"/>
                <a:gd name="connsiteY1" fmla="*/ 0 h 142"/>
                <a:gd name="connsiteX2" fmla="*/ 0 w 2793"/>
                <a:gd name="connsiteY2" fmla="*/ 0 h 142"/>
                <a:gd name="connsiteX3" fmla="*/ 2793 w 2793"/>
                <a:gd name="connsiteY3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142">
                  <a:moveTo>
                    <a:pt x="2793" y="0"/>
                  </a:moveTo>
                  <a:cubicBezTo>
                    <a:pt x="1872" y="190"/>
                    <a:pt x="921" y="190"/>
                    <a:pt x="0" y="0"/>
                  </a:cubicBezTo>
                  <a:lnTo>
                    <a:pt x="0" y="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743FE7F9-1777-427E-A3AB-5D9431FEEF02}"/>
                </a:ext>
              </a:extLst>
            </p:cNvPr>
            <p:cNvSpPr/>
            <p:nvPr/>
          </p:nvSpPr>
          <p:spPr>
            <a:xfrm>
              <a:off x="0" y="6392940"/>
              <a:ext cx="250759" cy="13982"/>
            </a:xfrm>
            <a:custGeom>
              <a:avLst/>
              <a:gdLst>
                <a:gd name="connsiteX0" fmla="*/ 3936 w 250759"/>
                <a:gd name="connsiteY0" fmla="*/ 13982 h 13982"/>
                <a:gd name="connsiteX1" fmla="*/ 250760 w 250759"/>
                <a:gd name="connsiteY1" fmla="*/ 13982 h 13982"/>
                <a:gd name="connsiteX2" fmla="*/ 245173 w 250759"/>
                <a:gd name="connsiteY2" fmla="*/ 7380 h 13982"/>
                <a:gd name="connsiteX3" fmla="*/ 245173 w 250759"/>
                <a:gd name="connsiteY3" fmla="*/ 143 h 13982"/>
                <a:gd name="connsiteX4" fmla="*/ 2793 w 250759"/>
                <a:gd name="connsiteY4" fmla="*/ 143 h 13982"/>
                <a:gd name="connsiteX5" fmla="*/ 0 w 250759"/>
                <a:gd name="connsiteY5" fmla="*/ 143 h 13982"/>
                <a:gd name="connsiteX6" fmla="*/ 0 w 250759"/>
                <a:gd name="connsiteY6" fmla="*/ 12840 h 13982"/>
                <a:gd name="connsiteX7" fmla="*/ 2793 w 250759"/>
                <a:gd name="connsiteY7" fmla="*/ 12840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759" h="13982">
                  <a:moveTo>
                    <a:pt x="3936" y="13982"/>
                  </a:moveTo>
                  <a:lnTo>
                    <a:pt x="250760" y="13982"/>
                  </a:lnTo>
                  <a:cubicBezTo>
                    <a:pt x="247542" y="13424"/>
                    <a:pt x="245187" y="10643"/>
                    <a:pt x="245173" y="7380"/>
                  </a:cubicBezTo>
                  <a:lnTo>
                    <a:pt x="245173" y="143"/>
                  </a:lnTo>
                  <a:lnTo>
                    <a:pt x="2793" y="143"/>
                  </a:lnTo>
                  <a:cubicBezTo>
                    <a:pt x="1872" y="-48"/>
                    <a:pt x="921" y="-48"/>
                    <a:pt x="0" y="143"/>
                  </a:cubicBezTo>
                  <a:lnTo>
                    <a:pt x="0" y="12840"/>
                  </a:lnTo>
                  <a:cubicBezTo>
                    <a:pt x="921" y="13030"/>
                    <a:pt x="1872" y="13030"/>
                    <a:pt x="2793" y="128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A3ECC868-B4B9-43B4-830B-E331FCC37D0E}"/>
                </a:ext>
              </a:extLst>
            </p:cNvPr>
            <p:cNvSpPr/>
            <p:nvPr/>
          </p:nvSpPr>
          <p:spPr>
            <a:xfrm>
              <a:off x="0" y="4954033"/>
              <a:ext cx="162898" cy="13712"/>
            </a:xfrm>
            <a:custGeom>
              <a:avLst/>
              <a:gdLst>
                <a:gd name="connsiteX0" fmla="*/ 155915 w 162898"/>
                <a:gd name="connsiteY0" fmla="*/ 6856 h 13712"/>
                <a:gd name="connsiteX1" fmla="*/ 162899 w 162898"/>
                <a:gd name="connsiteY1" fmla="*/ 0 h 13712"/>
                <a:gd name="connsiteX2" fmla="*/ 0 w 162898"/>
                <a:gd name="connsiteY2" fmla="*/ 0 h 13712"/>
                <a:gd name="connsiteX3" fmla="*/ 0 w 162898"/>
                <a:gd name="connsiteY3" fmla="*/ 13712 h 13712"/>
                <a:gd name="connsiteX4" fmla="*/ 162899 w 162898"/>
                <a:gd name="connsiteY4" fmla="*/ 13712 h 13712"/>
                <a:gd name="connsiteX5" fmla="*/ 155915 w 16289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898" h="13712">
                  <a:moveTo>
                    <a:pt x="155915" y="6856"/>
                  </a:moveTo>
                  <a:cubicBezTo>
                    <a:pt x="155985" y="3050"/>
                    <a:pt x="159091" y="0"/>
                    <a:pt x="162899" y="0"/>
                  </a:cubicBezTo>
                  <a:lnTo>
                    <a:pt x="0" y="0"/>
                  </a:lnTo>
                  <a:lnTo>
                    <a:pt x="0" y="13712"/>
                  </a:lnTo>
                  <a:lnTo>
                    <a:pt x="162899" y="13712"/>
                  </a:lnTo>
                  <a:cubicBezTo>
                    <a:pt x="159091" y="13712"/>
                    <a:pt x="155985" y="10663"/>
                    <a:pt x="15591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FA2AE2E1-3EA0-408B-9AF0-01AF88EF2E73}"/>
                </a:ext>
              </a:extLst>
            </p:cNvPr>
            <p:cNvSpPr/>
            <p:nvPr/>
          </p:nvSpPr>
          <p:spPr>
            <a:xfrm>
              <a:off x="156042" y="4954659"/>
              <a:ext cx="107289" cy="13848"/>
            </a:xfrm>
            <a:custGeom>
              <a:avLst/>
              <a:gdLst>
                <a:gd name="connsiteX0" fmla="*/ 100304 w 107289"/>
                <a:gd name="connsiteY0" fmla="*/ 13087 h 13848"/>
                <a:gd name="connsiteX1" fmla="*/ 101574 w 107289"/>
                <a:gd name="connsiteY1" fmla="*/ 13087 h 13848"/>
                <a:gd name="connsiteX2" fmla="*/ 107229 w 107289"/>
                <a:gd name="connsiteY2" fmla="*/ 5658 h 13848"/>
                <a:gd name="connsiteX3" fmla="*/ 105129 w 107289"/>
                <a:gd name="connsiteY3" fmla="*/ 1660 h 13848"/>
                <a:gd name="connsiteX4" fmla="*/ 103986 w 107289"/>
                <a:gd name="connsiteY4" fmla="*/ 898 h 13848"/>
                <a:gd name="connsiteX5" fmla="*/ 102970 w 107289"/>
                <a:gd name="connsiteY5" fmla="*/ 136 h 13848"/>
                <a:gd name="connsiteX6" fmla="*/ 100304 w 107289"/>
                <a:gd name="connsiteY6" fmla="*/ 136 h 13848"/>
                <a:gd name="connsiteX7" fmla="*/ 6856 w 107289"/>
                <a:gd name="connsiteY7" fmla="*/ 136 h 13848"/>
                <a:gd name="connsiteX8" fmla="*/ 0 w 107289"/>
                <a:gd name="connsiteY8" fmla="*/ 6992 h 13848"/>
                <a:gd name="connsiteX9" fmla="*/ 6856 w 107289"/>
                <a:gd name="connsiteY9" fmla="*/ 13849 h 13848"/>
                <a:gd name="connsiteX10" fmla="*/ 100304 w 107289"/>
                <a:gd name="connsiteY10" fmla="*/ 13849 h 1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89" h="13848">
                  <a:moveTo>
                    <a:pt x="100304" y="13087"/>
                  </a:moveTo>
                  <a:lnTo>
                    <a:pt x="101574" y="13087"/>
                  </a:lnTo>
                  <a:cubicBezTo>
                    <a:pt x="105187" y="12597"/>
                    <a:pt x="107719" y="9270"/>
                    <a:pt x="107229" y="5658"/>
                  </a:cubicBezTo>
                  <a:cubicBezTo>
                    <a:pt x="107020" y="4119"/>
                    <a:pt x="106276" y="2703"/>
                    <a:pt x="105129" y="1660"/>
                  </a:cubicBezTo>
                  <a:cubicBezTo>
                    <a:pt x="105129" y="1660"/>
                    <a:pt x="104367" y="1660"/>
                    <a:pt x="103986" y="898"/>
                  </a:cubicBezTo>
                  <a:cubicBezTo>
                    <a:pt x="103704" y="575"/>
                    <a:pt x="103359" y="316"/>
                    <a:pt x="102970" y="136"/>
                  </a:cubicBezTo>
                  <a:cubicBezTo>
                    <a:pt x="102090" y="-45"/>
                    <a:pt x="101184" y="-45"/>
                    <a:pt x="100304" y="136"/>
                  </a:cubicBezTo>
                  <a:lnTo>
                    <a:pt x="6856" y="136"/>
                  </a:lnTo>
                  <a:cubicBezTo>
                    <a:pt x="3070" y="136"/>
                    <a:pt x="0" y="3206"/>
                    <a:pt x="0" y="6992"/>
                  </a:cubicBezTo>
                  <a:cubicBezTo>
                    <a:pt x="0" y="10779"/>
                    <a:pt x="3070" y="13849"/>
                    <a:pt x="6856" y="13849"/>
                  </a:cubicBezTo>
                  <a:lnTo>
                    <a:pt x="100304" y="138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9DBE1BD2-5357-47C1-B0F0-B3FEA9128D5C}"/>
                </a:ext>
              </a:extLst>
            </p:cNvPr>
            <p:cNvSpPr/>
            <p:nvPr/>
          </p:nvSpPr>
          <p:spPr>
            <a:xfrm>
              <a:off x="282501" y="6075283"/>
              <a:ext cx="133061" cy="4316"/>
            </a:xfrm>
            <a:custGeom>
              <a:avLst/>
              <a:gdLst>
                <a:gd name="connsiteX0" fmla="*/ 133061 w 133061"/>
                <a:gd name="connsiteY0" fmla="*/ 0 h 4316"/>
                <a:gd name="connsiteX1" fmla="*/ 0 w 133061"/>
                <a:gd name="connsiteY1" fmla="*/ 0 h 4316"/>
                <a:gd name="connsiteX2" fmla="*/ 0 w 133061"/>
                <a:gd name="connsiteY2" fmla="*/ 4317 h 4316"/>
                <a:gd name="connsiteX3" fmla="*/ 126967 w 133061"/>
                <a:gd name="connsiteY3" fmla="*/ 4317 h 4316"/>
                <a:gd name="connsiteX4" fmla="*/ 133061 w 133061"/>
                <a:gd name="connsiteY4" fmla="*/ 0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061" h="4316">
                  <a:moveTo>
                    <a:pt x="133061" y="0"/>
                  </a:moveTo>
                  <a:lnTo>
                    <a:pt x="0" y="0"/>
                  </a:lnTo>
                  <a:lnTo>
                    <a:pt x="0" y="4317"/>
                  </a:lnTo>
                  <a:lnTo>
                    <a:pt x="126967" y="4317"/>
                  </a:lnTo>
                  <a:cubicBezTo>
                    <a:pt x="127994" y="1816"/>
                    <a:pt x="130366" y="140"/>
                    <a:pt x="13306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379BB91A-62BC-4F01-A2D8-27D761AA331D}"/>
                </a:ext>
              </a:extLst>
            </p:cNvPr>
            <p:cNvSpPr/>
            <p:nvPr/>
          </p:nvSpPr>
          <p:spPr>
            <a:xfrm>
              <a:off x="475237" y="6069570"/>
              <a:ext cx="13077" cy="10538"/>
            </a:xfrm>
            <a:custGeom>
              <a:avLst/>
              <a:gdLst>
                <a:gd name="connsiteX0" fmla="*/ 12824 w 13077"/>
                <a:gd name="connsiteY0" fmla="*/ 6094 h 10538"/>
                <a:gd name="connsiteX1" fmla="*/ 12824 w 13077"/>
                <a:gd name="connsiteY1" fmla="*/ 4698 h 10538"/>
                <a:gd name="connsiteX2" fmla="*/ 12824 w 13077"/>
                <a:gd name="connsiteY2" fmla="*/ 3936 h 10538"/>
                <a:gd name="connsiteX3" fmla="*/ 12824 w 13077"/>
                <a:gd name="connsiteY3" fmla="*/ 3936 h 10538"/>
                <a:gd name="connsiteX4" fmla="*/ 12189 w 13077"/>
                <a:gd name="connsiteY4" fmla="*/ 2920 h 10538"/>
                <a:gd name="connsiteX5" fmla="*/ 11300 w 13077"/>
                <a:gd name="connsiteY5" fmla="*/ 1905 h 10538"/>
                <a:gd name="connsiteX6" fmla="*/ 6729 w 13077"/>
                <a:gd name="connsiteY6" fmla="*/ 0 h 10538"/>
                <a:gd name="connsiteX7" fmla="*/ 2285 w 13077"/>
                <a:gd name="connsiteY7" fmla="*/ 1778 h 10538"/>
                <a:gd name="connsiteX8" fmla="*/ 762 w 13077"/>
                <a:gd name="connsiteY8" fmla="*/ 3682 h 10538"/>
                <a:gd name="connsiteX9" fmla="*/ 0 w 13077"/>
                <a:gd name="connsiteY9" fmla="*/ 6221 h 10538"/>
                <a:gd name="connsiteX10" fmla="*/ 6729 w 13077"/>
                <a:gd name="connsiteY10" fmla="*/ 6221 h 10538"/>
                <a:gd name="connsiteX11" fmla="*/ 13078 w 13077"/>
                <a:gd name="connsiteY11" fmla="*/ 10538 h 10538"/>
                <a:gd name="connsiteX12" fmla="*/ 13078 w 13077"/>
                <a:gd name="connsiteY12" fmla="*/ 10538 h 10538"/>
                <a:gd name="connsiteX13" fmla="*/ 13078 w 13077"/>
                <a:gd name="connsiteY13" fmla="*/ 6602 h 1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538">
                  <a:moveTo>
                    <a:pt x="12824" y="6094"/>
                  </a:moveTo>
                  <a:lnTo>
                    <a:pt x="12824" y="4698"/>
                  </a:lnTo>
                  <a:cubicBezTo>
                    <a:pt x="12883" y="4444"/>
                    <a:pt x="12883" y="4190"/>
                    <a:pt x="12824" y="3936"/>
                  </a:cubicBezTo>
                  <a:lnTo>
                    <a:pt x="12824" y="3936"/>
                  </a:lnTo>
                  <a:lnTo>
                    <a:pt x="12189" y="2920"/>
                  </a:lnTo>
                  <a:cubicBezTo>
                    <a:pt x="11963" y="2527"/>
                    <a:pt x="11661" y="2184"/>
                    <a:pt x="11300" y="1905"/>
                  </a:cubicBezTo>
                  <a:cubicBezTo>
                    <a:pt x="10074" y="711"/>
                    <a:pt x="8439" y="25"/>
                    <a:pt x="6729" y="0"/>
                  </a:cubicBezTo>
                  <a:cubicBezTo>
                    <a:pt x="5080" y="25"/>
                    <a:pt x="3499" y="660"/>
                    <a:pt x="2285" y="1778"/>
                  </a:cubicBezTo>
                  <a:cubicBezTo>
                    <a:pt x="1673" y="2323"/>
                    <a:pt x="1158" y="2971"/>
                    <a:pt x="762" y="3682"/>
                  </a:cubicBezTo>
                  <a:cubicBezTo>
                    <a:pt x="321" y="4457"/>
                    <a:pt x="61" y="5333"/>
                    <a:pt x="0" y="6221"/>
                  </a:cubicBezTo>
                  <a:lnTo>
                    <a:pt x="6729" y="6221"/>
                  </a:lnTo>
                  <a:cubicBezTo>
                    <a:pt x="9539" y="6196"/>
                    <a:pt x="12071" y="7910"/>
                    <a:pt x="13078" y="10538"/>
                  </a:cubicBezTo>
                  <a:lnTo>
                    <a:pt x="13078" y="10538"/>
                  </a:lnTo>
                  <a:lnTo>
                    <a:pt x="13078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D728A28C-E502-48FF-8B81-79389BE14AD1}"/>
                </a:ext>
              </a:extLst>
            </p:cNvPr>
            <p:cNvSpPr/>
            <p:nvPr/>
          </p:nvSpPr>
          <p:spPr>
            <a:xfrm>
              <a:off x="269931" y="5740597"/>
              <a:ext cx="145631" cy="13712"/>
            </a:xfrm>
            <a:custGeom>
              <a:avLst/>
              <a:gdLst>
                <a:gd name="connsiteX0" fmla="*/ 0 w 145631"/>
                <a:gd name="connsiteY0" fmla="*/ 13712 h 13712"/>
                <a:gd name="connsiteX1" fmla="*/ 145631 w 145631"/>
                <a:gd name="connsiteY1" fmla="*/ 13712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2"/>
                  </a:moveTo>
                  <a:lnTo>
                    <a:pt x="145631" y="13712"/>
                  </a:lnTo>
                  <a:cubicBezTo>
                    <a:pt x="141845" y="13712"/>
                    <a:pt x="138775" y="10642"/>
                    <a:pt x="138775" y="6856"/>
                  </a:cubicBezTo>
                  <a:cubicBezTo>
                    <a:pt x="138775" y="3070"/>
                    <a:pt x="141845" y="0"/>
                    <a:pt x="145631" y="0"/>
                  </a:cubicBezTo>
                  <a:lnTo>
                    <a:pt x="0" y="0"/>
                  </a:lnTo>
                  <a:lnTo>
                    <a:pt x="0" y="137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6D24B15A-FAEB-4A5D-9FD5-18DCB7A37805}"/>
                </a:ext>
              </a:extLst>
            </p:cNvPr>
            <p:cNvSpPr/>
            <p:nvPr/>
          </p:nvSpPr>
          <p:spPr>
            <a:xfrm>
              <a:off x="1530792" y="6464693"/>
              <a:ext cx="13887" cy="7871"/>
            </a:xfrm>
            <a:custGeom>
              <a:avLst/>
              <a:gdLst>
                <a:gd name="connsiteX0" fmla="*/ 13887 w 13887"/>
                <a:gd name="connsiteY0" fmla="*/ 635 h 7871"/>
                <a:gd name="connsiteX1" fmla="*/ 13887 w 13887"/>
                <a:gd name="connsiteY1" fmla="*/ 0 h 7871"/>
                <a:gd name="connsiteX2" fmla="*/ 6904 w 13887"/>
                <a:gd name="connsiteY2" fmla="*/ 6983 h 7871"/>
                <a:gd name="connsiteX3" fmla="*/ 48 w 13887"/>
                <a:gd name="connsiteY3" fmla="*/ 0 h 7871"/>
                <a:gd name="connsiteX4" fmla="*/ 48 w 13887"/>
                <a:gd name="connsiteY4" fmla="*/ 1270 h 7871"/>
                <a:gd name="connsiteX5" fmla="*/ 48 w 13887"/>
                <a:gd name="connsiteY5" fmla="*/ 2412 h 7871"/>
                <a:gd name="connsiteX6" fmla="*/ 5507 w 13887"/>
                <a:gd name="connsiteY6" fmla="*/ 7872 h 7871"/>
                <a:gd name="connsiteX7" fmla="*/ 6650 w 13887"/>
                <a:gd name="connsiteY7" fmla="*/ 7872 h 7871"/>
                <a:gd name="connsiteX8" fmla="*/ 7920 w 13887"/>
                <a:gd name="connsiteY8" fmla="*/ 7872 h 7871"/>
                <a:gd name="connsiteX9" fmla="*/ 12109 w 13887"/>
                <a:gd name="connsiteY9" fmla="*/ 5333 h 7871"/>
                <a:gd name="connsiteX10" fmla="*/ 13633 w 13887"/>
                <a:gd name="connsiteY10" fmla="*/ 127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87" h="7871">
                  <a:moveTo>
                    <a:pt x="13887" y="635"/>
                  </a:moveTo>
                  <a:lnTo>
                    <a:pt x="13887" y="0"/>
                  </a:lnTo>
                  <a:cubicBezTo>
                    <a:pt x="13887" y="3860"/>
                    <a:pt x="10764" y="6983"/>
                    <a:pt x="6904" y="6983"/>
                  </a:cubicBezTo>
                  <a:cubicBezTo>
                    <a:pt x="3095" y="6920"/>
                    <a:pt x="48" y="3809"/>
                    <a:pt x="48" y="0"/>
                  </a:cubicBezTo>
                  <a:lnTo>
                    <a:pt x="48" y="1270"/>
                  </a:lnTo>
                  <a:cubicBezTo>
                    <a:pt x="-16" y="1651"/>
                    <a:pt x="-16" y="2032"/>
                    <a:pt x="48" y="2412"/>
                  </a:cubicBezTo>
                  <a:cubicBezTo>
                    <a:pt x="543" y="5193"/>
                    <a:pt x="2727" y="7377"/>
                    <a:pt x="5507" y="7872"/>
                  </a:cubicBezTo>
                  <a:lnTo>
                    <a:pt x="6650" y="7872"/>
                  </a:lnTo>
                  <a:lnTo>
                    <a:pt x="7920" y="7872"/>
                  </a:lnTo>
                  <a:cubicBezTo>
                    <a:pt x="9608" y="7644"/>
                    <a:pt x="11132" y="6729"/>
                    <a:pt x="12109" y="5333"/>
                  </a:cubicBezTo>
                  <a:cubicBezTo>
                    <a:pt x="13049" y="4190"/>
                    <a:pt x="13582" y="2755"/>
                    <a:pt x="1363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C3E82914-7F8D-4042-A82C-CB02A65A1BA5}"/>
                </a:ext>
              </a:extLst>
            </p:cNvPr>
            <p:cNvSpPr/>
            <p:nvPr/>
          </p:nvSpPr>
          <p:spPr>
            <a:xfrm>
              <a:off x="3305329" y="5900068"/>
              <a:ext cx="13760" cy="11046"/>
            </a:xfrm>
            <a:custGeom>
              <a:avLst/>
              <a:gdLst>
                <a:gd name="connsiteX0" fmla="*/ 0 w 13760"/>
                <a:gd name="connsiteY0" fmla="*/ 9142 h 11046"/>
                <a:gd name="connsiteX1" fmla="*/ 0 w 13760"/>
                <a:gd name="connsiteY1" fmla="*/ 11046 h 11046"/>
                <a:gd name="connsiteX2" fmla="*/ 6856 w 13760"/>
                <a:gd name="connsiteY2" fmla="*/ 4190 h 11046"/>
                <a:gd name="connsiteX3" fmla="*/ 13713 w 13760"/>
                <a:gd name="connsiteY3" fmla="*/ 11046 h 11046"/>
                <a:gd name="connsiteX4" fmla="*/ 13713 w 13760"/>
                <a:gd name="connsiteY4" fmla="*/ 6602 h 11046"/>
                <a:gd name="connsiteX5" fmla="*/ 13713 w 13760"/>
                <a:gd name="connsiteY5" fmla="*/ 5460 h 11046"/>
                <a:gd name="connsiteX6" fmla="*/ 8380 w 13760"/>
                <a:gd name="connsiteY6" fmla="*/ 0 h 11046"/>
                <a:gd name="connsiteX7" fmla="*/ 7111 w 13760"/>
                <a:gd name="connsiteY7" fmla="*/ 0 h 11046"/>
                <a:gd name="connsiteX8" fmla="*/ 5841 w 13760"/>
                <a:gd name="connsiteY8" fmla="*/ 0 h 11046"/>
                <a:gd name="connsiteX9" fmla="*/ 254 w 13760"/>
                <a:gd name="connsiteY9" fmla="*/ 6602 h 11046"/>
                <a:gd name="connsiteX10" fmla="*/ 254 w 13760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6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76" y="6224"/>
                    <a:pt x="13776" y="5838"/>
                    <a:pt x="13713" y="5460"/>
                  </a:cubicBezTo>
                  <a:cubicBezTo>
                    <a:pt x="13268" y="2693"/>
                    <a:pt x="11135" y="504"/>
                    <a:pt x="8380" y="0"/>
                  </a:cubicBezTo>
                  <a:lnTo>
                    <a:pt x="7111" y="0"/>
                  </a:lnTo>
                  <a:lnTo>
                    <a:pt x="5841" y="0"/>
                  </a:lnTo>
                  <a:cubicBezTo>
                    <a:pt x="2628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7EE7002F-7F40-4794-B2D8-6E51DBC6DAE2}"/>
                </a:ext>
              </a:extLst>
            </p:cNvPr>
            <p:cNvSpPr/>
            <p:nvPr/>
          </p:nvSpPr>
          <p:spPr>
            <a:xfrm>
              <a:off x="3304695" y="5904258"/>
              <a:ext cx="13759" cy="568306"/>
            </a:xfrm>
            <a:custGeom>
              <a:avLst/>
              <a:gdLst>
                <a:gd name="connsiteX0" fmla="*/ 10919 w 13759"/>
                <a:gd name="connsiteY0" fmla="*/ 567545 h 568306"/>
                <a:gd name="connsiteX1" fmla="*/ 12316 w 13759"/>
                <a:gd name="connsiteY1" fmla="*/ 566656 h 568306"/>
                <a:gd name="connsiteX2" fmla="*/ 12950 w 13759"/>
                <a:gd name="connsiteY2" fmla="*/ 565767 h 568306"/>
                <a:gd name="connsiteX3" fmla="*/ 13712 w 13759"/>
                <a:gd name="connsiteY3" fmla="*/ 564497 h 568306"/>
                <a:gd name="connsiteX4" fmla="*/ 13712 w 13759"/>
                <a:gd name="connsiteY4" fmla="*/ 563355 h 568306"/>
                <a:gd name="connsiteX5" fmla="*/ 13712 w 13759"/>
                <a:gd name="connsiteY5" fmla="*/ 561831 h 568306"/>
                <a:gd name="connsiteX6" fmla="*/ 13712 w 13759"/>
                <a:gd name="connsiteY6" fmla="*/ 561831 h 568306"/>
                <a:gd name="connsiteX7" fmla="*/ 13712 w 13759"/>
                <a:gd name="connsiteY7" fmla="*/ 6856 h 568306"/>
                <a:gd name="connsiteX8" fmla="*/ 6856 w 13759"/>
                <a:gd name="connsiteY8" fmla="*/ 0 h 568306"/>
                <a:gd name="connsiteX9" fmla="*/ 0 w 13759"/>
                <a:gd name="connsiteY9" fmla="*/ 6856 h 568306"/>
                <a:gd name="connsiteX10" fmla="*/ 0 w 13759"/>
                <a:gd name="connsiteY10" fmla="*/ 561704 h 568306"/>
                <a:gd name="connsiteX11" fmla="*/ 5587 w 13759"/>
                <a:gd name="connsiteY11" fmla="*/ 568307 h 568306"/>
                <a:gd name="connsiteX12" fmla="*/ 5587 w 13759"/>
                <a:gd name="connsiteY12" fmla="*/ 561704 h 568306"/>
                <a:gd name="connsiteX13" fmla="*/ 6856 w 13759"/>
                <a:gd name="connsiteY13" fmla="*/ 560435 h 568306"/>
                <a:gd name="connsiteX14" fmla="*/ 8126 w 13759"/>
                <a:gd name="connsiteY14" fmla="*/ 561704 h 568306"/>
                <a:gd name="connsiteX15" fmla="*/ 8126 w 13759"/>
                <a:gd name="connsiteY15" fmla="*/ 568307 h 568306"/>
                <a:gd name="connsiteX16" fmla="*/ 9523 w 13759"/>
                <a:gd name="connsiteY16" fmla="*/ 568307 h 568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59" h="568306">
                  <a:moveTo>
                    <a:pt x="10919" y="567545"/>
                  </a:moveTo>
                  <a:cubicBezTo>
                    <a:pt x="11427" y="567329"/>
                    <a:pt x="11897" y="567024"/>
                    <a:pt x="12316" y="566656"/>
                  </a:cubicBezTo>
                  <a:lnTo>
                    <a:pt x="12950" y="565767"/>
                  </a:lnTo>
                  <a:cubicBezTo>
                    <a:pt x="13255" y="565374"/>
                    <a:pt x="13509" y="564942"/>
                    <a:pt x="13712" y="564497"/>
                  </a:cubicBezTo>
                  <a:cubicBezTo>
                    <a:pt x="13763" y="564117"/>
                    <a:pt x="13763" y="563736"/>
                    <a:pt x="13712" y="563355"/>
                  </a:cubicBezTo>
                  <a:cubicBezTo>
                    <a:pt x="13776" y="562847"/>
                    <a:pt x="13776" y="562339"/>
                    <a:pt x="13712" y="561831"/>
                  </a:cubicBezTo>
                  <a:lnTo>
                    <a:pt x="13712" y="561831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704"/>
                  </a:lnTo>
                  <a:cubicBezTo>
                    <a:pt x="13" y="564967"/>
                    <a:pt x="2374" y="567748"/>
                    <a:pt x="5587" y="568307"/>
                  </a:cubicBezTo>
                  <a:lnTo>
                    <a:pt x="5587" y="561704"/>
                  </a:lnTo>
                  <a:cubicBezTo>
                    <a:pt x="5587" y="561006"/>
                    <a:pt x="6158" y="560435"/>
                    <a:pt x="6856" y="560435"/>
                  </a:cubicBezTo>
                  <a:cubicBezTo>
                    <a:pt x="7555" y="560435"/>
                    <a:pt x="8126" y="561006"/>
                    <a:pt x="8126" y="561704"/>
                  </a:cubicBezTo>
                  <a:lnTo>
                    <a:pt x="8126" y="568307"/>
                  </a:lnTo>
                  <a:lnTo>
                    <a:pt x="9523" y="56830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6A111187-7462-4471-8D0C-90B452AD0DD3}"/>
                </a:ext>
              </a:extLst>
            </p:cNvPr>
            <p:cNvSpPr/>
            <p:nvPr/>
          </p:nvSpPr>
          <p:spPr>
            <a:xfrm>
              <a:off x="2398913" y="6456186"/>
              <a:ext cx="174325" cy="13839"/>
            </a:xfrm>
            <a:custGeom>
              <a:avLst/>
              <a:gdLst>
                <a:gd name="connsiteX0" fmla="*/ 0 w 174325"/>
                <a:gd name="connsiteY0" fmla="*/ 7872 h 13839"/>
                <a:gd name="connsiteX1" fmla="*/ 0 w 174325"/>
                <a:gd name="connsiteY1" fmla="*/ 9776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39 h 13839"/>
                <a:gd name="connsiteX5" fmla="*/ 174326 w 174325"/>
                <a:gd name="connsiteY5" fmla="*/ 13839 h 13839"/>
                <a:gd name="connsiteX6" fmla="*/ 167469 w 174325"/>
                <a:gd name="connsiteY6" fmla="*/ 6983 h 13839"/>
                <a:gd name="connsiteX7" fmla="*/ 174326 w 174325"/>
                <a:gd name="connsiteY7" fmla="*/ 0 h 13839"/>
                <a:gd name="connsiteX8" fmla="*/ 0 w 174325"/>
                <a:gd name="connsiteY8" fmla="*/ 0 h 13839"/>
                <a:gd name="connsiteX9" fmla="*/ 0 w 174325"/>
                <a:gd name="connsiteY9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4325" h="13839">
                  <a:moveTo>
                    <a:pt x="0" y="7872"/>
                  </a:moveTo>
                  <a:lnTo>
                    <a:pt x="0" y="9776"/>
                  </a:lnTo>
                  <a:cubicBezTo>
                    <a:pt x="0" y="9776"/>
                    <a:pt x="0" y="10411"/>
                    <a:pt x="0" y="10665"/>
                  </a:cubicBezTo>
                  <a:cubicBezTo>
                    <a:pt x="0" y="10919"/>
                    <a:pt x="0" y="10665"/>
                    <a:pt x="0" y="11554"/>
                  </a:cubicBezTo>
                  <a:lnTo>
                    <a:pt x="0" y="13839"/>
                  </a:lnTo>
                  <a:lnTo>
                    <a:pt x="174326" y="13839"/>
                  </a:lnTo>
                  <a:cubicBezTo>
                    <a:pt x="170542" y="13839"/>
                    <a:pt x="167469" y="10767"/>
                    <a:pt x="167469" y="6983"/>
                  </a:cubicBezTo>
                  <a:cubicBezTo>
                    <a:pt x="167469" y="3174"/>
                    <a:pt x="170516" y="63"/>
                    <a:pt x="174326" y="0"/>
                  </a:cubicBez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2AE654F-5351-485B-8B5C-D30E83DE6392}"/>
                </a:ext>
              </a:extLst>
            </p:cNvPr>
            <p:cNvSpPr/>
            <p:nvPr/>
          </p:nvSpPr>
          <p:spPr>
            <a:xfrm>
              <a:off x="2566636" y="6457075"/>
              <a:ext cx="13426" cy="13839"/>
            </a:xfrm>
            <a:custGeom>
              <a:avLst/>
              <a:gdLst>
                <a:gd name="connsiteX0" fmla="*/ 12570 w 13426"/>
                <a:gd name="connsiteY0" fmla="*/ 10031 h 13839"/>
                <a:gd name="connsiteX1" fmla="*/ 13332 w 13426"/>
                <a:gd name="connsiteY1" fmla="*/ 8888 h 13839"/>
                <a:gd name="connsiteX2" fmla="*/ 13332 w 13426"/>
                <a:gd name="connsiteY2" fmla="*/ 6729 h 13839"/>
                <a:gd name="connsiteX3" fmla="*/ 13332 w 13426"/>
                <a:gd name="connsiteY3" fmla="*/ 6729 h 13839"/>
                <a:gd name="connsiteX4" fmla="*/ 13332 w 13426"/>
                <a:gd name="connsiteY4" fmla="*/ 4825 h 13839"/>
                <a:gd name="connsiteX5" fmla="*/ 6856 w 13426"/>
                <a:gd name="connsiteY5" fmla="*/ 0 h 13839"/>
                <a:gd name="connsiteX6" fmla="*/ 6856 w 13426"/>
                <a:gd name="connsiteY6" fmla="*/ 0 h 13839"/>
                <a:gd name="connsiteX7" fmla="*/ 0 w 13426"/>
                <a:gd name="connsiteY7" fmla="*/ 6983 h 13839"/>
                <a:gd name="connsiteX8" fmla="*/ 6856 w 13426"/>
                <a:gd name="connsiteY8" fmla="*/ 13839 h 13839"/>
                <a:gd name="connsiteX9" fmla="*/ 6856 w 13426"/>
                <a:gd name="connsiteY9" fmla="*/ 13839 h 13839"/>
                <a:gd name="connsiteX10" fmla="*/ 12570 w 13426"/>
                <a:gd name="connsiteY10" fmla="*/ 10031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26" h="13839">
                  <a:moveTo>
                    <a:pt x="12570" y="10031"/>
                  </a:moveTo>
                  <a:lnTo>
                    <a:pt x="13332" y="8888"/>
                  </a:lnTo>
                  <a:cubicBezTo>
                    <a:pt x="13459" y="8177"/>
                    <a:pt x="13459" y="7440"/>
                    <a:pt x="13332" y="6729"/>
                  </a:cubicBezTo>
                  <a:lnTo>
                    <a:pt x="13332" y="6729"/>
                  </a:lnTo>
                  <a:cubicBezTo>
                    <a:pt x="13332" y="5967"/>
                    <a:pt x="13332" y="5333"/>
                    <a:pt x="13332" y="4825"/>
                  </a:cubicBezTo>
                  <a:cubicBezTo>
                    <a:pt x="12418" y="2006"/>
                    <a:pt x="9815" y="76"/>
                    <a:pt x="685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6856" y="13839"/>
                  </a:lnTo>
                  <a:cubicBezTo>
                    <a:pt x="9319" y="13738"/>
                    <a:pt x="11529" y="12265"/>
                    <a:pt x="12570" y="10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0E97D154-6F27-42B9-9D95-3AF36E7FFC0D}"/>
                </a:ext>
              </a:extLst>
            </p:cNvPr>
            <p:cNvSpPr/>
            <p:nvPr/>
          </p:nvSpPr>
          <p:spPr>
            <a:xfrm>
              <a:off x="3284888" y="5813005"/>
              <a:ext cx="10335" cy="7962"/>
            </a:xfrm>
            <a:custGeom>
              <a:avLst/>
              <a:gdLst>
                <a:gd name="connsiteX0" fmla="*/ 10284 w 10335"/>
                <a:gd name="connsiteY0" fmla="*/ 7962 h 7962"/>
                <a:gd name="connsiteX1" fmla="*/ 10284 w 10335"/>
                <a:gd name="connsiteY1" fmla="*/ 6947 h 7962"/>
                <a:gd name="connsiteX2" fmla="*/ 3301 w 10335"/>
                <a:gd name="connsiteY2" fmla="*/ 91 h 7962"/>
                <a:gd name="connsiteX3" fmla="*/ 1270 w 10335"/>
                <a:gd name="connsiteY3" fmla="*/ 91 h 7962"/>
                <a:gd name="connsiteX4" fmla="*/ 0 w 10335"/>
                <a:gd name="connsiteY4" fmla="*/ 91 h 7962"/>
                <a:gd name="connsiteX5" fmla="*/ 0 w 10335"/>
                <a:gd name="connsiteY5" fmla="*/ 91 h 7962"/>
                <a:gd name="connsiteX6" fmla="*/ 1270 w 10335"/>
                <a:gd name="connsiteY6" fmla="*/ 91 h 7962"/>
                <a:gd name="connsiteX7" fmla="*/ 3428 w 10335"/>
                <a:gd name="connsiteY7" fmla="*/ 91 h 7962"/>
                <a:gd name="connsiteX8" fmla="*/ 10335 w 10335"/>
                <a:gd name="connsiteY8" fmla="*/ 7144 h 7962"/>
                <a:gd name="connsiteX9" fmla="*/ 10284 w 10335"/>
                <a:gd name="connsiteY9" fmla="*/ 7962 h 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335" h="7962">
                  <a:moveTo>
                    <a:pt x="10284" y="7962"/>
                  </a:moveTo>
                  <a:lnTo>
                    <a:pt x="10284" y="6947"/>
                  </a:lnTo>
                  <a:cubicBezTo>
                    <a:pt x="10221" y="3140"/>
                    <a:pt x="7110" y="91"/>
                    <a:pt x="3301" y="91"/>
                  </a:cubicBezTo>
                  <a:lnTo>
                    <a:pt x="1270" y="91"/>
                  </a:lnTo>
                  <a:lnTo>
                    <a:pt x="0" y="91"/>
                  </a:lnTo>
                  <a:lnTo>
                    <a:pt x="0" y="91"/>
                  </a:lnTo>
                  <a:lnTo>
                    <a:pt x="1270" y="91"/>
                  </a:lnTo>
                  <a:cubicBezTo>
                    <a:pt x="1981" y="-30"/>
                    <a:pt x="2717" y="-30"/>
                    <a:pt x="3428" y="91"/>
                  </a:cubicBezTo>
                  <a:cubicBezTo>
                    <a:pt x="7288" y="130"/>
                    <a:pt x="10386" y="3288"/>
                    <a:pt x="10335" y="7144"/>
                  </a:cubicBezTo>
                  <a:cubicBezTo>
                    <a:pt x="10335" y="7418"/>
                    <a:pt x="10322" y="7691"/>
                    <a:pt x="10284" y="79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5CA895B1-0E0A-4E3E-92CD-2C18EC33744E}"/>
                </a:ext>
              </a:extLst>
            </p:cNvPr>
            <p:cNvSpPr/>
            <p:nvPr/>
          </p:nvSpPr>
          <p:spPr>
            <a:xfrm>
              <a:off x="3286284" y="5814656"/>
              <a:ext cx="7929" cy="103441"/>
            </a:xfrm>
            <a:custGeom>
              <a:avLst/>
              <a:gdLst>
                <a:gd name="connsiteX0" fmla="*/ 3174 w 7929"/>
                <a:gd name="connsiteY0" fmla="*/ 103061 h 103441"/>
                <a:gd name="connsiteX1" fmla="*/ 3936 w 7929"/>
                <a:gd name="connsiteY1" fmla="*/ 103061 h 103441"/>
                <a:gd name="connsiteX2" fmla="*/ 5206 w 7929"/>
                <a:gd name="connsiteY2" fmla="*/ 103061 h 103441"/>
                <a:gd name="connsiteX3" fmla="*/ 6222 w 7929"/>
                <a:gd name="connsiteY3" fmla="*/ 102299 h 103441"/>
                <a:gd name="connsiteX4" fmla="*/ 7237 w 7929"/>
                <a:gd name="connsiteY4" fmla="*/ 101411 h 103441"/>
                <a:gd name="connsiteX5" fmla="*/ 7872 w 7929"/>
                <a:gd name="connsiteY5" fmla="*/ 100395 h 103441"/>
                <a:gd name="connsiteX6" fmla="*/ 7872 w 7929"/>
                <a:gd name="connsiteY6" fmla="*/ 99125 h 103441"/>
                <a:gd name="connsiteX7" fmla="*/ 7872 w 7929"/>
                <a:gd name="connsiteY7" fmla="*/ 98236 h 103441"/>
                <a:gd name="connsiteX8" fmla="*/ 7872 w 7929"/>
                <a:gd name="connsiteY8" fmla="*/ 97094 h 103441"/>
                <a:gd name="connsiteX9" fmla="*/ 7872 w 7929"/>
                <a:gd name="connsiteY9" fmla="*/ 97094 h 103441"/>
                <a:gd name="connsiteX10" fmla="*/ 7872 w 7929"/>
                <a:gd name="connsiteY10" fmla="*/ 6947 h 103441"/>
                <a:gd name="connsiteX11" fmla="*/ 2159 w 7929"/>
                <a:gd name="connsiteY11" fmla="*/ 90 h 103441"/>
                <a:gd name="connsiteX12" fmla="*/ 0 w 7929"/>
                <a:gd name="connsiteY12" fmla="*/ 90 h 103441"/>
                <a:gd name="connsiteX13" fmla="*/ 4825 w 7929"/>
                <a:gd name="connsiteY13" fmla="*/ 6566 h 103441"/>
                <a:gd name="connsiteX14" fmla="*/ 4825 w 7929"/>
                <a:gd name="connsiteY14" fmla="*/ 97475 h 103441"/>
                <a:gd name="connsiteX15" fmla="*/ 1270 w 7929"/>
                <a:gd name="connsiteY15" fmla="*/ 103442 h 103441"/>
                <a:gd name="connsiteX16" fmla="*/ 2159 w 7929"/>
                <a:gd name="connsiteY16" fmla="*/ 103442 h 103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929" h="103441">
                  <a:moveTo>
                    <a:pt x="3174" y="103061"/>
                  </a:moveTo>
                  <a:lnTo>
                    <a:pt x="3936" y="103061"/>
                  </a:lnTo>
                  <a:lnTo>
                    <a:pt x="5206" y="103061"/>
                  </a:lnTo>
                  <a:cubicBezTo>
                    <a:pt x="5599" y="102881"/>
                    <a:pt x="5942" y="102622"/>
                    <a:pt x="6222" y="102299"/>
                  </a:cubicBezTo>
                  <a:lnTo>
                    <a:pt x="7237" y="101411"/>
                  </a:lnTo>
                  <a:cubicBezTo>
                    <a:pt x="7491" y="101102"/>
                    <a:pt x="7707" y="100760"/>
                    <a:pt x="7872" y="100395"/>
                  </a:cubicBezTo>
                  <a:cubicBezTo>
                    <a:pt x="7948" y="99974"/>
                    <a:pt x="7948" y="99545"/>
                    <a:pt x="7872" y="99125"/>
                  </a:cubicBezTo>
                  <a:cubicBezTo>
                    <a:pt x="7885" y="98829"/>
                    <a:pt x="7885" y="98532"/>
                    <a:pt x="7872" y="98236"/>
                  </a:cubicBezTo>
                  <a:cubicBezTo>
                    <a:pt x="7872" y="98236"/>
                    <a:pt x="7872" y="97475"/>
                    <a:pt x="7872" y="97094"/>
                  </a:cubicBezTo>
                  <a:lnTo>
                    <a:pt x="7872" y="97094"/>
                  </a:lnTo>
                  <a:lnTo>
                    <a:pt x="7872" y="6947"/>
                  </a:lnTo>
                  <a:cubicBezTo>
                    <a:pt x="7872" y="3583"/>
                    <a:pt x="5460" y="702"/>
                    <a:pt x="2159" y="90"/>
                  </a:cubicBezTo>
                  <a:cubicBezTo>
                    <a:pt x="1448" y="-30"/>
                    <a:pt x="711" y="-30"/>
                    <a:pt x="0" y="90"/>
                  </a:cubicBezTo>
                  <a:cubicBezTo>
                    <a:pt x="2844" y="973"/>
                    <a:pt x="4787" y="3588"/>
                    <a:pt x="4825" y="6566"/>
                  </a:cubicBezTo>
                  <a:lnTo>
                    <a:pt x="4825" y="97475"/>
                  </a:lnTo>
                  <a:cubicBezTo>
                    <a:pt x="4761" y="99947"/>
                    <a:pt x="3416" y="102207"/>
                    <a:pt x="1270" y="103442"/>
                  </a:cubicBezTo>
                  <a:lnTo>
                    <a:pt x="2159" y="1034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A26AB41A-98A3-492B-9851-4FB3F3C3ABD1}"/>
                </a:ext>
              </a:extLst>
            </p:cNvPr>
            <p:cNvSpPr/>
            <p:nvPr/>
          </p:nvSpPr>
          <p:spPr>
            <a:xfrm>
              <a:off x="3262034" y="5907633"/>
              <a:ext cx="13839" cy="555536"/>
            </a:xfrm>
            <a:custGeom>
              <a:avLst/>
              <a:gdLst>
                <a:gd name="connsiteX0" fmla="*/ 0 w 13839"/>
                <a:gd name="connsiteY0" fmla="*/ 555536 h 555536"/>
                <a:gd name="connsiteX1" fmla="*/ 6983 w 13839"/>
                <a:gd name="connsiteY1" fmla="*/ 548553 h 555536"/>
                <a:gd name="connsiteX2" fmla="*/ 13839 w 13839"/>
                <a:gd name="connsiteY2" fmla="*/ 555536 h 555536"/>
                <a:gd name="connsiteX3" fmla="*/ 13839 w 13839"/>
                <a:gd name="connsiteY3" fmla="*/ 7037 h 555536"/>
                <a:gd name="connsiteX4" fmla="*/ 6983 w 13839"/>
                <a:gd name="connsiteY4" fmla="*/ 53 h 555536"/>
                <a:gd name="connsiteX5" fmla="*/ 4952 w 13839"/>
                <a:gd name="connsiteY5" fmla="*/ 53 h 555536"/>
                <a:gd name="connsiteX6" fmla="*/ 3682 w 13839"/>
                <a:gd name="connsiteY6" fmla="*/ 53 h 555536"/>
                <a:gd name="connsiteX7" fmla="*/ 2666 w 13839"/>
                <a:gd name="connsiteY7" fmla="*/ 815 h 555536"/>
                <a:gd name="connsiteX8" fmla="*/ 1777 w 13839"/>
                <a:gd name="connsiteY8" fmla="*/ 1704 h 555536"/>
                <a:gd name="connsiteX9" fmla="*/ 1016 w 13839"/>
                <a:gd name="connsiteY9" fmla="*/ 2847 h 555536"/>
                <a:gd name="connsiteX10" fmla="*/ 1016 w 13839"/>
                <a:gd name="connsiteY10" fmla="*/ 3989 h 555536"/>
                <a:gd name="connsiteX11" fmla="*/ 1016 w 13839"/>
                <a:gd name="connsiteY11" fmla="*/ 5386 h 555536"/>
                <a:gd name="connsiteX12" fmla="*/ 1016 w 13839"/>
                <a:gd name="connsiteY12" fmla="*/ 6148 h 555536"/>
                <a:gd name="connsiteX13" fmla="*/ 1016 w 13839"/>
                <a:gd name="connsiteY13" fmla="*/ 554647 h 55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555536">
                  <a:moveTo>
                    <a:pt x="0" y="555536"/>
                  </a:moveTo>
                  <a:cubicBezTo>
                    <a:pt x="0" y="551676"/>
                    <a:pt x="3123" y="548553"/>
                    <a:pt x="6983" y="548553"/>
                  </a:cubicBezTo>
                  <a:cubicBezTo>
                    <a:pt x="10792" y="548616"/>
                    <a:pt x="13839" y="551727"/>
                    <a:pt x="13839" y="555536"/>
                  </a:cubicBezTo>
                  <a:lnTo>
                    <a:pt x="13839" y="7037"/>
                  </a:lnTo>
                  <a:cubicBezTo>
                    <a:pt x="13839" y="3229"/>
                    <a:pt x="10792" y="123"/>
                    <a:pt x="6983" y="53"/>
                  </a:cubicBezTo>
                  <a:cubicBezTo>
                    <a:pt x="6310" y="-18"/>
                    <a:pt x="5625" y="-18"/>
                    <a:pt x="4952" y="53"/>
                  </a:cubicBezTo>
                  <a:lnTo>
                    <a:pt x="3682" y="53"/>
                  </a:lnTo>
                  <a:lnTo>
                    <a:pt x="2666" y="815"/>
                  </a:lnTo>
                  <a:lnTo>
                    <a:pt x="1777" y="1704"/>
                  </a:lnTo>
                  <a:cubicBezTo>
                    <a:pt x="1434" y="2021"/>
                    <a:pt x="1181" y="2412"/>
                    <a:pt x="1016" y="2847"/>
                  </a:cubicBezTo>
                  <a:cubicBezTo>
                    <a:pt x="965" y="3226"/>
                    <a:pt x="965" y="3610"/>
                    <a:pt x="1016" y="3989"/>
                  </a:cubicBezTo>
                  <a:cubicBezTo>
                    <a:pt x="952" y="4453"/>
                    <a:pt x="952" y="4923"/>
                    <a:pt x="1016" y="5386"/>
                  </a:cubicBezTo>
                  <a:cubicBezTo>
                    <a:pt x="965" y="5637"/>
                    <a:pt x="965" y="5896"/>
                    <a:pt x="1016" y="6148"/>
                  </a:cubicBezTo>
                  <a:lnTo>
                    <a:pt x="1016" y="5546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AF2703B9-A227-412F-8218-E3CE6269A231}"/>
                </a:ext>
              </a:extLst>
            </p:cNvPr>
            <p:cNvSpPr/>
            <p:nvPr/>
          </p:nvSpPr>
          <p:spPr>
            <a:xfrm>
              <a:off x="3261907" y="6456313"/>
              <a:ext cx="13887" cy="14940"/>
            </a:xfrm>
            <a:custGeom>
              <a:avLst/>
              <a:gdLst>
                <a:gd name="connsiteX0" fmla="*/ 13839 w 13887"/>
                <a:gd name="connsiteY0" fmla="*/ 9649 h 14940"/>
                <a:gd name="connsiteX1" fmla="*/ 13839 w 13887"/>
                <a:gd name="connsiteY1" fmla="*/ 9649 h 14940"/>
                <a:gd name="connsiteX2" fmla="*/ 13839 w 13887"/>
                <a:gd name="connsiteY2" fmla="*/ 8126 h 14940"/>
                <a:gd name="connsiteX3" fmla="*/ 13839 w 13887"/>
                <a:gd name="connsiteY3" fmla="*/ 6983 h 14940"/>
                <a:gd name="connsiteX4" fmla="*/ 13839 w 13887"/>
                <a:gd name="connsiteY4" fmla="*/ 6983 h 14940"/>
                <a:gd name="connsiteX5" fmla="*/ 6983 w 13887"/>
                <a:gd name="connsiteY5" fmla="*/ 0 h 14940"/>
                <a:gd name="connsiteX6" fmla="*/ 0 w 13887"/>
                <a:gd name="connsiteY6" fmla="*/ 6983 h 14940"/>
                <a:gd name="connsiteX7" fmla="*/ 0 w 13887"/>
                <a:gd name="connsiteY7" fmla="*/ 7872 h 14940"/>
                <a:gd name="connsiteX8" fmla="*/ 6983 w 13887"/>
                <a:gd name="connsiteY8" fmla="*/ 14855 h 14940"/>
                <a:gd name="connsiteX9" fmla="*/ 9650 w 13887"/>
                <a:gd name="connsiteY9" fmla="*/ 14855 h 14940"/>
                <a:gd name="connsiteX10" fmla="*/ 10411 w 13887"/>
                <a:gd name="connsiteY10" fmla="*/ 14855 h 14940"/>
                <a:gd name="connsiteX11" fmla="*/ 11808 w 13887"/>
                <a:gd name="connsiteY11" fmla="*/ 13839 h 14940"/>
                <a:gd name="connsiteX12" fmla="*/ 11808 w 13887"/>
                <a:gd name="connsiteY12" fmla="*/ 12951 h 14940"/>
                <a:gd name="connsiteX13" fmla="*/ 12570 w 13887"/>
                <a:gd name="connsiteY13" fmla="*/ 11681 h 14940"/>
                <a:gd name="connsiteX14" fmla="*/ 13839 w 13887"/>
                <a:gd name="connsiteY14" fmla="*/ 9649 h 1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7" h="14940">
                  <a:moveTo>
                    <a:pt x="13839" y="9649"/>
                  </a:moveTo>
                  <a:lnTo>
                    <a:pt x="13839" y="9649"/>
                  </a:lnTo>
                  <a:cubicBezTo>
                    <a:pt x="13903" y="9142"/>
                    <a:pt x="13903" y="8634"/>
                    <a:pt x="13839" y="8126"/>
                  </a:cubicBezTo>
                  <a:lnTo>
                    <a:pt x="13839" y="6983"/>
                  </a:ln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7872" y="14969"/>
                    <a:pt x="8761" y="14969"/>
                    <a:pt x="9650" y="14855"/>
                  </a:cubicBezTo>
                  <a:lnTo>
                    <a:pt x="10411" y="14855"/>
                  </a:lnTo>
                  <a:lnTo>
                    <a:pt x="11808" y="13839"/>
                  </a:lnTo>
                  <a:lnTo>
                    <a:pt x="11808" y="12951"/>
                  </a:lnTo>
                  <a:cubicBezTo>
                    <a:pt x="12138" y="12570"/>
                    <a:pt x="12392" y="12151"/>
                    <a:pt x="12570" y="11681"/>
                  </a:cubicBezTo>
                  <a:cubicBezTo>
                    <a:pt x="12570" y="11681"/>
                    <a:pt x="13839" y="9903"/>
                    <a:pt x="13839" y="964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A6C5A6AC-68DE-47CA-BA47-74A8FD2A2ECB}"/>
                </a:ext>
              </a:extLst>
            </p:cNvPr>
            <p:cNvSpPr/>
            <p:nvPr/>
          </p:nvSpPr>
          <p:spPr>
            <a:xfrm>
              <a:off x="244284" y="6401082"/>
              <a:ext cx="13884" cy="6856"/>
            </a:xfrm>
            <a:custGeom>
              <a:avLst/>
              <a:gdLst>
                <a:gd name="connsiteX0" fmla="*/ 9649 w 13884"/>
                <a:gd name="connsiteY0" fmla="*/ 5841 h 6856"/>
                <a:gd name="connsiteX1" fmla="*/ 10919 w 13884"/>
                <a:gd name="connsiteY1" fmla="*/ 5841 h 6856"/>
                <a:gd name="connsiteX2" fmla="*/ 12062 w 13884"/>
                <a:gd name="connsiteY2" fmla="*/ 5079 h 6856"/>
                <a:gd name="connsiteX3" fmla="*/ 13078 w 13884"/>
                <a:gd name="connsiteY3" fmla="*/ 4317 h 6856"/>
                <a:gd name="connsiteX4" fmla="*/ 13839 w 13884"/>
                <a:gd name="connsiteY4" fmla="*/ 3174 h 6856"/>
                <a:gd name="connsiteX5" fmla="*/ 13839 w 13884"/>
                <a:gd name="connsiteY5" fmla="*/ 2412 h 6856"/>
                <a:gd name="connsiteX6" fmla="*/ 13839 w 13884"/>
                <a:gd name="connsiteY6" fmla="*/ 2412 h 6856"/>
                <a:gd name="connsiteX7" fmla="*/ 13839 w 13884"/>
                <a:gd name="connsiteY7" fmla="*/ 1143 h 6856"/>
                <a:gd name="connsiteX8" fmla="*/ 13839 w 13884"/>
                <a:gd name="connsiteY8" fmla="*/ 0 h 6856"/>
                <a:gd name="connsiteX9" fmla="*/ 13839 w 13884"/>
                <a:gd name="connsiteY9" fmla="*/ 0 h 6856"/>
                <a:gd name="connsiteX10" fmla="*/ 6983 w 13884"/>
                <a:gd name="connsiteY10" fmla="*/ 6856 h 6856"/>
                <a:gd name="connsiteX11" fmla="*/ 0 w 13884"/>
                <a:gd name="connsiteY11" fmla="*/ 0 h 6856"/>
                <a:gd name="connsiteX12" fmla="*/ 0 w 13884"/>
                <a:gd name="connsiteY12" fmla="*/ 0 h 6856"/>
                <a:gd name="connsiteX13" fmla="*/ 5587 w 13884"/>
                <a:gd name="connsiteY13" fmla="*/ 6602 h 6856"/>
                <a:gd name="connsiteX14" fmla="*/ 6983 w 13884"/>
                <a:gd name="connsiteY14" fmla="*/ 6602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4" h="6856">
                  <a:moveTo>
                    <a:pt x="9649" y="5841"/>
                  </a:moveTo>
                  <a:cubicBezTo>
                    <a:pt x="10070" y="5917"/>
                    <a:pt x="10499" y="5917"/>
                    <a:pt x="10919" y="5841"/>
                  </a:cubicBezTo>
                  <a:cubicBezTo>
                    <a:pt x="10919" y="5841"/>
                    <a:pt x="11681" y="5841"/>
                    <a:pt x="12062" y="5079"/>
                  </a:cubicBezTo>
                  <a:lnTo>
                    <a:pt x="13078" y="4317"/>
                  </a:lnTo>
                  <a:lnTo>
                    <a:pt x="13839" y="3174"/>
                  </a:lnTo>
                  <a:lnTo>
                    <a:pt x="13839" y="2412"/>
                  </a:lnTo>
                  <a:lnTo>
                    <a:pt x="13839" y="2412"/>
                  </a:lnTo>
                  <a:cubicBezTo>
                    <a:pt x="13899" y="1994"/>
                    <a:pt x="13899" y="1562"/>
                    <a:pt x="13839" y="1143"/>
                  </a:cubicBezTo>
                  <a:cubicBezTo>
                    <a:pt x="13899" y="762"/>
                    <a:pt x="13899" y="381"/>
                    <a:pt x="13839" y="0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cubicBezTo>
                    <a:pt x="14" y="3263"/>
                    <a:pt x="2369" y="6044"/>
                    <a:pt x="5587" y="6602"/>
                  </a:cubicBezTo>
                  <a:lnTo>
                    <a:pt x="6983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374C719C-85B0-46BC-AD6A-C139A8A45EB6}"/>
                </a:ext>
              </a:extLst>
            </p:cNvPr>
            <p:cNvSpPr/>
            <p:nvPr/>
          </p:nvSpPr>
          <p:spPr>
            <a:xfrm>
              <a:off x="256727" y="4969777"/>
              <a:ext cx="13236" cy="777676"/>
            </a:xfrm>
            <a:custGeom>
              <a:avLst/>
              <a:gdLst>
                <a:gd name="connsiteX0" fmla="*/ 6221 w 13236"/>
                <a:gd name="connsiteY0" fmla="*/ 770820 h 777676"/>
                <a:gd name="connsiteX1" fmla="*/ 13205 w 13236"/>
                <a:gd name="connsiteY1" fmla="*/ 777676 h 777676"/>
                <a:gd name="connsiteX2" fmla="*/ 13205 w 13236"/>
                <a:gd name="connsiteY2" fmla="*/ 6983 h 777676"/>
                <a:gd name="connsiteX3" fmla="*/ 13205 w 13236"/>
                <a:gd name="connsiteY3" fmla="*/ 6983 h 777676"/>
                <a:gd name="connsiteX4" fmla="*/ 13205 w 13236"/>
                <a:gd name="connsiteY4" fmla="*/ 5587 h 777676"/>
                <a:gd name="connsiteX5" fmla="*/ 13205 w 13236"/>
                <a:gd name="connsiteY5" fmla="*/ 4190 h 777676"/>
                <a:gd name="connsiteX6" fmla="*/ 13205 w 13236"/>
                <a:gd name="connsiteY6" fmla="*/ 4190 h 777676"/>
                <a:gd name="connsiteX7" fmla="*/ 6856 w 13236"/>
                <a:gd name="connsiteY7" fmla="*/ 0 h 777676"/>
                <a:gd name="connsiteX8" fmla="*/ 1524 w 13236"/>
                <a:gd name="connsiteY8" fmla="*/ 2921 h 777676"/>
                <a:gd name="connsiteX9" fmla="*/ 0 w 13236"/>
                <a:gd name="connsiteY9" fmla="*/ 6983 h 777676"/>
                <a:gd name="connsiteX10" fmla="*/ 0 w 13236"/>
                <a:gd name="connsiteY10" fmla="*/ 777676 h 777676"/>
                <a:gd name="connsiteX11" fmla="*/ 6221 w 13236"/>
                <a:gd name="connsiteY11" fmla="*/ 770820 h 777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236" h="777676">
                  <a:moveTo>
                    <a:pt x="6221" y="770820"/>
                  </a:moveTo>
                  <a:cubicBezTo>
                    <a:pt x="10029" y="770820"/>
                    <a:pt x="13135" y="773870"/>
                    <a:pt x="13205" y="777676"/>
                  </a:cubicBezTo>
                  <a:lnTo>
                    <a:pt x="13205" y="6983"/>
                  </a:lnTo>
                  <a:lnTo>
                    <a:pt x="13205" y="6983"/>
                  </a:lnTo>
                  <a:cubicBezTo>
                    <a:pt x="13205" y="6983"/>
                    <a:pt x="13205" y="6095"/>
                    <a:pt x="13205" y="5587"/>
                  </a:cubicBezTo>
                  <a:cubicBezTo>
                    <a:pt x="13247" y="5122"/>
                    <a:pt x="13247" y="4655"/>
                    <a:pt x="13205" y="4190"/>
                  </a:cubicBezTo>
                  <a:lnTo>
                    <a:pt x="13205" y="4190"/>
                  </a:lnTo>
                  <a:cubicBezTo>
                    <a:pt x="12128" y="1641"/>
                    <a:pt x="9624" y="-12"/>
                    <a:pt x="6856" y="0"/>
                  </a:cubicBezTo>
                  <a:cubicBezTo>
                    <a:pt x="4692" y="-20"/>
                    <a:pt x="2673" y="1086"/>
                    <a:pt x="1524" y="2921"/>
                  </a:cubicBezTo>
                  <a:cubicBezTo>
                    <a:pt x="555" y="4054"/>
                    <a:pt x="15" y="5492"/>
                    <a:pt x="0" y="6983"/>
                  </a:cubicBezTo>
                  <a:lnTo>
                    <a:pt x="0" y="777676"/>
                  </a:lnTo>
                  <a:cubicBezTo>
                    <a:pt x="-15" y="774124"/>
                    <a:pt x="2684" y="771149"/>
                    <a:pt x="6221" y="7708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C5E6256C-A4BA-41D0-9669-706E322848E7}"/>
                </a:ext>
              </a:extLst>
            </p:cNvPr>
            <p:cNvSpPr/>
            <p:nvPr/>
          </p:nvSpPr>
          <p:spPr>
            <a:xfrm>
              <a:off x="256092" y="5740597"/>
              <a:ext cx="13839" cy="242888"/>
            </a:xfrm>
            <a:custGeom>
              <a:avLst/>
              <a:gdLst>
                <a:gd name="connsiteX0" fmla="*/ 2539 w 13839"/>
                <a:gd name="connsiteY0" fmla="*/ 241619 h 242888"/>
                <a:gd name="connsiteX1" fmla="*/ 5714 w 13839"/>
                <a:gd name="connsiteY1" fmla="*/ 242889 h 242888"/>
                <a:gd name="connsiteX2" fmla="*/ 6856 w 13839"/>
                <a:gd name="connsiteY2" fmla="*/ 242889 h 242888"/>
                <a:gd name="connsiteX3" fmla="*/ 8126 w 13839"/>
                <a:gd name="connsiteY3" fmla="*/ 242889 h 242888"/>
                <a:gd name="connsiteX4" fmla="*/ 13839 w 13839"/>
                <a:gd name="connsiteY4" fmla="*/ 236286 h 242888"/>
                <a:gd name="connsiteX5" fmla="*/ 13839 w 13839"/>
                <a:gd name="connsiteY5" fmla="*/ 6856 h 242888"/>
                <a:gd name="connsiteX6" fmla="*/ 6856 w 13839"/>
                <a:gd name="connsiteY6" fmla="*/ 0 h 242888"/>
                <a:gd name="connsiteX7" fmla="*/ 0 w 13839"/>
                <a:gd name="connsiteY7" fmla="*/ 6856 h 242888"/>
                <a:gd name="connsiteX8" fmla="*/ 0 w 13839"/>
                <a:gd name="connsiteY8" fmla="*/ 236286 h 242888"/>
                <a:gd name="connsiteX9" fmla="*/ 1524 w 13839"/>
                <a:gd name="connsiteY9" fmla="*/ 240349 h 242888"/>
                <a:gd name="connsiteX10" fmla="*/ 1524 w 13839"/>
                <a:gd name="connsiteY10" fmla="*/ 240349 h 24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42888">
                  <a:moveTo>
                    <a:pt x="2539" y="241619"/>
                  </a:moveTo>
                  <a:cubicBezTo>
                    <a:pt x="3465" y="242319"/>
                    <a:pt x="4561" y="242758"/>
                    <a:pt x="5714" y="242889"/>
                  </a:cubicBezTo>
                  <a:lnTo>
                    <a:pt x="6856" y="242889"/>
                  </a:lnTo>
                  <a:lnTo>
                    <a:pt x="8126" y="242889"/>
                  </a:lnTo>
                  <a:cubicBezTo>
                    <a:pt x="11394" y="242390"/>
                    <a:pt x="13815" y="239591"/>
                    <a:pt x="13839" y="236286"/>
                  </a:cubicBezTo>
                  <a:lnTo>
                    <a:pt x="13839" y="6856"/>
                  </a:lnTo>
                  <a:cubicBezTo>
                    <a:pt x="13770" y="3050"/>
                    <a:pt x="10664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lnTo>
                    <a:pt x="0" y="236286"/>
                  </a:lnTo>
                  <a:cubicBezTo>
                    <a:pt x="46" y="237772"/>
                    <a:pt x="581" y="239200"/>
                    <a:pt x="1524" y="240349"/>
                  </a:cubicBezTo>
                  <a:lnTo>
                    <a:pt x="1524" y="2403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3587A5C-5FE0-47E8-9BFB-04DB856FC288}"/>
                </a:ext>
              </a:extLst>
            </p:cNvPr>
            <p:cNvSpPr/>
            <p:nvPr/>
          </p:nvSpPr>
          <p:spPr>
            <a:xfrm>
              <a:off x="692477" y="6084171"/>
              <a:ext cx="12876" cy="315006"/>
            </a:xfrm>
            <a:custGeom>
              <a:avLst/>
              <a:gdLst>
                <a:gd name="connsiteX0" fmla="*/ 5840 w 12876"/>
                <a:gd name="connsiteY0" fmla="*/ 308531 h 315006"/>
                <a:gd name="connsiteX1" fmla="*/ 12824 w 12876"/>
                <a:gd name="connsiteY1" fmla="*/ 308531 h 315006"/>
                <a:gd name="connsiteX2" fmla="*/ 12824 w 12876"/>
                <a:gd name="connsiteY2" fmla="*/ 3809 h 315006"/>
                <a:gd name="connsiteX3" fmla="*/ 12824 w 12876"/>
                <a:gd name="connsiteY3" fmla="*/ 3809 h 315006"/>
                <a:gd name="connsiteX4" fmla="*/ 12824 w 12876"/>
                <a:gd name="connsiteY4" fmla="*/ 2412 h 315006"/>
                <a:gd name="connsiteX5" fmla="*/ 12824 w 12876"/>
                <a:gd name="connsiteY5" fmla="*/ 1016 h 315006"/>
                <a:gd name="connsiteX6" fmla="*/ 12824 w 12876"/>
                <a:gd name="connsiteY6" fmla="*/ 0 h 315006"/>
                <a:gd name="connsiteX7" fmla="*/ 12824 w 12876"/>
                <a:gd name="connsiteY7" fmla="*/ 2031 h 315006"/>
                <a:gd name="connsiteX8" fmla="*/ 5840 w 12876"/>
                <a:gd name="connsiteY8" fmla="*/ 8888 h 315006"/>
                <a:gd name="connsiteX9" fmla="*/ 0 w 12876"/>
                <a:gd name="connsiteY9" fmla="*/ 8888 h 315006"/>
                <a:gd name="connsiteX10" fmla="*/ 0 w 12876"/>
                <a:gd name="connsiteY10" fmla="*/ 315006 h 315006"/>
                <a:gd name="connsiteX11" fmla="*/ 5840 w 12876"/>
                <a:gd name="connsiteY11" fmla="*/ 308531 h 31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876" h="315006">
                  <a:moveTo>
                    <a:pt x="5840" y="308531"/>
                  </a:moveTo>
                  <a:lnTo>
                    <a:pt x="12824" y="308531"/>
                  </a:lnTo>
                  <a:lnTo>
                    <a:pt x="12824" y="3809"/>
                  </a:lnTo>
                  <a:lnTo>
                    <a:pt x="12824" y="3809"/>
                  </a:lnTo>
                  <a:cubicBezTo>
                    <a:pt x="12883" y="3339"/>
                    <a:pt x="12883" y="2882"/>
                    <a:pt x="12824" y="2412"/>
                  </a:cubicBezTo>
                  <a:cubicBezTo>
                    <a:pt x="12881" y="1943"/>
                    <a:pt x="12881" y="1485"/>
                    <a:pt x="12824" y="1016"/>
                  </a:cubicBezTo>
                  <a:cubicBezTo>
                    <a:pt x="12863" y="673"/>
                    <a:pt x="12863" y="343"/>
                    <a:pt x="12824" y="0"/>
                  </a:cubicBezTo>
                  <a:cubicBezTo>
                    <a:pt x="12895" y="673"/>
                    <a:pt x="12895" y="1359"/>
                    <a:pt x="12824" y="2031"/>
                  </a:cubicBezTo>
                  <a:cubicBezTo>
                    <a:pt x="12754" y="5840"/>
                    <a:pt x="9648" y="8888"/>
                    <a:pt x="5840" y="8888"/>
                  </a:cubicBezTo>
                  <a:lnTo>
                    <a:pt x="0" y="8888"/>
                  </a:lnTo>
                  <a:lnTo>
                    <a:pt x="0" y="315006"/>
                  </a:lnTo>
                  <a:cubicBezTo>
                    <a:pt x="146" y="311731"/>
                    <a:pt x="2595" y="309014"/>
                    <a:pt x="5840" y="3085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DBE7DFE-0BE4-4DA0-888F-42AD3E39F3E6}"/>
                </a:ext>
              </a:extLst>
            </p:cNvPr>
            <p:cNvSpPr/>
            <p:nvPr/>
          </p:nvSpPr>
          <p:spPr>
            <a:xfrm>
              <a:off x="691461" y="6402479"/>
              <a:ext cx="8506" cy="4452"/>
            </a:xfrm>
            <a:custGeom>
              <a:avLst/>
              <a:gdLst>
                <a:gd name="connsiteX0" fmla="*/ 0 w 8506"/>
                <a:gd name="connsiteY0" fmla="*/ 0 h 4452"/>
                <a:gd name="connsiteX1" fmla="*/ 6221 w 8506"/>
                <a:gd name="connsiteY1" fmla="*/ 4444 h 4452"/>
                <a:gd name="connsiteX2" fmla="*/ 8507 w 8506"/>
                <a:gd name="connsiteY2" fmla="*/ 4444 h 4452"/>
                <a:gd name="connsiteX3" fmla="*/ 6856 w 8506"/>
                <a:gd name="connsiteY3" fmla="*/ 4444 h 4452"/>
                <a:gd name="connsiteX4" fmla="*/ 0 w 8506"/>
                <a:gd name="connsiteY4" fmla="*/ 0 h 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6" h="4452">
                  <a:moveTo>
                    <a:pt x="0" y="0"/>
                  </a:moveTo>
                  <a:cubicBezTo>
                    <a:pt x="950" y="2628"/>
                    <a:pt x="3426" y="4393"/>
                    <a:pt x="6221" y="4444"/>
                  </a:cubicBezTo>
                  <a:lnTo>
                    <a:pt x="8507" y="4444"/>
                  </a:lnTo>
                  <a:lnTo>
                    <a:pt x="6856" y="4444"/>
                  </a:lnTo>
                  <a:cubicBezTo>
                    <a:pt x="3852" y="4596"/>
                    <a:pt x="1089" y="28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FF6167B6-3B34-4471-88F6-EE3FABCB9247}"/>
                </a:ext>
              </a:extLst>
            </p:cNvPr>
            <p:cNvSpPr/>
            <p:nvPr/>
          </p:nvSpPr>
          <p:spPr>
            <a:xfrm>
              <a:off x="690781" y="6399558"/>
              <a:ext cx="45" cy="1523"/>
            </a:xfrm>
            <a:custGeom>
              <a:avLst/>
              <a:gdLst>
                <a:gd name="connsiteX0" fmla="*/ 46 w 45"/>
                <a:gd name="connsiteY0" fmla="*/ 0 h 1523"/>
                <a:gd name="connsiteX1" fmla="*/ 46 w 45"/>
                <a:gd name="connsiteY1" fmla="*/ 0 h 1523"/>
                <a:gd name="connsiteX2" fmla="*/ 46 w 45"/>
                <a:gd name="connsiteY2" fmla="*/ 1524 h 1523"/>
                <a:gd name="connsiteX3" fmla="*/ 46 w 45"/>
                <a:gd name="connsiteY3" fmla="*/ 1524 h 1523"/>
                <a:gd name="connsiteX4" fmla="*/ 46 w 45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" h="1523">
                  <a:moveTo>
                    <a:pt x="46" y="0"/>
                  </a:moveTo>
                  <a:lnTo>
                    <a:pt x="46" y="0"/>
                  </a:lnTo>
                  <a:cubicBezTo>
                    <a:pt x="-15" y="508"/>
                    <a:pt x="-15" y="1016"/>
                    <a:pt x="46" y="1524"/>
                  </a:cubicBezTo>
                  <a:lnTo>
                    <a:pt x="46" y="1524"/>
                  </a:lnTo>
                  <a:cubicBezTo>
                    <a:pt x="-8" y="1016"/>
                    <a:pt x="-8" y="508"/>
                    <a:pt x="4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0034BA86-EF20-49E2-9603-A78285822658}"/>
                </a:ext>
              </a:extLst>
            </p:cNvPr>
            <p:cNvSpPr/>
            <p:nvPr/>
          </p:nvSpPr>
          <p:spPr>
            <a:xfrm>
              <a:off x="2385016" y="6464693"/>
              <a:ext cx="104" cy="2158"/>
            </a:xfrm>
            <a:custGeom>
              <a:avLst/>
              <a:gdLst>
                <a:gd name="connsiteX0" fmla="*/ 57 w 104"/>
                <a:gd name="connsiteY0" fmla="*/ 1270 h 2158"/>
                <a:gd name="connsiteX1" fmla="*/ 57 w 104"/>
                <a:gd name="connsiteY1" fmla="*/ 2158 h 2158"/>
                <a:gd name="connsiteX2" fmla="*/ 57 w 104"/>
                <a:gd name="connsiteY2" fmla="*/ 1524 h 2158"/>
                <a:gd name="connsiteX3" fmla="*/ 57 w 10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2158">
                  <a:moveTo>
                    <a:pt x="57" y="1270"/>
                  </a:moveTo>
                  <a:cubicBezTo>
                    <a:pt x="57" y="1270"/>
                    <a:pt x="57" y="1904"/>
                    <a:pt x="57" y="2158"/>
                  </a:cubicBezTo>
                  <a:cubicBezTo>
                    <a:pt x="121" y="1955"/>
                    <a:pt x="121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325BF17D-4E11-4225-9397-0EBC73C4A899}"/>
                </a:ext>
              </a:extLst>
            </p:cNvPr>
            <p:cNvSpPr/>
            <p:nvPr/>
          </p:nvSpPr>
          <p:spPr>
            <a:xfrm>
              <a:off x="2398659" y="6464693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1270 h 2158"/>
                <a:gd name="connsiteX2" fmla="*/ 0 w 57"/>
                <a:gd name="connsiteY2" fmla="*/ 0 h 2158"/>
                <a:gd name="connsiteX3" fmla="*/ 0 w 57"/>
                <a:gd name="connsiteY3" fmla="*/ 1524 h 2158"/>
                <a:gd name="connsiteX4" fmla="*/ 0 w 57"/>
                <a:gd name="connsiteY4" fmla="*/ 2158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0" y="2158"/>
                    <a:pt x="0" y="1524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ubicBezTo>
                    <a:pt x="64" y="1727"/>
                    <a:pt x="64" y="1955"/>
                    <a:pt x="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0022008C-38E8-4140-ADF0-1B394553D80C}"/>
                </a:ext>
              </a:extLst>
            </p:cNvPr>
            <p:cNvSpPr/>
            <p:nvPr/>
          </p:nvSpPr>
          <p:spPr>
            <a:xfrm>
              <a:off x="3651188" y="6460630"/>
              <a:ext cx="13839" cy="404518"/>
            </a:xfrm>
            <a:custGeom>
              <a:avLst/>
              <a:gdLst>
                <a:gd name="connsiteX0" fmla="*/ 13331 w 13839"/>
                <a:gd name="connsiteY0" fmla="*/ 5079 h 404518"/>
                <a:gd name="connsiteX1" fmla="*/ 13331 w 13839"/>
                <a:gd name="connsiteY1" fmla="*/ 3809 h 404518"/>
                <a:gd name="connsiteX2" fmla="*/ 12570 w 13839"/>
                <a:gd name="connsiteY2" fmla="*/ 2666 h 404518"/>
                <a:gd name="connsiteX3" fmla="*/ 11808 w 13839"/>
                <a:gd name="connsiteY3" fmla="*/ 1524 h 404518"/>
                <a:gd name="connsiteX4" fmla="*/ 10792 w 13839"/>
                <a:gd name="connsiteY4" fmla="*/ 762 h 404518"/>
                <a:gd name="connsiteX5" fmla="*/ 9649 w 13839"/>
                <a:gd name="connsiteY5" fmla="*/ 0 h 404518"/>
                <a:gd name="connsiteX6" fmla="*/ 8380 w 13839"/>
                <a:gd name="connsiteY6" fmla="*/ 0 h 404518"/>
                <a:gd name="connsiteX7" fmla="*/ 6856 w 13839"/>
                <a:gd name="connsiteY7" fmla="*/ 0 h 404518"/>
                <a:gd name="connsiteX8" fmla="*/ 0 w 13839"/>
                <a:gd name="connsiteY8" fmla="*/ 6983 h 404518"/>
                <a:gd name="connsiteX9" fmla="*/ 0 w 13839"/>
                <a:gd name="connsiteY9" fmla="*/ 404519 h 404518"/>
                <a:gd name="connsiteX10" fmla="*/ 13839 w 13839"/>
                <a:gd name="connsiteY10" fmla="*/ 404519 h 404518"/>
                <a:gd name="connsiteX11" fmla="*/ 13839 w 13839"/>
                <a:gd name="connsiteY11" fmla="*/ 6348 h 404518"/>
                <a:gd name="connsiteX12" fmla="*/ 13331 w 13839"/>
                <a:gd name="connsiteY12" fmla="*/ 5079 h 404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404518">
                  <a:moveTo>
                    <a:pt x="13331" y="5079"/>
                  </a:moveTo>
                  <a:cubicBezTo>
                    <a:pt x="13331" y="5079"/>
                    <a:pt x="13331" y="4190"/>
                    <a:pt x="13331" y="3809"/>
                  </a:cubicBezTo>
                  <a:lnTo>
                    <a:pt x="12570" y="2666"/>
                  </a:lnTo>
                  <a:cubicBezTo>
                    <a:pt x="12367" y="2260"/>
                    <a:pt x="12100" y="1879"/>
                    <a:pt x="11808" y="1524"/>
                  </a:cubicBezTo>
                  <a:lnTo>
                    <a:pt x="10792" y="762"/>
                  </a:lnTo>
                  <a:lnTo>
                    <a:pt x="9649" y="0"/>
                  </a:lnTo>
                  <a:lnTo>
                    <a:pt x="8380" y="0"/>
                  </a:ln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lnTo>
                    <a:pt x="0" y="404519"/>
                  </a:lnTo>
                  <a:lnTo>
                    <a:pt x="13839" y="404519"/>
                  </a:lnTo>
                  <a:lnTo>
                    <a:pt x="13839" y="6348"/>
                  </a:lnTo>
                  <a:cubicBezTo>
                    <a:pt x="13839" y="6348"/>
                    <a:pt x="13331" y="5587"/>
                    <a:pt x="13331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01A6820-A35D-4256-A4CF-371D152E0BAA}"/>
                </a:ext>
              </a:extLst>
            </p:cNvPr>
            <p:cNvSpPr/>
            <p:nvPr/>
          </p:nvSpPr>
          <p:spPr>
            <a:xfrm>
              <a:off x="998214" y="5792527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39 h 13839"/>
                <a:gd name="connsiteX5" fmla="*/ 6856 w 6856"/>
                <a:gd name="connsiteY5" fmla="*/ 13839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0" y="0"/>
                    <a:pt x="685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6856" y="13839"/>
                  </a:lnTo>
                  <a:cubicBezTo>
                    <a:pt x="3050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384CF9AB-88FD-4315-94E5-8F6847910A51}"/>
                </a:ext>
              </a:extLst>
            </p:cNvPr>
            <p:cNvSpPr/>
            <p:nvPr/>
          </p:nvSpPr>
          <p:spPr>
            <a:xfrm>
              <a:off x="268662" y="6076045"/>
              <a:ext cx="1269" cy="3555"/>
            </a:xfrm>
            <a:custGeom>
              <a:avLst/>
              <a:gdLst>
                <a:gd name="connsiteX0" fmla="*/ 0 w 1269"/>
                <a:gd name="connsiteY0" fmla="*/ 3555 h 3555"/>
                <a:gd name="connsiteX1" fmla="*/ 1270 w 1269"/>
                <a:gd name="connsiteY1" fmla="*/ 3555 h 3555"/>
                <a:gd name="connsiteX2" fmla="*/ 0 w 1269"/>
                <a:gd name="connsiteY2" fmla="*/ 0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0" y="3555"/>
                  </a:moveTo>
                  <a:lnTo>
                    <a:pt x="1270" y="3555"/>
                  </a:lnTo>
                  <a:cubicBezTo>
                    <a:pt x="456" y="2552"/>
                    <a:pt x="8" y="129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9566E6A8-916F-415F-8E6E-CB5D77A80480}"/>
                </a:ext>
              </a:extLst>
            </p:cNvPr>
            <p:cNvSpPr/>
            <p:nvPr/>
          </p:nvSpPr>
          <p:spPr>
            <a:xfrm>
              <a:off x="281358" y="6076045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2" y="1270"/>
                    <a:pt x="715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15C02FDC-C39D-462F-9F9C-92FFC7477B8F}"/>
                </a:ext>
              </a:extLst>
            </p:cNvPr>
            <p:cNvSpPr/>
            <p:nvPr/>
          </p:nvSpPr>
          <p:spPr>
            <a:xfrm>
              <a:off x="409087" y="6075283"/>
              <a:ext cx="13585" cy="4317"/>
            </a:xfrm>
            <a:custGeom>
              <a:avLst/>
              <a:gdLst>
                <a:gd name="connsiteX0" fmla="*/ 13585 w 13585"/>
                <a:gd name="connsiteY0" fmla="*/ 1 h 4317"/>
                <a:gd name="connsiteX1" fmla="*/ 6475 w 13585"/>
                <a:gd name="connsiteY1" fmla="*/ 1 h 4317"/>
                <a:gd name="connsiteX2" fmla="*/ 0 w 13585"/>
                <a:gd name="connsiteY2" fmla="*/ 4318 h 4317"/>
                <a:gd name="connsiteX3" fmla="*/ 7110 w 13585"/>
                <a:gd name="connsiteY3" fmla="*/ 4318 h 4317"/>
                <a:gd name="connsiteX4" fmla="*/ 13585 w 1358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7">
                  <a:moveTo>
                    <a:pt x="13585" y="1"/>
                  </a:moveTo>
                  <a:lnTo>
                    <a:pt x="6475" y="1"/>
                  </a:lnTo>
                  <a:cubicBezTo>
                    <a:pt x="3641" y="-12"/>
                    <a:pt x="1082" y="1702"/>
                    <a:pt x="0" y="4318"/>
                  </a:cubicBezTo>
                  <a:lnTo>
                    <a:pt x="7110" y="4318"/>
                  </a:lnTo>
                  <a:cubicBezTo>
                    <a:pt x="8164" y="1677"/>
                    <a:pt x="10740" y="-37"/>
                    <a:pt x="13585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2368683-DDBF-4EEA-801A-D5AD4212DAF1}"/>
                </a:ext>
              </a:extLst>
            </p:cNvPr>
            <p:cNvSpPr/>
            <p:nvPr/>
          </p:nvSpPr>
          <p:spPr>
            <a:xfrm>
              <a:off x="416197" y="6075283"/>
              <a:ext cx="71355" cy="4317"/>
            </a:xfrm>
            <a:custGeom>
              <a:avLst/>
              <a:gdLst>
                <a:gd name="connsiteX0" fmla="*/ 65007 w 71355"/>
                <a:gd name="connsiteY0" fmla="*/ 1 h 4317"/>
                <a:gd name="connsiteX1" fmla="*/ 6475 w 71355"/>
                <a:gd name="connsiteY1" fmla="*/ 1 h 4317"/>
                <a:gd name="connsiteX2" fmla="*/ 0 w 71355"/>
                <a:gd name="connsiteY2" fmla="*/ 4318 h 4317"/>
                <a:gd name="connsiteX3" fmla="*/ 71355 w 71355"/>
                <a:gd name="connsiteY3" fmla="*/ 4318 h 4317"/>
                <a:gd name="connsiteX4" fmla="*/ 65007 w 7135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65007" y="1"/>
                  </a:moveTo>
                  <a:lnTo>
                    <a:pt x="6475" y="1"/>
                  </a:lnTo>
                  <a:cubicBezTo>
                    <a:pt x="3630" y="-37"/>
                    <a:pt x="1054" y="1677"/>
                    <a:pt x="0" y="4318"/>
                  </a:cubicBezTo>
                  <a:lnTo>
                    <a:pt x="71355" y="4318"/>
                  </a:lnTo>
                  <a:cubicBezTo>
                    <a:pt x="70349" y="1689"/>
                    <a:pt x="67817" y="-25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C4C5E128-66AC-4192-86AD-E6581E3318A8}"/>
                </a:ext>
              </a:extLst>
            </p:cNvPr>
            <p:cNvSpPr/>
            <p:nvPr/>
          </p:nvSpPr>
          <p:spPr>
            <a:xfrm>
              <a:off x="408579" y="5740597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2 h 13712"/>
                <a:gd name="connsiteX2" fmla="*/ 14093 w 14093"/>
                <a:gd name="connsiteY2" fmla="*/ 13712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70" y="10663"/>
                    <a:pt x="3175" y="13712"/>
                    <a:pt x="6983" y="13712"/>
                  </a:cubicBezTo>
                  <a:lnTo>
                    <a:pt x="14093" y="13712"/>
                  </a:lnTo>
                  <a:cubicBezTo>
                    <a:pt x="10307" y="13712"/>
                    <a:pt x="7237" y="10642"/>
                    <a:pt x="7237" y="6856"/>
                  </a:cubicBezTo>
                  <a:cubicBezTo>
                    <a:pt x="7237" y="3070"/>
                    <a:pt x="10307" y="0"/>
                    <a:pt x="14093" y="0"/>
                  </a:cubicBezTo>
                  <a:lnTo>
                    <a:pt x="6983" y="0"/>
                  </a:lnTo>
                  <a:cubicBezTo>
                    <a:pt x="3175" y="0"/>
                    <a:pt x="70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7CA81BC2-12D1-48F4-B51E-CAC4E49F23C7}"/>
                </a:ext>
              </a:extLst>
            </p:cNvPr>
            <p:cNvSpPr/>
            <p:nvPr/>
          </p:nvSpPr>
          <p:spPr>
            <a:xfrm>
              <a:off x="415689" y="5741485"/>
              <a:ext cx="48374" cy="12824"/>
            </a:xfrm>
            <a:custGeom>
              <a:avLst/>
              <a:gdLst>
                <a:gd name="connsiteX0" fmla="*/ 0 w 48374"/>
                <a:gd name="connsiteY0" fmla="*/ 5968 h 12824"/>
                <a:gd name="connsiteX1" fmla="*/ 6983 w 48374"/>
                <a:gd name="connsiteY1" fmla="*/ 12824 h 12824"/>
                <a:gd name="connsiteX2" fmla="*/ 41391 w 48374"/>
                <a:gd name="connsiteY2" fmla="*/ 12824 h 12824"/>
                <a:gd name="connsiteX3" fmla="*/ 48374 w 48374"/>
                <a:gd name="connsiteY3" fmla="*/ 5968 h 12824"/>
                <a:gd name="connsiteX4" fmla="*/ 46724 w 48374"/>
                <a:gd name="connsiteY4" fmla="*/ 1778 h 12824"/>
                <a:gd name="connsiteX5" fmla="*/ 45835 w 48374"/>
                <a:gd name="connsiteY5" fmla="*/ 762 h 12824"/>
                <a:gd name="connsiteX6" fmla="*/ 44692 w 48374"/>
                <a:gd name="connsiteY6" fmla="*/ 0 h 12824"/>
                <a:gd name="connsiteX7" fmla="*/ 43550 w 48374"/>
                <a:gd name="connsiteY7" fmla="*/ 0 h 12824"/>
                <a:gd name="connsiteX8" fmla="*/ 42153 w 48374"/>
                <a:gd name="connsiteY8" fmla="*/ 0 h 12824"/>
                <a:gd name="connsiteX9" fmla="*/ 6983 w 48374"/>
                <a:gd name="connsiteY9" fmla="*/ 0 h 12824"/>
                <a:gd name="connsiteX10" fmla="*/ 0 w 48374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374" h="12824">
                  <a:moveTo>
                    <a:pt x="0" y="5968"/>
                  </a:moveTo>
                  <a:cubicBezTo>
                    <a:pt x="70" y="9774"/>
                    <a:pt x="3175" y="12824"/>
                    <a:pt x="6983" y="12824"/>
                  </a:cubicBezTo>
                  <a:lnTo>
                    <a:pt x="41391" y="12824"/>
                  </a:lnTo>
                  <a:cubicBezTo>
                    <a:pt x="45199" y="12824"/>
                    <a:pt x="48305" y="9774"/>
                    <a:pt x="48374" y="5968"/>
                  </a:cubicBezTo>
                  <a:cubicBezTo>
                    <a:pt x="48367" y="4414"/>
                    <a:pt x="47778" y="2919"/>
                    <a:pt x="46724" y="1778"/>
                  </a:cubicBezTo>
                  <a:cubicBezTo>
                    <a:pt x="46498" y="1384"/>
                    <a:pt x="46196" y="1039"/>
                    <a:pt x="45835" y="762"/>
                  </a:cubicBezTo>
                  <a:lnTo>
                    <a:pt x="44692" y="0"/>
                  </a:lnTo>
                  <a:lnTo>
                    <a:pt x="43550" y="0"/>
                  </a:lnTo>
                  <a:lnTo>
                    <a:pt x="42153" y="0"/>
                  </a:lnTo>
                  <a:lnTo>
                    <a:pt x="6983" y="0"/>
                  </a:lnTo>
                  <a:cubicBezTo>
                    <a:pt x="3490" y="-37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4A282CBD-1D91-4C18-BF96-2276DBDBAA0C}"/>
                </a:ext>
              </a:extLst>
            </p:cNvPr>
            <p:cNvSpPr/>
            <p:nvPr/>
          </p:nvSpPr>
          <p:spPr>
            <a:xfrm>
              <a:off x="1530840" y="6464058"/>
              <a:ext cx="13839" cy="7618"/>
            </a:xfrm>
            <a:custGeom>
              <a:avLst/>
              <a:gdLst>
                <a:gd name="connsiteX0" fmla="*/ 6856 w 13839"/>
                <a:gd name="connsiteY0" fmla="*/ 7618 h 7618"/>
                <a:gd name="connsiteX1" fmla="*/ 13839 w 13839"/>
                <a:gd name="connsiteY1" fmla="*/ 635 h 7618"/>
                <a:gd name="connsiteX2" fmla="*/ 13839 w 13839"/>
                <a:gd name="connsiteY2" fmla="*/ 0 h 7618"/>
                <a:gd name="connsiteX3" fmla="*/ 6856 w 13839"/>
                <a:gd name="connsiteY3" fmla="*/ 6983 h 7618"/>
                <a:gd name="connsiteX4" fmla="*/ 0 w 13839"/>
                <a:gd name="connsiteY4" fmla="*/ 0 h 7618"/>
                <a:gd name="connsiteX5" fmla="*/ 0 w 13839"/>
                <a:gd name="connsiteY5" fmla="*/ 635 h 7618"/>
                <a:gd name="connsiteX6" fmla="*/ 0 w 13839"/>
                <a:gd name="connsiteY6" fmla="*/ 635 h 7618"/>
                <a:gd name="connsiteX7" fmla="*/ 6856 w 13839"/>
                <a:gd name="connsiteY7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7618">
                  <a:moveTo>
                    <a:pt x="6856" y="7618"/>
                  </a:move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39A296B3-24B7-47CD-ACE0-9E77A1B190D3}"/>
                </a:ext>
              </a:extLst>
            </p:cNvPr>
            <p:cNvSpPr/>
            <p:nvPr/>
          </p:nvSpPr>
          <p:spPr>
            <a:xfrm>
              <a:off x="245173" y="6202378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9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0 h 204544"/>
                <a:gd name="connsiteX6" fmla="*/ 0 w 13839"/>
                <a:gd name="connsiteY6" fmla="*/ 197689 h 204544"/>
                <a:gd name="connsiteX7" fmla="*/ 6983 w 13839"/>
                <a:gd name="connsiteY7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9" y="204545"/>
                    <a:pt x="13839" y="201472"/>
                    <a:pt x="13839" y="197689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lnTo>
                    <a:pt x="0" y="197689"/>
                  </a:lnTo>
                  <a:cubicBezTo>
                    <a:pt x="70" y="201497"/>
                    <a:pt x="3175" y="20454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5184B8CE-7FFD-48B2-BB79-D7B7A0600773}"/>
                </a:ext>
              </a:extLst>
            </p:cNvPr>
            <p:cNvSpPr/>
            <p:nvPr/>
          </p:nvSpPr>
          <p:spPr>
            <a:xfrm>
              <a:off x="245427" y="6194417"/>
              <a:ext cx="13585" cy="14817"/>
            </a:xfrm>
            <a:custGeom>
              <a:avLst/>
              <a:gdLst>
                <a:gd name="connsiteX0" fmla="*/ 6729 w 13585"/>
                <a:gd name="connsiteY0" fmla="*/ 14817 h 14817"/>
                <a:gd name="connsiteX1" fmla="*/ 13585 w 13585"/>
                <a:gd name="connsiteY1" fmla="*/ 7961 h 14817"/>
                <a:gd name="connsiteX2" fmla="*/ 13585 w 13585"/>
                <a:gd name="connsiteY2" fmla="*/ 6818 h 14817"/>
                <a:gd name="connsiteX3" fmla="*/ 6686 w 13585"/>
                <a:gd name="connsiteY3" fmla="*/ 0 h 14817"/>
                <a:gd name="connsiteX4" fmla="*/ 0 w 13585"/>
                <a:gd name="connsiteY4" fmla="*/ 5548 h 14817"/>
                <a:gd name="connsiteX5" fmla="*/ 0 w 13585"/>
                <a:gd name="connsiteY5" fmla="*/ 6818 h 14817"/>
                <a:gd name="connsiteX6" fmla="*/ 0 w 13585"/>
                <a:gd name="connsiteY6" fmla="*/ 7961 h 14817"/>
                <a:gd name="connsiteX7" fmla="*/ 6729 w 13585"/>
                <a:gd name="connsiteY7" fmla="*/ 14817 h 1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4817">
                  <a:moveTo>
                    <a:pt x="6729" y="14817"/>
                  </a:moveTo>
                  <a:cubicBezTo>
                    <a:pt x="10515" y="14817"/>
                    <a:pt x="13585" y="11745"/>
                    <a:pt x="13585" y="7961"/>
                  </a:cubicBezTo>
                  <a:lnTo>
                    <a:pt x="13585" y="6818"/>
                  </a:lnTo>
                  <a:cubicBezTo>
                    <a:pt x="13561" y="3035"/>
                    <a:pt x="10473" y="-13"/>
                    <a:pt x="6686" y="0"/>
                  </a:cubicBezTo>
                  <a:cubicBezTo>
                    <a:pt x="3422" y="25"/>
                    <a:pt x="625" y="2349"/>
                    <a:pt x="0" y="5548"/>
                  </a:cubicBezTo>
                  <a:cubicBezTo>
                    <a:pt x="0" y="5548"/>
                    <a:pt x="0" y="6310"/>
                    <a:pt x="0" y="6818"/>
                  </a:cubicBezTo>
                  <a:lnTo>
                    <a:pt x="0" y="7961"/>
                  </a:lnTo>
                  <a:cubicBezTo>
                    <a:pt x="65" y="11668"/>
                    <a:pt x="3021" y="14677"/>
                    <a:pt x="6729" y="148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5DAAEED4-7CA2-462D-986E-FCBACA596180}"/>
                </a:ext>
              </a:extLst>
            </p:cNvPr>
            <p:cNvSpPr/>
            <p:nvPr/>
          </p:nvSpPr>
          <p:spPr>
            <a:xfrm>
              <a:off x="691362" y="6392702"/>
              <a:ext cx="319674" cy="13839"/>
            </a:xfrm>
            <a:custGeom>
              <a:avLst/>
              <a:gdLst>
                <a:gd name="connsiteX0" fmla="*/ 99 w 319674"/>
                <a:gd name="connsiteY0" fmla="*/ 9776 h 13839"/>
                <a:gd name="connsiteX1" fmla="*/ 6320 w 319674"/>
                <a:gd name="connsiteY1" fmla="*/ 13840 h 13839"/>
                <a:gd name="connsiteX2" fmla="*/ 319675 w 319674"/>
                <a:gd name="connsiteY2" fmla="*/ 13840 h 13839"/>
                <a:gd name="connsiteX3" fmla="*/ 312819 w 319674"/>
                <a:gd name="connsiteY3" fmla="*/ 6856 h 13839"/>
                <a:gd name="connsiteX4" fmla="*/ 319675 w 319674"/>
                <a:gd name="connsiteY4" fmla="*/ 0 h 13839"/>
                <a:gd name="connsiteX5" fmla="*/ 6955 w 319674"/>
                <a:gd name="connsiteY5" fmla="*/ 0 h 13839"/>
                <a:gd name="connsiteX6" fmla="*/ 99 w 319674"/>
                <a:gd name="connsiteY6" fmla="*/ 6856 h 13839"/>
                <a:gd name="connsiteX7" fmla="*/ 99 w 319674"/>
                <a:gd name="connsiteY7" fmla="*/ 9269 h 13839"/>
                <a:gd name="connsiteX8" fmla="*/ 99 w 319674"/>
                <a:gd name="connsiteY8" fmla="*/ 977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674" h="13839">
                  <a:moveTo>
                    <a:pt x="99" y="9776"/>
                  </a:moveTo>
                  <a:cubicBezTo>
                    <a:pt x="1220" y="12214"/>
                    <a:pt x="3639" y="13789"/>
                    <a:pt x="6320" y="13840"/>
                  </a:cubicBezTo>
                  <a:lnTo>
                    <a:pt x="319675" y="13840"/>
                  </a:lnTo>
                  <a:cubicBezTo>
                    <a:pt x="315868" y="13776"/>
                    <a:pt x="312819" y="10665"/>
                    <a:pt x="312819" y="6856"/>
                  </a:cubicBezTo>
                  <a:cubicBezTo>
                    <a:pt x="312819" y="3073"/>
                    <a:pt x="315889" y="0"/>
                    <a:pt x="319675" y="0"/>
                  </a:cubicBezTo>
                  <a:lnTo>
                    <a:pt x="6955" y="0"/>
                  </a:lnTo>
                  <a:cubicBezTo>
                    <a:pt x="3169" y="0"/>
                    <a:pt x="99" y="3073"/>
                    <a:pt x="99" y="6856"/>
                  </a:cubicBezTo>
                  <a:cubicBezTo>
                    <a:pt x="-33" y="7656"/>
                    <a:pt x="-33" y="8469"/>
                    <a:pt x="99" y="9269"/>
                  </a:cubicBezTo>
                  <a:cubicBezTo>
                    <a:pt x="99" y="9269"/>
                    <a:pt x="99" y="9650"/>
                    <a:pt x="99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7AD947E4-2F6A-489D-BEAD-148577A7C535}"/>
                </a:ext>
              </a:extLst>
            </p:cNvPr>
            <p:cNvSpPr/>
            <p:nvPr/>
          </p:nvSpPr>
          <p:spPr>
            <a:xfrm>
              <a:off x="1004181" y="6392702"/>
              <a:ext cx="10665" cy="13839"/>
            </a:xfrm>
            <a:custGeom>
              <a:avLst/>
              <a:gdLst>
                <a:gd name="connsiteX0" fmla="*/ 3809 w 10665"/>
                <a:gd name="connsiteY0" fmla="*/ 6856 h 13839"/>
                <a:gd name="connsiteX1" fmla="*/ 10665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856 h 13839"/>
                <a:gd name="connsiteX4" fmla="*/ 6856 w 10665"/>
                <a:gd name="connsiteY4" fmla="*/ 13840 h 13839"/>
                <a:gd name="connsiteX5" fmla="*/ 10665 w 10665"/>
                <a:gd name="connsiteY5" fmla="*/ 13840 h 13839"/>
                <a:gd name="connsiteX6" fmla="*/ 3809 w 1066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856"/>
                  </a:moveTo>
                  <a:cubicBezTo>
                    <a:pt x="3809" y="3073"/>
                    <a:pt x="6879" y="0"/>
                    <a:pt x="10665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ubicBezTo>
                    <a:pt x="0" y="10665"/>
                    <a:pt x="3050" y="13776"/>
                    <a:pt x="6856" y="13840"/>
                  </a:cubicBezTo>
                  <a:lnTo>
                    <a:pt x="10665" y="13840"/>
                  </a:lnTo>
                  <a:cubicBezTo>
                    <a:pt x="6859" y="13776"/>
                    <a:pt x="3809" y="10665"/>
                    <a:pt x="38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2A2724D6-288A-4FC0-AA2E-47E8846BFE2A}"/>
                </a:ext>
              </a:extLst>
            </p:cNvPr>
            <p:cNvSpPr/>
            <p:nvPr/>
          </p:nvSpPr>
          <p:spPr>
            <a:xfrm>
              <a:off x="1007990" y="6392702"/>
              <a:ext cx="201242" cy="13839"/>
            </a:xfrm>
            <a:custGeom>
              <a:avLst/>
              <a:gdLst>
                <a:gd name="connsiteX0" fmla="*/ 0 w 201242"/>
                <a:gd name="connsiteY0" fmla="*/ 6856 h 13839"/>
                <a:gd name="connsiteX1" fmla="*/ 6856 w 201242"/>
                <a:gd name="connsiteY1" fmla="*/ 13840 h 13839"/>
                <a:gd name="connsiteX2" fmla="*/ 201243 w 201242"/>
                <a:gd name="connsiteY2" fmla="*/ 13840 h 13839"/>
                <a:gd name="connsiteX3" fmla="*/ 194259 w 201242"/>
                <a:gd name="connsiteY3" fmla="*/ 6856 h 13839"/>
                <a:gd name="connsiteX4" fmla="*/ 201243 w 201242"/>
                <a:gd name="connsiteY4" fmla="*/ 0 h 13839"/>
                <a:gd name="connsiteX5" fmla="*/ 6856 w 201242"/>
                <a:gd name="connsiteY5" fmla="*/ 0 h 13839"/>
                <a:gd name="connsiteX6" fmla="*/ 0 w 201242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242" h="13839">
                  <a:moveTo>
                    <a:pt x="0" y="6856"/>
                  </a:moveTo>
                  <a:cubicBezTo>
                    <a:pt x="0" y="10665"/>
                    <a:pt x="3050" y="13776"/>
                    <a:pt x="6856" y="13840"/>
                  </a:cubicBezTo>
                  <a:lnTo>
                    <a:pt x="201243" y="13840"/>
                  </a:lnTo>
                  <a:cubicBezTo>
                    <a:pt x="197385" y="13840"/>
                    <a:pt x="194259" y="10716"/>
                    <a:pt x="194259" y="6856"/>
                  </a:cubicBezTo>
                  <a:cubicBezTo>
                    <a:pt x="194328" y="3047"/>
                    <a:pt x="197435" y="0"/>
                    <a:pt x="201243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C0711034-2387-40E7-84E3-61DC097E6BAD}"/>
                </a:ext>
              </a:extLst>
            </p:cNvPr>
            <p:cNvSpPr/>
            <p:nvPr/>
          </p:nvSpPr>
          <p:spPr>
            <a:xfrm>
              <a:off x="1202249" y="6392702"/>
              <a:ext cx="98526" cy="13839"/>
            </a:xfrm>
            <a:custGeom>
              <a:avLst/>
              <a:gdLst>
                <a:gd name="connsiteX0" fmla="*/ 0 w 98526"/>
                <a:gd name="connsiteY0" fmla="*/ 6856 h 13839"/>
                <a:gd name="connsiteX1" fmla="*/ 6983 w 98526"/>
                <a:gd name="connsiteY1" fmla="*/ 13840 h 13839"/>
                <a:gd name="connsiteX2" fmla="*/ 91670 w 98526"/>
                <a:gd name="connsiteY2" fmla="*/ 13840 h 13839"/>
                <a:gd name="connsiteX3" fmla="*/ 95479 w 98526"/>
                <a:gd name="connsiteY3" fmla="*/ 12443 h 13839"/>
                <a:gd name="connsiteX4" fmla="*/ 98526 w 98526"/>
                <a:gd name="connsiteY4" fmla="*/ 6856 h 13839"/>
                <a:gd name="connsiteX5" fmla="*/ 96495 w 98526"/>
                <a:gd name="connsiteY5" fmla="*/ 2032 h 13839"/>
                <a:gd name="connsiteX6" fmla="*/ 91924 w 98526"/>
                <a:gd name="connsiteY6" fmla="*/ 0 h 13839"/>
                <a:gd name="connsiteX7" fmla="*/ 6983 w 98526"/>
                <a:gd name="connsiteY7" fmla="*/ 0 h 13839"/>
                <a:gd name="connsiteX8" fmla="*/ 0 w 98526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6" h="13839">
                  <a:moveTo>
                    <a:pt x="0" y="6856"/>
                  </a:moveTo>
                  <a:cubicBezTo>
                    <a:pt x="0" y="10716"/>
                    <a:pt x="3126" y="13840"/>
                    <a:pt x="6983" y="13840"/>
                  </a:cubicBezTo>
                  <a:lnTo>
                    <a:pt x="91670" y="13840"/>
                  </a:lnTo>
                  <a:cubicBezTo>
                    <a:pt x="93054" y="13763"/>
                    <a:pt x="94375" y="13281"/>
                    <a:pt x="95479" y="12443"/>
                  </a:cubicBezTo>
                  <a:cubicBezTo>
                    <a:pt x="97346" y="11198"/>
                    <a:pt x="98488" y="9104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3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5" y="0"/>
                    <a:pt x="68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0BBAD57D-1C24-4905-966A-F6D91198AE2C}"/>
                </a:ext>
              </a:extLst>
            </p:cNvPr>
            <p:cNvSpPr/>
            <p:nvPr/>
          </p:nvSpPr>
          <p:spPr>
            <a:xfrm>
              <a:off x="2385016" y="6464312"/>
              <a:ext cx="57" cy="1904"/>
            </a:xfrm>
            <a:custGeom>
              <a:avLst/>
              <a:gdLst>
                <a:gd name="connsiteX0" fmla="*/ 57 w 57"/>
                <a:gd name="connsiteY0" fmla="*/ 381 h 1904"/>
                <a:gd name="connsiteX1" fmla="*/ 57 w 57"/>
                <a:gd name="connsiteY1" fmla="*/ 1904 h 1904"/>
                <a:gd name="connsiteX2" fmla="*/ 57 w 57"/>
                <a:gd name="connsiteY2" fmla="*/ 1904 h 1904"/>
                <a:gd name="connsiteX3" fmla="*/ 57 w 57"/>
                <a:gd name="connsiteY3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904">
                  <a:moveTo>
                    <a:pt x="57" y="381"/>
                  </a:moveTo>
                  <a:cubicBezTo>
                    <a:pt x="-19" y="889"/>
                    <a:pt x="-19" y="1397"/>
                    <a:pt x="57" y="1904"/>
                  </a:cubicBezTo>
                  <a:cubicBezTo>
                    <a:pt x="57" y="1904"/>
                    <a:pt x="57" y="1904"/>
                    <a:pt x="57" y="1904"/>
                  </a:cubicBezTo>
                  <a:cubicBezTo>
                    <a:pt x="-19" y="1270"/>
                    <a:pt x="-19" y="635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0E572A9F-56BF-4C2D-920D-22F2227EEF5B}"/>
                </a:ext>
              </a:extLst>
            </p:cNvPr>
            <p:cNvSpPr/>
            <p:nvPr/>
          </p:nvSpPr>
          <p:spPr>
            <a:xfrm>
              <a:off x="2398532" y="6464058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635 h 2158"/>
                <a:gd name="connsiteX2" fmla="*/ 0 w 57"/>
                <a:gd name="connsiteY2" fmla="*/ 0 h 2158"/>
                <a:gd name="connsiteX3" fmla="*/ 0 w 57"/>
                <a:gd name="connsiteY3" fmla="*/ 190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76" y="1651"/>
                    <a:pt x="76" y="1143"/>
                    <a:pt x="0" y="635"/>
                  </a:cubicBezTo>
                  <a:lnTo>
                    <a:pt x="0" y="0"/>
                  </a:lnTo>
                  <a:cubicBezTo>
                    <a:pt x="76" y="635"/>
                    <a:pt x="76" y="1270"/>
                    <a:pt x="0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8F49AF42-CB51-4EA0-8588-163F6E05C69D}"/>
                </a:ext>
              </a:extLst>
            </p:cNvPr>
            <p:cNvSpPr/>
            <p:nvPr/>
          </p:nvSpPr>
          <p:spPr>
            <a:xfrm>
              <a:off x="1975986" y="6461646"/>
              <a:ext cx="13712" cy="402867"/>
            </a:xfrm>
            <a:custGeom>
              <a:avLst/>
              <a:gdLst>
                <a:gd name="connsiteX0" fmla="*/ 6856 w 13712"/>
                <a:gd name="connsiteY0" fmla="*/ 6983 h 402867"/>
                <a:gd name="connsiteX1" fmla="*/ 0 w 13712"/>
                <a:gd name="connsiteY1" fmla="*/ 0 h 402867"/>
                <a:gd name="connsiteX2" fmla="*/ 0 w 13712"/>
                <a:gd name="connsiteY2" fmla="*/ 402868 h 402867"/>
                <a:gd name="connsiteX3" fmla="*/ 13712 w 13712"/>
                <a:gd name="connsiteY3" fmla="*/ 402868 h 402867"/>
                <a:gd name="connsiteX4" fmla="*/ 13712 w 13712"/>
                <a:gd name="connsiteY4" fmla="*/ 635 h 402867"/>
                <a:gd name="connsiteX5" fmla="*/ 6856 w 13712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635"/>
                  </a:lnTo>
                  <a:cubicBezTo>
                    <a:pt x="13382" y="4190"/>
                    <a:pt x="10424" y="6932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B88ABC7-488B-451A-A97E-A54985EB69ED}"/>
                </a:ext>
              </a:extLst>
            </p:cNvPr>
            <p:cNvSpPr/>
            <p:nvPr/>
          </p:nvSpPr>
          <p:spPr>
            <a:xfrm>
              <a:off x="1427616" y="6783889"/>
              <a:ext cx="13839" cy="80624"/>
            </a:xfrm>
            <a:custGeom>
              <a:avLst/>
              <a:gdLst>
                <a:gd name="connsiteX0" fmla="*/ 13839 w 13839"/>
                <a:gd name="connsiteY0" fmla="*/ 0 h 80624"/>
                <a:gd name="connsiteX1" fmla="*/ 6856 w 13839"/>
                <a:gd name="connsiteY1" fmla="*/ 6856 h 80624"/>
                <a:gd name="connsiteX2" fmla="*/ 0 w 13839"/>
                <a:gd name="connsiteY2" fmla="*/ 0 h 80624"/>
                <a:gd name="connsiteX3" fmla="*/ 0 w 13839"/>
                <a:gd name="connsiteY3" fmla="*/ 80624 h 80624"/>
                <a:gd name="connsiteX4" fmla="*/ 13839 w 13839"/>
                <a:gd name="connsiteY4" fmla="*/ 80624 h 80624"/>
                <a:gd name="connsiteX5" fmla="*/ 13839 w 13839"/>
                <a:gd name="connsiteY5" fmla="*/ 0 h 80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80624">
                  <a:moveTo>
                    <a:pt x="13839" y="0"/>
                  </a:move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0624"/>
                  </a:lnTo>
                  <a:lnTo>
                    <a:pt x="13839" y="80624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3D1C8059-F1C4-466B-8640-8B5EE2197F8A}"/>
                </a:ext>
              </a:extLst>
            </p:cNvPr>
            <p:cNvSpPr/>
            <p:nvPr/>
          </p:nvSpPr>
          <p:spPr>
            <a:xfrm>
              <a:off x="998214" y="5792527"/>
              <a:ext cx="8125" cy="13839"/>
            </a:xfrm>
            <a:custGeom>
              <a:avLst/>
              <a:gdLst>
                <a:gd name="connsiteX0" fmla="*/ 1270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39 h 13839"/>
                <a:gd name="connsiteX5" fmla="*/ 8126 w 8125"/>
                <a:gd name="connsiteY5" fmla="*/ 13839 h 13839"/>
                <a:gd name="connsiteX6" fmla="*/ 1270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70" y="6856"/>
                  </a:moveTo>
                  <a:cubicBezTo>
                    <a:pt x="1270" y="3070"/>
                    <a:pt x="4340" y="0"/>
                    <a:pt x="812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8126" y="13839"/>
                  </a:lnTo>
                  <a:cubicBezTo>
                    <a:pt x="4319" y="13770"/>
                    <a:pt x="1270" y="10664"/>
                    <a:pt x="127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1BD2C96D-8E39-4734-9802-86B47B074974}"/>
                </a:ext>
              </a:extLst>
            </p:cNvPr>
            <p:cNvSpPr/>
            <p:nvPr/>
          </p:nvSpPr>
          <p:spPr>
            <a:xfrm>
              <a:off x="999483" y="5793289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0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1554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5150" y="12424"/>
                    <a:pt x="15975" y="11816"/>
                    <a:pt x="16633" y="11046"/>
                  </a:cubicBezTo>
                  <a:cubicBezTo>
                    <a:pt x="17844" y="9782"/>
                    <a:pt x="18526" y="8101"/>
                    <a:pt x="18537" y="6348"/>
                  </a:cubicBezTo>
                  <a:cubicBezTo>
                    <a:pt x="18533" y="4633"/>
                    <a:pt x="17848" y="2989"/>
                    <a:pt x="16633" y="1778"/>
                  </a:cubicBezTo>
                  <a:cubicBezTo>
                    <a:pt x="15975" y="1008"/>
                    <a:pt x="15150" y="400"/>
                    <a:pt x="14220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40"/>
                  </a:cubicBezTo>
                  <a:lnTo>
                    <a:pt x="11554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3297F40B-CA1D-4705-A6AA-0BA6B9300E66}"/>
                </a:ext>
              </a:extLst>
            </p:cNvPr>
            <p:cNvSpPr/>
            <p:nvPr/>
          </p:nvSpPr>
          <p:spPr>
            <a:xfrm>
              <a:off x="268656" y="5978153"/>
              <a:ext cx="13898" cy="77831"/>
            </a:xfrm>
            <a:custGeom>
              <a:avLst/>
              <a:gdLst>
                <a:gd name="connsiteX0" fmla="*/ 5 w 13898"/>
                <a:gd name="connsiteY0" fmla="*/ 7237 h 77831"/>
                <a:gd name="connsiteX1" fmla="*/ 5 w 13898"/>
                <a:gd name="connsiteY1" fmla="*/ 77831 h 77831"/>
                <a:gd name="connsiteX2" fmla="*/ 6989 w 13898"/>
                <a:gd name="connsiteY2" fmla="*/ 70848 h 77831"/>
                <a:gd name="connsiteX3" fmla="*/ 13845 w 13898"/>
                <a:gd name="connsiteY3" fmla="*/ 77831 h 77831"/>
                <a:gd name="connsiteX4" fmla="*/ 13845 w 13898"/>
                <a:gd name="connsiteY4" fmla="*/ 7237 h 77831"/>
                <a:gd name="connsiteX5" fmla="*/ 13845 w 13898"/>
                <a:gd name="connsiteY5" fmla="*/ 5840 h 77831"/>
                <a:gd name="connsiteX6" fmla="*/ 13845 w 13898"/>
                <a:gd name="connsiteY6" fmla="*/ 4571 h 77831"/>
                <a:gd name="connsiteX7" fmla="*/ 13083 w 13898"/>
                <a:gd name="connsiteY7" fmla="*/ 3555 h 77831"/>
                <a:gd name="connsiteX8" fmla="*/ 10671 w 13898"/>
                <a:gd name="connsiteY8" fmla="*/ 1651 h 77831"/>
                <a:gd name="connsiteX9" fmla="*/ 6481 w 13898"/>
                <a:gd name="connsiteY9" fmla="*/ 0 h 77831"/>
                <a:gd name="connsiteX10" fmla="*/ 5 w 13898"/>
                <a:gd name="connsiteY10" fmla="*/ 7237 h 7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98" h="77831">
                  <a:moveTo>
                    <a:pt x="5" y="7237"/>
                  </a:moveTo>
                  <a:lnTo>
                    <a:pt x="5" y="77831"/>
                  </a:lnTo>
                  <a:cubicBezTo>
                    <a:pt x="5" y="73971"/>
                    <a:pt x="3131" y="70848"/>
                    <a:pt x="6989" y="70848"/>
                  </a:cubicBezTo>
                  <a:cubicBezTo>
                    <a:pt x="10795" y="70911"/>
                    <a:pt x="13845" y="74022"/>
                    <a:pt x="13845" y="77831"/>
                  </a:cubicBezTo>
                  <a:lnTo>
                    <a:pt x="13845" y="7237"/>
                  </a:lnTo>
                  <a:cubicBezTo>
                    <a:pt x="13916" y="6774"/>
                    <a:pt x="13916" y="6304"/>
                    <a:pt x="13845" y="5840"/>
                  </a:cubicBezTo>
                  <a:cubicBezTo>
                    <a:pt x="13916" y="5420"/>
                    <a:pt x="13916" y="4991"/>
                    <a:pt x="13845" y="4571"/>
                  </a:cubicBezTo>
                  <a:lnTo>
                    <a:pt x="13083" y="3555"/>
                  </a:lnTo>
                  <a:cubicBezTo>
                    <a:pt x="12416" y="2763"/>
                    <a:pt x="11596" y="2115"/>
                    <a:pt x="10671" y="1651"/>
                  </a:cubicBezTo>
                  <a:cubicBezTo>
                    <a:pt x="9500" y="644"/>
                    <a:pt x="8023" y="62"/>
                    <a:pt x="6481" y="0"/>
                  </a:cubicBezTo>
                  <a:cubicBezTo>
                    <a:pt x="2724" y="272"/>
                    <a:pt x="-142" y="3473"/>
                    <a:pt x="5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DC5C4CD-877D-4E07-9CED-69F1AC021CC9}"/>
                </a:ext>
              </a:extLst>
            </p:cNvPr>
            <p:cNvSpPr/>
            <p:nvPr/>
          </p:nvSpPr>
          <p:spPr>
            <a:xfrm>
              <a:off x="2651069" y="6461646"/>
              <a:ext cx="13839" cy="402867"/>
            </a:xfrm>
            <a:custGeom>
              <a:avLst/>
              <a:gdLst>
                <a:gd name="connsiteX0" fmla="*/ 6856 w 13839"/>
                <a:gd name="connsiteY0" fmla="*/ 6983 h 402867"/>
                <a:gd name="connsiteX1" fmla="*/ 0 w 13839"/>
                <a:gd name="connsiteY1" fmla="*/ 0 h 402867"/>
                <a:gd name="connsiteX2" fmla="*/ 0 w 13839"/>
                <a:gd name="connsiteY2" fmla="*/ 402868 h 402867"/>
                <a:gd name="connsiteX3" fmla="*/ 13839 w 13839"/>
                <a:gd name="connsiteY3" fmla="*/ 402868 h 402867"/>
                <a:gd name="connsiteX4" fmla="*/ 13839 w 13839"/>
                <a:gd name="connsiteY4" fmla="*/ 635 h 402867"/>
                <a:gd name="connsiteX5" fmla="*/ 6856 w 13839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839" y="402868"/>
                  </a:lnTo>
                  <a:lnTo>
                    <a:pt x="13839" y="635"/>
                  </a:lnTo>
                  <a:cubicBezTo>
                    <a:pt x="13509" y="4241"/>
                    <a:pt x="10475" y="6996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118F8244-8E76-4BB2-90C6-782488B1FB86}"/>
                </a:ext>
              </a:extLst>
            </p:cNvPr>
            <p:cNvSpPr/>
            <p:nvPr/>
          </p:nvSpPr>
          <p:spPr>
            <a:xfrm>
              <a:off x="1530840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50587095-7D0C-428B-A626-CC1882163EF6}"/>
                </a:ext>
              </a:extLst>
            </p:cNvPr>
            <p:cNvSpPr/>
            <p:nvPr/>
          </p:nvSpPr>
          <p:spPr>
            <a:xfrm>
              <a:off x="0" y="6079600"/>
              <a:ext cx="256346" cy="14474"/>
            </a:xfrm>
            <a:custGeom>
              <a:avLst/>
              <a:gdLst>
                <a:gd name="connsiteX0" fmla="*/ 249490 w 256346"/>
                <a:gd name="connsiteY0" fmla="*/ 6983 h 14474"/>
                <a:gd name="connsiteX1" fmla="*/ 256346 w 256346"/>
                <a:gd name="connsiteY1" fmla="*/ 0 h 14474"/>
                <a:gd name="connsiteX2" fmla="*/ 0 w 256346"/>
                <a:gd name="connsiteY2" fmla="*/ 0 h 14474"/>
                <a:gd name="connsiteX3" fmla="*/ 0 w 256346"/>
                <a:gd name="connsiteY3" fmla="*/ 14474 h 14474"/>
                <a:gd name="connsiteX4" fmla="*/ 256346 w 256346"/>
                <a:gd name="connsiteY4" fmla="*/ 14474 h 14474"/>
                <a:gd name="connsiteX5" fmla="*/ 249461 w 256346"/>
                <a:gd name="connsiteY5" fmla="*/ 7643 h 14474"/>
                <a:gd name="connsiteX6" fmla="*/ 249490 w 256346"/>
                <a:gd name="connsiteY6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346" h="14474">
                  <a:moveTo>
                    <a:pt x="249490" y="6983"/>
                  </a:moveTo>
                  <a:cubicBezTo>
                    <a:pt x="249490" y="3174"/>
                    <a:pt x="252540" y="63"/>
                    <a:pt x="256346" y="0"/>
                  </a:cubicBezTo>
                  <a:lnTo>
                    <a:pt x="0" y="0"/>
                  </a:lnTo>
                  <a:lnTo>
                    <a:pt x="0" y="14474"/>
                  </a:lnTo>
                  <a:lnTo>
                    <a:pt x="256346" y="14474"/>
                  </a:lnTo>
                  <a:cubicBezTo>
                    <a:pt x="252560" y="14487"/>
                    <a:pt x="249477" y="11440"/>
                    <a:pt x="249461" y="7643"/>
                  </a:cubicBezTo>
                  <a:cubicBezTo>
                    <a:pt x="249460" y="7428"/>
                    <a:pt x="249470" y="7199"/>
                    <a:pt x="24949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5258E783-1718-4A77-84DE-0F7FB00ECB10}"/>
                </a:ext>
              </a:extLst>
            </p:cNvPr>
            <p:cNvSpPr/>
            <p:nvPr/>
          </p:nvSpPr>
          <p:spPr>
            <a:xfrm>
              <a:off x="415562" y="6092932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5" y="711"/>
                    <a:pt x="3555" y="0"/>
                  </a:cubicBezTo>
                  <a:cubicBezTo>
                    <a:pt x="2489" y="686"/>
                    <a:pt x="1263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9D295DB9-AA0D-49B0-9752-7FEF285B497B}"/>
                </a:ext>
              </a:extLst>
            </p:cNvPr>
            <p:cNvSpPr/>
            <p:nvPr/>
          </p:nvSpPr>
          <p:spPr>
            <a:xfrm>
              <a:off x="415435" y="6079600"/>
              <a:ext cx="7110" cy="1777"/>
            </a:xfrm>
            <a:custGeom>
              <a:avLst/>
              <a:gdLst>
                <a:gd name="connsiteX0" fmla="*/ 127 w 7110"/>
                <a:gd name="connsiteY0" fmla="*/ 0 h 1777"/>
                <a:gd name="connsiteX1" fmla="*/ 3555 w 7110"/>
                <a:gd name="connsiteY1" fmla="*/ 1778 h 1777"/>
                <a:gd name="connsiteX2" fmla="*/ 7110 w 7110"/>
                <a:gd name="connsiteY2" fmla="*/ 635 h 1777"/>
                <a:gd name="connsiteX3" fmla="*/ 0 w 7110"/>
                <a:gd name="connsiteY3" fmla="*/ 635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777">
                  <a:moveTo>
                    <a:pt x="127" y="0"/>
                  </a:moveTo>
                  <a:cubicBezTo>
                    <a:pt x="1407" y="279"/>
                    <a:pt x="2591" y="889"/>
                    <a:pt x="3555" y="1778"/>
                  </a:cubicBezTo>
                  <a:cubicBezTo>
                    <a:pt x="4605" y="1067"/>
                    <a:pt x="5840" y="660"/>
                    <a:pt x="7110" y="635"/>
                  </a:cubicBez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98D1B270-838F-4DF9-A830-895C15B0E2C4}"/>
                </a:ext>
              </a:extLst>
            </p:cNvPr>
            <p:cNvSpPr/>
            <p:nvPr/>
          </p:nvSpPr>
          <p:spPr>
            <a:xfrm>
              <a:off x="247458" y="6884701"/>
              <a:ext cx="12696" cy="4697"/>
            </a:xfrm>
            <a:custGeom>
              <a:avLst/>
              <a:gdLst>
                <a:gd name="connsiteX0" fmla="*/ 6475 w 12696"/>
                <a:gd name="connsiteY0" fmla="*/ 0 h 4697"/>
                <a:gd name="connsiteX1" fmla="*/ 0 w 12696"/>
                <a:gd name="connsiteY1" fmla="*/ 4698 h 4697"/>
                <a:gd name="connsiteX2" fmla="*/ 12697 w 12696"/>
                <a:gd name="connsiteY2" fmla="*/ 4698 h 4697"/>
                <a:gd name="connsiteX3" fmla="*/ 6475 w 12696"/>
                <a:gd name="connsiteY3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4697">
                  <a:moveTo>
                    <a:pt x="6475" y="0"/>
                  </a:moveTo>
                  <a:cubicBezTo>
                    <a:pt x="3520" y="-25"/>
                    <a:pt x="893" y="1879"/>
                    <a:pt x="0" y="4698"/>
                  </a:cubicBezTo>
                  <a:lnTo>
                    <a:pt x="12697" y="4698"/>
                  </a:lnTo>
                  <a:cubicBezTo>
                    <a:pt x="11802" y="1994"/>
                    <a:pt x="9324" y="115"/>
                    <a:pt x="647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D5A1EA57-D423-4877-BC3C-9187473EDA85}"/>
                </a:ext>
              </a:extLst>
            </p:cNvPr>
            <p:cNvSpPr/>
            <p:nvPr/>
          </p:nvSpPr>
          <p:spPr>
            <a:xfrm>
              <a:off x="2385835" y="6462026"/>
              <a:ext cx="13839" cy="402486"/>
            </a:xfrm>
            <a:custGeom>
              <a:avLst/>
              <a:gdLst>
                <a:gd name="connsiteX0" fmla="*/ 13078 w 13839"/>
                <a:gd name="connsiteY0" fmla="*/ 1524 h 402486"/>
                <a:gd name="connsiteX1" fmla="*/ 13078 w 13839"/>
                <a:gd name="connsiteY1" fmla="*/ 635 h 402486"/>
                <a:gd name="connsiteX2" fmla="*/ 13078 w 13839"/>
                <a:gd name="connsiteY2" fmla="*/ 0 h 402486"/>
                <a:gd name="connsiteX3" fmla="*/ 13078 w 13839"/>
                <a:gd name="connsiteY3" fmla="*/ 0 h 402486"/>
                <a:gd name="connsiteX4" fmla="*/ 6475 w 13839"/>
                <a:gd name="connsiteY4" fmla="*/ 5079 h 402486"/>
                <a:gd name="connsiteX5" fmla="*/ 0 w 13839"/>
                <a:gd name="connsiteY5" fmla="*/ 0 h 402486"/>
                <a:gd name="connsiteX6" fmla="*/ 0 w 13839"/>
                <a:gd name="connsiteY6" fmla="*/ 0 h 402486"/>
                <a:gd name="connsiteX7" fmla="*/ 0 w 13839"/>
                <a:gd name="connsiteY7" fmla="*/ 635 h 402486"/>
                <a:gd name="connsiteX8" fmla="*/ 0 w 13839"/>
                <a:gd name="connsiteY8" fmla="*/ 1524 h 402486"/>
                <a:gd name="connsiteX9" fmla="*/ 0 w 13839"/>
                <a:gd name="connsiteY9" fmla="*/ 402487 h 402486"/>
                <a:gd name="connsiteX10" fmla="*/ 13839 w 13839"/>
                <a:gd name="connsiteY10" fmla="*/ 402487 h 402486"/>
                <a:gd name="connsiteX11" fmla="*/ 13839 w 13839"/>
                <a:gd name="connsiteY11" fmla="*/ 1524 h 40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02486">
                  <a:moveTo>
                    <a:pt x="13078" y="1524"/>
                  </a:moveTo>
                  <a:cubicBezTo>
                    <a:pt x="13078" y="1524"/>
                    <a:pt x="13078" y="1524"/>
                    <a:pt x="13078" y="635"/>
                  </a:cubicBezTo>
                  <a:cubicBezTo>
                    <a:pt x="13154" y="432"/>
                    <a:pt x="13154" y="203"/>
                    <a:pt x="13078" y="0"/>
                  </a:cubicBezTo>
                  <a:lnTo>
                    <a:pt x="13078" y="0"/>
                  </a:lnTo>
                  <a:cubicBezTo>
                    <a:pt x="12239" y="2958"/>
                    <a:pt x="9560" y="5028"/>
                    <a:pt x="6475" y="5079"/>
                  </a:cubicBezTo>
                  <a:cubicBezTo>
                    <a:pt x="3415" y="5053"/>
                    <a:pt x="749" y="2971"/>
                    <a:pt x="0" y="0"/>
                  </a:cubicBezTo>
                  <a:lnTo>
                    <a:pt x="0" y="0"/>
                  </a:lnTo>
                  <a:cubicBezTo>
                    <a:pt x="51" y="203"/>
                    <a:pt x="51" y="432"/>
                    <a:pt x="0" y="635"/>
                  </a:cubicBezTo>
                  <a:cubicBezTo>
                    <a:pt x="0" y="635"/>
                    <a:pt x="0" y="635"/>
                    <a:pt x="0" y="1524"/>
                  </a:cubicBezTo>
                  <a:lnTo>
                    <a:pt x="0" y="402487"/>
                  </a:lnTo>
                  <a:lnTo>
                    <a:pt x="13839" y="402487"/>
                  </a:lnTo>
                  <a:lnTo>
                    <a:pt x="13839" y="152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FC699F03-61BE-459F-9073-5AD96AB6D33D}"/>
                </a:ext>
              </a:extLst>
            </p:cNvPr>
            <p:cNvSpPr/>
            <p:nvPr/>
          </p:nvSpPr>
          <p:spPr>
            <a:xfrm>
              <a:off x="2384692" y="6463169"/>
              <a:ext cx="13896" cy="7871"/>
            </a:xfrm>
            <a:custGeom>
              <a:avLst/>
              <a:gdLst>
                <a:gd name="connsiteX0" fmla="*/ 762 w 13896"/>
                <a:gd name="connsiteY0" fmla="*/ 2793 h 7871"/>
                <a:gd name="connsiteX1" fmla="*/ 7237 w 13896"/>
                <a:gd name="connsiteY1" fmla="*/ 7872 h 7871"/>
                <a:gd name="connsiteX2" fmla="*/ 13839 w 13896"/>
                <a:gd name="connsiteY2" fmla="*/ 2793 h 7871"/>
                <a:gd name="connsiteX3" fmla="*/ 13839 w 13896"/>
                <a:gd name="connsiteY3" fmla="*/ 889 h 7871"/>
                <a:gd name="connsiteX4" fmla="*/ 13839 w 13896"/>
                <a:gd name="connsiteY4" fmla="*/ 0 h 7871"/>
                <a:gd name="connsiteX5" fmla="*/ 6856 w 13896"/>
                <a:gd name="connsiteY5" fmla="*/ 6856 h 7871"/>
                <a:gd name="connsiteX6" fmla="*/ 0 w 13896"/>
                <a:gd name="connsiteY6" fmla="*/ 0 h 7871"/>
                <a:gd name="connsiteX7" fmla="*/ 0 w 13896"/>
                <a:gd name="connsiteY7" fmla="*/ 889 h 7871"/>
                <a:gd name="connsiteX8" fmla="*/ 762 w 13896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6" h="7871">
                  <a:moveTo>
                    <a:pt x="762" y="2793"/>
                  </a:moveTo>
                  <a:cubicBezTo>
                    <a:pt x="1511" y="5764"/>
                    <a:pt x="4177" y="7847"/>
                    <a:pt x="7237" y="7872"/>
                  </a:cubicBezTo>
                  <a:cubicBezTo>
                    <a:pt x="10322" y="7821"/>
                    <a:pt x="13001" y="5751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178" y="1549"/>
                    <a:pt x="432" y="2196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31DB0B2A-9516-489C-B749-309214604DF5}"/>
                </a:ext>
              </a:extLst>
            </p:cNvPr>
            <p:cNvSpPr/>
            <p:nvPr/>
          </p:nvSpPr>
          <p:spPr>
            <a:xfrm>
              <a:off x="2385270" y="6379972"/>
              <a:ext cx="13953" cy="89546"/>
            </a:xfrm>
            <a:custGeom>
              <a:avLst/>
              <a:gdLst>
                <a:gd name="connsiteX0" fmla="*/ 57 w 13953"/>
                <a:gd name="connsiteY0" fmla="*/ 5240 h 89546"/>
                <a:gd name="connsiteX1" fmla="*/ 57 w 13953"/>
                <a:gd name="connsiteY1" fmla="*/ 6509 h 89546"/>
                <a:gd name="connsiteX2" fmla="*/ 57 w 13953"/>
                <a:gd name="connsiteY2" fmla="*/ 82690 h 89546"/>
                <a:gd name="connsiteX3" fmla="*/ 6913 w 13953"/>
                <a:gd name="connsiteY3" fmla="*/ 89546 h 89546"/>
                <a:gd name="connsiteX4" fmla="*/ 13897 w 13953"/>
                <a:gd name="connsiteY4" fmla="*/ 82690 h 89546"/>
                <a:gd name="connsiteX5" fmla="*/ 13897 w 13953"/>
                <a:gd name="connsiteY5" fmla="*/ 6509 h 89546"/>
                <a:gd name="connsiteX6" fmla="*/ 13897 w 13953"/>
                <a:gd name="connsiteY6" fmla="*/ 5240 h 89546"/>
                <a:gd name="connsiteX7" fmla="*/ 13897 w 13953"/>
                <a:gd name="connsiteY7" fmla="*/ 3843 h 89546"/>
                <a:gd name="connsiteX8" fmla="*/ 13897 w 13953"/>
                <a:gd name="connsiteY8" fmla="*/ 2700 h 89546"/>
                <a:gd name="connsiteX9" fmla="*/ 13135 w 13953"/>
                <a:gd name="connsiteY9" fmla="*/ 1684 h 89546"/>
                <a:gd name="connsiteX10" fmla="*/ 11992 w 13953"/>
                <a:gd name="connsiteY10" fmla="*/ 923 h 89546"/>
                <a:gd name="connsiteX11" fmla="*/ 10976 w 13953"/>
                <a:gd name="connsiteY11" fmla="*/ 161 h 89546"/>
                <a:gd name="connsiteX12" fmla="*/ 9707 w 13953"/>
                <a:gd name="connsiteY12" fmla="*/ 161 h 89546"/>
                <a:gd name="connsiteX13" fmla="*/ 8183 w 13953"/>
                <a:gd name="connsiteY13" fmla="*/ 161 h 89546"/>
                <a:gd name="connsiteX14" fmla="*/ 57 w 13953"/>
                <a:gd name="connsiteY14" fmla="*/ 5240 h 8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53" h="89546">
                  <a:moveTo>
                    <a:pt x="57" y="5240"/>
                  </a:moveTo>
                  <a:cubicBezTo>
                    <a:pt x="-19" y="5659"/>
                    <a:pt x="-19" y="6090"/>
                    <a:pt x="57" y="6509"/>
                  </a:cubicBezTo>
                  <a:lnTo>
                    <a:pt x="57" y="82690"/>
                  </a:lnTo>
                  <a:cubicBezTo>
                    <a:pt x="57" y="86473"/>
                    <a:pt x="3130" y="89546"/>
                    <a:pt x="6913" y="89546"/>
                  </a:cubicBezTo>
                  <a:cubicBezTo>
                    <a:pt x="10722" y="89546"/>
                    <a:pt x="13833" y="86499"/>
                    <a:pt x="13897" y="82690"/>
                  </a:cubicBezTo>
                  <a:lnTo>
                    <a:pt x="13897" y="6509"/>
                  </a:lnTo>
                  <a:cubicBezTo>
                    <a:pt x="13897" y="6509"/>
                    <a:pt x="13897" y="5620"/>
                    <a:pt x="13897" y="5240"/>
                  </a:cubicBezTo>
                  <a:cubicBezTo>
                    <a:pt x="13973" y="4782"/>
                    <a:pt x="13973" y="4300"/>
                    <a:pt x="13897" y="3843"/>
                  </a:cubicBezTo>
                  <a:cubicBezTo>
                    <a:pt x="13935" y="3462"/>
                    <a:pt x="13935" y="3081"/>
                    <a:pt x="13897" y="2700"/>
                  </a:cubicBezTo>
                  <a:lnTo>
                    <a:pt x="13135" y="1684"/>
                  </a:lnTo>
                  <a:cubicBezTo>
                    <a:pt x="13135" y="1684"/>
                    <a:pt x="12373" y="1684"/>
                    <a:pt x="11992" y="923"/>
                  </a:cubicBezTo>
                  <a:cubicBezTo>
                    <a:pt x="11713" y="605"/>
                    <a:pt x="11370" y="339"/>
                    <a:pt x="10976" y="161"/>
                  </a:cubicBezTo>
                  <a:cubicBezTo>
                    <a:pt x="10557" y="47"/>
                    <a:pt x="10126" y="47"/>
                    <a:pt x="9707" y="161"/>
                  </a:cubicBezTo>
                  <a:cubicBezTo>
                    <a:pt x="9199" y="97"/>
                    <a:pt x="8691" y="97"/>
                    <a:pt x="8183" y="161"/>
                  </a:cubicBezTo>
                  <a:cubicBezTo>
                    <a:pt x="4539" y="-639"/>
                    <a:pt x="933" y="1621"/>
                    <a:pt x="57" y="5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F83E73BE-2BC0-4161-A7B8-D70C8BA5B596}"/>
                </a:ext>
              </a:extLst>
            </p:cNvPr>
            <p:cNvSpPr/>
            <p:nvPr/>
          </p:nvSpPr>
          <p:spPr>
            <a:xfrm>
              <a:off x="1975986" y="6464693"/>
              <a:ext cx="13839" cy="8125"/>
            </a:xfrm>
            <a:custGeom>
              <a:avLst/>
              <a:gdLst>
                <a:gd name="connsiteX0" fmla="*/ 6856 w 13839"/>
                <a:gd name="connsiteY0" fmla="*/ 6983 h 8125"/>
                <a:gd name="connsiteX1" fmla="*/ 0 w 13839"/>
                <a:gd name="connsiteY1" fmla="*/ 0 h 8125"/>
                <a:gd name="connsiteX2" fmla="*/ 0 w 13839"/>
                <a:gd name="connsiteY2" fmla="*/ 1270 h 8125"/>
                <a:gd name="connsiteX3" fmla="*/ 6856 w 13839"/>
                <a:gd name="connsiteY3" fmla="*/ 8126 h 8125"/>
                <a:gd name="connsiteX4" fmla="*/ 13839 w 13839"/>
                <a:gd name="connsiteY4" fmla="*/ 1270 h 8125"/>
                <a:gd name="connsiteX5" fmla="*/ 13839 w 13839"/>
                <a:gd name="connsiteY5" fmla="*/ 0 h 8125"/>
                <a:gd name="connsiteX6" fmla="*/ 6856 w 13839"/>
                <a:gd name="connsiteY6" fmla="*/ 6983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125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2" y="8126"/>
                    <a:pt x="6856" y="8126"/>
                  </a:cubicBezTo>
                  <a:cubicBezTo>
                    <a:pt x="10665" y="8126"/>
                    <a:pt x="13776" y="5079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BDDD4B1A-5D57-42F4-99B4-EA2AA66B5FBF}"/>
                </a:ext>
              </a:extLst>
            </p:cNvPr>
            <p:cNvSpPr/>
            <p:nvPr/>
          </p:nvSpPr>
          <p:spPr>
            <a:xfrm>
              <a:off x="3180902" y="6462280"/>
              <a:ext cx="13712" cy="402867"/>
            </a:xfrm>
            <a:custGeom>
              <a:avLst/>
              <a:gdLst>
                <a:gd name="connsiteX0" fmla="*/ 13712 w 13712"/>
                <a:gd name="connsiteY0" fmla="*/ 0 h 402867"/>
                <a:gd name="connsiteX1" fmla="*/ 6856 w 13712"/>
                <a:gd name="connsiteY1" fmla="*/ 6856 h 402867"/>
                <a:gd name="connsiteX2" fmla="*/ 0 w 13712"/>
                <a:gd name="connsiteY2" fmla="*/ 0 h 402867"/>
                <a:gd name="connsiteX3" fmla="*/ 0 w 13712"/>
                <a:gd name="connsiteY3" fmla="*/ 402868 h 402867"/>
                <a:gd name="connsiteX4" fmla="*/ 13712 w 13712"/>
                <a:gd name="connsiteY4" fmla="*/ 402868 h 402867"/>
                <a:gd name="connsiteX5" fmla="*/ 13712 w 13712"/>
                <a:gd name="connsiteY5" fmla="*/ 0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F19459C9-A9C8-400D-874D-5A58D8357FB8}"/>
                </a:ext>
              </a:extLst>
            </p:cNvPr>
            <p:cNvSpPr/>
            <p:nvPr/>
          </p:nvSpPr>
          <p:spPr>
            <a:xfrm>
              <a:off x="1427616" y="6767637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856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856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51"/>
                    <a:pt x="3047" y="27361"/>
                    <a:pt x="6856" y="27425"/>
                  </a:cubicBezTo>
                  <a:cubicBezTo>
                    <a:pt x="10716" y="27425"/>
                    <a:pt x="13839" y="24302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33ABF697-208F-4941-BCAC-64BAB96BA7D0}"/>
                </a:ext>
              </a:extLst>
            </p:cNvPr>
            <p:cNvSpPr/>
            <p:nvPr/>
          </p:nvSpPr>
          <p:spPr>
            <a:xfrm>
              <a:off x="279327" y="6074014"/>
              <a:ext cx="3174" cy="5586"/>
            </a:xfrm>
            <a:custGeom>
              <a:avLst/>
              <a:gdLst>
                <a:gd name="connsiteX0" fmla="*/ 3174 w 3174"/>
                <a:gd name="connsiteY0" fmla="*/ 1270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1 w 3174"/>
                <a:gd name="connsiteY3" fmla="*/ 5587 h 5586"/>
                <a:gd name="connsiteX4" fmla="*/ 3174 w 3174"/>
                <a:gd name="connsiteY4" fmla="*/ 2032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1270"/>
                  </a:moveTo>
                  <a:lnTo>
                    <a:pt x="3174" y="0"/>
                  </a:lnTo>
                  <a:cubicBezTo>
                    <a:pt x="3179" y="2298"/>
                    <a:pt x="1973" y="4418"/>
                    <a:pt x="0" y="5587"/>
                  </a:cubicBezTo>
                  <a:lnTo>
                    <a:pt x="2031" y="5587"/>
                  </a:lnTo>
                  <a:cubicBezTo>
                    <a:pt x="2746" y="4533"/>
                    <a:pt x="3144" y="3301"/>
                    <a:pt x="3174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C825EFB3-7BC4-4086-B2E5-9BD164520044}"/>
                </a:ext>
              </a:extLst>
            </p:cNvPr>
            <p:cNvSpPr/>
            <p:nvPr/>
          </p:nvSpPr>
          <p:spPr>
            <a:xfrm>
              <a:off x="268662" y="6074014"/>
              <a:ext cx="3301" cy="5586"/>
            </a:xfrm>
            <a:custGeom>
              <a:avLst/>
              <a:gdLst>
                <a:gd name="connsiteX0" fmla="*/ 0 w 3301"/>
                <a:gd name="connsiteY0" fmla="*/ 2032 h 5586"/>
                <a:gd name="connsiteX1" fmla="*/ 1270 w 3301"/>
                <a:gd name="connsiteY1" fmla="*/ 5587 h 5586"/>
                <a:gd name="connsiteX2" fmla="*/ 3301 w 3301"/>
                <a:gd name="connsiteY2" fmla="*/ 5587 h 5586"/>
                <a:gd name="connsiteX3" fmla="*/ 0 w 3301"/>
                <a:gd name="connsiteY3" fmla="*/ 0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5586">
                  <a:moveTo>
                    <a:pt x="0" y="2032"/>
                  </a:moveTo>
                  <a:cubicBezTo>
                    <a:pt x="8" y="3327"/>
                    <a:pt x="456" y="4584"/>
                    <a:pt x="1270" y="5587"/>
                  </a:cubicBezTo>
                  <a:lnTo>
                    <a:pt x="3301" y="5587"/>
                  </a:lnTo>
                  <a:cubicBezTo>
                    <a:pt x="1299" y="4431"/>
                    <a:pt x="46" y="231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710DEBE5-6D52-4AE0-874F-89CCCC9EE955}"/>
                </a:ext>
              </a:extLst>
            </p:cNvPr>
            <p:cNvSpPr/>
            <p:nvPr/>
          </p:nvSpPr>
          <p:spPr>
            <a:xfrm>
              <a:off x="268662" y="6049001"/>
              <a:ext cx="13839" cy="30218"/>
            </a:xfrm>
            <a:custGeom>
              <a:avLst/>
              <a:gdLst>
                <a:gd name="connsiteX0" fmla="*/ 13839 w 13839"/>
                <a:gd name="connsiteY0" fmla="*/ 18029 h 30218"/>
                <a:gd name="connsiteX1" fmla="*/ 13839 w 13839"/>
                <a:gd name="connsiteY1" fmla="*/ 6983 h 30218"/>
                <a:gd name="connsiteX2" fmla="*/ 6983 w 13839"/>
                <a:gd name="connsiteY2" fmla="*/ 0 h 30218"/>
                <a:gd name="connsiteX3" fmla="*/ 0 w 13839"/>
                <a:gd name="connsiteY3" fmla="*/ 6983 h 30218"/>
                <a:gd name="connsiteX4" fmla="*/ 0 w 13839"/>
                <a:gd name="connsiteY4" fmla="*/ 24632 h 30218"/>
                <a:gd name="connsiteX5" fmla="*/ 3301 w 13839"/>
                <a:gd name="connsiteY5" fmla="*/ 30218 h 30218"/>
                <a:gd name="connsiteX6" fmla="*/ 10665 w 13839"/>
                <a:gd name="connsiteY6" fmla="*/ 30218 h 30218"/>
                <a:gd name="connsiteX7" fmla="*/ 13839 w 13839"/>
                <a:gd name="connsiteY7" fmla="*/ 24632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13839" y="18029"/>
                  </a:moveTo>
                  <a:lnTo>
                    <a:pt x="13839" y="6983"/>
                  </a:lnTo>
                  <a:cubicBezTo>
                    <a:pt x="13839" y="3174"/>
                    <a:pt x="10790" y="64"/>
                    <a:pt x="6983" y="0"/>
                  </a:cubicBezTo>
                  <a:cubicBezTo>
                    <a:pt x="3126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46" y="26943"/>
                    <a:pt x="1299" y="29063"/>
                    <a:pt x="3301" y="30218"/>
                  </a:cubicBezTo>
                  <a:lnTo>
                    <a:pt x="10665" y="30218"/>
                  </a:lnTo>
                  <a:cubicBezTo>
                    <a:pt x="12638" y="29050"/>
                    <a:pt x="13844" y="26930"/>
                    <a:pt x="13839" y="24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A2E444B5-AFCA-47C9-B781-36013FED35E4}"/>
                </a:ext>
              </a:extLst>
            </p:cNvPr>
            <p:cNvSpPr/>
            <p:nvPr/>
          </p:nvSpPr>
          <p:spPr>
            <a:xfrm>
              <a:off x="2651069" y="6427872"/>
              <a:ext cx="13839" cy="44946"/>
            </a:xfrm>
            <a:custGeom>
              <a:avLst/>
              <a:gdLst>
                <a:gd name="connsiteX0" fmla="*/ 0 w 13839"/>
                <a:gd name="connsiteY0" fmla="*/ 38090 h 44946"/>
                <a:gd name="connsiteX1" fmla="*/ 6856 w 13839"/>
                <a:gd name="connsiteY1" fmla="*/ 44947 h 44946"/>
                <a:gd name="connsiteX2" fmla="*/ 13839 w 13839"/>
                <a:gd name="connsiteY2" fmla="*/ 38090 h 44946"/>
                <a:gd name="connsiteX3" fmla="*/ 13839 w 13839"/>
                <a:gd name="connsiteY3" fmla="*/ 0 h 44946"/>
                <a:gd name="connsiteX4" fmla="*/ 6856 w 13839"/>
                <a:gd name="connsiteY4" fmla="*/ 6856 h 44946"/>
                <a:gd name="connsiteX5" fmla="*/ 2412 w 13839"/>
                <a:gd name="connsiteY5" fmla="*/ 5079 h 44946"/>
                <a:gd name="connsiteX6" fmla="*/ 0 w 13839"/>
                <a:gd name="connsiteY6" fmla="*/ 5079 h 44946"/>
                <a:gd name="connsiteX7" fmla="*/ 0 w 13839"/>
                <a:gd name="connsiteY7" fmla="*/ 37709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4946">
                  <a:moveTo>
                    <a:pt x="0" y="38090"/>
                  </a:moveTo>
                  <a:cubicBezTo>
                    <a:pt x="0" y="41874"/>
                    <a:pt x="3073" y="44947"/>
                    <a:pt x="6856" y="44947"/>
                  </a:cubicBezTo>
                  <a:cubicBezTo>
                    <a:pt x="10665" y="44947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5206" y="6831"/>
                    <a:pt x="3631" y="6196"/>
                    <a:pt x="2412" y="5079"/>
                  </a:cubicBezTo>
                  <a:lnTo>
                    <a:pt x="0" y="5079"/>
                  </a:lnTo>
                  <a:lnTo>
                    <a:pt x="0" y="377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69439113-9C3F-469B-86E6-53F1FAD3BC19}"/>
                </a:ext>
              </a:extLst>
            </p:cNvPr>
            <p:cNvSpPr/>
            <p:nvPr/>
          </p:nvSpPr>
          <p:spPr>
            <a:xfrm>
              <a:off x="275772" y="6080235"/>
              <a:ext cx="143218" cy="13839"/>
            </a:xfrm>
            <a:custGeom>
              <a:avLst/>
              <a:gdLst>
                <a:gd name="connsiteX0" fmla="*/ 139918 w 143218"/>
                <a:gd name="connsiteY0" fmla="*/ 6348 h 13839"/>
                <a:gd name="connsiteX1" fmla="*/ 143219 w 143218"/>
                <a:gd name="connsiteY1" fmla="*/ 1143 h 13839"/>
                <a:gd name="connsiteX2" fmla="*/ 139664 w 143218"/>
                <a:gd name="connsiteY2" fmla="*/ 0 h 13839"/>
                <a:gd name="connsiteX3" fmla="*/ 0 w 143218"/>
                <a:gd name="connsiteY3" fmla="*/ 0 h 13839"/>
                <a:gd name="connsiteX4" fmla="*/ 6856 w 143218"/>
                <a:gd name="connsiteY4" fmla="*/ 6983 h 13839"/>
                <a:gd name="connsiteX5" fmla="*/ 0 w 143218"/>
                <a:gd name="connsiteY5" fmla="*/ 13839 h 13839"/>
                <a:gd name="connsiteX6" fmla="*/ 139664 w 143218"/>
                <a:gd name="connsiteY6" fmla="*/ 13839 h 13839"/>
                <a:gd name="connsiteX7" fmla="*/ 143219 w 143218"/>
                <a:gd name="connsiteY7" fmla="*/ 12697 h 13839"/>
                <a:gd name="connsiteX8" fmla="*/ 139918 w 143218"/>
                <a:gd name="connsiteY8" fmla="*/ 6348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8" h="13839">
                  <a:moveTo>
                    <a:pt x="139918" y="6348"/>
                  </a:moveTo>
                  <a:cubicBezTo>
                    <a:pt x="140132" y="4190"/>
                    <a:pt x="141356" y="2260"/>
                    <a:pt x="143219" y="1143"/>
                  </a:cubicBezTo>
                  <a:cubicBezTo>
                    <a:pt x="142152" y="457"/>
                    <a:pt x="140927" y="63"/>
                    <a:pt x="139664" y="0"/>
                  </a:cubicBezTo>
                  <a:lnTo>
                    <a:pt x="0" y="0"/>
                  </a:lnTo>
                  <a:cubicBezTo>
                    <a:pt x="3806" y="63"/>
                    <a:pt x="6856" y="3174"/>
                    <a:pt x="6856" y="6983"/>
                  </a:cubicBezTo>
                  <a:cubicBezTo>
                    <a:pt x="6856" y="10767"/>
                    <a:pt x="3786" y="13839"/>
                    <a:pt x="0" y="13839"/>
                  </a:cubicBezTo>
                  <a:lnTo>
                    <a:pt x="139664" y="13839"/>
                  </a:lnTo>
                  <a:cubicBezTo>
                    <a:pt x="140927" y="13776"/>
                    <a:pt x="142152" y="13382"/>
                    <a:pt x="143219" y="12697"/>
                  </a:cubicBezTo>
                  <a:cubicBezTo>
                    <a:pt x="140968" y="11414"/>
                    <a:pt x="139676" y="8926"/>
                    <a:pt x="13991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E9E1152-4B02-42E2-A6DC-854F8014AF33}"/>
                </a:ext>
              </a:extLst>
            </p:cNvPr>
            <p:cNvSpPr/>
            <p:nvPr/>
          </p:nvSpPr>
          <p:spPr>
            <a:xfrm>
              <a:off x="1975986" y="6464058"/>
              <a:ext cx="13839" cy="7618"/>
            </a:xfrm>
            <a:custGeom>
              <a:avLst/>
              <a:gdLst>
                <a:gd name="connsiteX0" fmla="*/ 6856 w 13839"/>
                <a:gd name="connsiteY0" fmla="*/ 6983 h 7618"/>
                <a:gd name="connsiteX1" fmla="*/ 0 w 13839"/>
                <a:gd name="connsiteY1" fmla="*/ 0 h 7618"/>
                <a:gd name="connsiteX2" fmla="*/ 0 w 13839"/>
                <a:gd name="connsiteY2" fmla="*/ 635 h 7618"/>
                <a:gd name="connsiteX3" fmla="*/ 6856 w 13839"/>
                <a:gd name="connsiteY3" fmla="*/ 7618 h 7618"/>
                <a:gd name="connsiteX4" fmla="*/ 13839 w 13839"/>
                <a:gd name="connsiteY4" fmla="*/ 635 h 7618"/>
                <a:gd name="connsiteX5" fmla="*/ 13839 w 13839"/>
                <a:gd name="connsiteY5" fmla="*/ 0 h 7618"/>
                <a:gd name="connsiteX6" fmla="*/ 6856 w 13839"/>
                <a:gd name="connsiteY6" fmla="*/ 6983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618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79939479-AF3E-404F-8191-3115837BEED6}"/>
                </a:ext>
              </a:extLst>
            </p:cNvPr>
            <p:cNvSpPr/>
            <p:nvPr/>
          </p:nvSpPr>
          <p:spPr>
            <a:xfrm>
              <a:off x="3180902" y="6464693"/>
              <a:ext cx="13712" cy="8125"/>
            </a:xfrm>
            <a:custGeom>
              <a:avLst/>
              <a:gdLst>
                <a:gd name="connsiteX0" fmla="*/ 13712 w 13712"/>
                <a:gd name="connsiteY0" fmla="*/ 0 h 8125"/>
                <a:gd name="connsiteX1" fmla="*/ 6856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6 w 13712"/>
                <a:gd name="connsiteY4" fmla="*/ 8126 h 8125"/>
                <a:gd name="connsiteX5" fmla="*/ 13712 w 13712"/>
                <a:gd name="connsiteY5" fmla="*/ 1270 h 8125"/>
                <a:gd name="connsiteX6" fmla="*/ 13712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6" y="8126"/>
                  </a:cubicBezTo>
                  <a:cubicBezTo>
                    <a:pt x="10640" y="8126"/>
                    <a:pt x="13712" y="5053"/>
                    <a:pt x="13712" y="1270"/>
                  </a:cubicBez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804F685-92F5-4CC1-AF92-E947BF51FA02}"/>
                </a:ext>
              </a:extLst>
            </p:cNvPr>
            <p:cNvSpPr/>
            <p:nvPr/>
          </p:nvSpPr>
          <p:spPr>
            <a:xfrm>
              <a:off x="1427870" y="6393083"/>
              <a:ext cx="13839" cy="72879"/>
            </a:xfrm>
            <a:custGeom>
              <a:avLst/>
              <a:gdLst>
                <a:gd name="connsiteX0" fmla="*/ 6856 w 13839"/>
                <a:gd name="connsiteY0" fmla="*/ 65896 h 72879"/>
                <a:gd name="connsiteX1" fmla="*/ 13839 w 13839"/>
                <a:gd name="connsiteY1" fmla="*/ 72879 h 72879"/>
                <a:gd name="connsiteX2" fmla="*/ 13839 w 13839"/>
                <a:gd name="connsiteY2" fmla="*/ 6983 h 72879"/>
                <a:gd name="connsiteX3" fmla="*/ 6856 w 13839"/>
                <a:gd name="connsiteY3" fmla="*/ 0 h 72879"/>
                <a:gd name="connsiteX4" fmla="*/ 0 w 13839"/>
                <a:gd name="connsiteY4" fmla="*/ 6983 h 72879"/>
                <a:gd name="connsiteX5" fmla="*/ 0 w 13839"/>
                <a:gd name="connsiteY5" fmla="*/ 72879 h 72879"/>
                <a:gd name="connsiteX6" fmla="*/ 6856 w 13839"/>
                <a:gd name="connsiteY6" fmla="*/ 65896 h 72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2879">
                  <a:moveTo>
                    <a:pt x="6856" y="65896"/>
                  </a:moveTo>
                  <a:cubicBezTo>
                    <a:pt x="10716" y="65896"/>
                    <a:pt x="13839" y="69019"/>
                    <a:pt x="13839" y="72879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72879"/>
                  </a:lnTo>
                  <a:cubicBezTo>
                    <a:pt x="0" y="69070"/>
                    <a:pt x="3047" y="65960"/>
                    <a:pt x="6856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440B9EF-B0EE-465E-A43E-BDF8ADEDDA7B}"/>
                </a:ext>
              </a:extLst>
            </p:cNvPr>
            <p:cNvSpPr/>
            <p:nvPr/>
          </p:nvSpPr>
          <p:spPr>
            <a:xfrm>
              <a:off x="1427870" y="6458979"/>
              <a:ext cx="13839" cy="315514"/>
            </a:xfrm>
            <a:custGeom>
              <a:avLst/>
              <a:gdLst>
                <a:gd name="connsiteX0" fmla="*/ 6856 w 13839"/>
                <a:gd name="connsiteY0" fmla="*/ 315514 h 315514"/>
                <a:gd name="connsiteX1" fmla="*/ 13839 w 13839"/>
                <a:gd name="connsiteY1" fmla="*/ 308658 h 315514"/>
                <a:gd name="connsiteX2" fmla="*/ 13839 w 13839"/>
                <a:gd name="connsiteY2" fmla="*/ 6983 h 315514"/>
                <a:gd name="connsiteX3" fmla="*/ 6856 w 13839"/>
                <a:gd name="connsiteY3" fmla="*/ 0 h 315514"/>
                <a:gd name="connsiteX4" fmla="*/ 0 w 13839"/>
                <a:gd name="connsiteY4" fmla="*/ 6983 h 315514"/>
                <a:gd name="connsiteX5" fmla="*/ 0 w 13839"/>
                <a:gd name="connsiteY5" fmla="*/ 308658 h 315514"/>
                <a:gd name="connsiteX6" fmla="*/ 6856 w 13839"/>
                <a:gd name="connsiteY6" fmla="*/ 315514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514">
                  <a:moveTo>
                    <a:pt x="6856" y="315514"/>
                  </a:moveTo>
                  <a:cubicBezTo>
                    <a:pt x="10665" y="315514"/>
                    <a:pt x="13776" y="312467"/>
                    <a:pt x="13839" y="308658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08658"/>
                  </a:lnTo>
                  <a:cubicBezTo>
                    <a:pt x="0" y="312442"/>
                    <a:pt x="3073" y="315514"/>
                    <a:pt x="6856" y="3155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731725EA-6AC5-4326-BB53-F0C6FF732FA6}"/>
                </a:ext>
              </a:extLst>
            </p:cNvPr>
            <p:cNvSpPr/>
            <p:nvPr/>
          </p:nvSpPr>
          <p:spPr>
            <a:xfrm>
              <a:off x="2653608" y="6426475"/>
              <a:ext cx="11300" cy="8633"/>
            </a:xfrm>
            <a:custGeom>
              <a:avLst/>
              <a:gdLst>
                <a:gd name="connsiteX0" fmla="*/ 11300 w 11300"/>
                <a:gd name="connsiteY0" fmla="*/ 1778 h 8633"/>
                <a:gd name="connsiteX1" fmla="*/ 11300 w 11300"/>
                <a:gd name="connsiteY1" fmla="*/ 0 h 8633"/>
                <a:gd name="connsiteX2" fmla="*/ 4317 w 11300"/>
                <a:gd name="connsiteY2" fmla="*/ 6856 h 8633"/>
                <a:gd name="connsiteX3" fmla="*/ 0 w 11300"/>
                <a:gd name="connsiteY3" fmla="*/ 6856 h 8633"/>
                <a:gd name="connsiteX4" fmla="*/ 4444 w 11300"/>
                <a:gd name="connsiteY4" fmla="*/ 8634 h 8633"/>
                <a:gd name="connsiteX5" fmla="*/ 11300 w 11300"/>
                <a:gd name="connsiteY5" fmla="*/ 1778 h 8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0" h="8633">
                  <a:moveTo>
                    <a:pt x="11300" y="1778"/>
                  </a:moveTo>
                  <a:lnTo>
                    <a:pt x="11300" y="0"/>
                  </a:lnTo>
                  <a:cubicBezTo>
                    <a:pt x="11237" y="3809"/>
                    <a:pt x="8126" y="6856"/>
                    <a:pt x="4317" y="6856"/>
                  </a:cubicBezTo>
                  <a:lnTo>
                    <a:pt x="0" y="6856"/>
                  </a:lnTo>
                  <a:cubicBezTo>
                    <a:pt x="1219" y="7974"/>
                    <a:pt x="2793" y="8609"/>
                    <a:pt x="4444" y="8634"/>
                  </a:cubicBezTo>
                  <a:cubicBezTo>
                    <a:pt x="8202" y="8570"/>
                    <a:pt x="11237" y="5536"/>
                    <a:pt x="1130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268646CC-BC80-4F64-A013-3CCD2EFBEE2D}"/>
                </a:ext>
              </a:extLst>
            </p:cNvPr>
            <p:cNvSpPr/>
            <p:nvPr/>
          </p:nvSpPr>
          <p:spPr>
            <a:xfrm>
              <a:off x="2651910" y="5864165"/>
              <a:ext cx="13083" cy="562310"/>
            </a:xfrm>
            <a:custGeom>
              <a:avLst/>
              <a:gdLst>
                <a:gd name="connsiteX0" fmla="*/ 12998 w 13083"/>
                <a:gd name="connsiteY0" fmla="*/ 562310 h 562310"/>
                <a:gd name="connsiteX1" fmla="*/ 12998 w 13083"/>
                <a:gd name="connsiteY1" fmla="*/ 7081 h 562310"/>
                <a:gd name="connsiteX2" fmla="*/ 6015 w 13083"/>
                <a:gd name="connsiteY2" fmla="*/ 98 h 562310"/>
                <a:gd name="connsiteX3" fmla="*/ 3857 w 13083"/>
                <a:gd name="connsiteY3" fmla="*/ 98 h 562310"/>
                <a:gd name="connsiteX4" fmla="*/ 2587 w 13083"/>
                <a:gd name="connsiteY4" fmla="*/ 98 h 562310"/>
                <a:gd name="connsiteX5" fmla="*/ 1698 w 13083"/>
                <a:gd name="connsiteY5" fmla="*/ 1368 h 562310"/>
                <a:gd name="connsiteX6" fmla="*/ 809 w 13083"/>
                <a:gd name="connsiteY6" fmla="*/ 2383 h 562310"/>
                <a:gd name="connsiteX7" fmla="*/ 48 w 13083"/>
                <a:gd name="connsiteY7" fmla="*/ 3526 h 562310"/>
                <a:gd name="connsiteX8" fmla="*/ 48 w 13083"/>
                <a:gd name="connsiteY8" fmla="*/ 4669 h 562310"/>
                <a:gd name="connsiteX9" fmla="*/ 48 w 13083"/>
                <a:gd name="connsiteY9" fmla="*/ 6066 h 562310"/>
                <a:gd name="connsiteX10" fmla="*/ 48 w 13083"/>
                <a:gd name="connsiteY10" fmla="*/ 6066 h 562310"/>
                <a:gd name="connsiteX11" fmla="*/ 48 w 13083"/>
                <a:gd name="connsiteY11" fmla="*/ 554311 h 562310"/>
                <a:gd name="connsiteX12" fmla="*/ 6904 w 13083"/>
                <a:gd name="connsiteY12" fmla="*/ 554311 h 562310"/>
                <a:gd name="connsiteX13" fmla="*/ 13036 w 13083"/>
                <a:gd name="connsiteY13" fmla="*/ 562056 h 562310"/>
                <a:gd name="connsiteX14" fmla="*/ 12998 w 13083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083" h="562310">
                  <a:moveTo>
                    <a:pt x="12998" y="562310"/>
                  </a:moveTo>
                  <a:lnTo>
                    <a:pt x="12998" y="7081"/>
                  </a:lnTo>
                  <a:cubicBezTo>
                    <a:pt x="12998" y="3224"/>
                    <a:pt x="9875" y="98"/>
                    <a:pt x="6015" y="98"/>
                  </a:cubicBezTo>
                  <a:cubicBezTo>
                    <a:pt x="5304" y="-33"/>
                    <a:pt x="4568" y="-33"/>
                    <a:pt x="3857" y="98"/>
                  </a:cubicBezTo>
                  <a:lnTo>
                    <a:pt x="2587" y="98"/>
                  </a:lnTo>
                  <a:lnTo>
                    <a:pt x="1698" y="1368"/>
                  </a:lnTo>
                  <a:lnTo>
                    <a:pt x="809" y="2383"/>
                  </a:lnTo>
                  <a:cubicBezTo>
                    <a:pt x="530" y="2744"/>
                    <a:pt x="276" y="3126"/>
                    <a:pt x="48" y="3526"/>
                  </a:cubicBezTo>
                  <a:lnTo>
                    <a:pt x="48" y="4669"/>
                  </a:lnTo>
                  <a:cubicBezTo>
                    <a:pt x="-16" y="5132"/>
                    <a:pt x="-16" y="5602"/>
                    <a:pt x="48" y="6066"/>
                  </a:cubicBezTo>
                  <a:cubicBezTo>
                    <a:pt x="48" y="6066"/>
                    <a:pt x="48" y="6066"/>
                    <a:pt x="48" y="6066"/>
                  </a:cubicBezTo>
                  <a:lnTo>
                    <a:pt x="48" y="554311"/>
                  </a:lnTo>
                  <a:lnTo>
                    <a:pt x="6904" y="554311"/>
                  </a:lnTo>
                  <a:cubicBezTo>
                    <a:pt x="10738" y="554756"/>
                    <a:pt x="13481" y="558222"/>
                    <a:pt x="13036" y="562056"/>
                  </a:cubicBezTo>
                  <a:cubicBezTo>
                    <a:pt x="13024" y="562145"/>
                    <a:pt x="13011" y="562221"/>
                    <a:pt x="12998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D10BB8F4-D4B1-4AA9-A4EA-B40F31BD3D1B}"/>
                </a:ext>
              </a:extLst>
            </p:cNvPr>
            <p:cNvSpPr/>
            <p:nvPr/>
          </p:nvSpPr>
          <p:spPr>
            <a:xfrm>
              <a:off x="249490" y="6079600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39 h 13839"/>
                <a:gd name="connsiteX5" fmla="*/ 13458 w 13458"/>
                <a:gd name="connsiteY5" fmla="*/ 13839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52" y="63"/>
                    <a:pt x="13458" y="0"/>
                  </a:cubicBezTo>
                  <a:lnTo>
                    <a:pt x="6856" y="0"/>
                  </a:lnTo>
                  <a:cubicBezTo>
                    <a:pt x="3050" y="63"/>
                    <a:pt x="0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3458" y="13839"/>
                  </a:lnTo>
                  <a:cubicBezTo>
                    <a:pt x="9672" y="13839"/>
                    <a:pt x="6602" y="10767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FCEBB4A2-47EB-441F-B402-8EC846FFD329}"/>
                </a:ext>
              </a:extLst>
            </p:cNvPr>
            <p:cNvSpPr/>
            <p:nvPr/>
          </p:nvSpPr>
          <p:spPr>
            <a:xfrm>
              <a:off x="256092" y="6079600"/>
              <a:ext cx="26409" cy="13839"/>
            </a:xfrm>
            <a:custGeom>
              <a:avLst/>
              <a:gdLst>
                <a:gd name="connsiteX0" fmla="*/ 26409 w 26409"/>
                <a:gd name="connsiteY0" fmla="*/ 6983 h 13839"/>
                <a:gd name="connsiteX1" fmla="*/ 19553 w 26409"/>
                <a:gd name="connsiteY1" fmla="*/ 0 h 13839"/>
                <a:gd name="connsiteX2" fmla="*/ 6856 w 26409"/>
                <a:gd name="connsiteY2" fmla="*/ 0 h 13839"/>
                <a:gd name="connsiteX3" fmla="*/ 0 w 26409"/>
                <a:gd name="connsiteY3" fmla="*/ 6983 h 13839"/>
                <a:gd name="connsiteX4" fmla="*/ 6856 w 26409"/>
                <a:gd name="connsiteY4" fmla="*/ 13839 h 13839"/>
                <a:gd name="connsiteX5" fmla="*/ 19553 w 26409"/>
                <a:gd name="connsiteY5" fmla="*/ 13839 h 13839"/>
                <a:gd name="connsiteX6" fmla="*/ 26409 w 2640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9" h="13839">
                  <a:moveTo>
                    <a:pt x="26409" y="6983"/>
                  </a:moveTo>
                  <a:cubicBezTo>
                    <a:pt x="26409" y="3174"/>
                    <a:pt x="23359" y="63"/>
                    <a:pt x="19553" y="0"/>
                  </a:cubicBezTo>
                  <a:lnTo>
                    <a:pt x="6856" y="0"/>
                  </a:lnTo>
                  <a:cubicBezTo>
                    <a:pt x="3050" y="63"/>
                    <a:pt x="-1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9553" y="13839"/>
                  </a:lnTo>
                  <a:cubicBezTo>
                    <a:pt x="23339" y="13839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9DC7E1C7-9D32-4B24-8F75-9D949D0395F2}"/>
                </a:ext>
              </a:extLst>
            </p:cNvPr>
            <p:cNvSpPr/>
            <p:nvPr/>
          </p:nvSpPr>
          <p:spPr>
            <a:xfrm>
              <a:off x="415562" y="6079600"/>
              <a:ext cx="65641" cy="14474"/>
            </a:xfrm>
            <a:custGeom>
              <a:avLst/>
              <a:gdLst>
                <a:gd name="connsiteX0" fmla="*/ 58659 w 65641"/>
                <a:gd name="connsiteY0" fmla="*/ 6983 h 14474"/>
                <a:gd name="connsiteX1" fmla="*/ 65642 w 65641"/>
                <a:gd name="connsiteY1" fmla="*/ 0 h 14474"/>
                <a:gd name="connsiteX2" fmla="*/ 7110 w 65641"/>
                <a:gd name="connsiteY2" fmla="*/ 0 h 14474"/>
                <a:gd name="connsiteX3" fmla="*/ 3428 w 65641"/>
                <a:gd name="connsiteY3" fmla="*/ 1778 h 14474"/>
                <a:gd name="connsiteX4" fmla="*/ 0 w 65641"/>
                <a:gd name="connsiteY4" fmla="*/ 7618 h 14474"/>
                <a:gd name="connsiteX5" fmla="*/ 6983 w 65641"/>
                <a:gd name="connsiteY5" fmla="*/ 14474 h 14474"/>
                <a:gd name="connsiteX6" fmla="*/ 65642 w 65641"/>
                <a:gd name="connsiteY6" fmla="*/ 14474 h 14474"/>
                <a:gd name="connsiteX7" fmla="*/ 58640 w 65641"/>
                <a:gd name="connsiteY7" fmla="*/ 7504 h 14474"/>
                <a:gd name="connsiteX8" fmla="*/ 58659 w 65641"/>
                <a:gd name="connsiteY8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5641" h="14474">
                  <a:moveTo>
                    <a:pt x="58659" y="6983"/>
                  </a:moveTo>
                  <a:cubicBezTo>
                    <a:pt x="58659" y="3123"/>
                    <a:pt x="61785" y="0"/>
                    <a:pt x="65642" y="0"/>
                  </a:cubicBezTo>
                  <a:lnTo>
                    <a:pt x="7110" y="0"/>
                  </a:lnTo>
                  <a:cubicBezTo>
                    <a:pt x="5726" y="190"/>
                    <a:pt x="4436" y="813"/>
                    <a:pt x="3428" y="1778"/>
                  </a:cubicBezTo>
                  <a:cubicBezTo>
                    <a:pt x="1337" y="2984"/>
                    <a:pt x="34" y="5206"/>
                    <a:pt x="0" y="7618"/>
                  </a:cubicBezTo>
                  <a:cubicBezTo>
                    <a:pt x="253" y="11338"/>
                    <a:pt x="3254" y="14284"/>
                    <a:pt x="6983" y="14474"/>
                  </a:cubicBezTo>
                  <a:lnTo>
                    <a:pt x="65642" y="14474"/>
                  </a:lnTo>
                  <a:cubicBezTo>
                    <a:pt x="61785" y="14487"/>
                    <a:pt x="58650" y="11364"/>
                    <a:pt x="58640" y="7504"/>
                  </a:cubicBezTo>
                  <a:cubicBezTo>
                    <a:pt x="58640" y="7339"/>
                    <a:pt x="58646" y="7161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66DBA720-6E45-462D-9849-46AD857481E0}"/>
                </a:ext>
              </a:extLst>
            </p:cNvPr>
            <p:cNvSpPr/>
            <p:nvPr/>
          </p:nvSpPr>
          <p:spPr>
            <a:xfrm>
              <a:off x="474856" y="6079600"/>
              <a:ext cx="14601" cy="13839"/>
            </a:xfrm>
            <a:custGeom>
              <a:avLst/>
              <a:gdLst>
                <a:gd name="connsiteX0" fmla="*/ 7618 w 14601"/>
                <a:gd name="connsiteY0" fmla="*/ 6983 h 13839"/>
                <a:gd name="connsiteX1" fmla="*/ 14601 w 14601"/>
                <a:gd name="connsiteY1" fmla="*/ 0 h 13839"/>
                <a:gd name="connsiteX2" fmla="*/ 6983 w 14601"/>
                <a:gd name="connsiteY2" fmla="*/ 0 h 13839"/>
                <a:gd name="connsiteX3" fmla="*/ 0 w 14601"/>
                <a:gd name="connsiteY3" fmla="*/ 6983 h 13839"/>
                <a:gd name="connsiteX4" fmla="*/ 6983 w 14601"/>
                <a:gd name="connsiteY4" fmla="*/ 13839 h 13839"/>
                <a:gd name="connsiteX5" fmla="*/ 14601 w 14601"/>
                <a:gd name="connsiteY5" fmla="*/ 13839 h 13839"/>
                <a:gd name="connsiteX6" fmla="*/ 7618 w 14601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1" h="13839">
                  <a:moveTo>
                    <a:pt x="7618" y="6983"/>
                  </a:moveTo>
                  <a:cubicBezTo>
                    <a:pt x="7618" y="3123"/>
                    <a:pt x="10744" y="0"/>
                    <a:pt x="14601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4601" y="13839"/>
                  </a:lnTo>
                  <a:cubicBezTo>
                    <a:pt x="10793" y="13839"/>
                    <a:pt x="7688" y="10792"/>
                    <a:pt x="761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C678FDB5-8008-4248-AB64-4DE2554D25CE}"/>
                </a:ext>
              </a:extLst>
            </p:cNvPr>
            <p:cNvSpPr/>
            <p:nvPr/>
          </p:nvSpPr>
          <p:spPr>
            <a:xfrm>
              <a:off x="481839" y="6079600"/>
              <a:ext cx="165691" cy="13869"/>
            </a:xfrm>
            <a:custGeom>
              <a:avLst/>
              <a:gdLst>
                <a:gd name="connsiteX0" fmla="*/ 158074 w 165691"/>
                <a:gd name="connsiteY0" fmla="*/ 6983 h 13869"/>
                <a:gd name="connsiteX1" fmla="*/ 165057 w 165691"/>
                <a:gd name="connsiteY1" fmla="*/ 0 h 13869"/>
                <a:gd name="connsiteX2" fmla="*/ 6983 w 165691"/>
                <a:gd name="connsiteY2" fmla="*/ 0 h 13869"/>
                <a:gd name="connsiteX3" fmla="*/ 0 w 165691"/>
                <a:gd name="connsiteY3" fmla="*/ 6983 h 13869"/>
                <a:gd name="connsiteX4" fmla="*/ 6983 w 165691"/>
                <a:gd name="connsiteY4" fmla="*/ 13839 h 13869"/>
                <a:gd name="connsiteX5" fmla="*/ 165692 w 165691"/>
                <a:gd name="connsiteY5" fmla="*/ 13839 h 13869"/>
                <a:gd name="connsiteX6" fmla="*/ 158102 w 165691"/>
                <a:gd name="connsiteY6" fmla="*/ 7517 h 13869"/>
                <a:gd name="connsiteX7" fmla="*/ 158074 w 165691"/>
                <a:gd name="connsiteY7" fmla="*/ 6983 h 13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691" h="13869">
                  <a:moveTo>
                    <a:pt x="158074" y="6983"/>
                  </a:moveTo>
                  <a:cubicBezTo>
                    <a:pt x="158074" y="3123"/>
                    <a:pt x="161200" y="0"/>
                    <a:pt x="165057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65692" y="13839"/>
                  </a:lnTo>
                  <a:cubicBezTo>
                    <a:pt x="161851" y="14195"/>
                    <a:pt x="158453" y="11364"/>
                    <a:pt x="158102" y="7517"/>
                  </a:cubicBezTo>
                  <a:cubicBezTo>
                    <a:pt x="158085" y="7339"/>
                    <a:pt x="158076" y="7161"/>
                    <a:pt x="158074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714E5816-E9DA-48F9-9D30-EEC38311D7B6}"/>
                </a:ext>
              </a:extLst>
            </p:cNvPr>
            <p:cNvSpPr/>
            <p:nvPr/>
          </p:nvSpPr>
          <p:spPr>
            <a:xfrm>
              <a:off x="1975986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E1978D1A-23AF-4E46-9CEB-1606EC2FA42E}"/>
                </a:ext>
              </a:extLst>
            </p:cNvPr>
            <p:cNvSpPr/>
            <p:nvPr/>
          </p:nvSpPr>
          <p:spPr>
            <a:xfrm>
              <a:off x="1975986" y="6379117"/>
              <a:ext cx="13839" cy="90908"/>
            </a:xfrm>
            <a:custGeom>
              <a:avLst/>
              <a:gdLst>
                <a:gd name="connsiteX0" fmla="*/ 0 w 13839"/>
                <a:gd name="connsiteY0" fmla="*/ 84053 h 90908"/>
                <a:gd name="connsiteX1" fmla="*/ 6856 w 13839"/>
                <a:gd name="connsiteY1" fmla="*/ 90909 h 90908"/>
                <a:gd name="connsiteX2" fmla="*/ 13839 w 13839"/>
                <a:gd name="connsiteY2" fmla="*/ 84053 h 90908"/>
                <a:gd name="connsiteX3" fmla="*/ 13839 w 13839"/>
                <a:gd name="connsiteY3" fmla="*/ 6983 h 90908"/>
                <a:gd name="connsiteX4" fmla="*/ 13839 w 13839"/>
                <a:gd name="connsiteY4" fmla="*/ 5841 h 90908"/>
                <a:gd name="connsiteX5" fmla="*/ 7110 w 13839"/>
                <a:gd name="connsiteY5" fmla="*/ 0 h 90908"/>
                <a:gd name="connsiteX6" fmla="*/ 254 w 13839"/>
                <a:gd name="connsiteY6" fmla="*/ 6983 h 90908"/>
                <a:gd name="connsiteX7" fmla="*/ 254 w 13839"/>
                <a:gd name="connsiteY7" fmla="*/ 84306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0908">
                  <a:moveTo>
                    <a:pt x="0" y="84053"/>
                  </a:moveTo>
                  <a:cubicBezTo>
                    <a:pt x="0" y="87836"/>
                    <a:pt x="3072" y="90909"/>
                    <a:pt x="6856" y="90909"/>
                  </a:cubicBezTo>
                  <a:cubicBezTo>
                    <a:pt x="10665" y="90909"/>
                    <a:pt x="13776" y="87861"/>
                    <a:pt x="13839" y="84053"/>
                  </a:cubicBezTo>
                  <a:lnTo>
                    <a:pt x="13839" y="6983"/>
                  </a:lnTo>
                  <a:cubicBezTo>
                    <a:pt x="13839" y="6983"/>
                    <a:pt x="13839" y="6221"/>
                    <a:pt x="13839" y="5841"/>
                  </a:cubicBezTo>
                  <a:cubicBezTo>
                    <a:pt x="13344" y="2501"/>
                    <a:pt x="10487" y="25"/>
                    <a:pt x="7110" y="0"/>
                  </a:cubicBezTo>
                  <a:cubicBezTo>
                    <a:pt x="3301" y="64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594D75B4-BE87-449E-A7BA-D15EE835F754}"/>
                </a:ext>
              </a:extLst>
            </p:cNvPr>
            <p:cNvSpPr/>
            <p:nvPr/>
          </p:nvSpPr>
          <p:spPr>
            <a:xfrm>
              <a:off x="3180902" y="6464058"/>
              <a:ext cx="13712" cy="7618"/>
            </a:xfrm>
            <a:custGeom>
              <a:avLst/>
              <a:gdLst>
                <a:gd name="connsiteX0" fmla="*/ 6856 w 13712"/>
                <a:gd name="connsiteY0" fmla="*/ 7618 h 7618"/>
                <a:gd name="connsiteX1" fmla="*/ 13712 w 13712"/>
                <a:gd name="connsiteY1" fmla="*/ 635 h 7618"/>
                <a:gd name="connsiteX2" fmla="*/ 13712 w 13712"/>
                <a:gd name="connsiteY2" fmla="*/ 0 h 7618"/>
                <a:gd name="connsiteX3" fmla="*/ 6856 w 13712"/>
                <a:gd name="connsiteY3" fmla="*/ 6856 h 7618"/>
                <a:gd name="connsiteX4" fmla="*/ 0 w 13712"/>
                <a:gd name="connsiteY4" fmla="*/ 0 h 7618"/>
                <a:gd name="connsiteX5" fmla="*/ 0 w 13712"/>
                <a:gd name="connsiteY5" fmla="*/ 635 h 7618"/>
                <a:gd name="connsiteX6" fmla="*/ 6856 w 13712"/>
                <a:gd name="connsiteY6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618">
                  <a:moveTo>
                    <a:pt x="6856" y="7618"/>
                  </a:moveTo>
                  <a:cubicBezTo>
                    <a:pt x="10665" y="7555"/>
                    <a:pt x="13712" y="4444"/>
                    <a:pt x="13712" y="635"/>
                  </a:cubicBezTo>
                  <a:lnTo>
                    <a:pt x="13712" y="0"/>
                  </a:ln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3E50EA06-3FD3-42A2-B7C6-ABF8215A58BF}"/>
                </a:ext>
              </a:extLst>
            </p:cNvPr>
            <p:cNvSpPr/>
            <p:nvPr/>
          </p:nvSpPr>
          <p:spPr>
            <a:xfrm>
              <a:off x="640529" y="6079600"/>
              <a:ext cx="45092" cy="14476"/>
            </a:xfrm>
            <a:custGeom>
              <a:avLst/>
              <a:gdLst>
                <a:gd name="connsiteX0" fmla="*/ 38109 w 45092"/>
                <a:gd name="connsiteY0" fmla="*/ 6983 h 14476"/>
                <a:gd name="connsiteX1" fmla="*/ 44965 w 45092"/>
                <a:gd name="connsiteY1" fmla="*/ 0 h 14476"/>
                <a:gd name="connsiteX2" fmla="*/ 7002 w 45092"/>
                <a:gd name="connsiteY2" fmla="*/ 0 h 14476"/>
                <a:gd name="connsiteX3" fmla="*/ 19 w 45092"/>
                <a:gd name="connsiteY3" fmla="*/ 6983 h 14476"/>
                <a:gd name="connsiteX4" fmla="*/ 6475 w 45092"/>
                <a:gd name="connsiteY4" fmla="*/ 14462 h 14476"/>
                <a:gd name="connsiteX5" fmla="*/ 7002 w 45092"/>
                <a:gd name="connsiteY5" fmla="*/ 14474 h 14476"/>
                <a:gd name="connsiteX6" fmla="*/ 45092 w 45092"/>
                <a:gd name="connsiteY6" fmla="*/ 14474 h 14476"/>
                <a:gd name="connsiteX7" fmla="*/ 38081 w 45092"/>
                <a:gd name="connsiteY7" fmla="*/ 7770 h 14476"/>
                <a:gd name="connsiteX8" fmla="*/ 38109 w 45092"/>
                <a:gd name="connsiteY8" fmla="*/ 6983 h 14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092" h="14476">
                  <a:moveTo>
                    <a:pt x="38109" y="6983"/>
                  </a:moveTo>
                  <a:cubicBezTo>
                    <a:pt x="38109" y="3174"/>
                    <a:pt x="41159" y="63"/>
                    <a:pt x="44965" y="0"/>
                  </a:cubicBezTo>
                  <a:lnTo>
                    <a:pt x="7002" y="0"/>
                  </a:lnTo>
                  <a:cubicBezTo>
                    <a:pt x="3145" y="0"/>
                    <a:pt x="19" y="3123"/>
                    <a:pt x="19" y="6983"/>
                  </a:cubicBezTo>
                  <a:cubicBezTo>
                    <a:pt x="-262" y="10830"/>
                    <a:pt x="2629" y="14170"/>
                    <a:pt x="6475" y="14462"/>
                  </a:cubicBezTo>
                  <a:cubicBezTo>
                    <a:pt x="6650" y="14474"/>
                    <a:pt x="6827" y="14474"/>
                    <a:pt x="7002" y="14474"/>
                  </a:cubicBezTo>
                  <a:lnTo>
                    <a:pt x="45092" y="14474"/>
                  </a:lnTo>
                  <a:cubicBezTo>
                    <a:pt x="41306" y="14563"/>
                    <a:pt x="38167" y="11567"/>
                    <a:pt x="38081" y="7770"/>
                  </a:cubicBezTo>
                  <a:cubicBezTo>
                    <a:pt x="38075" y="7517"/>
                    <a:pt x="38085" y="7250"/>
                    <a:pt x="381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5B49C000-DBCF-49FE-B6EC-721BC8CBE289}"/>
                </a:ext>
              </a:extLst>
            </p:cNvPr>
            <p:cNvSpPr/>
            <p:nvPr/>
          </p:nvSpPr>
          <p:spPr>
            <a:xfrm>
              <a:off x="3180902" y="6463169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2 w 13712"/>
                <a:gd name="connsiteY1" fmla="*/ 889 h 7871"/>
                <a:gd name="connsiteX2" fmla="*/ 13712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5" y="7808"/>
                    <a:pt x="13712" y="4698"/>
                    <a:pt x="13712" y="889"/>
                  </a:cubicBezTo>
                  <a:lnTo>
                    <a:pt x="13712" y="0"/>
                  </a:lnTo>
                  <a:cubicBezTo>
                    <a:pt x="13712" y="3783"/>
                    <a:pt x="10640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4530DBA1-5846-4E4E-98E1-6577B965486C}"/>
                </a:ext>
              </a:extLst>
            </p:cNvPr>
            <p:cNvSpPr/>
            <p:nvPr/>
          </p:nvSpPr>
          <p:spPr>
            <a:xfrm>
              <a:off x="3180902" y="5848139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6 w 13712"/>
                <a:gd name="connsiteY2" fmla="*/ 621887 h 621886"/>
                <a:gd name="connsiteX3" fmla="*/ 13712 w 13712"/>
                <a:gd name="connsiteY3" fmla="*/ 615031 h 621886"/>
                <a:gd name="connsiteX4" fmla="*/ 13712 w 13712"/>
                <a:gd name="connsiteY4" fmla="*/ 6856 h 621886"/>
                <a:gd name="connsiteX5" fmla="*/ 6856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6" y="621887"/>
                  </a:cubicBezTo>
                  <a:cubicBezTo>
                    <a:pt x="10640" y="621887"/>
                    <a:pt x="13712" y="618814"/>
                    <a:pt x="13712" y="615031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A7E31749-B36A-44A9-B6CE-E38789F59B20}"/>
                </a:ext>
              </a:extLst>
            </p:cNvPr>
            <p:cNvSpPr/>
            <p:nvPr/>
          </p:nvSpPr>
          <p:spPr>
            <a:xfrm>
              <a:off x="678735" y="6079600"/>
              <a:ext cx="10187" cy="14475"/>
            </a:xfrm>
            <a:custGeom>
              <a:avLst/>
              <a:gdLst>
                <a:gd name="connsiteX0" fmla="*/ 3077 w 10187"/>
                <a:gd name="connsiteY0" fmla="*/ 6983 h 14475"/>
                <a:gd name="connsiteX1" fmla="*/ 10060 w 10187"/>
                <a:gd name="connsiteY1" fmla="*/ 0 h 14475"/>
                <a:gd name="connsiteX2" fmla="*/ 6886 w 10187"/>
                <a:gd name="connsiteY2" fmla="*/ 0 h 14475"/>
                <a:gd name="connsiteX3" fmla="*/ 30 w 10187"/>
                <a:gd name="connsiteY3" fmla="*/ 6983 h 14475"/>
                <a:gd name="connsiteX4" fmla="*/ 6222 w 10187"/>
                <a:gd name="connsiteY4" fmla="*/ 14449 h 14475"/>
                <a:gd name="connsiteX5" fmla="*/ 6886 w 10187"/>
                <a:gd name="connsiteY5" fmla="*/ 14474 h 14475"/>
                <a:gd name="connsiteX6" fmla="*/ 10187 w 10187"/>
                <a:gd name="connsiteY6" fmla="*/ 14474 h 14475"/>
                <a:gd name="connsiteX7" fmla="*/ 3061 w 10187"/>
                <a:gd name="connsiteY7" fmla="*/ 7643 h 14475"/>
                <a:gd name="connsiteX8" fmla="*/ 3077 w 10187"/>
                <a:gd name="connsiteY8" fmla="*/ 6983 h 1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87" h="14475">
                  <a:moveTo>
                    <a:pt x="3077" y="6983"/>
                  </a:moveTo>
                  <a:cubicBezTo>
                    <a:pt x="3077" y="3123"/>
                    <a:pt x="6203" y="0"/>
                    <a:pt x="10060" y="0"/>
                  </a:cubicBezTo>
                  <a:lnTo>
                    <a:pt x="6886" y="0"/>
                  </a:lnTo>
                  <a:cubicBezTo>
                    <a:pt x="3080" y="63"/>
                    <a:pt x="29" y="3174"/>
                    <a:pt x="30" y="6983"/>
                  </a:cubicBezTo>
                  <a:cubicBezTo>
                    <a:pt x="-321" y="10754"/>
                    <a:pt x="2451" y="14093"/>
                    <a:pt x="6222" y="14449"/>
                  </a:cubicBezTo>
                  <a:cubicBezTo>
                    <a:pt x="6443" y="14462"/>
                    <a:pt x="6664" y="14474"/>
                    <a:pt x="6886" y="14474"/>
                  </a:cubicBezTo>
                  <a:lnTo>
                    <a:pt x="10187" y="14474"/>
                  </a:lnTo>
                  <a:cubicBezTo>
                    <a:pt x="6331" y="14550"/>
                    <a:pt x="3141" y="11491"/>
                    <a:pt x="3061" y="7643"/>
                  </a:cubicBezTo>
                  <a:cubicBezTo>
                    <a:pt x="3056" y="7415"/>
                    <a:pt x="3061" y="7199"/>
                    <a:pt x="307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AE42EAC5-07D6-4CE8-967A-7EAEB1219595}"/>
                </a:ext>
              </a:extLst>
            </p:cNvPr>
            <p:cNvSpPr/>
            <p:nvPr/>
          </p:nvSpPr>
          <p:spPr>
            <a:xfrm>
              <a:off x="682193" y="6080695"/>
              <a:ext cx="21532" cy="13887"/>
            </a:xfrm>
            <a:custGeom>
              <a:avLst/>
              <a:gdLst>
                <a:gd name="connsiteX0" fmla="*/ 21457 w 21532"/>
                <a:gd name="connsiteY0" fmla="*/ 5888 h 13887"/>
                <a:gd name="connsiteX1" fmla="*/ 21457 w 21532"/>
                <a:gd name="connsiteY1" fmla="*/ 3857 h 13887"/>
                <a:gd name="connsiteX2" fmla="*/ 20442 w 21532"/>
                <a:gd name="connsiteY2" fmla="*/ 1952 h 13887"/>
                <a:gd name="connsiteX3" fmla="*/ 19553 w 21532"/>
                <a:gd name="connsiteY3" fmla="*/ 809 h 13887"/>
                <a:gd name="connsiteX4" fmla="*/ 18410 w 21532"/>
                <a:gd name="connsiteY4" fmla="*/ 48 h 13887"/>
                <a:gd name="connsiteX5" fmla="*/ 17268 w 21532"/>
                <a:gd name="connsiteY5" fmla="*/ 48 h 13887"/>
                <a:gd name="connsiteX6" fmla="*/ 15871 w 21532"/>
                <a:gd name="connsiteY6" fmla="*/ 48 h 13887"/>
                <a:gd name="connsiteX7" fmla="*/ 14855 w 21532"/>
                <a:gd name="connsiteY7" fmla="*/ 48 h 13887"/>
                <a:gd name="connsiteX8" fmla="*/ 6983 w 21532"/>
                <a:gd name="connsiteY8" fmla="*/ 48 h 13887"/>
                <a:gd name="connsiteX9" fmla="*/ 0 w 21532"/>
                <a:gd name="connsiteY9" fmla="*/ 7031 h 13887"/>
                <a:gd name="connsiteX10" fmla="*/ 6983 w 21532"/>
                <a:gd name="connsiteY10" fmla="*/ 13887 h 13887"/>
                <a:gd name="connsiteX11" fmla="*/ 14855 w 21532"/>
                <a:gd name="connsiteY11" fmla="*/ 13887 h 13887"/>
                <a:gd name="connsiteX12" fmla="*/ 21526 w 21532"/>
                <a:gd name="connsiteY12" fmla="*/ 6599 h 13887"/>
                <a:gd name="connsiteX13" fmla="*/ 21457 w 21532"/>
                <a:gd name="connsiteY13" fmla="*/ 5888 h 1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532" h="13887">
                  <a:moveTo>
                    <a:pt x="21457" y="5888"/>
                  </a:moveTo>
                  <a:cubicBezTo>
                    <a:pt x="21528" y="5215"/>
                    <a:pt x="21528" y="4530"/>
                    <a:pt x="21457" y="3857"/>
                  </a:cubicBezTo>
                  <a:cubicBezTo>
                    <a:pt x="21169" y="3196"/>
                    <a:pt x="20829" y="2562"/>
                    <a:pt x="20442" y="1952"/>
                  </a:cubicBezTo>
                  <a:lnTo>
                    <a:pt x="19553" y="809"/>
                  </a:lnTo>
                  <a:lnTo>
                    <a:pt x="18410" y="48"/>
                  </a:lnTo>
                  <a:cubicBezTo>
                    <a:pt x="18032" y="-16"/>
                    <a:pt x="17646" y="-16"/>
                    <a:pt x="17268" y="48"/>
                  </a:cubicBezTo>
                  <a:lnTo>
                    <a:pt x="15871" y="48"/>
                  </a:lnTo>
                  <a:lnTo>
                    <a:pt x="14855" y="48"/>
                  </a:lnTo>
                  <a:lnTo>
                    <a:pt x="6983" y="48"/>
                  </a:lnTo>
                  <a:cubicBezTo>
                    <a:pt x="3126" y="48"/>
                    <a:pt x="0" y="3171"/>
                    <a:pt x="0" y="7031"/>
                  </a:cubicBezTo>
                  <a:cubicBezTo>
                    <a:pt x="70" y="10840"/>
                    <a:pt x="3175" y="13887"/>
                    <a:pt x="6983" y="13887"/>
                  </a:cubicBezTo>
                  <a:lnTo>
                    <a:pt x="14855" y="13887"/>
                  </a:lnTo>
                  <a:cubicBezTo>
                    <a:pt x="18709" y="13722"/>
                    <a:pt x="21695" y="10459"/>
                    <a:pt x="21526" y="6599"/>
                  </a:cubicBezTo>
                  <a:cubicBezTo>
                    <a:pt x="21516" y="6371"/>
                    <a:pt x="21493" y="6129"/>
                    <a:pt x="21457" y="5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7EF296C8-DADC-4240-B695-9DD94108EEAA}"/>
                </a:ext>
              </a:extLst>
            </p:cNvPr>
            <p:cNvSpPr/>
            <p:nvPr/>
          </p:nvSpPr>
          <p:spPr>
            <a:xfrm>
              <a:off x="2566382" y="6419492"/>
              <a:ext cx="98526" cy="13839"/>
            </a:xfrm>
            <a:custGeom>
              <a:avLst/>
              <a:gdLst>
                <a:gd name="connsiteX0" fmla="*/ 6856 w 98526"/>
                <a:gd name="connsiteY0" fmla="*/ 13839 h 13839"/>
                <a:gd name="connsiteX1" fmla="*/ 91543 w 98526"/>
                <a:gd name="connsiteY1" fmla="*/ 13839 h 13839"/>
                <a:gd name="connsiteX2" fmla="*/ 98526 w 98526"/>
                <a:gd name="connsiteY2" fmla="*/ 6983 h 13839"/>
                <a:gd name="connsiteX3" fmla="*/ 91543 w 98526"/>
                <a:gd name="connsiteY3" fmla="*/ 0 h 13839"/>
                <a:gd name="connsiteX4" fmla="*/ 6856 w 98526"/>
                <a:gd name="connsiteY4" fmla="*/ 0 h 13839"/>
                <a:gd name="connsiteX5" fmla="*/ 0 w 98526"/>
                <a:gd name="connsiteY5" fmla="*/ 6983 h 13839"/>
                <a:gd name="connsiteX6" fmla="*/ 6856 w 9852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6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DC09E115-0CFA-4410-B92B-6FE6E4D2F280}"/>
                </a:ext>
              </a:extLst>
            </p:cNvPr>
            <p:cNvSpPr/>
            <p:nvPr/>
          </p:nvSpPr>
          <p:spPr>
            <a:xfrm>
              <a:off x="3311424" y="6461129"/>
              <a:ext cx="2412" cy="403891"/>
            </a:xfrm>
            <a:custGeom>
              <a:avLst/>
              <a:gdLst>
                <a:gd name="connsiteX0" fmla="*/ 2412 w 2412"/>
                <a:gd name="connsiteY0" fmla="*/ 7245 h 403891"/>
                <a:gd name="connsiteX1" fmla="*/ 2412 w 2412"/>
                <a:gd name="connsiteY1" fmla="*/ 7245 h 403891"/>
                <a:gd name="connsiteX2" fmla="*/ 2412 w 2412"/>
                <a:gd name="connsiteY2" fmla="*/ 1151 h 403891"/>
                <a:gd name="connsiteX3" fmla="*/ 1270 w 2412"/>
                <a:gd name="connsiteY3" fmla="*/ 8 h 403891"/>
                <a:gd name="connsiteX4" fmla="*/ 13 w 2412"/>
                <a:gd name="connsiteY4" fmla="*/ 1011 h 403891"/>
                <a:gd name="connsiteX5" fmla="*/ 0 w 2412"/>
                <a:gd name="connsiteY5" fmla="*/ 1151 h 403891"/>
                <a:gd name="connsiteX6" fmla="*/ 0 w 2412"/>
                <a:gd name="connsiteY6" fmla="*/ 7880 h 403891"/>
                <a:gd name="connsiteX7" fmla="*/ 0 w 2412"/>
                <a:gd name="connsiteY7" fmla="*/ 7880 h 403891"/>
                <a:gd name="connsiteX8" fmla="*/ 0 w 2412"/>
                <a:gd name="connsiteY8" fmla="*/ 403892 h 403891"/>
                <a:gd name="connsiteX9" fmla="*/ 2412 w 2412"/>
                <a:gd name="connsiteY9" fmla="*/ 403892 h 403891"/>
                <a:gd name="connsiteX10" fmla="*/ 2412 w 2412"/>
                <a:gd name="connsiteY10" fmla="*/ 7753 h 4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403891">
                  <a:moveTo>
                    <a:pt x="2412" y="7245"/>
                  </a:moveTo>
                  <a:lnTo>
                    <a:pt x="2412" y="7245"/>
                  </a:lnTo>
                  <a:lnTo>
                    <a:pt x="2412" y="1151"/>
                  </a:lnTo>
                  <a:cubicBezTo>
                    <a:pt x="2412" y="516"/>
                    <a:pt x="1904" y="8"/>
                    <a:pt x="1270" y="8"/>
                  </a:cubicBez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lnTo>
                    <a:pt x="0" y="7880"/>
                  </a:lnTo>
                  <a:lnTo>
                    <a:pt x="0" y="7880"/>
                  </a:lnTo>
                  <a:lnTo>
                    <a:pt x="0" y="403892"/>
                  </a:lnTo>
                  <a:lnTo>
                    <a:pt x="2412" y="403892"/>
                  </a:lnTo>
                  <a:lnTo>
                    <a:pt x="2412" y="775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AA0399CA-1A20-402E-BB02-D8C0BD3F76EB}"/>
                </a:ext>
              </a:extLst>
            </p:cNvPr>
            <p:cNvSpPr/>
            <p:nvPr/>
          </p:nvSpPr>
          <p:spPr>
            <a:xfrm>
              <a:off x="1530840" y="5807763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856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856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6" y="662263"/>
                  </a:cubicBezTo>
                  <a:cubicBezTo>
                    <a:pt x="10665" y="662263"/>
                    <a:pt x="13776" y="659215"/>
                    <a:pt x="13839" y="655406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D48A40E-ABD2-4DA7-A25A-F2B285250047}"/>
                </a:ext>
              </a:extLst>
            </p:cNvPr>
            <p:cNvSpPr/>
            <p:nvPr/>
          </p:nvSpPr>
          <p:spPr>
            <a:xfrm>
              <a:off x="3276207" y="5814401"/>
              <a:ext cx="12998" cy="102569"/>
            </a:xfrm>
            <a:custGeom>
              <a:avLst/>
              <a:gdLst>
                <a:gd name="connsiteX0" fmla="*/ 809 w 12998"/>
                <a:gd name="connsiteY0" fmla="*/ 89223 h 102569"/>
                <a:gd name="connsiteX1" fmla="*/ 809 w 12998"/>
                <a:gd name="connsiteY1" fmla="*/ 97095 h 102569"/>
                <a:gd name="connsiteX2" fmla="*/ 809 w 12998"/>
                <a:gd name="connsiteY2" fmla="*/ 97095 h 102569"/>
                <a:gd name="connsiteX3" fmla="*/ 809 w 12998"/>
                <a:gd name="connsiteY3" fmla="*/ 98491 h 102569"/>
                <a:gd name="connsiteX4" fmla="*/ 809 w 12998"/>
                <a:gd name="connsiteY4" fmla="*/ 99507 h 102569"/>
                <a:gd name="connsiteX5" fmla="*/ 1698 w 12998"/>
                <a:gd name="connsiteY5" fmla="*/ 100777 h 102569"/>
                <a:gd name="connsiteX6" fmla="*/ 1698 w 12998"/>
                <a:gd name="connsiteY6" fmla="*/ 101538 h 102569"/>
                <a:gd name="connsiteX7" fmla="*/ 3095 w 12998"/>
                <a:gd name="connsiteY7" fmla="*/ 102427 h 102569"/>
                <a:gd name="connsiteX8" fmla="*/ 3857 w 12998"/>
                <a:gd name="connsiteY8" fmla="*/ 102427 h 102569"/>
                <a:gd name="connsiteX9" fmla="*/ 6269 w 12998"/>
                <a:gd name="connsiteY9" fmla="*/ 102427 h 102569"/>
                <a:gd name="connsiteX10" fmla="*/ 6269 w 12998"/>
                <a:gd name="connsiteY10" fmla="*/ 102427 h 102569"/>
                <a:gd name="connsiteX11" fmla="*/ 9443 w 12998"/>
                <a:gd name="connsiteY11" fmla="*/ 101665 h 102569"/>
                <a:gd name="connsiteX12" fmla="*/ 9443 w 12998"/>
                <a:gd name="connsiteY12" fmla="*/ 101665 h 102569"/>
                <a:gd name="connsiteX13" fmla="*/ 12998 w 12998"/>
                <a:gd name="connsiteY13" fmla="*/ 95698 h 102569"/>
                <a:gd name="connsiteX14" fmla="*/ 12998 w 12998"/>
                <a:gd name="connsiteY14" fmla="*/ 6567 h 102569"/>
                <a:gd name="connsiteX15" fmla="*/ 8173 w 12998"/>
                <a:gd name="connsiteY15" fmla="*/ 91 h 102569"/>
                <a:gd name="connsiteX16" fmla="*/ 6904 w 12998"/>
                <a:gd name="connsiteY16" fmla="*/ 91 h 102569"/>
                <a:gd name="connsiteX17" fmla="*/ 6015 w 12998"/>
                <a:gd name="connsiteY17" fmla="*/ 91 h 102569"/>
                <a:gd name="connsiteX18" fmla="*/ 3984 w 12998"/>
                <a:gd name="connsiteY18" fmla="*/ 91 h 102569"/>
                <a:gd name="connsiteX19" fmla="*/ 2714 w 12998"/>
                <a:gd name="connsiteY19" fmla="*/ 91 h 102569"/>
                <a:gd name="connsiteX20" fmla="*/ 1698 w 12998"/>
                <a:gd name="connsiteY20" fmla="*/ 853 h 102569"/>
                <a:gd name="connsiteX21" fmla="*/ 809 w 12998"/>
                <a:gd name="connsiteY21" fmla="*/ 1742 h 102569"/>
                <a:gd name="connsiteX22" fmla="*/ 48 w 12998"/>
                <a:gd name="connsiteY22" fmla="*/ 2885 h 102569"/>
                <a:gd name="connsiteX23" fmla="*/ 48 w 12998"/>
                <a:gd name="connsiteY23" fmla="*/ 4027 h 102569"/>
                <a:gd name="connsiteX24" fmla="*/ 48 w 12998"/>
                <a:gd name="connsiteY24" fmla="*/ 5424 h 102569"/>
                <a:gd name="connsiteX25" fmla="*/ 48 w 12998"/>
                <a:gd name="connsiteY25" fmla="*/ 5424 h 102569"/>
                <a:gd name="connsiteX26" fmla="*/ 48 w 12998"/>
                <a:gd name="connsiteY26" fmla="*/ 89223 h 10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2998" h="102569">
                  <a:moveTo>
                    <a:pt x="809" y="89223"/>
                  </a:moveTo>
                  <a:lnTo>
                    <a:pt x="809" y="97095"/>
                  </a:lnTo>
                  <a:cubicBezTo>
                    <a:pt x="809" y="97095"/>
                    <a:pt x="809" y="97095"/>
                    <a:pt x="809" y="97095"/>
                  </a:cubicBezTo>
                  <a:cubicBezTo>
                    <a:pt x="733" y="97558"/>
                    <a:pt x="733" y="98029"/>
                    <a:pt x="809" y="98491"/>
                  </a:cubicBezTo>
                  <a:lnTo>
                    <a:pt x="809" y="99507"/>
                  </a:lnTo>
                  <a:cubicBezTo>
                    <a:pt x="1025" y="99978"/>
                    <a:pt x="1330" y="100407"/>
                    <a:pt x="1698" y="100777"/>
                  </a:cubicBezTo>
                  <a:lnTo>
                    <a:pt x="1698" y="101538"/>
                  </a:lnTo>
                  <a:cubicBezTo>
                    <a:pt x="2117" y="101908"/>
                    <a:pt x="2587" y="102208"/>
                    <a:pt x="3095" y="102427"/>
                  </a:cubicBezTo>
                  <a:cubicBezTo>
                    <a:pt x="3095" y="102427"/>
                    <a:pt x="3095" y="102427"/>
                    <a:pt x="3857" y="102427"/>
                  </a:cubicBezTo>
                  <a:cubicBezTo>
                    <a:pt x="4644" y="102616"/>
                    <a:pt x="5482" y="102616"/>
                    <a:pt x="6269" y="102427"/>
                  </a:cubicBezTo>
                  <a:lnTo>
                    <a:pt x="6269" y="102427"/>
                  </a:lnTo>
                  <a:cubicBezTo>
                    <a:pt x="7374" y="102432"/>
                    <a:pt x="8465" y="102171"/>
                    <a:pt x="9443" y="101665"/>
                  </a:cubicBezTo>
                  <a:lnTo>
                    <a:pt x="9443" y="101665"/>
                  </a:lnTo>
                  <a:cubicBezTo>
                    <a:pt x="11589" y="100430"/>
                    <a:pt x="12935" y="98170"/>
                    <a:pt x="12998" y="95698"/>
                  </a:cubicBezTo>
                  <a:lnTo>
                    <a:pt x="12998" y="6567"/>
                  </a:lnTo>
                  <a:cubicBezTo>
                    <a:pt x="12960" y="3589"/>
                    <a:pt x="11017" y="974"/>
                    <a:pt x="8173" y="91"/>
                  </a:cubicBezTo>
                  <a:lnTo>
                    <a:pt x="6904" y="91"/>
                  </a:lnTo>
                  <a:lnTo>
                    <a:pt x="6015" y="91"/>
                  </a:lnTo>
                  <a:cubicBezTo>
                    <a:pt x="5342" y="-30"/>
                    <a:pt x="4657" y="-30"/>
                    <a:pt x="3984" y="91"/>
                  </a:cubicBezTo>
                  <a:lnTo>
                    <a:pt x="2714" y="91"/>
                  </a:lnTo>
                  <a:lnTo>
                    <a:pt x="1698" y="853"/>
                  </a:lnTo>
                  <a:cubicBezTo>
                    <a:pt x="1368" y="1116"/>
                    <a:pt x="1076" y="1414"/>
                    <a:pt x="809" y="1742"/>
                  </a:cubicBezTo>
                  <a:lnTo>
                    <a:pt x="48" y="2885"/>
                  </a:lnTo>
                  <a:cubicBezTo>
                    <a:pt x="-3" y="3264"/>
                    <a:pt x="-3" y="3648"/>
                    <a:pt x="48" y="4027"/>
                  </a:cubicBezTo>
                  <a:cubicBezTo>
                    <a:pt x="-16" y="4491"/>
                    <a:pt x="-16" y="4961"/>
                    <a:pt x="48" y="5424"/>
                  </a:cubicBezTo>
                  <a:cubicBezTo>
                    <a:pt x="48" y="5424"/>
                    <a:pt x="48" y="5424"/>
                    <a:pt x="48" y="5424"/>
                  </a:cubicBezTo>
                  <a:lnTo>
                    <a:pt x="48" y="892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EB23B82D-BBAF-4E16-8E1A-5120F5E95E7F}"/>
                </a:ext>
              </a:extLst>
            </p:cNvPr>
            <p:cNvSpPr/>
            <p:nvPr/>
          </p:nvSpPr>
          <p:spPr>
            <a:xfrm>
              <a:off x="8610008" y="6443616"/>
              <a:ext cx="809032" cy="420897"/>
            </a:xfrm>
            <a:custGeom>
              <a:avLst/>
              <a:gdLst>
                <a:gd name="connsiteX0" fmla="*/ 806113 w 809032"/>
                <a:gd name="connsiteY0" fmla="*/ 4063 h 420897"/>
                <a:gd name="connsiteX1" fmla="*/ 801923 w 809032"/>
                <a:gd name="connsiteY1" fmla="*/ 2539 h 420897"/>
                <a:gd name="connsiteX2" fmla="*/ 659339 w 809032"/>
                <a:gd name="connsiteY2" fmla="*/ 2539 h 420897"/>
                <a:gd name="connsiteX3" fmla="*/ 654641 w 809032"/>
                <a:gd name="connsiteY3" fmla="*/ 4317 h 420897"/>
                <a:gd name="connsiteX4" fmla="*/ 648293 w 809032"/>
                <a:gd name="connsiteY4" fmla="*/ 0 h 420897"/>
                <a:gd name="connsiteX5" fmla="*/ 271328 w 809032"/>
                <a:gd name="connsiteY5" fmla="*/ 0 h 420897"/>
                <a:gd name="connsiteX6" fmla="*/ 264726 w 809032"/>
                <a:gd name="connsiteY6" fmla="*/ 5206 h 420897"/>
                <a:gd name="connsiteX7" fmla="*/ 258250 w 809032"/>
                <a:gd name="connsiteY7" fmla="*/ 0 h 420897"/>
                <a:gd name="connsiteX8" fmla="*/ 119349 w 809032"/>
                <a:gd name="connsiteY8" fmla="*/ 0 h 420897"/>
                <a:gd name="connsiteX9" fmla="*/ 113254 w 809032"/>
                <a:gd name="connsiteY9" fmla="*/ 3809 h 420897"/>
                <a:gd name="connsiteX10" fmla="*/ 109573 w 809032"/>
                <a:gd name="connsiteY10" fmla="*/ 2539 h 420897"/>
                <a:gd name="connsiteX11" fmla="*/ 10030 w 809032"/>
                <a:gd name="connsiteY11" fmla="*/ 2539 h 420897"/>
                <a:gd name="connsiteX12" fmla="*/ 4444 w 809032"/>
                <a:gd name="connsiteY12" fmla="*/ 5587 h 420897"/>
                <a:gd name="connsiteX13" fmla="*/ 0 w 809032"/>
                <a:gd name="connsiteY13" fmla="*/ 3809 h 420897"/>
                <a:gd name="connsiteX14" fmla="*/ 0 w 809032"/>
                <a:gd name="connsiteY14" fmla="*/ 420897 h 420897"/>
                <a:gd name="connsiteX15" fmla="*/ 809033 w 809032"/>
                <a:gd name="connsiteY15" fmla="*/ 420897 h 420897"/>
                <a:gd name="connsiteX16" fmla="*/ 809033 w 809032"/>
                <a:gd name="connsiteY16" fmla="*/ 3301 h 420897"/>
                <a:gd name="connsiteX17" fmla="*/ 806113 w 809032"/>
                <a:gd name="connsiteY17" fmla="*/ 4063 h 420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09032" h="420897">
                  <a:moveTo>
                    <a:pt x="806113" y="4063"/>
                  </a:moveTo>
                  <a:cubicBezTo>
                    <a:pt x="804589" y="4025"/>
                    <a:pt x="803116" y="3492"/>
                    <a:pt x="801923" y="2539"/>
                  </a:cubicBezTo>
                  <a:lnTo>
                    <a:pt x="659339" y="2539"/>
                  </a:lnTo>
                  <a:cubicBezTo>
                    <a:pt x="658044" y="3695"/>
                    <a:pt x="656368" y="4330"/>
                    <a:pt x="654641" y="4317"/>
                  </a:cubicBezTo>
                  <a:cubicBezTo>
                    <a:pt x="651835" y="4342"/>
                    <a:pt x="649296" y="2628"/>
                    <a:pt x="648293" y="0"/>
                  </a:cubicBezTo>
                  <a:lnTo>
                    <a:pt x="271328" y="0"/>
                  </a:lnTo>
                  <a:cubicBezTo>
                    <a:pt x="270541" y="3009"/>
                    <a:pt x="267836" y="5142"/>
                    <a:pt x="264726" y="5206"/>
                  </a:cubicBezTo>
                  <a:cubicBezTo>
                    <a:pt x="261628" y="5168"/>
                    <a:pt x="258949" y="3022"/>
                    <a:pt x="258250" y="0"/>
                  </a:cubicBezTo>
                  <a:lnTo>
                    <a:pt x="119349" y="0"/>
                  </a:lnTo>
                  <a:cubicBezTo>
                    <a:pt x="118181" y="2298"/>
                    <a:pt x="115832" y="3758"/>
                    <a:pt x="113254" y="3809"/>
                  </a:cubicBezTo>
                  <a:cubicBezTo>
                    <a:pt x="111934" y="3733"/>
                    <a:pt x="110664" y="3301"/>
                    <a:pt x="109573" y="2539"/>
                  </a:cubicBezTo>
                  <a:lnTo>
                    <a:pt x="10030" y="2539"/>
                  </a:lnTo>
                  <a:cubicBezTo>
                    <a:pt x="8786" y="4406"/>
                    <a:pt x="6691" y="5548"/>
                    <a:pt x="4444" y="5587"/>
                  </a:cubicBezTo>
                  <a:cubicBezTo>
                    <a:pt x="2806" y="5510"/>
                    <a:pt x="1231" y="4888"/>
                    <a:pt x="0" y="3809"/>
                  </a:cubicBezTo>
                  <a:lnTo>
                    <a:pt x="0" y="420897"/>
                  </a:lnTo>
                  <a:lnTo>
                    <a:pt x="809033" y="420897"/>
                  </a:lnTo>
                  <a:lnTo>
                    <a:pt x="809033" y="3301"/>
                  </a:lnTo>
                  <a:cubicBezTo>
                    <a:pt x="808145" y="3822"/>
                    <a:pt x="807141" y="4076"/>
                    <a:pt x="806113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FACC0742-21CB-4806-BCF0-E24DCB4DC7AB}"/>
                </a:ext>
              </a:extLst>
            </p:cNvPr>
            <p:cNvSpPr/>
            <p:nvPr/>
          </p:nvSpPr>
          <p:spPr>
            <a:xfrm>
              <a:off x="8538271" y="5898291"/>
              <a:ext cx="69324" cy="966222"/>
            </a:xfrm>
            <a:custGeom>
              <a:avLst/>
              <a:gdLst>
                <a:gd name="connsiteX0" fmla="*/ 69324 w 69324"/>
                <a:gd name="connsiteY0" fmla="*/ 545833 h 966222"/>
                <a:gd name="connsiteX1" fmla="*/ 69324 w 69324"/>
                <a:gd name="connsiteY1" fmla="*/ 16760 h 966222"/>
                <a:gd name="connsiteX2" fmla="*/ 0 w 69324"/>
                <a:gd name="connsiteY2" fmla="*/ 0 h 966222"/>
                <a:gd name="connsiteX3" fmla="*/ 0 w 69324"/>
                <a:gd name="connsiteY3" fmla="*/ 966223 h 966222"/>
                <a:gd name="connsiteX4" fmla="*/ 69324 w 69324"/>
                <a:gd name="connsiteY4" fmla="*/ 966223 h 966222"/>
                <a:gd name="connsiteX5" fmla="*/ 69324 w 69324"/>
                <a:gd name="connsiteY5" fmla="*/ 545960 h 96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324" h="966222">
                  <a:moveTo>
                    <a:pt x="69324" y="545833"/>
                  </a:moveTo>
                  <a:lnTo>
                    <a:pt x="69324" y="16760"/>
                  </a:lnTo>
                  <a:lnTo>
                    <a:pt x="0" y="0"/>
                  </a:lnTo>
                  <a:lnTo>
                    <a:pt x="0" y="966223"/>
                  </a:lnTo>
                  <a:lnTo>
                    <a:pt x="69324" y="966223"/>
                  </a:lnTo>
                  <a:lnTo>
                    <a:pt x="69324" y="54596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BFF465E3-D043-41ED-B360-F69B66D6B448}"/>
                </a:ext>
              </a:extLst>
            </p:cNvPr>
            <p:cNvSpPr/>
            <p:nvPr/>
          </p:nvSpPr>
          <p:spPr>
            <a:xfrm>
              <a:off x="8237868" y="5897783"/>
              <a:ext cx="297991" cy="966730"/>
            </a:xfrm>
            <a:custGeom>
              <a:avLst/>
              <a:gdLst>
                <a:gd name="connsiteX0" fmla="*/ 0 w 297991"/>
                <a:gd name="connsiteY0" fmla="*/ 0 h 966730"/>
                <a:gd name="connsiteX1" fmla="*/ 297991 w 297991"/>
                <a:gd name="connsiteY1" fmla="*/ 0 h 966730"/>
                <a:gd name="connsiteX2" fmla="*/ 297991 w 297991"/>
                <a:gd name="connsiteY2" fmla="*/ 966731 h 966730"/>
                <a:gd name="connsiteX3" fmla="*/ 0 w 297991"/>
                <a:gd name="connsiteY3" fmla="*/ 966731 h 966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7991" h="966730">
                  <a:moveTo>
                    <a:pt x="0" y="0"/>
                  </a:moveTo>
                  <a:lnTo>
                    <a:pt x="297991" y="0"/>
                  </a:lnTo>
                  <a:lnTo>
                    <a:pt x="297991" y="966731"/>
                  </a:lnTo>
                  <a:lnTo>
                    <a:pt x="0" y="96673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3" name="Freeform: Shape 772">
              <a:extLst>
                <a:ext uri="{FF2B5EF4-FFF2-40B4-BE49-F238E27FC236}">
                  <a16:creationId xmlns:a16="http://schemas.microsoft.com/office/drawing/2014/main" id="{9775A619-3313-4132-BE2A-E64E8253BD42}"/>
                </a:ext>
              </a:extLst>
            </p:cNvPr>
            <p:cNvSpPr/>
            <p:nvPr/>
          </p:nvSpPr>
          <p:spPr>
            <a:xfrm>
              <a:off x="11779991" y="6429777"/>
              <a:ext cx="21838" cy="434736"/>
            </a:xfrm>
            <a:custGeom>
              <a:avLst/>
              <a:gdLst>
                <a:gd name="connsiteX0" fmla="*/ 21839 w 21838"/>
                <a:gd name="connsiteY0" fmla="*/ 67801 h 434736"/>
                <a:gd name="connsiteX1" fmla="*/ 21839 w 21838"/>
                <a:gd name="connsiteY1" fmla="*/ 0 h 434736"/>
                <a:gd name="connsiteX2" fmla="*/ 0 w 21838"/>
                <a:gd name="connsiteY2" fmla="*/ 0 h 434736"/>
                <a:gd name="connsiteX3" fmla="*/ 0 w 21838"/>
                <a:gd name="connsiteY3" fmla="*/ 434737 h 434736"/>
                <a:gd name="connsiteX4" fmla="*/ 16125 w 21838"/>
                <a:gd name="connsiteY4" fmla="*/ 434737 h 434736"/>
                <a:gd name="connsiteX5" fmla="*/ 16125 w 21838"/>
                <a:gd name="connsiteY5" fmla="*/ 74403 h 434736"/>
                <a:gd name="connsiteX6" fmla="*/ 21839 w 21838"/>
                <a:gd name="connsiteY6" fmla="*/ 67801 h 43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34736">
                  <a:moveTo>
                    <a:pt x="21839" y="67801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34737"/>
                  </a:lnTo>
                  <a:lnTo>
                    <a:pt x="16125" y="434737"/>
                  </a:lnTo>
                  <a:lnTo>
                    <a:pt x="16125" y="74403"/>
                  </a:lnTo>
                  <a:cubicBezTo>
                    <a:pt x="16201" y="71114"/>
                    <a:pt x="18601" y="68347"/>
                    <a:pt x="21839" y="67801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4" name="Freeform: Shape 773">
              <a:extLst>
                <a:ext uri="{FF2B5EF4-FFF2-40B4-BE49-F238E27FC236}">
                  <a16:creationId xmlns:a16="http://schemas.microsoft.com/office/drawing/2014/main" id="{A619DE1B-1540-4392-BA51-AD8F5EAAB132}"/>
                </a:ext>
              </a:extLst>
            </p:cNvPr>
            <p:cNvSpPr/>
            <p:nvPr/>
          </p:nvSpPr>
          <p:spPr>
            <a:xfrm>
              <a:off x="11804242" y="6429777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5" name="Freeform: Shape 774">
              <a:extLst>
                <a:ext uri="{FF2B5EF4-FFF2-40B4-BE49-F238E27FC236}">
                  <a16:creationId xmlns:a16="http://schemas.microsoft.com/office/drawing/2014/main" id="{FF3318F2-2F10-4B94-9DCC-BCB88DE0EFE0}"/>
                </a:ext>
              </a:extLst>
            </p:cNvPr>
            <p:cNvSpPr/>
            <p:nvPr/>
          </p:nvSpPr>
          <p:spPr>
            <a:xfrm>
              <a:off x="10444045" y="5632040"/>
              <a:ext cx="28059" cy="190959"/>
            </a:xfrm>
            <a:custGeom>
              <a:avLst/>
              <a:gdLst>
                <a:gd name="connsiteX0" fmla="*/ 28059 w 28059"/>
                <a:gd name="connsiteY0" fmla="*/ 190959 h 190959"/>
                <a:gd name="connsiteX1" fmla="*/ 28059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776 h 190959"/>
                <a:gd name="connsiteX5" fmla="*/ 0 w 28059"/>
                <a:gd name="connsiteY5" fmla="*/ 190959 h 190959"/>
                <a:gd name="connsiteX6" fmla="*/ 28059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59" y="190959"/>
                  </a:moveTo>
                  <a:lnTo>
                    <a:pt x="28059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776"/>
                  </a:lnTo>
                  <a:lnTo>
                    <a:pt x="0" y="190959"/>
                  </a:lnTo>
                  <a:lnTo>
                    <a:pt x="28059" y="190959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6" name="Freeform: Shape 775">
              <a:extLst>
                <a:ext uri="{FF2B5EF4-FFF2-40B4-BE49-F238E27FC236}">
                  <a16:creationId xmlns:a16="http://schemas.microsoft.com/office/drawing/2014/main" id="{973C454A-E223-4BFF-8AD2-7CB0AD893612}"/>
                </a:ext>
              </a:extLst>
            </p:cNvPr>
            <p:cNvSpPr/>
            <p:nvPr/>
          </p:nvSpPr>
          <p:spPr>
            <a:xfrm>
              <a:off x="9960047" y="4824400"/>
              <a:ext cx="244030" cy="953272"/>
            </a:xfrm>
            <a:custGeom>
              <a:avLst/>
              <a:gdLst>
                <a:gd name="connsiteX0" fmla="*/ 86592 w 244030"/>
                <a:gd name="connsiteY0" fmla="*/ 166708 h 953272"/>
                <a:gd name="connsiteX1" fmla="*/ 89130 w 244030"/>
                <a:gd name="connsiteY1" fmla="*/ 166708 h 953272"/>
                <a:gd name="connsiteX2" fmla="*/ 90273 w 244030"/>
                <a:gd name="connsiteY2" fmla="*/ 167470 h 953272"/>
                <a:gd name="connsiteX3" fmla="*/ 91416 w 244030"/>
                <a:gd name="connsiteY3" fmla="*/ 168232 h 953272"/>
                <a:gd name="connsiteX4" fmla="*/ 92940 w 244030"/>
                <a:gd name="connsiteY4" fmla="*/ 170390 h 953272"/>
                <a:gd name="connsiteX5" fmla="*/ 92940 w 244030"/>
                <a:gd name="connsiteY5" fmla="*/ 170390 h 953272"/>
                <a:gd name="connsiteX6" fmla="*/ 99542 w 244030"/>
                <a:gd name="connsiteY6" fmla="*/ 186388 h 953272"/>
                <a:gd name="connsiteX7" fmla="*/ 99542 w 244030"/>
                <a:gd name="connsiteY7" fmla="*/ 186388 h 953272"/>
                <a:gd name="connsiteX8" fmla="*/ 99542 w 244030"/>
                <a:gd name="connsiteY8" fmla="*/ 187658 h 953272"/>
                <a:gd name="connsiteX9" fmla="*/ 99542 w 244030"/>
                <a:gd name="connsiteY9" fmla="*/ 189055 h 953272"/>
                <a:gd name="connsiteX10" fmla="*/ 99542 w 244030"/>
                <a:gd name="connsiteY10" fmla="*/ 189055 h 953272"/>
                <a:gd name="connsiteX11" fmla="*/ 99542 w 244030"/>
                <a:gd name="connsiteY11" fmla="*/ 953272 h 953272"/>
                <a:gd name="connsiteX12" fmla="*/ 244030 w 244030"/>
                <a:gd name="connsiteY12" fmla="*/ 953272 h 953272"/>
                <a:gd name="connsiteX13" fmla="*/ 244030 w 244030"/>
                <a:gd name="connsiteY13" fmla="*/ 15363 h 953272"/>
                <a:gd name="connsiteX14" fmla="*/ 240348 w 244030"/>
                <a:gd name="connsiteY14" fmla="*/ 0 h 953272"/>
                <a:gd name="connsiteX15" fmla="*/ 0 w 244030"/>
                <a:gd name="connsiteY15" fmla="*/ 0 h 953272"/>
                <a:gd name="connsiteX16" fmla="*/ 0 w 244030"/>
                <a:gd name="connsiteY16" fmla="*/ 166708 h 953272"/>
                <a:gd name="connsiteX17" fmla="*/ 86592 w 244030"/>
                <a:gd name="connsiteY17" fmla="*/ 166708 h 953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4030" h="953272">
                  <a:moveTo>
                    <a:pt x="86592" y="166708"/>
                  </a:moveTo>
                  <a:cubicBezTo>
                    <a:pt x="87429" y="166518"/>
                    <a:pt x="88293" y="166518"/>
                    <a:pt x="89130" y="166708"/>
                  </a:cubicBezTo>
                  <a:lnTo>
                    <a:pt x="90273" y="167470"/>
                  </a:lnTo>
                  <a:lnTo>
                    <a:pt x="91416" y="168232"/>
                  </a:lnTo>
                  <a:cubicBezTo>
                    <a:pt x="92038" y="168867"/>
                    <a:pt x="92546" y="169594"/>
                    <a:pt x="92940" y="170390"/>
                  </a:cubicBezTo>
                  <a:lnTo>
                    <a:pt x="92940" y="170390"/>
                  </a:lnTo>
                  <a:lnTo>
                    <a:pt x="99542" y="186388"/>
                  </a:lnTo>
                  <a:lnTo>
                    <a:pt x="99542" y="186388"/>
                  </a:lnTo>
                  <a:cubicBezTo>
                    <a:pt x="99542" y="186388"/>
                    <a:pt x="99542" y="187277"/>
                    <a:pt x="99542" y="187658"/>
                  </a:cubicBezTo>
                  <a:cubicBezTo>
                    <a:pt x="99605" y="188121"/>
                    <a:pt x="99605" y="188591"/>
                    <a:pt x="99542" y="189055"/>
                  </a:cubicBezTo>
                  <a:lnTo>
                    <a:pt x="99542" y="189055"/>
                  </a:lnTo>
                  <a:lnTo>
                    <a:pt x="99542" y="953272"/>
                  </a:lnTo>
                  <a:lnTo>
                    <a:pt x="244030" y="953272"/>
                  </a:lnTo>
                  <a:lnTo>
                    <a:pt x="244030" y="15363"/>
                  </a:lnTo>
                  <a:lnTo>
                    <a:pt x="240348" y="0"/>
                  </a:lnTo>
                  <a:lnTo>
                    <a:pt x="0" y="0"/>
                  </a:lnTo>
                  <a:lnTo>
                    <a:pt x="0" y="166708"/>
                  </a:lnTo>
                  <a:lnTo>
                    <a:pt x="86592" y="166708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7" name="Freeform: Shape 776">
              <a:extLst>
                <a:ext uri="{FF2B5EF4-FFF2-40B4-BE49-F238E27FC236}">
                  <a16:creationId xmlns:a16="http://schemas.microsoft.com/office/drawing/2014/main" id="{4B709880-F170-49F0-A5CC-E9A72ACFA73D}"/>
                </a:ext>
              </a:extLst>
            </p:cNvPr>
            <p:cNvSpPr/>
            <p:nvPr/>
          </p:nvSpPr>
          <p:spPr>
            <a:xfrm>
              <a:off x="8730245" y="5742502"/>
              <a:ext cx="137632" cy="700987"/>
            </a:xfrm>
            <a:custGeom>
              <a:avLst/>
              <a:gdLst>
                <a:gd name="connsiteX0" fmla="*/ 0 w 137632"/>
                <a:gd name="connsiteY0" fmla="*/ 700988 h 700987"/>
                <a:gd name="connsiteX1" fmla="*/ 0 w 137632"/>
                <a:gd name="connsiteY1" fmla="*/ 700988 h 700987"/>
                <a:gd name="connsiteX2" fmla="*/ 137632 w 137632"/>
                <a:gd name="connsiteY2" fmla="*/ 700988 h 700987"/>
                <a:gd name="connsiteX3" fmla="*/ 137632 w 137632"/>
                <a:gd name="connsiteY3" fmla="*/ 0 h 700987"/>
                <a:gd name="connsiteX4" fmla="*/ 0 w 137632"/>
                <a:gd name="connsiteY4" fmla="*/ 0 h 700987"/>
                <a:gd name="connsiteX5" fmla="*/ 0 w 137632"/>
                <a:gd name="connsiteY5" fmla="*/ 695147 h 700987"/>
                <a:gd name="connsiteX6" fmla="*/ 0 w 137632"/>
                <a:gd name="connsiteY6" fmla="*/ 696290 h 700987"/>
                <a:gd name="connsiteX7" fmla="*/ 0 w 137632"/>
                <a:gd name="connsiteY7" fmla="*/ 700988 h 70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632" h="700987">
                  <a:moveTo>
                    <a:pt x="0" y="700988"/>
                  </a:moveTo>
                  <a:lnTo>
                    <a:pt x="0" y="700988"/>
                  </a:lnTo>
                  <a:lnTo>
                    <a:pt x="137632" y="700988"/>
                  </a:lnTo>
                  <a:lnTo>
                    <a:pt x="137632" y="0"/>
                  </a:lnTo>
                  <a:lnTo>
                    <a:pt x="0" y="0"/>
                  </a:lnTo>
                  <a:lnTo>
                    <a:pt x="0" y="695147"/>
                  </a:lnTo>
                  <a:lnTo>
                    <a:pt x="0" y="696290"/>
                  </a:lnTo>
                  <a:lnTo>
                    <a:pt x="0" y="7009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8" name="Freeform: Shape 777">
              <a:extLst>
                <a:ext uri="{FF2B5EF4-FFF2-40B4-BE49-F238E27FC236}">
                  <a16:creationId xmlns:a16="http://schemas.microsoft.com/office/drawing/2014/main" id="{C7DBE31E-9083-4851-AF7F-6E85FEEDDF2F}"/>
                </a:ext>
              </a:extLst>
            </p:cNvPr>
            <p:cNvSpPr/>
            <p:nvPr/>
          </p:nvSpPr>
          <p:spPr>
            <a:xfrm>
              <a:off x="9241161" y="5454539"/>
              <a:ext cx="16505" cy="990346"/>
            </a:xfrm>
            <a:custGeom>
              <a:avLst/>
              <a:gdLst>
                <a:gd name="connsiteX0" fmla="*/ 16506 w 16505"/>
                <a:gd name="connsiteY0" fmla="*/ 989839 h 990346"/>
                <a:gd name="connsiteX1" fmla="*/ 16506 w 16505"/>
                <a:gd name="connsiteY1" fmla="*/ 988950 h 990346"/>
                <a:gd name="connsiteX2" fmla="*/ 16506 w 16505"/>
                <a:gd name="connsiteY2" fmla="*/ 155789 h 990346"/>
                <a:gd name="connsiteX3" fmla="*/ 16506 w 16505"/>
                <a:gd name="connsiteY3" fmla="*/ 11427 h 990346"/>
                <a:gd name="connsiteX4" fmla="*/ 0 w 16505"/>
                <a:gd name="connsiteY4" fmla="*/ 0 h 990346"/>
                <a:gd name="connsiteX5" fmla="*/ 0 w 16505"/>
                <a:gd name="connsiteY5" fmla="*/ 990347 h 990346"/>
                <a:gd name="connsiteX6" fmla="*/ 16506 w 16505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05" h="990346">
                  <a:moveTo>
                    <a:pt x="16506" y="989839"/>
                  </a:moveTo>
                  <a:lnTo>
                    <a:pt x="16506" y="988950"/>
                  </a:lnTo>
                  <a:lnTo>
                    <a:pt x="16506" y="155789"/>
                  </a:lnTo>
                  <a:lnTo>
                    <a:pt x="16506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506" y="98983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9" name="Freeform: Shape 778">
              <a:extLst>
                <a:ext uri="{FF2B5EF4-FFF2-40B4-BE49-F238E27FC236}">
                  <a16:creationId xmlns:a16="http://schemas.microsoft.com/office/drawing/2014/main" id="{086181A1-6A19-465A-9285-9C462BC83245}"/>
                </a:ext>
              </a:extLst>
            </p:cNvPr>
            <p:cNvSpPr/>
            <p:nvPr/>
          </p:nvSpPr>
          <p:spPr>
            <a:xfrm>
              <a:off x="8881717" y="5452254"/>
              <a:ext cx="356903" cy="992632"/>
            </a:xfrm>
            <a:custGeom>
              <a:avLst/>
              <a:gdLst>
                <a:gd name="connsiteX0" fmla="*/ 0 w 356903"/>
                <a:gd name="connsiteY0" fmla="*/ 992632 h 992632"/>
                <a:gd name="connsiteX1" fmla="*/ 356904 w 356903"/>
                <a:gd name="connsiteY1" fmla="*/ 992632 h 992632"/>
                <a:gd name="connsiteX2" fmla="*/ 356904 w 356903"/>
                <a:gd name="connsiteY2" fmla="*/ 635 h 992632"/>
                <a:gd name="connsiteX3" fmla="*/ 356015 w 356903"/>
                <a:gd name="connsiteY3" fmla="*/ 0 h 992632"/>
                <a:gd name="connsiteX4" fmla="*/ 0 w 356903"/>
                <a:gd name="connsiteY4" fmla="*/ 0 h 992632"/>
                <a:gd name="connsiteX5" fmla="*/ 0 w 356903"/>
                <a:gd name="connsiteY5" fmla="*/ 283265 h 992632"/>
                <a:gd name="connsiteX6" fmla="*/ 0 w 356903"/>
                <a:gd name="connsiteY6" fmla="*/ 992505 h 992632"/>
                <a:gd name="connsiteX7" fmla="*/ 0 w 356903"/>
                <a:gd name="connsiteY7" fmla="*/ 992632 h 99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903" h="992632">
                  <a:moveTo>
                    <a:pt x="0" y="992632"/>
                  </a:moveTo>
                  <a:lnTo>
                    <a:pt x="356904" y="992632"/>
                  </a:lnTo>
                  <a:lnTo>
                    <a:pt x="356904" y="635"/>
                  </a:lnTo>
                  <a:lnTo>
                    <a:pt x="356015" y="0"/>
                  </a:lnTo>
                  <a:lnTo>
                    <a:pt x="0" y="0"/>
                  </a:lnTo>
                  <a:lnTo>
                    <a:pt x="0" y="283265"/>
                  </a:lnTo>
                  <a:lnTo>
                    <a:pt x="0" y="992505"/>
                  </a:lnTo>
                  <a:lnTo>
                    <a:pt x="0" y="99263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0" name="Freeform: Shape 779">
              <a:extLst>
                <a:ext uri="{FF2B5EF4-FFF2-40B4-BE49-F238E27FC236}">
                  <a16:creationId xmlns:a16="http://schemas.microsoft.com/office/drawing/2014/main" id="{3BAE1404-AF60-40F0-B2AB-BEF649A4DAA8}"/>
                </a:ext>
              </a:extLst>
            </p:cNvPr>
            <p:cNvSpPr/>
            <p:nvPr/>
          </p:nvSpPr>
          <p:spPr>
            <a:xfrm>
              <a:off x="9285091" y="5618962"/>
              <a:ext cx="13966" cy="817543"/>
            </a:xfrm>
            <a:custGeom>
              <a:avLst/>
              <a:gdLst>
                <a:gd name="connsiteX0" fmla="*/ 13967 w 13966"/>
                <a:gd name="connsiteY0" fmla="*/ 817544 h 817543"/>
                <a:gd name="connsiteX1" fmla="*/ 13967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7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7" y="817544"/>
                  </a:moveTo>
                  <a:lnTo>
                    <a:pt x="13967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7" y="817544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1" name="Freeform: Shape 780">
              <a:extLst>
                <a:ext uri="{FF2B5EF4-FFF2-40B4-BE49-F238E27FC236}">
                  <a16:creationId xmlns:a16="http://schemas.microsoft.com/office/drawing/2014/main" id="{A4CCDCB4-1665-44FD-B31E-092F66871071}"/>
                </a:ext>
              </a:extLst>
            </p:cNvPr>
            <p:cNvSpPr/>
            <p:nvPr/>
          </p:nvSpPr>
          <p:spPr>
            <a:xfrm>
              <a:off x="9271505" y="5617185"/>
              <a:ext cx="11173" cy="819321"/>
            </a:xfrm>
            <a:custGeom>
              <a:avLst/>
              <a:gdLst>
                <a:gd name="connsiteX0" fmla="*/ 11173 w 11173"/>
                <a:gd name="connsiteY0" fmla="*/ 819321 h 819321"/>
                <a:gd name="connsiteX1" fmla="*/ 11173 w 11173"/>
                <a:gd name="connsiteY1" fmla="*/ 381 h 819321"/>
                <a:gd name="connsiteX2" fmla="*/ 10538 w 11173"/>
                <a:gd name="connsiteY2" fmla="*/ 0 h 819321"/>
                <a:gd name="connsiteX3" fmla="*/ 0 w 11173"/>
                <a:gd name="connsiteY3" fmla="*/ 0 h 819321"/>
                <a:gd name="connsiteX4" fmla="*/ 0 w 11173"/>
                <a:gd name="connsiteY4" fmla="*/ 819321 h 819321"/>
                <a:gd name="connsiteX5" fmla="*/ 11173 w 11173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73" h="819321">
                  <a:moveTo>
                    <a:pt x="11173" y="819321"/>
                  </a:moveTo>
                  <a:lnTo>
                    <a:pt x="11173" y="381"/>
                  </a:lnTo>
                  <a:lnTo>
                    <a:pt x="10538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173" y="81932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2" name="Freeform: Shape 781">
              <a:extLst>
                <a:ext uri="{FF2B5EF4-FFF2-40B4-BE49-F238E27FC236}">
                  <a16:creationId xmlns:a16="http://schemas.microsoft.com/office/drawing/2014/main" id="{014D2918-7F40-4BFE-8719-240829B82A3E}"/>
                </a:ext>
              </a:extLst>
            </p:cNvPr>
            <p:cNvSpPr/>
            <p:nvPr/>
          </p:nvSpPr>
          <p:spPr>
            <a:xfrm>
              <a:off x="9432880" y="6438284"/>
              <a:ext cx="343572" cy="426229"/>
            </a:xfrm>
            <a:custGeom>
              <a:avLst/>
              <a:gdLst>
                <a:gd name="connsiteX0" fmla="*/ 32758 w 343572"/>
                <a:gd name="connsiteY0" fmla="*/ 0 h 426229"/>
                <a:gd name="connsiteX1" fmla="*/ 25393 w 343572"/>
                <a:gd name="connsiteY1" fmla="*/ 0 h 426229"/>
                <a:gd name="connsiteX2" fmla="*/ 0 w 343572"/>
                <a:gd name="connsiteY2" fmla="*/ 889 h 426229"/>
                <a:gd name="connsiteX3" fmla="*/ 0 w 343572"/>
                <a:gd name="connsiteY3" fmla="*/ 2412 h 426229"/>
                <a:gd name="connsiteX4" fmla="*/ 0 w 343572"/>
                <a:gd name="connsiteY4" fmla="*/ 4190 h 426229"/>
                <a:gd name="connsiteX5" fmla="*/ 0 w 343572"/>
                <a:gd name="connsiteY5" fmla="*/ 426230 h 426229"/>
                <a:gd name="connsiteX6" fmla="*/ 343572 w 343572"/>
                <a:gd name="connsiteY6" fmla="*/ 426230 h 426229"/>
                <a:gd name="connsiteX7" fmla="*/ 343572 w 343572"/>
                <a:gd name="connsiteY7" fmla="*/ 0 h 426229"/>
                <a:gd name="connsiteX8" fmla="*/ 32758 w 343572"/>
                <a:gd name="connsiteY8" fmla="*/ 0 h 426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26229">
                  <a:moveTo>
                    <a:pt x="32758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190"/>
                  </a:lnTo>
                  <a:lnTo>
                    <a:pt x="0" y="426230"/>
                  </a:lnTo>
                  <a:lnTo>
                    <a:pt x="343572" y="426230"/>
                  </a:lnTo>
                  <a:lnTo>
                    <a:pt x="343572" y="0"/>
                  </a:lnTo>
                  <a:lnTo>
                    <a:pt x="327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3" name="Freeform: Shape 782">
              <a:extLst>
                <a:ext uri="{FF2B5EF4-FFF2-40B4-BE49-F238E27FC236}">
                  <a16:creationId xmlns:a16="http://schemas.microsoft.com/office/drawing/2014/main" id="{A59E9B23-AE2B-4B7B-9F7E-DA2B9D37E093}"/>
                </a:ext>
              </a:extLst>
            </p:cNvPr>
            <p:cNvSpPr/>
            <p:nvPr/>
          </p:nvSpPr>
          <p:spPr>
            <a:xfrm>
              <a:off x="9422977" y="5618327"/>
              <a:ext cx="353476" cy="159344"/>
            </a:xfrm>
            <a:custGeom>
              <a:avLst/>
              <a:gdLst>
                <a:gd name="connsiteX0" fmla="*/ 353476 w 353476"/>
                <a:gd name="connsiteY0" fmla="*/ 0 h 159344"/>
                <a:gd name="connsiteX1" fmla="*/ 292151 w 353476"/>
                <a:gd name="connsiteY1" fmla="*/ 0 h 159344"/>
                <a:gd name="connsiteX2" fmla="*/ 253426 w 353476"/>
                <a:gd name="connsiteY2" fmla="*/ 0 h 159344"/>
                <a:gd name="connsiteX3" fmla="*/ 137125 w 353476"/>
                <a:gd name="connsiteY3" fmla="*/ 0 h 159344"/>
                <a:gd name="connsiteX4" fmla="*/ 91798 w 353476"/>
                <a:gd name="connsiteY4" fmla="*/ 0 h 159344"/>
                <a:gd name="connsiteX5" fmla="*/ 0 w 353476"/>
                <a:gd name="connsiteY5" fmla="*/ 0 h 159344"/>
                <a:gd name="connsiteX6" fmla="*/ 0 w 353476"/>
                <a:gd name="connsiteY6" fmla="*/ 159344 h 159344"/>
                <a:gd name="connsiteX7" fmla="*/ 353476 w 353476"/>
                <a:gd name="connsiteY7" fmla="*/ 159344 h 159344"/>
                <a:gd name="connsiteX8" fmla="*/ 353476 w 353476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6" h="159344">
                  <a:moveTo>
                    <a:pt x="353476" y="0"/>
                  </a:moveTo>
                  <a:lnTo>
                    <a:pt x="292151" y="0"/>
                  </a:lnTo>
                  <a:lnTo>
                    <a:pt x="253426" y="0"/>
                  </a:lnTo>
                  <a:lnTo>
                    <a:pt x="137125" y="0"/>
                  </a:lnTo>
                  <a:lnTo>
                    <a:pt x="91798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4" name="Freeform: Shape 783">
              <a:extLst>
                <a:ext uri="{FF2B5EF4-FFF2-40B4-BE49-F238E27FC236}">
                  <a16:creationId xmlns:a16="http://schemas.microsoft.com/office/drawing/2014/main" id="{3B82F57C-7EA5-4AC5-A298-1EECB88372E9}"/>
                </a:ext>
              </a:extLst>
            </p:cNvPr>
            <p:cNvSpPr/>
            <p:nvPr/>
          </p:nvSpPr>
          <p:spPr>
            <a:xfrm>
              <a:off x="9422723" y="6094075"/>
              <a:ext cx="36312" cy="336463"/>
            </a:xfrm>
            <a:custGeom>
              <a:avLst/>
              <a:gdLst>
                <a:gd name="connsiteX0" fmla="*/ 1904 w 36312"/>
                <a:gd name="connsiteY0" fmla="*/ 335956 h 336463"/>
                <a:gd name="connsiteX1" fmla="*/ 3047 w 36312"/>
                <a:gd name="connsiteY1" fmla="*/ 335956 h 336463"/>
                <a:gd name="connsiteX2" fmla="*/ 35296 w 36312"/>
                <a:gd name="connsiteY2" fmla="*/ 334940 h 336463"/>
                <a:gd name="connsiteX3" fmla="*/ 36312 w 36312"/>
                <a:gd name="connsiteY3" fmla="*/ 334940 h 336463"/>
                <a:gd name="connsiteX4" fmla="*/ 36312 w 36312"/>
                <a:gd name="connsiteY4" fmla="*/ 0 h 336463"/>
                <a:gd name="connsiteX5" fmla="*/ 0 w 36312"/>
                <a:gd name="connsiteY5" fmla="*/ 0 h 336463"/>
                <a:gd name="connsiteX6" fmla="*/ 762 w 36312"/>
                <a:gd name="connsiteY6" fmla="*/ 2920 h 336463"/>
                <a:gd name="connsiteX7" fmla="*/ 762 w 36312"/>
                <a:gd name="connsiteY7" fmla="*/ 336464 h 336463"/>
                <a:gd name="connsiteX8" fmla="*/ 762 w 36312"/>
                <a:gd name="connsiteY8" fmla="*/ 336464 h 336463"/>
                <a:gd name="connsiteX9" fmla="*/ 1904 w 36312"/>
                <a:gd name="connsiteY9" fmla="*/ 335956 h 33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312" h="336463">
                  <a:moveTo>
                    <a:pt x="1904" y="335956"/>
                  </a:moveTo>
                  <a:lnTo>
                    <a:pt x="3047" y="335956"/>
                  </a:lnTo>
                  <a:lnTo>
                    <a:pt x="35296" y="334940"/>
                  </a:lnTo>
                  <a:lnTo>
                    <a:pt x="36312" y="334940"/>
                  </a:lnTo>
                  <a:lnTo>
                    <a:pt x="36312" y="0"/>
                  </a:lnTo>
                  <a:lnTo>
                    <a:pt x="0" y="0"/>
                  </a:lnTo>
                  <a:cubicBezTo>
                    <a:pt x="444" y="914"/>
                    <a:pt x="711" y="1905"/>
                    <a:pt x="762" y="2920"/>
                  </a:cubicBezTo>
                  <a:lnTo>
                    <a:pt x="762" y="336464"/>
                  </a:lnTo>
                  <a:lnTo>
                    <a:pt x="762" y="336464"/>
                  </a:lnTo>
                  <a:cubicBezTo>
                    <a:pt x="1117" y="336235"/>
                    <a:pt x="1498" y="336070"/>
                    <a:pt x="1904" y="335956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5" name="Freeform: Shape 784">
              <a:extLst>
                <a:ext uri="{FF2B5EF4-FFF2-40B4-BE49-F238E27FC236}">
                  <a16:creationId xmlns:a16="http://schemas.microsoft.com/office/drawing/2014/main" id="{EB903DDB-1CE3-44CE-8A3A-2699AC07AD7C}"/>
                </a:ext>
              </a:extLst>
            </p:cNvPr>
            <p:cNvSpPr/>
            <p:nvPr/>
          </p:nvSpPr>
          <p:spPr>
            <a:xfrm>
              <a:off x="9400250" y="6094075"/>
              <a:ext cx="9142" cy="2285"/>
            </a:xfrm>
            <a:custGeom>
              <a:avLst/>
              <a:gdLst>
                <a:gd name="connsiteX0" fmla="*/ 0 w 9142"/>
                <a:gd name="connsiteY0" fmla="*/ 0 h 2285"/>
                <a:gd name="connsiteX1" fmla="*/ 9142 w 9142"/>
                <a:gd name="connsiteY1" fmla="*/ 2285 h 2285"/>
                <a:gd name="connsiteX2" fmla="*/ 9142 w 9142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2" h="2285">
                  <a:moveTo>
                    <a:pt x="0" y="0"/>
                  </a:moveTo>
                  <a:lnTo>
                    <a:pt x="9142" y="2285"/>
                  </a:lnTo>
                  <a:cubicBezTo>
                    <a:pt x="9027" y="1524"/>
                    <a:pt x="9027" y="762"/>
                    <a:pt x="9142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6" name="Freeform: Shape 785">
              <a:extLst>
                <a:ext uri="{FF2B5EF4-FFF2-40B4-BE49-F238E27FC236}">
                  <a16:creationId xmlns:a16="http://schemas.microsoft.com/office/drawing/2014/main" id="{BFA9B5B5-041A-40A1-84A9-9A1E549EA4FE}"/>
                </a:ext>
              </a:extLst>
            </p:cNvPr>
            <p:cNvSpPr/>
            <p:nvPr/>
          </p:nvSpPr>
          <p:spPr>
            <a:xfrm>
              <a:off x="10476929" y="5843187"/>
              <a:ext cx="888" cy="273742"/>
            </a:xfrm>
            <a:custGeom>
              <a:avLst/>
              <a:gdLst>
                <a:gd name="connsiteX0" fmla="*/ 889 w 888"/>
                <a:gd name="connsiteY0" fmla="*/ 273615 h 273742"/>
                <a:gd name="connsiteX1" fmla="*/ 889 w 888"/>
                <a:gd name="connsiteY1" fmla="*/ 0 h 273742"/>
                <a:gd name="connsiteX2" fmla="*/ 0 w 888"/>
                <a:gd name="connsiteY2" fmla="*/ 0 h 273742"/>
                <a:gd name="connsiteX3" fmla="*/ 0 w 888"/>
                <a:gd name="connsiteY3" fmla="*/ 273742 h 273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273742">
                  <a:moveTo>
                    <a:pt x="889" y="273615"/>
                  </a:moveTo>
                  <a:lnTo>
                    <a:pt x="889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7" name="Freeform: Shape 786">
              <a:extLst>
                <a:ext uri="{FF2B5EF4-FFF2-40B4-BE49-F238E27FC236}">
                  <a16:creationId xmlns:a16="http://schemas.microsoft.com/office/drawing/2014/main" id="{63714D59-5B8E-4825-BFD6-D0A39E236D1C}"/>
                </a:ext>
              </a:extLst>
            </p:cNvPr>
            <p:cNvSpPr/>
            <p:nvPr/>
          </p:nvSpPr>
          <p:spPr>
            <a:xfrm>
              <a:off x="10480230" y="5843441"/>
              <a:ext cx="317671" cy="586081"/>
            </a:xfrm>
            <a:custGeom>
              <a:avLst/>
              <a:gdLst>
                <a:gd name="connsiteX0" fmla="*/ 7237 w 317671"/>
                <a:gd name="connsiteY0" fmla="*/ 273361 h 586081"/>
                <a:gd name="connsiteX1" fmla="*/ 7237 w 317671"/>
                <a:gd name="connsiteY1" fmla="*/ 273361 h 586081"/>
                <a:gd name="connsiteX2" fmla="*/ 8761 w 317671"/>
                <a:gd name="connsiteY2" fmla="*/ 273361 h 586081"/>
                <a:gd name="connsiteX3" fmla="*/ 9904 w 317671"/>
                <a:gd name="connsiteY3" fmla="*/ 273996 h 586081"/>
                <a:gd name="connsiteX4" fmla="*/ 10919 w 317671"/>
                <a:gd name="connsiteY4" fmla="*/ 274758 h 586081"/>
                <a:gd name="connsiteX5" fmla="*/ 11935 w 317671"/>
                <a:gd name="connsiteY5" fmla="*/ 275900 h 586081"/>
                <a:gd name="connsiteX6" fmla="*/ 11935 w 317671"/>
                <a:gd name="connsiteY6" fmla="*/ 276662 h 586081"/>
                <a:gd name="connsiteX7" fmla="*/ 12951 w 317671"/>
                <a:gd name="connsiteY7" fmla="*/ 278694 h 586081"/>
                <a:gd name="connsiteX8" fmla="*/ 12951 w 317671"/>
                <a:gd name="connsiteY8" fmla="*/ 278694 h 586081"/>
                <a:gd name="connsiteX9" fmla="*/ 12951 w 317671"/>
                <a:gd name="connsiteY9" fmla="*/ 279963 h 586081"/>
                <a:gd name="connsiteX10" fmla="*/ 12951 w 317671"/>
                <a:gd name="connsiteY10" fmla="*/ 281360 h 586081"/>
                <a:gd name="connsiteX11" fmla="*/ 12951 w 317671"/>
                <a:gd name="connsiteY11" fmla="*/ 586082 h 586081"/>
                <a:gd name="connsiteX12" fmla="*/ 317672 w 317671"/>
                <a:gd name="connsiteY12" fmla="*/ 586082 h 586081"/>
                <a:gd name="connsiteX13" fmla="*/ 317672 w 317671"/>
                <a:gd name="connsiteY13" fmla="*/ 0 h 586081"/>
                <a:gd name="connsiteX14" fmla="*/ 0 w 317671"/>
                <a:gd name="connsiteY14" fmla="*/ 0 h 586081"/>
                <a:gd name="connsiteX15" fmla="*/ 0 w 317671"/>
                <a:gd name="connsiteY15" fmla="*/ 273361 h 586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7671" h="586081">
                  <a:moveTo>
                    <a:pt x="7237" y="273361"/>
                  </a:moveTo>
                  <a:lnTo>
                    <a:pt x="7237" y="273361"/>
                  </a:lnTo>
                  <a:lnTo>
                    <a:pt x="8761" y="273361"/>
                  </a:lnTo>
                  <a:lnTo>
                    <a:pt x="9904" y="273996"/>
                  </a:lnTo>
                  <a:lnTo>
                    <a:pt x="10919" y="274758"/>
                  </a:lnTo>
                  <a:lnTo>
                    <a:pt x="11935" y="275900"/>
                  </a:lnTo>
                  <a:lnTo>
                    <a:pt x="11935" y="276662"/>
                  </a:lnTo>
                  <a:lnTo>
                    <a:pt x="12951" y="278694"/>
                  </a:lnTo>
                  <a:cubicBezTo>
                    <a:pt x="12951" y="278694"/>
                    <a:pt x="12951" y="278694"/>
                    <a:pt x="12951" y="278694"/>
                  </a:cubicBezTo>
                  <a:lnTo>
                    <a:pt x="12951" y="279963"/>
                  </a:lnTo>
                  <a:cubicBezTo>
                    <a:pt x="13014" y="280433"/>
                    <a:pt x="13014" y="280890"/>
                    <a:pt x="12951" y="281360"/>
                  </a:cubicBezTo>
                  <a:lnTo>
                    <a:pt x="12951" y="586082"/>
                  </a:lnTo>
                  <a:lnTo>
                    <a:pt x="317672" y="586082"/>
                  </a:lnTo>
                  <a:lnTo>
                    <a:pt x="317672" y="0"/>
                  </a:lnTo>
                  <a:lnTo>
                    <a:pt x="0" y="0"/>
                  </a:lnTo>
                  <a:lnTo>
                    <a:pt x="0" y="27336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8" name="Freeform: Shape 787">
              <a:extLst>
                <a:ext uri="{FF2B5EF4-FFF2-40B4-BE49-F238E27FC236}">
                  <a16:creationId xmlns:a16="http://schemas.microsoft.com/office/drawing/2014/main" id="{F8BAA421-3737-4176-8928-3312985E6196}"/>
                </a:ext>
              </a:extLst>
            </p:cNvPr>
            <p:cNvSpPr/>
            <p:nvPr/>
          </p:nvSpPr>
          <p:spPr>
            <a:xfrm>
              <a:off x="10802092" y="5670638"/>
              <a:ext cx="172547" cy="127983"/>
            </a:xfrm>
            <a:custGeom>
              <a:avLst/>
              <a:gdLst>
                <a:gd name="connsiteX0" fmla="*/ 126 w 172547"/>
                <a:gd name="connsiteY0" fmla="*/ 126968 h 127983"/>
                <a:gd name="connsiteX1" fmla="*/ 1269 w 172547"/>
                <a:gd name="connsiteY1" fmla="*/ 126968 h 127983"/>
                <a:gd name="connsiteX2" fmla="*/ 2666 w 172547"/>
                <a:gd name="connsiteY2" fmla="*/ 126968 h 127983"/>
                <a:gd name="connsiteX3" fmla="*/ 172548 w 172547"/>
                <a:gd name="connsiteY3" fmla="*/ 126968 h 127983"/>
                <a:gd name="connsiteX4" fmla="*/ 172548 w 172547"/>
                <a:gd name="connsiteY4" fmla="*/ 0 h 127983"/>
                <a:gd name="connsiteX5" fmla="*/ 0 w 172547"/>
                <a:gd name="connsiteY5" fmla="*/ 0 h 127983"/>
                <a:gd name="connsiteX6" fmla="*/ 0 w 172547"/>
                <a:gd name="connsiteY6" fmla="*/ 1016 h 127983"/>
                <a:gd name="connsiteX7" fmla="*/ 0 w 172547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547" h="127983">
                  <a:moveTo>
                    <a:pt x="126" y="126968"/>
                  </a:moveTo>
                  <a:lnTo>
                    <a:pt x="1269" y="126968"/>
                  </a:lnTo>
                  <a:lnTo>
                    <a:pt x="2666" y="126968"/>
                  </a:lnTo>
                  <a:lnTo>
                    <a:pt x="172548" y="126968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9" name="Freeform: Shape 788">
              <a:extLst>
                <a:ext uri="{FF2B5EF4-FFF2-40B4-BE49-F238E27FC236}">
                  <a16:creationId xmlns:a16="http://schemas.microsoft.com/office/drawing/2014/main" id="{29A8C751-1292-4EC4-9893-F9FAF7AA5BA5}"/>
                </a:ext>
              </a:extLst>
            </p:cNvPr>
            <p:cNvSpPr/>
            <p:nvPr/>
          </p:nvSpPr>
          <p:spPr>
            <a:xfrm>
              <a:off x="10281146" y="5648673"/>
              <a:ext cx="149947" cy="467113"/>
            </a:xfrm>
            <a:custGeom>
              <a:avLst/>
              <a:gdLst>
                <a:gd name="connsiteX0" fmla="*/ 3809 w 149947"/>
                <a:gd name="connsiteY0" fmla="*/ 191467 h 467113"/>
                <a:gd name="connsiteX1" fmla="*/ 3047 w 149947"/>
                <a:gd name="connsiteY1" fmla="*/ 192483 h 467113"/>
                <a:gd name="connsiteX2" fmla="*/ 2031 w 149947"/>
                <a:gd name="connsiteY2" fmla="*/ 193499 h 467113"/>
                <a:gd name="connsiteX3" fmla="*/ 2031 w 149947"/>
                <a:gd name="connsiteY3" fmla="*/ 193499 h 467113"/>
                <a:gd name="connsiteX4" fmla="*/ 2031 w 149947"/>
                <a:gd name="connsiteY4" fmla="*/ 193499 h 467113"/>
                <a:gd name="connsiteX5" fmla="*/ 0 w 149947"/>
                <a:gd name="connsiteY5" fmla="*/ 193499 h 467113"/>
                <a:gd name="connsiteX6" fmla="*/ 0 w 149947"/>
                <a:gd name="connsiteY6" fmla="*/ 467114 h 467113"/>
                <a:gd name="connsiteX7" fmla="*/ 149948 w 149947"/>
                <a:gd name="connsiteY7" fmla="*/ 467114 h 467113"/>
                <a:gd name="connsiteX8" fmla="*/ 149948 w 149947"/>
                <a:gd name="connsiteY8" fmla="*/ 0 h 467113"/>
                <a:gd name="connsiteX9" fmla="*/ 4825 w 149947"/>
                <a:gd name="connsiteY9" fmla="*/ 0 h 467113"/>
                <a:gd name="connsiteX10" fmla="*/ 4825 w 149947"/>
                <a:gd name="connsiteY10" fmla="*/ 187912 h 467113"/>
                <a:gd name="connsiteX11" fmla="*/ 4825 w 149947"/>
                <a:gd name="connsiteY11" fmla="*/ 187912 h 467113"/>
                <a:gd name="connsiteX12" fmla="*/ 4825 w 149947"/>
                <a:gd name="connsiteY12" fmla="*/ 189309 h 467113"/>
                <a:gd name="connsiteX13" fmla="*/ 3809 w 149947"/>
                <a:gd name="connsiteY13" fmla="*/ 191467 h 467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947" h="467113">
                  <a:moveTo>
                    <a:pt x="3809" y="191467"/>
                  </a:moveTo>
                  <a:cubicBezTo>
                    <a:pt x="3644" y="191862"/>
                    <a:pt x="3377" y="192211"/>
                    <a:pt x="3047" y="192483"/>
                  </a:cubicBezTo>
                  <a:cubicBezTo>
                    <a:pt x="2743" y="192852"/>
                    <a:pt x="2400" y="193193"/>
                    <a:pt x="2031" y="193499"/>
                  </a:cubicBezTo>
                  <a:cubicBezTo>
                    <a:pt x="2031" y="193499"/>
                    <a:pt x="2031" y="193499"/>
                    <a:pt x="2031" y="193499"/>
                  </a:cubicBezTo>
                  <a:lnTo>
                    <a:pt x="2031" y="193499"/>
                  </a:lnTo>
                  <a:lnTo>
                    <a:pt x="0" y="193499"/>
                  </a:lnTo>
                  <a:lnTo>
                    <a:pt x="0" y="467114"/>
                  </a:lnTo>
                  <a:lnTo>
                    <a:pt x="149948" y="467114"/>
                  </a:lnTo>
                  <a:lnTo>
                    <a:pt x="149948" y="0"/>
                  </a:lnTo>
                  <a:lnTo>
                    <a:pt x="4825" y="0"/>
                  </a:lnTo>
                  <a:lnTo>
                    <a:pt x="4825" y="187912"/>
                  </a:lnTo>
                  <a:cubicBezTo>
                    <a:pt x="4825" y="187912"/>
                    <a:pt x="4825" y="187912"/>
                    <a:pt x="4825" y="187912"/>
                  </a:cubicBezTo>
                  <a:cubicBezTo>
                    <a:pt x="4901" y="188374"/>
                    <a:pt x="4901" y="188846"/>
                    <a:pt x="4825" y="189309"/>
                  </a:cubicBezTo>
                  <a:cubicBezTo>
                    <a:pt x="4723" y="190119"/>
                    <a:pt x="4368" y="190875"/>
                    <a:pt x="3809" y="191467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0" name="Freeform: Shape 789">
              <a:extLst>
                <a:ext uri="{FF2B5EF4-FFF2-40B4-BE49-F238E27FC236}">
                  <a16:creationId xmlns:a16="http://schemas.microsoft.com/office/drawing/2014/main" id="{12295A7C-1668-4033-B5B3-F10FC597568B}"/>
                </a:ext>
              </a:extLst>
            </p:cNvPr>
            <p:cNvSpPr/>
            <p:nvPr/>
          </p:nvSpPr>
          <p:spPr>
            <a:xfrm>
              <a:off x="9526201" y="5584300"/>
              <a:ext cx="143219" cy="20187"/>
            </a:xfrm>
            <a:custGeom>
              <a:avLst/>
              <a:gdLst>
                <a:gd name="connsiteX0" fmla="*/ 33901 w 143219"/>
                <a:gd name="connsiteY0" fmla="*/ 20188 h 20187"/>
                <a:gd name="connsiteX1" fmla="*/ 143219 w 143219"/>
                <a:gd name="connsiteY1" fmla="*/ 20188 h 20187"/>
                <a:gd name="connsiteX2" fmla="*/ 143219 w 143219"/>
                <a:gd name="connsiteY2" fmla="*/ 0 h 20187"/>
                <a:gd name="connsiteX3" fmla="*/ 0 w 143219"/>
                <a:gd name="connsiteY3" fmla="*/ 0 h 20187"/>
                <a:gd name="connsiteX4" fmla="*/ 27425 w 143219"/>
                <a:gd name="connsiteY4" fmla="*/ 20188 h 20187"/>
                <a:gd name="connsiteX5" fmla="*/ 33901 w 143219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9" h="20187">
                  <a:moveTo>
                    <a:pt x="33901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425" y="20188"/>
                  </a:lnTo>
                  <a:lnTo>
                    <a:pt x="33901" y="20188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1" name="Freeform: Shape 790">
              <a:extLst>
                <a:ext uri="{FF2B5EF4-FFF2-40B4-BE49-F238E27FC236}">
                  <a16:creationId xmlns:a16="http://schemas.microsoft.com/office/drawing/2014/main" id="{4B7E48D5-718B-43A5-9564-F8C77E341CB7}"/>
                </a:ext>
              </a:extLst>
            </p:cNvPr>
            <p:cNvSpPr/>
            <p:nvPr/>
          </p:nvSpPr>
          <p:spPr>
            <a:xfrm>
              <a:off x="9521757" y="5584300"/>
              <a:ext cx="27678" cy="20187"/>
            </a:xfrm>
            <a:custGeom>
              <a:avLst/>
              <a:gdLst>
                <a:gd name="connsiteX0" fmla="*/ 380 w 27678"/>
                <a:gd name="connsiteY0" fmla="*/ 0 h 20187"/>
                <a:gd name="connsiteX1" fmla="*/ 0 w 27678"/>
                <a:gd name="connsiteY1" fmla="*/ 0 h 20187"/>
                <a:gd name="connsiteX2" fmla="*/ 0 w 27678"/>
                <a:gd name="connsiteY2" fmla="*/ 20188 h 20187"/>
                <a:gd name="connsiteX3" fmla="*/ 27679 w 27678"/>
                <a:gd name="connsiteY3" fmla="*/ 20188 h 20187"/>
                <a:gd name="connsiteX4" fmla="*/ 380 w 27678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78" h="20187">
                  <a:moveTo>
                    <a:pt x="380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679" y="20188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2" name="Freeform: Shape 791">
              <a:extLst>
                <a:ext uri="{FF2B5EF4-FFF2-40B4-BE49-F238E27FC236}">
                  <a16:creationId xmlns:a16="http://schemas.microsoft.com/office/drawing/2014/main" id="{C0B6861C-5603-436E-95B7-59A31B397D2A}"/>
                </a:ext>
              </a:extLst>
            </p:cNvPr>
            <p:cNvSpPr/>
            <p:nvPr/>
          </p:nvSpPr>
          <p:spPr>
            <a:xfrm>
              <a:off x="9683259" y="5592553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40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40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3" name="Freeform: Shape 792">
              <a:extLst>
                <a:ext uri="{FF2B5EF4-FFF2-40B4-BE49-F238E27FC236}">
                  <a16:creationId xmlns:a16="http://schemas.microsoft.com/office/drawing/2014/main" id="{968B8D51-9607-4CB0-AC5D-408F30A423D2}"/>
                </a:ext>
              </a:extLst>
            </p:cNvPr>
            <p:cNvSpPr/>
            <p:nvPr/>
          </p:nvSpPr>
          <p:spPr>
            <a:xfrm>
              <a:off x="12143878" y="6511798"/>
              <a:ext cx="31487" cy="352715"/>
            </a:xfrm>
            <a:custGeom>
              <a:avLst/>
              <a:gdLst>
                <a:gd name="connsiteX0" fmla="*/ 0 w 31487"/>
                <a:gd name="connsiteY0" fmla="*/ 0 h 352715"/>
                <a:gd name="connsiteX1" fmla="*/ 31488 w 31487"/>
                <a:gd name="connsiteY1" fmla="*/ 0 h 352715"/>
                <a:gd name="connsiteX2" fmla="*/ 31488 w 31487"/>
                <a:gd name="connsiteY2" fmla="*/ 352716 h 352715"/>
                <a:gd name="connsiteX3" fmla="*/ 0 w 31487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52715">
                  <a:moveTo>
                    <a:pt x="0" y="0"/>
                  </a:moveTo>
                  <a:lnTo>
                    <a:pt x="31488" y="0"/>
                  </a:lnTo>
                  <a:lnTo>
                    <a:pt x="31488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4" name="Freeform: Shape 793">
              <a:extLst>
                <a:ext uri="{FF2B5EF4-FFF2-40B4-BE49-F238E27FC236}">
                  <a16:creationId xmlns:a16="http://schemas.microsoft.com/office/drawing/2014/main" id="{50911A17-B666-4658-8CE6-83F2F000B4FE}"/>
                </a:ext>
              </a:extLst>
            </p:cNvPr>
            <p:cNvSpPr/>
            <p:nvPr/>
          </p:nvSpPr>
          <p:spPr>
            <a:xfrm>
              <a:off x="11809955" y="6511798"/>
              <a:ext cx="331383" cy="352715"/>
            </a:xfrm>
            <a:custGeom>
              <a:avLst/>
              <a:gdLst>
                <a:gd name="connsiteX0" fmla="*/ 0 w 331383"/>
                <a:gd name="connsiteY0" fmla="*/ 0 h 352715"/>
                <a:gd name="connsiteX1" fmla="*/ 331383 w 331383"/>
                <a:gd name="connsiteY1" fmla="*/ 0 h 352715"/>
                <a:gd name="connsiteX2" fmla="*/ 331383 w 331383"/>
                <a:gd name="connsiteY2" fmla="*/ 352716 h 352715"/>
                <a:gd name="connsiteX3" fmla="*/ 0 w 331383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52715">
                  <a:moveTo>
                    <a:pt x="0" y="0"/>
                  </a:moveTo>
                  <a:lnTo>
                    <a:pt x="331383" y="0"/>
                  </a:lnTo>
                  <a:lnTo>
                    <a:pt x="331383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5" name="Freeform: Shape 794">
              <a:extLst>
                <a:ext uri="{FF2B5EF4-FFF2-40B4-BE49-F238E27FC236}">
                  <a16:creationId xmlns:a16="http://schemas.microsoft.com/office/drawing/2014/main" id="{928F0E4A-A37B-42E2-BFCB-029A8AF501F6}"/>
                </a:ext>
              </a:extLst>
            </p:cNvPr>
            <p:cNvSpPr/>
            <p:nvPr/>
          </p:nvSpPr>
          <p:spPr>
            <a:xfrm>
              <a:off x="11099702" y="6439807"/>
              <a:ext cx="118206" cy="424452"/>
            </a:xfrm>
            <a:custGeom>
              <a:avLst/>
              <a:gdLst>
                <a:gd name="connsiteX0" fmla="*/ 118207 w 118206"/>
                <a:gd name="connsiteY0" fmla="*/ 360715 h 424452"/>
                <a:gd name="connsiteX1" fmla="*/ 118207 w 118206"/>
                <a:gd name="connsiteY1" fmla="*/ 0 h 424452"/>
                <a:gd name="connsiteX2" fmla="*/ 64881 w 118206"/>
                <a:gd name="connsiteY2" fmla="*/ 0 h 424452"/>
                <a:gd name="connsiteX3" fmla="*/ 63483 w 118206"/>
                <a:gd name="connsiteY3" fmla="*/ 0 h 424452"/>
                <a:gd name="connsiteX4" fmla="*/ 0 w 118206"/>
                <a:gd name="connsiteY4" fmla="*/ 0 h 424452"/>
                <a:gd name="connsiteX5" fmla="*/ 0 w 118206"/>
                <a:gd name="connsiteY5" fmla="*/ 424453 h 424452"/>
                <a:gd name="connsiteX6" fmla="*/ 117699 w 118206"/>
                <a:gd name="connsiteY6" fmla="*/ 424453 h 424452"/>
                <a:gd name="connsiteX7" fmla="*/ 117699 w 118206"/>
                <a:gd name="connsiteY7" fmla="*/ 360969 h 42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24452">
                  <a:moveTo>
                    <a:pt x="118207" y="360715"/>
                  </a:moveTo>
                  <a:lnTo>
                    <a:pt x="118207" y="0"/>
                  </a:lnTo>
                  <a:lnTo>
                    <a:pt x="64881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24453"/>
                  </a:lnTo>
                  <a:lnTo>
                    <a:pt x="117699" y="424453"/>
                  </a:lnTo>
                  <a:lnTo>
                    <a:pt x="117699" y="360969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6" name="Freeform: Shape 795">
              <a:extLst>
                <a:ext uri="{FF2B5EF4-FFF2-40B4-BE49-F238E27FC236}">
                  <a16:creationId xmlns:a16="http://schemas.microsoft.com/office/drawing/2014/main" id="{429D4D6E-2469-4009-B2B3-CB79E8EDF4A3}"/>
                </a:ext>
              </a:extLst>
            </p:cNvPr>
            <p:cNvSpPr/>
            <p:nvPr/>
          </p:nvSpPr>
          <p:spPr>
            <a:xfrm>
              <a:off x="11006381" y="5858677"/>
              <a:ext cx="313608" cy="642582"/>
            </a:xfrm>
            <a:custGeom>
              <a:avLst/>
              <a:gdLst>
                <a:gd name="connsiteX0" fmla="*/ 77831 w 313608"/>
                <a:gd name="connsiteY0" fmla="*/ 571100 h 642582"/>
                <a:gd name="connsiteX1" fmla="*/ 77831 w 313608"/>
                <a:gd name="connsiteY1" fmla="*/ 571100 h 642582"/>
                <a:gd name="connsiteX2" fmla="*/ 82783 w 313608"/>
                <a:gd name="connsiteY2" fmla="*/ 571100 h 642582"/>
                <a:gd name="connsiteX3" fmla="*/ 217876 w 313608"/>
                <a:gd name="connsiteY3" fmla="*/ 571100 h 642582"/>
                <a:gd name="connsiteX4" fmla="*/ 224732 w 313608"/>
                <a:gd name="connsiteY4" fmla="*/ 577956 h 642582"/>
                <a:gd name="connsiteX5" fmla="*/ 224732 w 313608"/>
                <a:gd name="connsiteY5" fmla="*/ 642583 h 642582"/>
                <a:gd name="connsiteX6" fmla="*/ 313608 w 313608"/>
                <a:gd name="connsiteY6" fmla="*/ 642583 h 642582"/>
                <a:gd name="connsiteX7" fmla="*/ 313608 w 313608"/>
                <a:gd name="connsiteY7" fmla="*/ 0 h 642582"/>
                <a:gd name="connsiteX8" fmla="*/ 0 w 313608"/>
                <a:gd name="connsiteY8" fmla="*/ 0 h 642582"/>
                <a:gd name="connsiteX9" fmla="*/ 0 w 313608"/>
                <a:gd name="connsiteY9" fmla="*/ 571354 h 64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608" h="642582">
                  <a:moveTo>
                    <a:pt x="77831" y="571100"/>
                  </a:moveTo>
                  <a:lnTo>
                    <a:pt x="77831" y="571100"/>
                  </a:lnTo>
                  <a:lnTo>
                    <a:pt x="82783" y="571100"/>
                  </a:lnTo>
                  <a:lnTo>
                    <a:pt x="217876" y="571100"/>
                  </a:lnTo>
                  <a:cubicBezTo>
                    <a:pt x="221659" y="571100"/>
                    <a:pt x="224732" y="574173"/>
                    <a:pt x="224732" y="577956"/>
                  </a:cubicBezTo>
                  <a:lnTo>
                    <a:pt x="224732" y="642583"/>
                  </a:lnTo>
                  <a:lnTo>
                    <a:pt x="313608" y="642583"/>
                  </a:lnTo>
                  <a:lnTo>
                    <a:pt x="313608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7" name="Freeform: Shape 796">
              <a:extLst>
                <a:ext uri="{FF2B5EF4-FFF2-40B4-BE49-F238E27FC236}">
                  <a16:creationId xmlns:a16="http://schemas.microsoft.com/office/drawing/2014/main" id="{81301B1A-E97B-416B-A1DD-E309B4C132CC}"/>
                </a:ext>
              </a:extLst>
            </p:cNvPr>
            <p:cNvSpPr/>
            <p:nvPr/>
          </p:nvSpPr>
          <p:spPr>
            <a:xfrm>
              <a:off x="11326719" y="6507100"/>
              <a:ext cx="439559" cy="357413"/>
            </a:xfrm>
            <a:custGeom>
              <a:avLst/>
              <a:gdLst>
                <a:gd name="connsiteX0" fmla="*/ 6730 w 439559"/>
                <a:gd name="connsiteY0" fmla="*/ 0 h 357413"/>
                <a:gd name="connsiteX1" fmla="*/ 2539 w 439559"/>
                <a:gd name="connsiteY1" fmla="*/ 2539 h 357413"/>
                <a:gd name="connsiteX2" fmla="*/ 0 w 439559"/>
                <a:gd name="connsiteY2" fmla="*/ 290883 h 357413"/>
                <a:gd name="connsiteX3" fmla="*/ 2539 w 439559"/>
                <a:gd name="connsiteY3" fmla="*/ 295580 h 357413"/>
                <a:gd name="connsiteX4" fmla="*/ 39487 w 439559"/>
                <a:gd name="connsiteY4" fmla="*/ 311832 h 357413"/>
                <a:gd name="connsiteX5" fmla="*/ 42153 w 439559"/>
                <a:gd name="connsiteY5" fmla="*/ 316022 h 357413"/>
                <a:gd name="connsiteX6" fmla="*/ 43550 w 439559"/>
                <a:gd name="connsiteY6" fmla="*/ 357413 h 357413"/>
                <a:gd name="connsiteX7" fmla="*/ 439559 w 439559"/>
                <a:gd name="connsiteY7" fmla="*/ 357413 h 357413"/>
                <a:gd name="connsiteX8" fmla="*/ 439559 w 439559"/>
                <a:gd name="connsiteY8" fmla="*/ 0 h 35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59" h="357413">
                  <a:moveTo>
                    <a:pt x="6730" y="0"/>
                  </a:moveTo>
                  <a:cubicBezTo>
                    <a:pt x="5727" y="1371"/>
                    <a:pt x="4216" y="2286"/>
                    <a:pt x="2539" y="2539"/>
                  </a:cubicBezTo>
                  <a:lnTo>
                    <a:pt x="0" y="290883"/>
                  </a:lnTo>
                  <a:cubicBezTo>
                    <a:pt x="762" y="290883"/>
                    <a:pt x="1778" y="295073"/>
                    <a:pt x="2539" y="295580"/>
                  </a:cubicBezTo>
                  <a:lnTo>
                    <a:pt x="39487" y="311832"/>
                  </a:lnTo>
                  <a:cubicBezTo>
                    <a:pt x="40465" y="313165"/>
                    <a:pt x="41353" y="314575"/>
                    <a:pt x="42153" y="316022"/>
                  </a:cubicBezTo>
                  <a:lnTo>
                    <a:pt x="43550" y="357413"/>
                  </a:lnTo>
                  <a:lnTo>
                    <a:pt x="439559" y="357413"/>
                  </a:lnTo>
                  <a:lnTo>
                    <a:pt x="43955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8" name="Freeform: Shape 797">
              <a:extLst>
                <a:ext uri="{FF2B5EF4-FFF2-40B4-BE49-F238E27FC236}">
                  <a16:creationId xmlns:a16="http://schemas.microsoft.com/office/drawing/2014/main" id="{E08F69EA-8A83-4D9D-8C3D-93850D4028F4}"/>
                </a:ext>
              </a:extLst>
            </p:cNvPr>
            <p:cNvSpPr/>
            <p:nvPr/>
          </p:nvSpPr>
          <p:spPr>
            <a:xfrm>
              <a:off x="11231621" y="6504307"/>
              <a:ext cx="95098" cy="299262"/>
            </a:xfrm>
            <a:custGeom>
              <a:avLst/>
              <a:gdLst>
                <a:gd name="connsiteX0" fmla="*/ 0 w 95098"/>
                <a:gd name="connsiteY0" fmla="*/ 299263 h 299262"/>
                <a:gd name="connsiteX1" fmla="*/ 89639 w 95098"/>
                <a:gd name="connsiteY1" fmla="*/ 299263 h 299262"/>
                <a:gd name="connsiteX2" fmla="*/ 90400 w 95098"/>
                <a:gd name="connsiteY2" fmla="*/ 296977 h 299262"/>
                <a:gd name="connsiteX3" fmla="*/ 95098 w 95098"/>
                <a:gd name="connsiteY3" fmla="*/ 293676 h 299262"/>
                <a:gd name="connsiteX4" fmla="*/ 95098 w 95098"/>
                <a:gd name="connsiteY4" fmla="*/ 5333 h 299262"/>
                <a:gd name="connsiteX5" fmla="*/ 89766 w 95098"/>
                <a:gd name="connsiteY5" fmla="*/ 0 h 299262"/>
                <a:gd name="connsiteX6" fmla="*/ 0 w 95098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262">
                  <a:moveTo>
                    <a:pt x="0" y="299263"/>
                  </a:moveTo>
                  <a:lnTo>
                    <a:pt x="89639" y="299263"/>
                  </a:lnTo>
                  <a:cubicBezTo>
                    <a:pt x="89740" y="298463"/>
                    <a:pt x="89994" y="297675"/>
                    <a:pt x="90400" y="296977"/>
                  </a:cubicBezTo>
                  <a:cubicBezTo>
                    <a:pt x="91416" y="295250"/>
                    <a:pt x="93131" y="294057"/>
                    <a:pt x="95098" y="293676"/>
                  </a:cubicBezTo>
                  <a:lnTo>
                    <a:pt x="95098" y="5333"/>
                  </a:lnTo>
                  <a:cubicBezTo>
                    <a:pt x="92356" y="4876"/>
                    <a:pt x="90223" y="2730"/>
                    <a:pt x="8976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9" name="Freeform: Shape 798">
              <a:extLst>
                <a:ext uri="{FF2B5EF4-FFF2-40B4-BE49-F238E27FC236}">
                  <a16:creationId xmlns:a16="http://schemas.microsoft.com/office/drawing/2014/main" id="{99835C59-7319-4AB6-A2FC-95338F6734A9}"/>
                </a:ext>
              </a:extLst>
            </p:cNvPr>
            <p:cNvSpPr/>
            <p:nvPr/>
          </p:nvSpPr>
          <p:spPr>
            <a:xfrm>
              <a:off x="9790292" y="6439807"/>
              <a:ext cx="1523" cy="424706"/>
            </a:xfrm>
            <a:custGeom>
              <a:avLst/>
              <a:gdLst>
                <a:gd name="connsiteX0" fmla="*/ 0 w 1523"/>
                <a:gd name="connsiteY0" fmla="*/ 0 h 424706"/>
                <a:gd name="connsiteX1" fmla="*/ 1524 w 1523"/>
                <a:gd name="connsiteY1" fmla="*/ 0 h 424706"/>
                <a:gd name="connsiteX2" fmla="*/ 1524 w 1523"/>
                <a:gd name="connsiteY2" fmla="*/ 424706 h 424706"/>
                <a:gd name="connsiteX3" fmla="*/ 0 w 1523"/>
                <a:gd name="connsiteY3" fmla="*/ 424706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24706">
                  <a:moveTo>
                    <a:pt x="0" y="0"/>
                  </a:moveTo>
                  <a:lnTo>
                    <a:pt x="1524" y="0"/>
                  </a:lnTo>
                  <a:lnTo>
                    <a:pt x="1524" y="424706"/>
                  </a:lnTo>
                  <a:lnTo>
                    <a:pt x="0" y="42470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0" name="Freeform: Shape 799">
              <a:extLst>
                <a:ext uri="{FF2B5EF4-FFF2-40B4-BE49-F238E27FC236}">
                  <a16:creationId xmlns:a16="http://schemas.microsoft.com/office/drawing/2014/main" id="{F389A4D5-73F9-4E82-A496-6620C1BD877E}"/>
                </a:ext>
              </a:extLst>
            </p:cNvPr>
            <p:cNvSpPr/>
            <p:nvPr/>
          </p:nvSpPr>
          <p:spPr>
            <a:xfrm>
              <a:off x="9794228" y="6443997"/>
              <a:ext cx="240602" cy="420389"/>
            </a:xfrm>
            <a:custGeom>
              <a:avLst/>
              <a:gdLst>
                <a:gd name="connsiteX0" fmla="*/ 0 w 240602"/>
                <a:gd name="connsiteY0" fmla="*/ 0 h 420389"/>
                <a:gd name="connsiteX1" fmla="*/ 240603 w 240602"/>
                <a:gd name="connsiteY1" fmla="*/ 0 h 420389"/>
                <a:gd name="connsiteX2" fmla="*/ 240603 w 240602"/>
                <a:gd name="connsiteY2" fmla="*/ 420389 h 420389"/>
                <a:gd name="connsiteX3" fmla="*/ 0 w 240602"/>
                <a:gd name="connsiteY3" fmla="*/ 420389 h 420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20389">
                  <a:moveTo>
                    <a:pt x="0" y="0"/>
                  </a:moveTo>
                  <a:lnTo>
                    <a:pt x="240603" y="0"/>
                  </a:lnTo>
                  <a:lnTo>
                    <a:pt x="240603" y="420389"/>
                  </a:lnTo>
                  <a:lnTo>
                    <a:pt x="0" y="42038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1" name="Freeform: Shape 800">
              <a:extLst>
                <a:ext uri="{FF2B5EF4-FFF2-40B4-BE49-F238E27FC236}">
                  <a16:creationId xmlns:a16="http://schemas.microsoft.com/office/drawing/2014/main" id="{BB7E17C9-BA67-4E57-A4E8-0B060B453448}"/>
                </a:ext>
              </a:extLst>
            </p:cNvPr>
            <p:cNvSpPr/>
            <p:nvPr/>
          </p:nvSpPr>
          <p:spPr>
            <a:xfrm>
              <a:off x="10444045" y="5825411"/>
              <a:ext cx="30725" cy="292025"/>
            </a:xfrm>
            <a:custGeom>
              <a:avLst/>
              <a:gdLst>
                <a:gd name="connsiteX0" fmla="*/ 0 w 30725"/>
                <a:gd name="connsiteY0" fmla="*/ 0 h 292025"/>
                <a:gd name="connsiteX1" fmla="*/ 0 w 30725"/>
                <a:gd name="connsiteY1" fmla="*/ 292025 h 292025"/>
                <a:gd name="connsiteX2" fmla="*/ 30726 w 30725"/>
                <a:gd name="connsiteY2" fmla="*/ 292025 h 292025"/>
                <a:gd name="connsiteX3" fmla="*/ 30726 w 30725"/>
                <a:gd name="connsiteY3" fmla="*/ 16252 h 292025"/>
                <a:gd name="connsiteX4" fmla="*/ 28313 w 30725"/>
                <a:gd name="connsiteY4" fmla="*/ 11173 h 292025"/>
                <a:gd name="connsiteX5" fmla="*/ 28313 w 30725"/>
                <a:gd name="connsiteY5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725" h="292025">
                  <a:moveTo>
                    <a:pt x="0" y="0"/>
                  </a:moveTo>
                  <a:lnTo>
                    <a:pt x="0" y="292025"/>
                  </a:lnTo>
                  <a:lnTo>
                    <a:pt x="30726" y="292025"/>
                  </a:lnTo>
                  <a:lnTo>
                    <a:pt x="30726" y="16252"/>
                  </a:lnTo>
                  <a:cubicBezTo>
                    <a:pt x="29240" y="14972"/>
                    <a:pt x="28377" y="13130"/>
                    <a:pt x="28313" y="11173"/>
                  </a:cubicBezTo>
                  <a:lnTo>
                    <a:pt x="28313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2" name="Freeform: Shape 801">
              <a:extLst>
                <a:ext uri="{FF2B5EF4-FFF2-40B4-BE49-F238E27FC236}">
                  <a16:creationId xmlns:a16="http://schemas.microsoft.com/office/drawing/2014/main" id="{8886933B-E79F-4ADC-9C0D-52F4EDC83BFE}"/>
                </a:ext>
              </a:extLst>
            </p:cNvPr>
            <p:cNvSpPr/>
            <p:nvPr/>
          </p:nvSpPr>
          <p:spPr>
            <a:xfrm>
              <a:off x="10802473" y="5842933"/>
              <a:ext cx="1396" cy="586843"/>
            </a:xfrm>
            <a:custGeom>
              <a:avLst/>
              <a:gdLst>
                <a:gd name="connsiteX0" fmla="*/ 0 w 1396"/>
                <a:gd name="connsiteY0" fmla="*/ 254 h 586843"/>
                <a:gd name="connsiteX1" fmla="*/ 0 w 1396"/>
                <a:gd name="connsiteY1" fmla="*/ 586844 h 586843"/>
                <a:gd name="connsiteX2" fmla="*/ 1396 w 1396"/>
                <a:gd name="connsiteY2" fmla="*/ 586844 h 586843"/>
                <a:gd name="connsiteX3" fmla="*/ 1396 w 1396"/>
                <a:gd name="connsiteY3" fmla="*/ 0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843">
                  <a:moveTo>
                    <a:pt x="0" y="254"/>
                  </a:moveTo>
                  <a:lnTo>
                    <a:pt x="0" y="586844"/>
                  </a:lnTo>
                  <a:lnTo>
                    <a:pt x="1396" y="586844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3" name="Freeform: Shape 802">
              <a:extLst>
                <a:ext uri="{FF2B5EF4-FFF2-40B4-BE49-F238E27FC236}">
                  <a16:creationId xmlns:a16="http://schemas.microsoft.com/office/drawing/2014/main" id="{A64770C1-1DA1-4BFF-986B-A0E657E7289D}"/>
                </a:ext>
              </a:extLst>
            </p:cNvPr>
            <p:cNvSpPr/>
            <p:nvPr/>
          </p:nvSpPr>
          <p:spPr>
            <a:xfrm>
              <a:off x="10806409" y="5810683"/>
              <a:ext cx="186133" cy="619093"/>
            </a:xfrm>
            <a:custGeom>
              <a:avLst/>
              <a:gdLst>
                <a:gd name="connsiteX0" fmla="*/ 1524 w 186133"/>
                <a:gd name="connsiteY0" fmla="*/ 7872 h 619093"/>
                <a:gd name="connsiteX1" fmla="*/ 1524 w 186133"/>
                <a:gd name="connsiteY1" fmla="*/ 7872 h 619093"/>
                <a:gd name="connsiteX2" fmla="*/ 0 w 186133"/>
                <a:gd name="connsiteY2" fmla="*/ 13078 h 619093"/>
                <a:gd name="connsiteX3" fmla="*/ 0 w 186133"/>
                <a:gd name="connsiteY3" fmla="*/ 21204 h 619093"/>
                <a:gd name="connsiteX4" fmla="*/ 1778 w 186133"/>
                <a:gd name="connsiteY4" fmla="*/ 25901 h 619093"/>
                <a:gd name="connsiteX5" fmla="*/ 0 w 186133"/>
                <a:gd name="connsiteY5" fmla="*/ 30472 h 619093"/>
                <a:gd name="connsiteX6" fmla="*/ 0 w 186133"/>
                <a:gd name="connsiteY6" fmla="*/ 619094 h 619093"/>
                <a:gd name="connsiteX7" fmla="*/ 186134 w 186133"/>
                <a:gd name="connsiteY7" fmla="*/ 619094 h 619093"/>
                <a:gd name="connsiteX8" fmla="*/ 186134 w 186133"/>
                <a:gd name="connsiteY8" fmla="*/ 0 h 619093"/>
                <a:gd name="connsiteX9" fmla="*/ 3809 w 186133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133" h="619093">
                  <a:moveTo>
                    <a:pt x="1524" y="7872"/>
                  </a:moveTo>
                  <a:lnTo>
                    <a:pt x="1524" y="7872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130" y="22513"/>
                    <a:pt x="1752" y="24176"/>
                    <a:pt x="1778" y="25901"/>
                  </a:cubicBezTo>
                  <a:cubicBezTo>
                    <a:pt x="1752" y="27590"/>
                    <a:pt x="1130" y="29214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4" name="Freeform: Shape 803">
              <a:extLst>
                <a:ext uri="{FF2B5EF4-FFF2-40B4-BE49-F238E27FC236}">
                  <a16:creationId xmlns:a16="http://schemas.microsoft.com/office/drawing/2014/main" id="{2932949B-0D78-4B10-A0C1-D140DA664E8B}"/>
                </a:ext>
              </a:extLst>
            </p:cNvPr>
            <p:cNvSpPr/>
            <p:nvPr/>
          </p:nvSpPr>
          <p:spPr>
            <a:xfrm>
              <a:off x="11231621" y="6805982"/>
              <a:ext cx="115793" cy="18029"/>
            </a:xfrm>
            <a:custGeom>
              <a:avLst/>
              <a:gdLst>
                <a:gd name="connsiteX0" fmla="*/ 0 w 115793"/>
                <a:gd name="connsiteY0" fmla="*/ 18029 h 18029"/>
                <a:gd name="connsiteX1" fmla="*/ 115794 w 115793"/>
                <a:gd name="connsiteY1" fmla="*/ 18029 h 18029"/>
                <a:gd name="connsiteX2" fmla="*/ 92940 w 115793"/>
                <a:gd name="connsiteY2" fmla="*/ 4698 h 18029"/>
                <a:gd name="connsiteX3" fmla="*/ 89639 w 115793"/>
                <a:gd name="connsiteY3" fmla="*/ 0 h 18029"/>
                <a:gd name="connsiteX4" fmla="*/ 0 w 115793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793" h="18029">
                  <a:moveTo>
                    <a:pt x="0" y="18029"/>
                  </a:moveTo>
                  <a:lnTo>
                    <a:pt x="115794" y="18029"/>
                  </a:lnTo>
                  <a:lnTo>
                    <a:pt x="92940" y="4698"/>
                  </a:lnTo>
                  <a:cubicBezTo>
                    <a:pt x="91175" y="3720"/>
                    <a:pt x="89969" y="1993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5" name="Freeform: Shape 804">
              <a:extLst>
                <a:ext uri="{FF2B5EF4-FFF2-40B4-BE49-F238E27FC236}">
                  <a16:creationId xmlns:a16="http://schemas.microsoft.com/office/drawing/2014/main" id="{C0796E71-F46E-475C-840C-A79600CC4C7F}"/>
                </a:ext>
              </a:extLst>
            </p:cNvPr>
            <p:cNvSpPr/>
            <p:nvPr/>
          </p:nvSpPr>
          <p:spPr>
            <a:xfrm>
              <a:off x="11231621" y="6822233"/>
              <a:ext cx="124808" cy="42280"/>
            </a:xfrm>
            <a:custGeom>
              <a:avLst/>
              <a:gdLst>
                <a:gd name="connsiteX0" fmla="*/ 120111 w 124808"/>
                <a:gd name="connsiteY0" fmla="*/ 0 h 42280"/>
                <a:gd name="connsiteX1" fmla="*/ 0 w 124808"/>
                <a:gd name="connsiteY1" fmla="*/ 0 h 42280"/>
                <a:gd name="connsiteX2" fmla="*/ 0 w 124808"/>
                <a:gd name="connsiteY2" fmla="*/ 42280 h 42280"/>
                <a:gd name="connsiteX3" fmla="*/ 124809 w 124808"/>
                <a:gd name="connsiteY3" fmla="*/ 42280 h 42280"/>
                <a:gd name="connsiteX4" fmla="*/ 124809 w 124808"/>
                <a:gd name="connsiteY4" fmla="*/ 2666 h 42280"/>
                <a:gd name="connsiteX5" fmla="*/ 120111 w 124808"/>
                <a:gd name="connsiteY5" fmla="*/ 0 h 4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42280">
                  <a:moveTo>
                    <a:pt x="120111" y="0"/>
                  </a:moveTo>
                  <a:lnTo>
                    <a:pt x="0" y="0"/>
                  </a:lnTo>
                  <a:lnTo>
                    <a:pt x="0" y="42280"/>
                  </a:lnTo>
                  <a:lnTo>
                    <a:pt x="124809" y="42280"/>
                  </a:lnTo>
                  <a:lnTo>
                    <a:pt x="124809" y="2666"/>
                  </a:lnTo>
                  <a:lnTo>
                    <a:pt x="120111" y="0"/>
                  </a:lnTo>
                  <a:close/>
                </a:path>
              </a:pathLst>
            </a:custGeom>
            <a:solidFill>
              <a:srgbClr val="F2654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6" name="Freeform: Shape 805">
              <a:extLst>
                <a:ext uri="{FF2B5EF4-FFF2-40B4-BE49-F238E27FC236}">
                  <a16:creationId xmlns:a16="http://schemas.microsoft.com/office/drawing/2014/main" id="{B6F222F8-DABC-4C7C-916E-7F13907CDE1A}"/>
                </a:ext>
              </a:extLst>
            </p:cNvPr>
            <p:cNvSpPr/>
            <p:nvPr/>
          </p:nvSpPr>
          <p:spPr>
            <a:xfrm>
              <a:off x="10273020" y="5840647"/>
              <a:ext cx="4317" cy="269298"/>
            </a:xfrm>
            <a:custGeom>
              <a:avLst/>
              <a:gdLst>
                <a:gd name="connsiteX0" fmla="*/ 127 w 4317"/>
                <a:gd name="connsiteY0" fmla="*/ 265108 h 269298"/>
                <a:gd name="connsiteX1" fmla="*/ 2667 w 4317"/>
                <a:gd name="connsiteY1" fmla="*/ 267140 h 269298"/>
                <a:gd name="connsiteX2" fmla="*/ 2667 w 4317"/>
                <a:gd name="connsiteY2" fmla="*/ 267140 h 269298"/>
                <a:gd name="connsiteX3" fmla="*/ 3555 w 4317"/>
                <a:gd name="connsiteY3" fmla="*/ 268282 h 269298"/>
                <a:gd name="connsiteX4" fmla="*/ 4317 w 4317"/>
                <a:gd name="connsiteY4" fmla="*/ 269298 h 269298"/>
                <a:gd name="connsiteX5" fmla="*/ 4317 w 4317"/>
                <a:gd name="connsiteY5" fmla="*/ 269298 h 269298"/>
                <a:gd name="connsiteX6" fmla="*/ 4317 w 4317"/>
                <a:gd name="connsiteY6" fmla="*/ 2539 h 269298"/>
                <a:gd name="connsiteX7" fmla="*/ 2539 w 4317"/>
                <a:gd name="connsiteY7" fmla="*/ 2539 h 269298"/>
                <a:gd name="connsiteX8" fmla="*/ 1778 w 4317"/>
                <a:gd name="connsiteY8" fmla="*/ 2539 h 269298"/>
                <a:gd name="connsiteX9" fmla="*/ 0 w 4317"/>
                <a:gd name="connsiteY9" fmla="*/ 889 h 269298"/>
                <a:gd name="connsiteX10" fmla="*/ 0 w 4317"/>
                <a:gd name="connsiteY10" fmla="*/ 889 h 269298"/>
                <a:gd name="connsiteX11" fmla="*/ 0 w 4317"/>
                <a:gd name="connsiteY11" fmla="*/ 0 h 269298"/>
                <a:gd name="connsiteX12" fmla="*/ 0 w 4317"/>
                <a:gd name="connsiteY12" fmla="*/ 266632 h 269298"/>
                <a:gd name="connsiteX13" fmla="*/ 127 w 4317"/>
                <a:gd name="connsiteY13" fmla="*/ 265108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17" h="269298">
                  <a:moveTo>
                    <a:pt x="127" y="265108"/>
                  </a:moveTo>
                  <a:lnTo>
                    <a:pt x="2667" y="267140"/>
                  </a:lnTo>
                  <a:lnTo>
                    <a:pt x="2667" y="267140"/>
                  </a:lnTo>
                  <a:cubicBezTo>
                    <a:pt x="3060" y="267432"/>
                    <a:pt x="3365" y="267825"/>
                    <a:pt x="3555" y="268282"/>
                  </a:cubicBezTo>
                  <a:cubicBezTo>
                    <a:pt x="3872" y="268562"/>
                    <a:pt x="4139" y="268905"/>
                    <a:pt x="4317" y="269298"/>
                  </a:cubicBezTo>
                  <a:lnTo>
                    <a:pt x="4317" y="269298"/>
                  </a:lnTo>
                  <a:lnTo>
                    <a:pt x="4317" y="2539"/>
                  </a:lnTo>
                  <a:lnTo>
                    <a:pt x="2539" y="2539"/>
                  </a:lnTo>
                  <a:lnTo>
                    <a:pt x="1778" y="2539"/>
                  </a:lnTo>
                  <a:cubicBezTo>
                    <a:pt x="1092" y="2092"/>
                    <a:pt x="495" y="1535"/>
                    <a:pt x="0" y="889"/>
                  </a:cubicBezTo>
                  <a:cubicBezTo>
                    <a:pt x="0" y="889"/>
                    <a:pt x="0" y="889"/>
                    <a:pt x="0" y="889"/>
                  </a:cubicBezTo>
                  <a:lnTo>
                    <a:pt x="0" y="0"/>
                  </a:lnTo>
                  <a:lnTo>
                    <a:pt x="0" y="266632"/>
                  </a:lnTo>
                  <a:cubicBezTo>
                    <a:pt x="0" y="266632"/>
                    <a:pt x="0" y="264854"/>
                    <a:pt x="127" y="265108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7" name="Freeform: Shape 806">
              <a:extLst>
                <a:ext uri="{FF2B5EF4-FFF2-40B4-BE49-F238E27FC236}">
                  <a16:creationId xmlns:a16="http://schemas.microsoft.com/office/drawing/2014/main" id="{A4EFD2BC-FC04-4904-A445-8CCF922D0C9C}"/>
                </a:ext>
              </a:extLst>
            </p:cNvPr>
            <p:cNvSpPr/>
            <p:nvPr/>
          </p:nvSpPr>
          <p:spPr>
            <a:xfrm>
              <a:off x="10270100" y="5835188"/>
              <a:ext cx="127" cy="269171"/>
            </a:xfrm>
            <a:custGeom>
              <a:avLst/>
              <a:gdLst>
                <a:gd name="connsiteX0" fmla="*/ 127 w 127"/>
                <a:gd name="connsiteY0" fmla="*/ 269171 h 269171"/>
                <a:gd name="connsiteX1" fmla="*/ 127 w 127"/>
                <a:gd name="connsiteY1" fmla="*/ 127 h 269171"/>
                <a:gd name="connsiteX2" fmla="*/ 0 w 127"/>
                <a:gd name="connsiteY2" fmla="*/ 0 h 269171"/>
                <a:gd name="connsiteX3" fmla="*/ 0 w 127"/>
                <a:gd name="connsiteY3" fmla="*/ 269171 h 269171"/>
                <a:gd name="connsiteX4" fmla="*/ 127 w 127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8" name="Freeform: Shape 807">
              <a:extLst>
                <a:ext uri="{FF2B5EF4-FFF2-40B4-BE49-F238E27FC236}">
                  <a16:creationId xmlns:a16="http://schemas.microsoft.com/office/drawing/2014/main" id="{EF0ABC50-6307-4BE6-9BF9-4E2B200B66B3}"/>
                </a:ext>
              </a:extLst>
            </p:cNvPr>
            <p:cNvSpPr/>
            <p:nvPr/>
          </p:nvSpPr>
          <p:spPr>
            <a:xfrm>
              <a:off x="9372698" y="5791511"/>
              <a:ext cx="403754" cy="300659"/>
            </a:xfrm>
            <a:custGeom>
              <a:avLst/>
              <a:gdLst>
                <a:gd name="connsiteX0" fmla="*/ 43422 w 403754"/>
                <a:gd name="connsiteY0" fmla="*/ 299136 h 300659"/>
                <a:gd name="connsiteX1" fmla="*/ 47613 w 403754"/>
                <a:gd name="connsiteY1" fmla="*/ 300659 h 300659"/>
                <a:gd name="connsiteX2" fmla="*/ 85703 w 403754"/>
                <a:gd name="connsiteY2" fmla="*/ 300659 h 300659"/>
                <a:gd name="connsiteX3" fmla="*/ 85703 w 403754"/>
                <a:gd name="connsiteY3" fmla="*/ 190705 h 300659"/>
                <a:gd name="connsiteX4" fmla="*/ 92686 w 403754"/>
                <a:gd name="connsiteY4" fmla="*/ 183849 h 300659"/>
                <a:gd name="connsiteX5" fmla="*/ 403755 w 403754"/>
                <a:gd name="connsiteY5" fmla="*/ 183849 h 300659"/>
                <a:gd name="connsiteX6" fmla="*/ 403755 w 403754"/>
                <a:gd name="connsiteY6" fmla="*/ 0 h 300659"/>
                <a:gd name="connsiteX7" fmla="*/ 0 w 403754"/>
                <a:gd name="connsiteY7" fmla="*/ 0 h 300659"/>
                <a:gd name="connsiteX8" fmla="*/ 0 w 403754"/>
                <a:gd name="connsiteY8" fmla="*/ 296469 h 300659"/>
                <a:gd name="connsiteX9" fmla="*/ 17394 w 403754"/>
                <a:gd name="connsiteY9" fmla="*/ 300659 h 300659"/>
                <a:gd name="connsiteX10" fmla="*/ 39232 w 403754"/>
                <a:gd name="connsiteY10" fmla="*/ 300659 h 300659"/>
                <a:gd name="connsiteX11" fmla="*/ 43422 w 403754"/>
                <a:gd name="connsiteY11" fmla="*/ 299136 h 30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754" h="300659">
                  <a:moveTo>
                    <a:pt x="43422" y="299136"/>
                  </a:moveTo>
                  <a:cubicBezTo>
                    <a:pt x="44946" y="299148"/>
                    <a:pt x="46432" y="299694"/>
                    <a:pt x="47613" y="300659"/>
                  </a:cubicBezTo>
                  <a:lnTo>
                    <a:pt x="85703" y="300659"/>
                  </a:lnTo>
                  <a:lnTo>
                    <a:pt x="85703" y="190705"/>
                  </a:lnTo>
                  <a:cubicBezTo>
                    <a:pt x="85766" y="186899"/>
                    <a:pt x="88877" y="183849"/>
                    <a:pt x="92686" y="183849"/>
                  </a:cubicBezTo>
                  <a:lnTo>
                    <a:pt x="403755" y="183849"/>
                  </a:lnTo>
                  <a:lnTo>
                    <a:pt x="403755" y="0"/>
                  </a:lnTo>
                  <a:lnTo>
                    <a:pt x="0" y="0"/>
                  </a:lnTo>
                  <a:lnTo>
                    <a:pt x="0" y="296469"/>
                  </a:lnTo>
                  <a:lnTo>
                    <a:pt x="17394" y="300659"/>
                  </a:lnTo>
                  <a:lnTo>
                    <a:pt x="39232" y="300659"/>
                  </a:lnTo>
                  <a:cubicBezTo>
                    <a:pt x="40413" y="299694"/>
                    <a:pt x="41899" y="299148"/>
                    <a:pt x="43422" y="299136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9" name="Freeform: Shape 808">
              <a:extLst>
                <a:ext uri="{FF2B5EF4-FFF2-40B4-BE49-F238E27FC236}">
                  <a16:creationId xmlns:a16="http://schemas.microsoft.com/office/drawing/2014/main" id="{F96A01BE-8289-4959-9ABD-8CBFF097926F}"/>
                </a:ext>
              </a:extLst>
            </p:cNvPr>
            <p:cNvSpPr/>
            <p:nvPr/>
          </p:nvSpPr>
          <p:spPr>
            <a:xfrm>
              <a:off x="9472494" y="5989073"/>
              <a:ext cx="305355" cy="439688"/>
            </a:xfrm>
            <a:custGeom>
              <a:avLst/>
              <a:gdLst>
                <a:gd name="connsiteX0" fmla="*/ 303959 w 305355"/>
                <a:gd name="connsiteY0" fmla="*/ 255966 h 439688"/>
                <a:gd name="connsiteX1" fmla="*/ 303324 w 305355"/>
                <a:gd name="connsiteY1" fmla="*/ 255966 h 439688"/>
                <a:gd name="connsiteX2" fmla="*/ 301928 w 305355"/>
                <a:gd name="connsiteY2" fmla="*/ 255966 h 439688"/>
                <a:gd name="connsiteX3" fmla="*/ 300912 w 305355"/>
                <a:gd name="connsiteY3" fmla="*/ 255205 h 439688"/>
                <a:gd name="connsiteX4" fmla="*/ 300023 w 305355"/>
                <a:gd name="connsiteY4" fmla="*/ 254316 h 439688"/>
                <a:gd name="connsiteX5" fmla="*/ 299261 w 305355"/>
                <a:gd name="connsiteY5" fmla="*/ 253173 h 439688"/>
                <a:gd name="connsiteX6" fmla="*/ 299261 w 305355"/>
                <a:gd name="connsiteY6" fmla="*/ 252031 h 439688"/>
                <a:gd name="connsiteX7" fmla="*/ 299261 w 305355"/>
                <a:gd name="connsiteY7" fmla="*/ 250634 h 439688"/>
                <a:gd name="connsiteX8" fmla="*/ 299261 w 305355"/>
                <a:gd name="connsiteY8" fmla="*/ 250634 h 439688"/>
                <a:gd name="connsiteX9" fmla="*/ 299261 w 305355"/>
                <a:gd name="connsiteY9" fmla="*/ 136363 h 439688"/>
                <a:gd name="connsiteX10" fmla="*/ 305355 w 305355"/>
                <a:gd name="connsiteY10" fmla="*/ 129634 h 439688"/>
                <a:gd name="connsiteX11" fmla="*/ 305355 w 305355"/>
                <a:gd name="connsiteY11" fmla="*/ 0 h 439688"/>
                <a:gd name="connsiteX12" fmla="*/ 0 w 305355"/>
                <a:gd name="connsiteY12" fmla="*/ 0 h 439688"/>
                <a:gd name="connsiteX13" fmla="*/ 0 w 305355"/>
                <a:gd name="connsiteY13" fmla="*/ 439688 h 439688"/>
                <a:gd name="connsiteX14" fmla="*/ 303959 w 305355"/>
                <a:gd name="connsiteY14" fmla="*/ 439688 h 439688"/>
                <a:gd name="connsiteX15" fmla="*/ 303959 w 305355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5355" h="439688">
                  <a:moveTo>
                    <a:pt x="303959" y="255966"/>
                  </a:moveTo>
                  <a:lnTo>
                    <a:pt x="303324" y="255966"/>
                  </a:lnTo>
                  <a:lnTo>
                    <a:pt x="301928" y="255966"/>
                  </a:lnTo>
                  <a:lnTo>
                    <a:pt x="300912" y="255205"/>
                  </a:lnTo>
                  <a:cubicBezTo>
                    <a:pt x="300556" y="254976"/>
                    <a:pt x="300252" y="254671"/>
                    <a:pt x="300023" y="254316"/>
                  </a:cubicBezTo>
                  <a:cubicBezTo>
                    <a:pt x="299731" y="253960"/>
                    <a:pt x="299464" y="253580"/>
                    <a:pt x="299261" y="253173"/>
                  </a:cubicBezTo>
                  <a:cubicBezTo>
                    <a:pt x="299210" y="252792"/>
                    <a:pt x="299210" y="252411"/>
                    <a:pt x="299261" y="252031"/>
                  </a:cubicBezTo>
                  <a:cubicBezTo>
                    <a:pt x="299185" y="251573"/>
                    <a:pt x="299185" y="251091"/>
                    <a:pt x="299261" y="250634"/>
                  </a:cubicBezTo>
                  <a:cubicBezTo>
                    <a:pt x="299261" y="250634"/>
                    <a:pt x="299261" y="250634"/>
                    <a:pt x="299261" y="250634"/>
                  </a:cubicBezTo>
                  <a:lnTo>
                    <a:pt x="299261" y="136363"/>
                  </a:lnTo>
                  <a:cubicBezTo>
                    <a:pt x="299249" y="132884"/>
                    <a:pt x="301889" y="129964"/>
                    <a:pt x="305355" y="129634"/>
                  </a:cubicBezTo>
                  <a:lnTo>
                    <a:pt x="305355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959" y="439688"/>
                  </a:lnTo>
                  <a:lnTo>
                    <a:pt x="303959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0" name="Freeform: Shape 809">
              <a:extLst>
                <a:ext uri="{FF2B5EF4-FFF2-40B4-BE49-F238E27FC236}">
                  <a16:creationId xmlns:a16="http://schemas.microsoft.com/office/drawing/2014/main" id="{F3CD1DF7-D61C-422D-AA25-4EDBFC945B5B}"/>
                </a:ext>
              </a:extLst>
            </p:cNvPr>
            <p:cNvSpPr/>
            <p:nvPr/>
          </p:nvSpPr>
          <p:spPr>
            <a:xfrm>
              <a:off x="10248008" y="5799637"/>
              <a:ext cx="19679" cy="304595"/>
            </a:xfrm>
            <a:custGeom>
              <a:avLst/>
              <a:gdLst>
                <a:gd name="connsiteX0" fmla="*/ 14220 w 19679"/>
                <a:gd name="connsiteY0" fmla="*/ 304595 h 304595"/>
                <a:gd name="connsiteX1" fmla="*/ 19680 w 19679"/>
                <a:gd name="connsiteY1" fmla="*/ 304595 h 304595"/>
                <a:gd name="connsiteX2" fmla="*/ 19680 w 19679"/>
                <a:gd name="connsiteY2" fmla="*/ 31615 h 304595"/>
                <a:gd name="connsiteX3" fmla="*/ 17521 w 19679"/>
                <a:gd name="connsiteY3" fmla="*/ 28187 h 304595"/>
                <a:gd name="connsiteX4" fmla="*/ 17521 w 19679"/>
                <a:gd name="connsiteY4" fmla="*/ 28187 h 304595"/>
                <a:gd name="connsiteX5" fmla="*/ 14982 w 19679"/>
                <a:gd name="connsiteY5" fmla="*/ 24124 h 304595"/>
                <a:gd name="connsiteX6" fmla="*/ 14982 w 19679"/>
                <a:gd name="connsiteY6" fmla="*/ 24124 h 304595"/>
                <a:gd name="connsiteX7" fmla="*/ 0 w 19679"/>
                <a:gd name="connsiteY7" fmla="*/ 0 h 304595"/>
                <a:gd name="connsiteX8" fmla="*/ 0 w 19679"/>
                <a:gd name="connsiteY8" fmla="*/ 293168 h 304595"/>
                <a:gd name="connsiteX9" fmla="*/ 14220 w 19679"/>
                <a:gd name="connsiteY9" fmla="*/ 304595 h 304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79" h="304595">
                  <a:moveTo>
                    <a:pt x="14220" y="304595"/>
                  </a:moveTo>
                  <a:lnTo>
                    <a:pt x="19680" y="304595"/>
                  </a:lnTo>
                  <a:lnTo>
                    <a:pt x="19680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220" y="304595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1" name="Freeform: Shape 810">
              <a:extLst>
                <a:ext uri="{FF2B5EF4-FFF2-40B4-BE49-F238E27FC236}">
                  <a16:creationId xmlns:a16="http://schemas.microsoft.com/office/drawing/2014/main" id="{0934A952-D4DC-4D0D-850C-5E4406A7B8D4}"/>
                </a:ext>
              </a:extLst>
            </p:cNvPr>
            <p:cNvSpPr/>
            <p:nvPr/>
          </p:nvSpPr>
          <p:spPr>
            <a:xfrm>
              <a:off x="10060097" y="5791511"/>
              <a:ext cx="186133" cy="299643"/>
            </a:xfrm>
            <a:custGeom>
              <a:avLst/>
              <a:gdLst>
                <a:gd name="connsiteX0" fmla="*/ 0 w 186133"/>
                <a:gd name="connsiteY0" fmla="*/ 0 h 299643"/>
                <a:gd name="connsiteX1" fmla="*/ 0 w 186133"/>
                <a:gd name="connsiteY1" fmla="*/ 218765 h 299643"/>
                <a:gd name="connsiteX2" fmla="*/ 9523 w 186133"/>
                <a:gd name="connsiteY2" fmla="*/ 225240 h 299643"/>
                <a:gd name="connsiteX3" fmla="*/ 9523 w 186133"/>
                <a:gd name="connsiteY3" fmla="*/ 225240 h 299643"/>
                <a:gd name="connsiteX4" fmla="*/ 10538 w 186133"/>
                <a:gd name="connsiteY4" fmla="*/ 226256 h 299643"/>
                <a:gd name="connsiteX5" fmla="*/ 11299 w 186133"/>
                <a:gd name="connsiteY5" fmla="*/ 227399 h 299643"/>
                <a:gd name="connsiteX6" fmla="*/ 11299 w 186133"/>
                <a:gd name="connsiteY6" fmla="*/ 228542 h 299643"/>
                <a:gd name="connsiteX7" fmla="*/ 11299 w 186133"/>
                <a:gd name="connsiteY7" fmla="*/ 229938 h 299643"/>
                <a:gd name="connsiteX8" fmla="*/ 11299 w 186133"/>
                <a:gd name="connsiteY8" fmla="*/ 229938 h 299643"/>
                <a:gd name="connsiteX9" fmla="*/ 11299 w 186133"/>
                <a:gd name="connsiteY9" fmla="*/ 299643 h 299643"/>
                <a:gd name="connsiteX10" fmla="*/ 186133 w 186133"/>
                <a:gd name="connsiteY10" fmla="*/ 299643 h 299643"/>
                <a:gd name="connsiteX11" fmla="*/ 186133 w 186133"/>
                <a:gd name="connsiteY11" fmla="*/ 4190 h 299643"/>
                <a:gd name="connsiteX12" fmla="*/ 183594 w 186133"/>
                <a:gd name="connsiteY12" fmla="*/ 0 h 299643"/>
                <a:gd name="connsiteX13" fmla="*/ 0 w 186133"/>
                <a:gd name="connsiteY13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33" h="299643">
                  <a:moveTo>
                    <a:pt x="0" y="0"/>
                  </a:moveTo>
                  <a:lnTo>
                    <a:pt x="0" y="218765"/>
                  </a:lnTo>
                  <a:lnTo>
                    <a:pt x="9523" y="225240"/>
                  </a:lnTo>
                  <a:lnTo>
                    <a:pt x="9523" y="225240"/>
                  </a:lnTo>
                  <a:cubicBezTo>
                    <a:pt x="9891" y="225546"/>
                    <a:pt x="10233" y="225887"/>
                    <a:pt x="10538" y="226256"/>
                  </a:cubicBezTo>
                  <a:lnTo>
                    <a:pt x="11299" y="227399"/>
                  </a:lnTo>
                  <a:lnTo>
                    <a:pt x="11299" y="228542"/>
                  </a:lnTo>
                  <a:lnTo>
                    <a:pt x="11299" y="229938"/>
                  </a:lnTo>
                  <a:cubicBezTo>
                    <a:pt x="11299" y="229938"/>
                    <a:pt x="11299" y="229938"/>
                    <a:pt x="11299" y="229938"/>
                  </a:cubicBezTo>
                  <a:lnTo>
                    <a:pt x="11299" y="299643"/>
                  </a:lnTo>
                  <a:lnTo>
                    <a:pt x="186133" y="299643"/>
                  </a:lnTo>
                  <a:lnTo>
                    <a:pt x="186133" y="4190"/>
                  </a:lnTo>
                  <a:lnTo>
                    <a:pt x="1835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2" name="Freeform: Shape 811">
              <a:extLst>
                <a:ext uri="{FF2B5EF4-FFF2-40B4-BE49-F238E27FC236}">
                  <a16:creationId xmlns:a16="http://schemas.microsoft.com/office/drawing/2014/main" id="{550E7BDA-23D4-429D-9803-815D6FBD4335}"/>
                </a:ext>
              </a:extLst>
            </p:cNvPr>
            <p:cNvSpPr/>
            <p:nvPr/>
          </p:nvSpPr>
          <p:spPr>
            <a:xfrm>
              <a:off x="10072794" y="6094583"/>
              <a:ext cx="185498" cy="9649"/>
            </a:xfrm>
            <a:custGeom>
              <a:avLst/>
              <a:gdLst>
                <a:gd name="connsiteX0" fmla="*/ 185499 w 185498"/>
                <a:gd name="connsiteY0" fmla="*/ 9650 h 9649"/>
                <a:gd name="connsiteX1" fmla="*/ 173564 w 185498"/>
                <a:gd name="connsiteY1" fmla="*/ 0 h 9649"/>
                <a:gd name="connsiteX2" fmla="*/ 0 w 185498"/>
                <a:gd name="connsiteY2" fmla="*/ 0 h 9649"/>
                <a:gd name="connsiteX3" fmla="*/ 0 w 185498"/>
                <a:gd name="connsiteY3" fmla="*/ 9650 h 9649"/>
                <a:gd name="connsiteX4" fmla="*/ 185499 w 185498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498" h="9649">
                  <a:moveTo>
                    <a:pt x="185499" y="9650"/>
                  </a:moveTo>
                  <a:lnTo>
                    <a:pt x="173564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185499" y="965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3" name="Freeform: Shape 812">
              <a:extLst>
                <a:ext uri="{FF2B5EF4-FFF2-40B4-BE49-F238E27FC236}">
                  <a16:creationId xmlns:a16="http://schemas.microsoft.com/office/drawing/2014/main" id="{3E6E2D00-9D1D-4F7C-BEED-2BFAACC71521}"/>
                </a:ext>
              </a:extLst>
            </p:cNvPr>
            <p:cNvSpPr/>
            <p:nvPr/>
          </p:nvSpPr>
          <p:spPr>
            <a:xfrm>
              <a:off x="10054384" y="6023100"/>
              <a:ext cx="4570" cy="93701"/>
            </a:xfrm>
            <a:custGeom>
              <a:avLst/>
              <a:gdLst>
                <a:gd name="connsiteX0" fmla="*/ 4571 w 4570"/>
                <a:gd name="connsiteY0" fmla="*/ 93702 h 93701"/>
                <a:gd name="connsiteX1" fmla="*/ 4571 w 4570"/>
                <a:gd name="connsiteY1" fmla="*/ 90020 h 93701"/>
                <a:gd name="connsiteX2" fmla="*/ 4571 w 4570"/>
                <a:gd name="connsiteY2" fmla="*/ 87988 h 93701"/>
                <a:gd name="connsiteX3" fmla="*/ 4571 w 4570"/>
                <a:gd name="connsiteY3" fmla="*/ 70340 h 93701"/>
                <a:gd name="connsiteX4" fmla="*/ 4571 w 4570"/>
                <a:gd name="connsiteY4" fmla="*/ 3047 h 93701"/>
                <a:gd name="connsiteX5" fmla="*/ 0 w 4570"/>
                <a:gd name="connsiteY5" fmla="*/ 0 h 93701"/>
                <a:gd name="connsiteX6" fmla="*/ 0 w 4570"/>
                <a:gd name="connsiteY6" fmla="*/ 93702 h 93701"/>
                <a:gd name="connsiteX7" fmla="*/ 4571 w 4570"/>
                <a:gd name="connsiteY7" fmla="*/ 93702 h 93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701">
                  <a:moveTo>
                    <a:pt x="4571" y="93702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340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702"/>
                  </a:lnTo>
                  <a:lnTo>
                    <a:pt x="4571" y="9370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4" name="Freeform: Shape 813">
              <a:extLst>
                <a:ext uri="{FF2B5EF4-FFF2-40B4-BE49-F238E27FC236}">
                  <a16:creationId xmlns:a16="http://schemas.microsoft.com/office/drawing/2014/main" id="{97E09095-836B-4C6C-A835-AE29DE052A62}"/>
                </a:ext>
              </a:extLst>
            </p:cNvPr>
            <p:cNvSpPr/>
            <p:nvPr/>
          </p:nvSpPr>
          <p:spPr>
            <a:xfrm>
              <a:off x="9784071" y="6130514"/>
              <a:ext cx="695271" cy="306372"/>
            </a:xfrm>
            <a:custGeom>
              <a:avLst/>
              <a:gdLst>
                <a:gd name="connsiteX0" fmla="*/ 694891 w 695271"/>
                <a:gd name="connsiteY0" fmla="*/ 0 h 306372"/>
                <a:gd name="connsiteX1" fmla="*/ 0 w 695271"/>
                <a:gd name="connsiteY1" fmla="*/ 0 h 306372"/>
                <a:gd name="connsiteX2" fmla="*/ 0 w 695271"/>
                <a:gd name="connsiteY2" fmla="*/ 101574 h 306372"/>
                <a:gd name="connsiteX3" fmla="*/ 0 w 695271"/>
                <a:gd name="connsiteY3" fmla="*/ 101574 h 306372"/>
                <a:gd name="connsiteX4" fmla="*/ 762 w 695271"/>
                <a:gd name="connsiteY4" fmla="*/ 101574 h 306372"/>
                <a:gd name="connsiteX5" fmla="*/ 2032 w 695271"/>
                <a:gd name="connsiteY5" fmla="*/ 101574 h 306372"/>
                <a:gd name="connsiteX6" fmla="*/ 3048 w 695271"/>
                <a:gd name="connsiteY6" fmla="*/ 101574 h 306372"/>
                <a:gd name="connsiteX7" fmla="*/ 4063 w 695271"/>
                <a:gd name="connsiteY7" fmla="*/ 102590 h 306372"/>
                <a:gd name="connsiteX8" fmla="*/ 4063 w 695271"/>
                <a:gd name="connsiteY8" fmla="*/ 103605 h 306372"/>
                <a:gd name="connsiteX9" fmla="*/ 4063 w 695271"/>
                <a:gd name="connsiteY9" fmla="*/ 104494 h 306372"/>
                <a:gd name="connsiteX10" fmla="*/ 249998 w 695271"/>
                <a:gd name="connsiteY10" fmla="*/ 104494 h 306372"/>
                <a:gd name="connsiteX11" fmla="*/ 256600 w 695271"/>
                <a:gd name="connsiteY11" fmla="*/ 98781 h 306372"/>
                <a:gd name="connsiteX12" fmla="*/ 263583 w 695271"/>
                <a:gd name="connsiteY12" fmla="*/ 105764 h 306372"/>
                <a:gd name="connsiteX13" fmla="*/ 263583 w 695271"/>
                <a:gd name="connsiteY13" fmla="*/ 306373 h 306372"/>
                <a:gd name="connsiteX14" fmla="*/ 695271 w 695271"/>
                <a:gd name="connsiteY14" fmla="*/ 306373 h 306372"/>
                <a:gd name="connsiteX15" fmla="*/ 695271 w 695271"/>
                <a:gd name="connsiteY15" fmla="*/ 0 h 30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95271" h="306372">
                  <a:moveTo>
                    <a:pt x="694891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762" y="101574"/>
                  </a:lnTo>
                  <a:lnTo>
                    <a:pt x="2032" y="101574"/>
                  </a:lnTo>
                  <a:lnTo>
                    <a:pt x="3048" y="101574"/>
                  </a:lnTo>
                  <a:lnTo>
                    <a:pt x="4063" y="102590"/>
                  </a:lnTo>
                  <a:cubicBezTo>
                    <a:pt x="4127" y="102920"/>
                    <a:pt x="4127" y="103275"/>
                    <a:pt x="4063" y="103605"/>
                  </a:cubicBezTo>
                  <a:cubicBezTo>
                    <a:pt x="4101" y="103898"/>
                    <a:pt x="4101" y="104202"/>
                    <a:pt x="4063" y="104494"/>
                  </a:cubicBezTo>
                  <a:lnTo>
                    <a:pt x="249998" y="104494"/>
                  </a:lnTo>
                  <a:cubicBezTo>
                    <a:pt x="250544" y="101257"/>
                    <a:pt x="253312" y="98857"/>
                    <a:pt x="256600" y="98781"/>
                  </a:cubicBezTo>
                  <a:cubicBezTo>
                    <a:pt x="260460" y="98781"/>
                    <a:pt x="263583" y="101904"/>
                    <a:pt x="263583" y="105764"/>
                  </a:cubicBezTo>
                  <a:lnTo>
                    <a:pt x="263583" y="306373"/>
                  </a:lnTo>
                  <a:lnTo>
                    <a:pt x="695271" y="306373"/>
                  </a:lnTo>
                  <a:lnTo>
                    <a:pt x="69527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5" name="Freeform: Shape 814">
              <a:extLst>
                <a:ext uri="{FF2B5EF4-FFF2-40B4-BE49-F238E27FC236}">
                  <a16:creationId xmlns:a16="http://schemas.microsoft.com/office/drawing/2014/main" id="{1BE2ABD8-D5B2-4DE2-BDD6-88C4B5EB3FC8}"/>
                </a:ext>
              </a:extLst>
            </p:cNvPr>
            <p:cNvSpPr/>
            <p:nvPr/>
          </p:nvSpPr>
          <p:spPr>
            <a:xfrm>
              <a:off x="9790293" y="6240722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2 h 189562"/>
                <a:gd name="connsiteX2" fmla="*/ 2666 w 245173"/>
                <a:gd name="connsiteY2" fmla="*/ 189562 h 189562"/>
                <a:gd name="connsiteX3" fmla="*/ 245173 w 245173"/>
                <a:gd name="connsiteY3" fmla="*/ 189562 h 189562"/>
                <a:gd name="connsiteX4" fmla="*/ 245173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2"/>
                  </a:lnTo>
                  <a:lnTo>
                    <a:pt x="2666" y="189562"/>
                  </a:lnTo>
                  <a:lnTo>
                    <a:pt x="245173" y="189562"/>
                  </a:lnTo>
                  <a:lnTo>
                    <a:pt x="245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6" name="Freeform: Shape 815">
              <a:extLst>
                <a:ext uri="{FF2B5EF4-FFF2-40B4-BE49-F238E27FC236}">
                  <a16:creationId xmlns:a16="http://schemas.microsoft.com/office/drawing/2014/main" id="{C65E3CF2-FF3B-45BF-A3A3-DCE8DD656567}"/>
                </a:ext>
              </a:extLst>
            </p:cNvPr>
            <p:cNvSpPr/>
            <p:nvPr/>
          </p:nvSpPr>
          <p:spPr>
            <a:xfrm>
              <a:off x="10048416" y="6018656"/>
              <a:ext cx="4190" cy="98653"/>
            </a:xfrm>
            <a:custGeom>
              <a:avLst/>
              <a:gdLst>
                <a:gd name="connsiteX0" fmla="*/ 3555 w 4190"/>
                <a:gd name="connsiteY0" fmla="*/ 2793 h 98653"/>
                <a:gd name="connsiteX1" fmla="*/ 1016 w 4190"/>
                <a:gd name="connsiteY1" fmla="*/ 1016 h 98653"/>
                <a:gd name="connsiteX2" fmla="*/ 1016 w 4190"/>
                <a:gd name="connsiteY2" fmla="*/ 1016 h 98653"/>
                <a:gd name="connsiteX3" fmla="*/ 0 w 4190"/>
                <a:gd name="connsiteY3" fmla="*/ 0 h 98653"/>
                <a:gd name="connsiteX4" fmla="*/ 0 w 4190"/>
                <a:gd name="connsiteY4" fmla="*/ 0 h 98653"/>
                <a:gd name="connsiteX5" fmla="*/ 0 w 4190"/>
                <a:gd name="connsiteY5" fmla="*/ 98654 h 98653"/>
                <a:gd name="connsiteX6" fmla="*/ 4190 w 4190"/>
                <a:gd name="connsiteY6" fmla="*/ 98654 h 98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98653">
                  <a:moveTo>
                    <a:pt x="3555" y="2793"/>
                  </a:moveTo>
                  <a:lnTo>
                    <a:pt x="1016" y="1016"/>
                  </a:lnTo>
                  <a:lnTo>
                    <a:pt x="1016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654"/>
                  </a:lnTo>
                  <a:lnTo>
                    <a:pt x="4190" y="98654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7" name="Freeform: Shape 816">
              <a:extLst>
                <a:ext uri="{FF2B5EF4-FFF2-40B4-BE49-F238E27FC236}">
                  <a16:creationId xmlns:a16="http://schemas.microsoft.com/office/drawing/2014/main" id="{E2E98BB5-A1BC-401A-8197-F20D69FA78CC}"/>
                </a:ext>
              </a:extLst>
            </p:cNvPr>
            <p:cNvSpPr/>
            <p:nvPr/>
          </p:nvSpPr>
          <p:spPr>
            <a:xfrm>
              <a:off x="9790293" y="5004947"/>
              <a:ext cx="255076" cy="1111854"/>
            </a:xfrm>
            <a:custGeom>
              <a:avLst/>
              <a:gdLst>
                <a:gd name="connsiteX0" fmla="*/ 0 w 255076"/>
                <a:gd name="connsiteY0" fmla="*/ 977269 h 1111854"/>
                <a:gd name="connsiteX1" fmla="*/ 0 w 255076"/>
                <a:gd name="connsiteY1" fmla="*/ 1111855 h 1111854"/>
                <a:gd name="connsiteX2" fmla="*/ 255076 w 255076"/>
                <a:gd name="connsiteY2" fmla="*/ 1111855 h 1111854"/>
                <a:gd name="connsiteX3" fmla="*/ 255076 w 255076"/>
                <a:gd name="connsiteY3" fmla="*/ 8126 h 1111854"/>
                <a:gd name="connsiteX4" fmla="*/ 251648 w 255076"/>
                <a:gd name="connsiteY4" fmla="*/ 0 h 1111854"/>
                <a:gd name="connsiteX5" fmla="*/ 162771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581 h 1111854"/>
                <a:gd name="connsiteX9" fmla="*/ 0 w 255076"/>
                <a:gd name="connsiteY9" fmla="*/ 977269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269"/>
                  </a:moveTo>
                  <a:lnTo>
                    <a:pt x="0" y="1111855"/>
                  </a:lnTo>
                  <a:lnTo>
                    <a:pt x="255076" y="1111855"/>
                  </a:lnTo>
                  <a:lnTo>
                    <a:pt x="255076" y="8126"/>
                  </a:lnTo>
                  <a:lnTo>
                    <a:pt x="251648" y="0"/>
                  </a:lnTo>
                  <a:lnTo>
                    <a:pt x="162771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581"/>
                  </a:lnTo>
                  <a:lnTo>
                    <a:pt x="0" y="97726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8" name="Freeform: Shape 817">
              <a:extLst>
                <a:ext uri="{FF2B5EF4-FFF2-40B4-BE49-F238E27FC236}">
                  <a16:creationId xmlns:a16="http://schemas.microsoft.com/office/drawing/2014/main" id="{3D93F9BA-9DF5-4F4B-9ACC-88C00205C3CF}"/>
                </a:ext>
              </a:extLst>
            </p:cNvPr>
            <p:cNvSpPr/>
            <p:nvPr/>
          </p:nvSpPr>
          <p:spPr>
            <a:xfrm>
              <a:off x="10050066" y="6434855"/>
              <a:ext cx="1037701" cy="430039"/>
            </a:xfrm>
            <a:custGeom>
              <a:avLst/>
              <a:gdLst>
                <a:gd name="connsiteX0" fmla="*/ 1034146 w 1037701"/>
                <a:gd name="connsiteY0" fmla="*/ 4444 h 430039"/>
                <a:gd name="connsiteX1" fmla="*/ 440068 w 1037701"/>
                <a:gd name="connsiteY1" fmla="*/ 4444 h 430039"/>
                <a:gd name="connsiteX2" fmla="*/ 437909 w 1037701"/>
                <a:gd name="connsiteY2" fmla="*/ 4444 h 430039"/>
                <a:gd name="connsiteX3" fmla="*/ 431688 w 1037701"/>
                <a:gd name="connsiteY3" fmla="*/ 0 h 430039"/>
                <a:gd name="connsiteX4" fmla="*/ 431688 w 1037701"/>
                <a:gd name="connsiteY4" fmla="*/ 0 h 430039"/>
                <a:gd name="connsiteX5" fmla="*/ 431688 w 1037701"/>
                <a:gd name="connsiteY5" fmla="*/ 0 h 430039"/>
                <a:gd name="connsiteX6" fmla="*/ 0 w 1037701"/>
                <a:gd name="connsiteY6" fmla="*/ 0 h 430039"/>
                <a:gd name="connsiteX7" fmla="*/ 0 w 1037701"/>
                <a:gd name="connsiteY7" fmla="*/ 1143 h 430039"/>
                <a:gd name="connsiteX8" fmla="*/ 0 w 1037701"/>
                <a:gd name="connsiteY8" fmla="*/ 430039 h 430039"/>
                <a:gd name="connsiteX9" fmla="*/ 1037701 w 1037701"/>
                <a:gd name="connsiteY9" fmla="*/ 430039 h 430039"/>
                <a:gd name="connsiteX10" fmla="*/ 1037701 w 1037701"/>
                <a:gd name="connsiteY10" fmla="*/ 4698 h 430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7701" h="430039">
                  <a:moveTo>
                    <a:pt x="1034146" y="4444"/>
                  </a:moveTo>
                  <a:lnTo>
                    <a:pt x="440068" y="4444"/>
                  </a:lnTo>
                  <a:cubicBezTo>
                    <a:pt x="439356" y="4571"/>
                    <a:pt x="438620" y="4571"/>
                    <a:pt x="437909" y="4444"/>
                  </a:cubicBezTo>
                  <a:cubicBezTo>
                    <a:pt x="435116" y="4393"/>
                    <a:pt x="432640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431688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430039"/>
                  </a:lnTo>
                  <a:lnTo>
                    <a:pt x="1037701" y="430039"/>
                  </a:lnTo>
                  <a:lnTo>
                    <a:pt x="1037701" y="469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9" name="Freeform: Shape 818">
              <a:extLst>
                <a:ext uri="{FF2B5EF4-FFF2-40B4-BE49-F238E27FC236}">
                  <a16:creationId xmlns:a16="http://schemas.microsoft.com/office/drawing/2014/main" id="{9F7CDE57-91E7-4C5D-BD43-C0BB6F74AB2B}"/>
                </a:ext>
              </a:extLst>
            </p:cNvPr>
            <p:cNvSpPr/>
            <p:nvPr/>
          </p:nvSpPr>
          <p:spPr>
            <a:xfrm>
              <a:off x="9791816" y="6439807"/>
              <a:ext cx="2412" cy="424706"/>
            </a:xfrm>
            <a:custGeom>
              <a:avLst/>
              <a:gdLst>
                <a:gd name="connsiteX0" fmla="*/ 1142 w 2412"/>
                <a:gd name="connsiteY0" fmla="*/ 0 h 424706"/>
                <a:gd name="connsiteX1" fmla="*/ 0 w 2412"/>
                <a:gd name="connsiteY1" fmla="*/ 0 h 424706"/>
                <a:gd name="connsiteX2" fmla="*/ 0 w 2412"/>
                <a:gd name="connsiteY2" fmla="*/ 424706 h 424706"/>
                <a:gd name="connsiteX3" fmla="*/ 2412 w 2412"/>
                <a:gd name="connsiteY3" fmla="*/ 424706 h 424706"/>
                <a:gd name="connsiteX4" fmla="*/ 2412 w 2412"/>
                <a:gd name="connsiteY4" fmla="*/ 0 h 424706"/>
                <a:gd name="connsiteX5" fmla="*/ 1142 w 2412"/>
                <a:gd name="connsiteY5" fmla="*/ 0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424706">
                  <a:moveTo>
                    <a:pt x="1142" y="0"/>
                  </a:moveTo>
                  <a:lnTo>
                    <a:pt x="0" y="0"/>
                  </a:lnTo>
                  <a:lnTo>
                    <a:pt x="0" y="424706"/>
                  </a:lnTo>
                  <a:lnTo>
                    <a:pt x="2412" y="424706"/>
                  </a:lnTo>
                  <a:lnTo>
                    <a:pt x="2412" y="0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0" name="Freeform: Shape 819">
              <a:extLst>
                <a:ext uri="{FF2B5EF4-FFF2-40B4-BE49-F238E27FC236}">
                  <a16:creationId xmlns:a16="http://schemas.microsoft.com/office/drawing/2014/main" id="{777577F3-5823-487F-890C-F048B9287CF3}"/>
                </a:ext>
              </a:extLst>
            </p:cNvPr>
            <p:cNvSpPr/>
            <p:nvPr/>
          </p:nvSpPr>
          <p:spPr>
            <a:xfrm>
              <a:off x="8607595" y="6442474"/>
              <a:ext cx="2412" cy="422039"/>
            </a:xfrm>
            <a:custGeom>
              <a:avLst/>
              <a:gdLst>
                <a:gd name="connsiteX0" fmla="*/ 0 w 2412"/>
                <a:gd name="connsiteY0" fmla="*/ 0 h 422039"/>
                <a:gd name="connsiteX1" fmla="*/ 0 w 2412"/>
                <a:gd name="connsiteY1" fmla="*/ 422040 h 422039"/>
                <a:gd name="connsiteX2" fmla="*/ 2412 w 2412"/>
                <a:gd name="connsiteY2" fmla="*/ 422040 h 422039"/>
                <a:gd name="connsiteX3" fmla="*/ 2412 w 2412"/>
                <a:gd name="connsiteY3" fmla="*/ 4952 h 422039"/>
                <a:gd name="connsiteX4" fmla="*/ 0 w 2412"/>
                <a:gd name="connsiteY4" fmla="*/ 0 h 422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422039">
                  <a:moveTo>
                    <a:pt x="0" y="0"/>
                  </a:moveTo>
                  <a:lnTo>
                    <a:pt x="0" y="422040"/>
                  </a:lnTo>
                  <a:lnTo>
                    <a:pt x="2412" y="422040"/>
                  </a:lnTo>
                  <a:lnTo>
                    <a:pt x="2412" y="4952"/>
                  </a:lnTo>
                  <a:cubicBezTo>
                    <a:pt x="914" y="3746"/>
                    <a:pt x="26" y="193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1" name="Freeform: Shape 820">
              <a:extLst>
                <a:ext uri="{FF2B5EF4-FFF2-40B4-BE49-F238E27FC236}">
                  <a16:creationId xmlns:a16="http://schemas.microsoft.com/office/drawing/2014/main" id="{F30BE779-815B-4E0C-A07E-1E351A6D8572}"/>
                </a:ext>
              </a:extLst>
            </p:cNvPr>
            <p:cNvSpPr/>
            <p:nvPr/>
          </p:nvSpPr>
          <p:spPr>
            <a:xfrm>
              <a:off x="8620038" y="6447933"/>
              <a:ext cx="99542" cy="2412"/>
            </a:xfrm>
            <a:custGeom>
              <a:avLst/>
              <a:gdLst>
                <a:gd name="connsiteX0" fmla="*/ 1016 w 99542"/>
                <a:gd name="connsiteY0" fmla="*/ 0 h 2412"/>
                <a:gd name="connsiteX1" fmla="*/ 0 w 99542"/>
                <a:gd name="connsiteY1" fmla="*/ 2412 h 2412"/>
                <a:gd name="connsiteX2" fmla="*/ 99542 w 99542"/>
                <a:gd name="connsiteY2" fmla="*/ 2412 h 2412"/>
                <a:gd name="connsiteX3" fmla="*/ 97257 w 99542"/>
                <a:gd name="connsiteY3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542" h="2412">
                  <a:moveTo>
                    <a:pt x="1016" y="0"/>
                  </a:moveTo>
                  <a:cubicBezTo>
                    <a:pt x="863" y="876"/>
                    <a:pt x="521" y="1701"/>
                    <a:pt x="0" y="2412"/>
                  </a:cubicBezTo>
                  <a:lnTo>
                    <a:pt x="99542" y="2412"/>
                  </a:lnTo>
                  <a:cubicBezTo>
                    <a:pt x="98564" y="1841"/>
                    <a:pt x="97777" y="1003"/>
                    <a:pt x="972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2" name="Freeform: Shape 821">
              <a:extLst>
                <a:ext uri="{FF2B5EF4-FFF2-40B4-BE49-F238E27FC236}">
                  <a16:creationId xmlns:a16="http://schemas.microsoft.com/office/drawing/2014/main" id="{6EEA496C-6E0A-48DF-AAB5-139ED445F138}"/>
                </a:ext>
              </a:extLst>
            </p:cNvPr>
            <p:cNvSpPr/>
            <p:nvPr/>
          </p:nvSpPr>
          <p:spPr>
            <a:xfrm>
              <a:off x="8621435" y="6445394"/>
              <a:ext cx="95098" cy="12696"/>
            </a:xfrm>
            <a:custGeom>
              <a:avLst/>
              <a:gdLst>
                <a:gd name="connsiteX0" fmla="*/ 95098 w 95098"/>
                <a:gd name="connsiteY0" fmla="*/ 0 h 12696"/>
                <a:gd name="connsiteX1" fmla="*/ 95098 w 95098"/>
                <a:gd name="connsiteY1" fmla="*/ 0 h 12696"/>
                <a:gd name="connsiteX2" fmla="*/ 95098 w 95098"/>
                <a:gd name="connsiteY2" fmla="*/ 0 h 12696"/>
                <a:gd name="connsiteX3" fmla="*/ 10157 w 95098"/>
                <a:gd name="connsiteY3" fmla="*/ 0 h 12696"/>
                <a:gd name="connsiteX4" fmla="*/ 0 w 95098"/>
                <a:gd name="connsiteY4" fmla="*/ 0 h 12696"/>
                <a:gd name="connsiteX5" fmla="*/ 0 w 95098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098" h="12696">
                  <a:moveTo>
                    <a:pt x="95098" y="0"/>
                  </a:moveTo>
                  <a:cubicBezTo>
                    <a:pt x="95098" y="0"/>
                    <a:pt x="95098" y="0"/>
                    <a:pt x="95098" y="0"/>
                  </a:cubicBezTo>
                  <a:lnTo>
                    <a:pt x="95098" y="0"/>
                  </a:lnTo>
                  <a:lnTo>
                    <a:pt x="1015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3" name="Freeform: Shape 822">
              <a:extLst>
                <a:ext uri="{FF2B5EF4-FFF2-40B4-BE49-F238E27FC236}">
                  <a16:creationId xmlns:a16="http://schemas.microsoft.com/office/drawing/2014/main" id="{31EA4A37-D131-4EB5-9105-FFE2C3AB33C2}"/>
                </a:ext>
              </a:extLst>
            </p:cNvPr>
            <p:cNvSpPr/>
            <p:nvPr/>
          </p:nvSpPr>
          <p:spPr>
            <a:xfrm>
              <a:off x="9465638" y="5975360"/>
              <a:ext cx="310814" cy="13712"/>
            </a:xfrm>
            <a:custGeom>
              <a:avLst/>
              <a:gdLst>
                <a:gd name="connsiteX0" fmla="*/ 6856 w 310814"/>
                <a:gd name="connsiteY0" fmla="*/ 6856 h 13712"/>
                <a:gd name="connsiteX1" fmla="*/ 6856 w 310814"/>
                <a:gd name="connsiteY1" fmla="*/ 13713 h 13712"/>
                <a:gd name="connsiteX2" fmla="*/ 310815 w 310814"/>
                <a:gd name="connsiteY2" fmla="*/ 13713 h 13712"/>
                <a:gd name="connsiteX3" fmla="*/ 310815 w 310814"/>
                <a:gd name="connsiteY3" fmla="*/ 0 h 13712"/>
                <a:gd name="connsiteX4" fmla="*/ 0 w 310814"/>
                <a:gd name="connsiteY4" fmla="*/ 0 h 13712"/>
                <a:gd name="connsiteX5" fmla="*/ 6856 w 310814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0814" h="13712">
                  <a:moveTo>
                    <a:pt x="6856" y="6856"/>
                  </a:moveTo>
                  <a:lnTo>
                    <a:pt x="6856" y="13713"/>
                  </a:lnTo>
                  <a:lnTo>
                    <a:pt x="310815" y="13713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783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4" name="Freeform: Shape 823">
              <a:extLst>
                <a:ext uri="{FF2B5EF4-FFF2-40B4-BE49-F238E27FC236}">
                  <a16:creationId xmlns:a16="http://schemas.microsoft.com/office/drawing/2014/main" id="{48179DB3-F7B0-48FC-AB33-2E3AA1E75947}"/>
                </a:ext>
              </a:extLst>
            </p:cNvPr>
            <p:cNvSpPr/>
            <p:nvPr/>
          </p:nvSpPr>
          <p:spPr>
            <a:xfrm>
              <a:off x="8535859" y="5893593"/>
              <a:ext cx="2412" cy="970920"/>
            </a:xfrm>
            <a:custGeom>
              <a:avLst/>
              <a:gdLst>
                <a:gd name="connsiteX0" fmla="*/ 381 w 2412"/>
                <a:gd name="connsiteY0" fmla="*/ 0 h 970920"/>
                <a:gd name="connsiteX1" fmla="*/ 0 w 2412"/>
                <a:gd name="connsiteY1" fmla="*/ 0 h 970920"/>
                <a:gd name="connsiteX2" fmla="*/ 0 w 2412"/>
                <a:gd name="connsiteY2" fmla="*/ 970921 h 970920"/>
                <a:gd name="connsiteX3" fmla="*/ 2412 w 2412"/>
                <a:gd name="connsiteY3" fmla="*/ 970921 h 970920"/>
                <a:gd name="connsiteX4" fmla="*/ 2412 w 2412"/>
                <a:gd name="connsiteY4" fmla="*/ 508 h 970920"/>
                <a:gd name="connsiteX5" fmla="*/ 381 w 2412"/>
                <a:gd name="connsiteY5" fmla="*/ 0 h 970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70920">
                  <a:moveTo>
                    <a:pt x="381" y="0"/>
                  </a:moveTo>
                  <a:lnTo>
                    <a:pt x="0" y="0"/>
                  </a:lnTo>
                  <a:lnTo>
                    <a:pt x="0" y="970921"/>
                  </a:lnTo>
                  <a:lnTo>
                    <a:pt x="2412" y="970921"/>
                  </a:lnTo>
                  <a:lnTo>
                    <a:pt x="2412" y="50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5" name="Freeform: Shape 824">
              <a:extLst>
                <a:ext uri="{FF2B5EF4-FFF2-40B4-BE49-F238E27FC236}">
                  <a16:creationId xmlns:a16="http://schemas.microsoft.com/office/drawing/2014/main" id="{717D1D32-DB15-4A2D-9125-28E3CE490F6C}"/>
                </a:ext>
              </a:extLst>
            </p:cNvPr>
            <p:cNvSpPr/>
            <p:nvPr/>
          </p:nvSpPr>
          <p:spPr>
            <a:xfrm>
              <a:off x="8881463" y="6446283"/>
              <a:ext cx="376964" cy="1142"/>
            </a:xfrm>
            <a:custGeom>
              <a:avLst/>
              <a:gdLst>
                <a:gd name="connsiteX0" fmla="*/ 358427 w 376964"/>
                <a:gd name="connsiteY0" fmla="*/ 1143 h 1142"/>
                <a:gd name="connsiteX1" fmla="*/ 0 w 376964"/>
                <a:gd name="connsiteY1" fmla="*/ 1143 h 1142"/>
                <a:gd name="connsiteX2" fmla="*/ 0 w 376964"/>
                <a:gd name="connsiteY2" fmla="*/ 1143 h 1142"/>
                <a:gd name="connsiteX3" fmla="*/ 376965 w 376964"/>
                <a:gd name="connsiteY3" fmla="*/ 1143 h 1142"/>
                <a:gd name="connsiteX4" fmla="*/ 376965 w 376964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142">
                  <a:moveTo>
                    <a:pt x="358427" y="1143"/>
                  </a:moveTo>
                  <a:lnTo>
                    <a:pt x="0" y="1143"/>
                  </a:lnTo>
                  <a:lnTo>
                    <a:pt x="0" y="1143"/>
                  </a:lnTo>
                  <a:lnTo>
                    <a:pt x="376965" y="1143"/>
                  </a:lnTo>
                  <a:cubicBezTo>
                    <a:pt x="376850" y="774"/>
                    <a:pt x="376850" y="368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6" name="Freeform: Shape 825">
              <a:extLst>
                <a:ext uri="{FF2B5EF4-FFF2-40B4-BE49-F238E27FC236}">
                  <a16:creationId xmlns:a16="http://schemas.microsoft.com/office/drawing/2014/main" id="{403D4546-0FC7-4C74-B48D-E3F1ECCDA2B2}"/>
                </a:ext>
              </a:extLst>
            </p:cNvPr>
            <p:cNvSpPr/>
            <p:nvPr/>
          </p:nvSpPr>
          <p:spPr>
            <a:xfrm>
              <a:off x="8729357" y="6445902"/>
              <a:ext cx="138901" cy="2031"/>
            </a:xfrm>
            <a:custGeom>
              <a:avLst/>
              <a:gdLst>
                <a:gd name="connsiteX0" fmla="*/ 138521 w 138901"/>
                <a:gd name="connsiteY0" fmla="*/ 0 h 2031"/>
                <a:gd name="connsiteX1" fmla="*/ 635 w 138901"/>
                <a:gd name="connsiteY1" fmla="*/ 0 h 2031"/>
                <a:gd name="connsiteX2" fmla="*/ 0 w 138901"/>
                <a:gd name="connsiteY2" fmla="*/ 2031 h 2031"/>
                <a:gd name="connsiteX3" fmla="*/ 138901 w 138901"/>
                <a:gd name="connsiteY3" fmla="*/ 2031 h 2031"/>
                <a:gd name="connsiteX4" fmla="*/ 138901 w 138901"/>
                <a:gd name="connsiteY4" fmla="*/ 254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901" h="2031">
                  <a:moveTo>
                    <a:pt x="138521" y="0"/>
                  </a:moveTo>
                  <a:lnTo>
                    <a:pt x="635" y="0"/>
                  </a:lnTo>
                  <a:cubicBezTo>
                    <a:pt x="494" y="698"/>
                    <a:pt x="291" y="1384"/>
                    <a:pt x="0" y="2031"/>
                  </a:cubicBezTo>
                  <a:lnTo>
                    <a:pt x="138901" y="2031"/>
                  </a:lnTo>
                  <a:cubicBezTo>
                    <a:pt x="138787" y="1447"/>
                    <a:pt x="138787" y="838"/>
                    <a:pt x="138901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7" name="Freeform: Shape 826">
              <a:extLst>
                <a:ext uri="{FF2B5EF4-FFF2-40B4-BE49-F238E27FC236}">
                  <a16:creationId xmlns:a16="http://schemas.microsoft.com/office/drawing/2014/main" id="{FB178ECF-FE85-49CB-9A12-318786656315}"/>
                </a:ext>
              </a:extLst>
            </p:cNvPr>
            <p:cNvSpPr/>
            <p:nvPr/>
          </p:nvSpPr>
          <p:spPr>
            <a:xfrm>
              <a:off x="8621054" y="6445394"/>
              <a:ext cx="96241" cy="2539"/>
            </a:xfrm>
            <a:custGeom>
              <a:avLst/>
              <a:gdLst>
                <a:gd name="connsiteX0" fmla="*/ 95479 w 96241"/>
                <a:gd name="connsiteY0" fmla="*/ 0 h 2539"/>
                <a:gd name="connsiteX1" fmla="*/ 0 w 96241"/>
                <a:gd name="connsiteY1" fmla="*/ 0 h 2539"/>
                <a:gd name="connsiteX2" fmla="*/ 0 w 96241"/>
                <a:gd name="connsiteY2" fmla="*/ 1143 h 2539"/>
                <a:gd name="connsiteX3" fmla="*/ 0 w 96241"/>
                <a:gd name="connsiteY3" fmla="*/ 2539 h 2539"/>
                <a:gd name="connsiteX4" fmla="*/ 96241 w 96241"/>
                <a:gd name="connsiteY4" fmla="*/ 2539 h 2539"/>
                <a:gd name="connsiteX5" fmla="*/ 95479 w 96241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241" h="2539">
                  <a:moveTo>
                    <a:pt x="95479" y="0"/>
                  </a:moveTo>
                  <a:lnTo>
                    <a:pt x="0" y="0"/>
                  </a:lnTo>
                  <a:lnTo>
                    <a:pt x="0" y="1143"/>
                  </a:lnTo>
                  <a:cubicBezTo>
                    <a:pt x="64" y="1612"/>
                    <a:pt x="64" y="2069"/>
                    <a:pt x="0" y="2539"/>
                  </a:cubicBezTo>
                  <a:lnTo>
                    <a:pt x="96241" y="2539"/>
                  </a:lnTo>
                  <a:cubicBezTo>
                    <a:pt x="95860" y="1740"/>
                    <a:pt x="95593" y="876"/>
                    <a:pt x="9547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8" name="Freeform: Shape 827">
              <a:extLst>
                <a:ext uri="{FF2B5EF4-FFF2-40B4-BE49-F238E27FC236}">
                  <a16:creationId xmlns:a16="http://schemas.microsoft.com/office/drawing/2014/main" id="{8C5AD710-CAFA-4750-8EF7-280C03C34F92}"/>
                </a:ext>
              </a:extLst>
            </p:cNvPr>
            <p:cNvSpPr/>
            <p:nvPr/>
          </p:nvSpPr>
          <p:spPr>
            <a:xfrm>
              <a:off x="8536240" y="5883436"/>
              <a:ext cx="80370" cy="31233"/>
            </a:xfrm>
            <a:custGeom>
              <a:avLst/>
              <a:gdLst>
                <a:gd name="connsiteX0" fmla="*/ 7745 w 80370"/>
                <a:gd name="connsiteY0" fmla="*/ 7491 h 31233"/>
                <a:gd name="connsiteX1" fmla="*/ 889 w 80370"/>
                <a:gd name="connsiteY1" fmla="*/ 14347 h 31233"/>
                <a:gd name="connsiteX2" fmla="*/ 0 w 80370"/>
                <a:gd name="connsiteY2" fmla="*/ 14347 h 31233"/>
                <a:gd name="connsiteX3" fmla="*/ 2031 w 80370"/>
                <a:gd name="connsiteY3" fmla="*/ 14347 h 31233"/>
                <a:gd name="connsiteX4" fmla="*/ 71355 w 80370"/>
                <a:gd name="connsiteY4" fmla="*/ 31234 h 31233"/>
                <a:gd name="connsiteX5" fmla="*/ 71355 w 80370"/>
                <a:gd name="connsiteY5" fmla="*/ 25774 h 31233"/>
                <a:gd name="connsiteX6" fmla="*/ 78211 w 80370"/>
                <a:gd name="connsiteY6" fmla="*/ 18791 h 31233"/>
                <a:gd name="connsiteX7" fmla="*/ 80370 w 80370"/>
                <a:gd name="connsiteY7" fmla="*/ 18791 h 31233"/>
                <a:gd name="connsiteX8" fmla="*/ 80370 w 80370"/>
                <a:gd name="connsiteY8" fmla="*/ 18791 h 31233"/>
                <a:gd name="connsiteX9" fmla="*/ 2920 w 80370"/>
                <a:gd name="connsiteY9" fmla="*/ 0 h 31233"/>
                <a:gd name="connsiteX10" fmla="*/ 2158 w 80370"/>
                <a:gd name="connsiteY10" fmla="*/ 0 h 31233"/>
                <a:gd name="connsiteX11" fmla="*/ 7745 w 80370"/>
                <a:gd name="connsiteY11" fmla="*/ 7491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370" h="31233">
                  <a:moveTo>
                    <a:pt x="7745" y="7491"/>
                  </a:moveTo>
                  <a:cubicBezTo>
                    <a:pt x="7745" y="11277"/>
                    <a:pt x="4672" y="14347"/>
                    <a:pt x="889" y="14347"/>
                  </a:cubicBezTo>
                  <a:lnTo>
                    <a:pt x="0" y="14347"/>
                  </a:lnTo>
                  <a:lnTo>
                    <a:pt x="2031" y="14347"/>
                  </a:lnTo>
                  <a:lnTo>
                    <a:pt x="71355" y="31234"/>
                  </a:lnTo>
                  <a:lnTo>
                    <a:pt x="71355" y="25774"/>
                  </a:lnTo>
                  <a:cubicBezTo>
                    <a:pt x="71355" y="21967"/>
                    <a:pt x="74402" y="18861"/>
                    <a:pt x="78211" y="18791"/>
                  </a:cubicBezTo>
                  <a:cubicBezTo>
                    <a:pt x="78923" y="18676"/>
                    <a:pt x="79659" y="18676"/>
                    <a:pt x="80370" y="18791"/>
                  </a:cubicBezTo>
                  <a:lnTo>
                    <a:pt x="80370" y="18791"/>
                  </a:lnTo>
                  <a:lnTo>
                    <a:pt x="2920" y="0"/>
                  </a:lnTo>
                  <a:cubicBezTo>
                    <a:pt x="2920" y="0"/>
                    <a:pt x="2920" y="0"/>
                    <a:pt x="2158" y="0"/>
                  </a:cubicBezTo>
                  <a:cubicBezTo>
                    <a:pt x="5738" y="587"/>
                    <a:pt x="8202" y="3898"/>
                    <a:pt x="7745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9" name="Freeform: Shape 828">
              <a:extLst>
                <a:ext uri="{FF2B5EF4-FFF2-40B4-BE49-F238E27FC236}">
                  <a16:creationId xmlns:a16="http://schemas.microsoft.com/office/drawing/2014/main" id="{12ACFA63-5266-4B3C-BE93-2D11DE96C92E}"/>
                </a:ext>
              </a:extLst>
            </p:cNvPr>
            <p:cNvSpPr/>
            <p:nvPr/>
          </p:nvSpPr>
          <p:spPr>
            <a:xfrm>
              <a:off x="8231012" y="5884197"/>
              <a:ext cx="312973" cy="13585"/>
            </a:xfrm>
            <a:custGeom>
              <a:avLst/>
              <a:gdLst>
                <a:gd name="connsiteX0" fmla="*/ 6856 w 312973"/>
                <a:gd name="connsiteY0" fmla="*/ 6729 h 13585"/>
                <a:gd name="connsiteX1" fmla="*/ 6856 w 312973"/>
                <a:gd name="connsiteY1" fmla="*/ 13586 h 13585"/>
                <a:gd name="connsiteX2" fmla="*/ 306117 w 312973"/>
                <a:gd name="connsiteY2" fmla="*/ 13586 h 13585"/>
                <a:gd name="connsiteX3" fmla="*/ 312973 w 312973"/>
                <a:gd name="connsiteY3" fmla="*/ 6729 h 13585"/>
                <a:gd name="connsiteX4" fmla="*/ 306879 w 312973"/>
                <a:gd name="connsiteY4" fmla="*/ 0 h 13585"/>
                <a:gd name="connsiteX5" fmla="*/ 306117 w 312973"/>
                <a:gd name="connsiteY5" fmla="*/ 0 h 13585"/>
                <a:gd name="connsiteX6" fmla="*/ 0 w 312973"/>
                <a:gd name="connsiteY6" fmla="*/ 0 h 13585"/>
                <a:gd name="connsiteX7" fmla="*/ 6856 w 312973"/>
                <a:gd name="connsiteY7" fmla="*/ 6729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973" h="13585">
                  <a:moveTo>
                    <a:pt x="6856" y="6729"/>
                  </a:moveTo>
                  <a:lnTo>
                    <a:pt x="6856" y="13586"/>
                  </a:lnTo>
                  <a:lnTo>
                    <a:pt x="306117" y="13586"/>
                  </a:lnTo>
                  <a:cubicBezTo>
                    <a:pt x="309900" y="13586"/>
                    <a:pt x="312973" y="10515"/>
                    <a:pt x="312973" y="6729"/>
                  </a:cubicBezTo>
                  <a:cubicBezTo>
                    <a:pt x="312986" y="3248"/>
                    <a:pt x="310345" y="329"/>
                    <a:pt x="306879" y="0"/>
                  </a:cubicBezTo>
                  <a:lnTo>
                    <a:pt x="306117" y="0"/>
                  </a:lnTo>
                  <a:lnTo>
                    <a:pt x="0" y="0"/>
                  </a:lnTo>
                  <a:cubicBezTo>
                    <a:pt x="3707" y="65"/>
                    <a:pt x="6716" y="3021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0" name="Freeform: Shape 829">
              <a:extLst>
                <a:ext uri="{FF2B5EF4-FFF2-40B4-BE49-F238E27FC236}">
                  <a16:creationId xmlns:a16="http://schemas.microsoft.com/office/drawing/2014/main" id="{4DE8998C-E999-442A-8633-888D9E460717}"/>
                </a:ext>
              </a:extLst>
            </p:cNvPr>
            <p:cNvSpPr/>
            <p:nvPr/>
          </p:nvSpPr>
          <p:spPr>
            <a:xfrm>
              <a:off x="12143370" y="6416699"/>
              <a:ext cx="40883" cy="5586"/>
            </a:xfrm>
            <a:custGeom>
              <a:avLst/>
              <a:gdLst>
                <a:gd name="connsiteX0" fmla="*/ 5968 w 40883"/>
                <a:gd name="connsiteY0" fmla="*/ 5587 h 5586"/>
                <a:gd name="connsiteX1" fmla="*/ 32758 w 40883"/>
                <a:gd name="connsiteY1" fmla="*/ 5587 h 5586"/>
                <a:gd name="connsiteX2" fmla="*/ 39487 w 40883"/>
                <a:gd name="connsiteY2" fmla="*/ 0 h 5586"/>
                <a:gd name="connsiteX3" fmla="*/ 40884 w 40883"/>
                <a:gd name="connsiteY3" fmla="*/ 0 h 5586"/>
                <a:gd name="connsiteX4" fmla="*/ 39614 w 40883"/>
                <a:gd name="connsiteY4" fmla="*/ 0 h 5586"/>
                <a:gd name="connsiteX5" fmla="*/ 0 w 40883"/>
                <a:gd name="connsiteY5" fmla="*/ 0 h 5586"/>
                <a:gd name="connsiteX6" fmla="*/ 0 w 40883"/>
                <a:gd name="connsiteY6" fmla="*/ 0 h 5586"/>
                <a:gd name="connsiteX7" fmla="*/ 5968 w 40883"/>
                <a:gd name="connsiteY7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83" h="5586">
                  <a:moveTo>
                    <a:pt x="5968" y="5587"/>
                  </a:moveTo>
                  <a:lnTo>
                    <a:pt x="32758" y="5587"/>
                  </a:lnTo>
                  <a:cubicBezTo>
                    <a:pt x="33367" y="2349"/>
                    <a:pt x="36198" y="0"/>
                    <a:pt x="39487" y="0"/>
                  </a:cubicBezTo>
                  <a:lnTo>
                    <a:pt x="40884" y="0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022" y="305"/>
                    <a:pt x="5473" y="2590"/>
                    <a:pt x="5968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1" name="Freeform: Shape 830">
              <a:extLst>
                <a:ext uri="{FF2B5EF4-FFF2-40B4-BE49-F238E27FC236}">
                  <a16:creationId xmlns:a16="http://schemas.microsoft.com/office/drawing/2014/main" id="{BD0C999D-C777-4097-A173-CFC5722C0EF8}"/>
                </a:ext>
              </a:extLst>
            </p:cNvPr>
            <p:cNvSpPr/>
            <p:nvPr/>
          </p:nvSpPr>
          <p:spPr>
            <a:xfrm>
              <a:off x="12142608" y="6424317"/>
              <a:ext cx="32884" cy="5459"/>
            </a:xfrm>
            <a:custGeom>
              <a:avLst/>
              <a:gdLst>
                <a:gd name="connsiteX0" fmla="*/ 0 w 32884"/>
                <a:gd name="connsiteY0" fmla="*/ 5460 h 5459"/>
                <a:gd name="connsiteX1" fmla="*/ 0 w 32884"/>
                <a:gd name="connsiteY1" fmla="*/ 5460 h 5459"/>
                <a:gd name="connsiteX2" fmla="*/ 32885 w 32884"/>
                <a:gd name="connsiteY2" fmla="*/ 5460 h 5459"/>
                <a:gd name="connsiteX3" fmla="*/ 32885 w 32884"/>
                <a:gd name="connsiteY3" fmla="*/ 0 h 5459"/>
                <a:gd name="connsiteX4" fmla="*/ 6603 w 32884"/>
                <a:gd name="connsiteY4" fmla="*/ 0 h 5459"/>
                <a:gd name="connsiteX5" fmla="*/ 0 w 32884"/>
                <a:gd name="connsiteY5" fmla="*/ 546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84" h="5459">
                  <a:moveTo>
                    <a:pt x="0" y="5460"/>
                  </a:moveTo>
                  <a:lnTo>
                    <a:pt x="0" y="5460"/>
                  </a:lnTo>
                  <a:lnTo>
                    <a:pt x="32885" y="5460"/>
                  </a:lnTo>
                  <a:lnTo>
                    <a:pt x="32885" y="0"/>
                  </a:lnTo>
                  <a:lnTo>
                    <a:pt x="6603" y="0"/>
                  </a:lnTo>
                  <a:cubicBezTo>
                    <a:pt x="5993" y="3162"/>
                    <a:pt x="3225" y="5460"/>
                    <a:pt x="0" y="54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2" name="Freeform: Shape 831">
              <a:extLst>
                <a:ext uri="{FF2B5EF4-FFF2-40B4-BE49-F238E27FC236}">
                  <a16:creationId xmlns:a16="http://schemas.microsoft.com/office/drawing/2014/main" id="{1B5E6107-926E-431F-BB1C-9B466BCC00D3}"/>
                </a:ext>
              </a:extLst>
            </p:cNvPr>
            <p:cNvSpPr/>
            <p:nvPr/>
          </p:nvSpPr>
          <p:spPr>
            <a:xfrm>
              <a:off x="11773135" y="6415556"/>
              <a:ext cx="376203" cy="6221"/>
            </a:xfrm>
            <a:custGeom>
              <a:avLst/>
              <a:gdLst>
                <a:gd name="connsiteX0" fmla="*/ 6729 w 376203"/>
                <a:gd name="connsiteY0" fmla="*/ 6221 h 6221"/>
                <a:gd name="connsiteX1" fmla="*/ 29964 w 376203"/>
                <a:gd name="connsiteY1" fmla="*/ 6221 h 6221"/>
                <a:gd name="connsiteX2" fmla="*/ 376203 w 376203"/>
                <a:gd name="connsiteY2" fmla="*/ 6221 h 6221"/>
                <a:gd name="connsiteX3" fmla="*/ 369473 w 376203"/>
                <a:gd name="connsiteY3" fmla="*/ 0 h 6221"/>
                <a:gd name="connsiteX4" fmla="*/ 0 w 376203"/>
                <a:gd name="connsiteY4" fmla="*/ 0 h 6221"/>
                <a:gd name="connsiteX5" fmla="*/ 6729 w 376203"/>
                <a:gd name="connsiteY5" fmla="*/ 6221 h 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203" h="6221">
                  <a:moveTo>
                    <a:pt x="6729" y="6221"/>
                  </a:moveTo>
                  <a:lnTo>
                    <a:pt x="29964" y="6221"/>
                  </a:lnTo>
                  <a:lnTo>
                    <a:pt x="376203" y="6221"/>
                  </a:lnTo>
                  <a:cubicBezTo>
                    <a:pt x="375937" y="2704"/>
                    <a:pt x="373003" y="-13"/>
                    <a:pt x="369473" y="0"/>
                  </a:cubicBezTo>
                  <a:lnTo>
                    <a:pt x="0" y="0"/>
                  </a:lnTo>
                  <a:cubicBezTo>
                    <a:pt x="3479" y="102"/>
                    <a:pt x="6348" y="2755"/>
                    <a:pt x="6729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3" name="Freeform: Shape 832">
              <a:extLst>
                <a:ext uri="{FF2B5EF4-FFF2-40B4-BE49-F238E27FC236}">
                  <a16:creationId xmlns:a16="http://schemas.microsoft.com/office/drawing/2014/main" id="{0E325EF6-A759-4037-B916-DFA751D61F6A}"/>
                </a:ext>
              </a:extLst>
            </p:cNvPr>
            <p:cNvSpPr/>
            <p:nvPr/>
          </p:nvSpPr>
          <p:spPr>
            <a:xfrm>
              <a:off x="11779991" y="6424317"/>
              <a:ext cx="21838" cy="5459"/>
            </a:xfrm>
            <a:custGeom>
              <a:avLst/>
              <a:gdLst>
                <a:gd name="connsiteX0" fmla="*/ 21839 w 21838"/>
                <a:gd name="connsiteY0" fmla="*/ 381 h 5459"/>
                <a:gd name="connsiteX1" fmla="*/ 0 w 21838"/>
                <a:gd name="connsiteY1" fmla="*/ 0 h 5459"/>
                <a:gd name="connsiteX2" fmla="*/ 0 w 21838"/>
                <a:gd name="connsiteY2" fmla="*/ 5460 h 5459"/>
                <a:gd name="connsiteX3" fmla="*/ 21839 w 21838"/>
                <a:gd name="connsiteY3" fmla="*/ 5460 h 5459"/>
                <a:gd name="connsiteX4" fmla="*/ 21839 w 21838"/>
                <a:gd name="connsiteY4" fmla="*/ 381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459">
                  <a:moveTo>
                    <a:pt x="21839" y="381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1839" y="5460"/>
                  </a:lnTo>
                  <a:lnTo>
                    <a:pt x="21839" y="3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4" name="Freeform: Shape 833">
              <a:extLst>
                <a:ext uri="{FF2B5EF4-FFF2-40B4-BE49-F238E27FC236}">
                  <a16:creationId xmlns:a16="http://schemas.microsoft.com/office/drawing/2014/main" id="{5D4951DA-49BD-4DB0-B233-F2ED2C5D571B}"/>
                </a:ext>
              </a:extLst>
            </p:cNvPr>
            <p:cNvSpPr/>
            <p:nvPr/>
          </p:nvSpPr>
          <p:spPr>
            <a:xfrm>
              <a:off x="11804242" y="6424825"/>
              <a:ext cx="344714" cy="4951"/>
            </a:xfrm>
            <a:custGeom>
              <a:avLst/>
              <a:gdLst>
                <a:gd name="connsiteX0" fmla="*/ 338239 w 344714"/>
                <a:gd name="connsiteY0" fmla="*/ 4952 h 4951"/>
                <a:gd name="connsiteX1" fmla="*/ 338239 w 344714"/>
                <a:gd name="connsiteY1" fmla="*/ 4952 h 4951"/>
                <a:gd name="connsiteX2" fmla="*/ 344715 w 344714"/>
                <a:gd name="connsiteY2" fmla="*/ 0 h 4951"/>
                <a:gd name="connsiteX3" fmla="*/ 0 w 344714"/>
                <a:gd name="connsiteY3" fmla="*/ 0 h 4951"/>
                <a:gd name="connsiteX4" fmla="*/ 0 w 344714"/>
                <a:gd name="connsiteY4" fmla="*/ 495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14" h="4951">
                  <a:moveTo>
                    <a:pt x="338239" y="4952"/>
                  </a:moveTo>
                  <a:lnTo>
                    <a:pt x="338239" y="4952"/>
                  </a:lnTo>
                  <a:cubicBezTo>
                    <a:pt x="341262" y="4939"/>
                    <a:pt x="343915" y="2920"/>
                    <a:pt x="344715" y="0"/>
                  </a:cubicBezTo>
                  <a:lnTo>
                    <a:pt x="0" y="0"/>
                  </a:lnTo>
                  <a:lnTo>
                    <a:pt x="0" y="49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5" name="Freeform: Shape 834">
              <a:extLst>
                <a:ext uri="{FF2B5EF4-FFF2-40B4-BE49-F238E27FC236}">
                  <a16:creationId xmlns:a16="http://schemas.microsoft.com/office/drawing/2014/main" id="{4421C4C8-0E17-4397-B79F-937FC477A856}"/>
                </a:ext>
              </a:extLst>
            </p:cNvPr>
            <p:cNvSpPr/>
            <p:nvPr/>
          </p:nvSpPr>
          <p:spPr>
            <a:xfrm>
              <a:off x="11779864" y="6422920"/>
              <a:ext cx="23235" cy="1269"/>
            </a:xfrm>
            <a:custGeom>
              <a:avLst/>
              <a:gdLst>
                <a:gd name="connsiteX0" fmla="*/ 21966 w 23235"/>
                <a:gd name="connsiteY0" fmla="*/ 1270 h 1269"/>
                <a:gd name="connsiteX1" fmla="*/ 23235 w 23235"/>
                <a:gd name="connsiteY1" fmla="*/ 0 h 1269"/>
                <a:gd name="connsiteX2" fmla="*/ 23235 w 23235"/>
                <a:gd name="connsiteY2" fmla="*/ 0 h 1269"/>
                <a:gd name="connsiteX3" fmla="*/ 0 w 23235"/>
                <a:gd name="connsiteY3" fmla="*/ 0 h 1269"/>
                <a:gd name="connsiteX4" fmla="*/ 0 w 23235"/>
                <a:gd name="connsiteY4" fmla="*/ 1143 h 1269"/>
                <a:gd name="connsiteX5" fmla="*/ 0 w 23235"/>
                <a:gd name="connsiteY5" fmla="*/ 1270 h 1269"/>
                <a:gd name="connsiteX6" fmla="*/ 21839 w 23235"/>
                <a:gd name="connsiteY6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35" h="1269">
                  <a:moveTo>
                    <a:pt x="21966" y="1270"/>
                  </a:moveTo>
                  <a:cubicBezTo>
                    <a:pt x="21966" y="572"/>
                    <a:pt x="22537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1270"/>
                  </a:lnTo>
                  <a:lnTo>
                    <a:pt x="21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6" name="Freeform: Shape 835">
              <a:extLst>
                <a:ext uri="{FF2B5EF4-FFF2-40B4-BE49-F238E27FC236}">
                  <a16:creationId xmlns:a16="http://schemas.microsoft.com/office/drawing/2014/main" id="{94566E21-B757-4382-8507-DEE9F704AEE0}"/>
                </a:ext>
              </a:extLst>
            </p:cNvPr>
            <p:cNvSpPr/>
            <p:nvPr/>
          </p:nvSpPr>
          <p:spPr>
            <a:xfrm>
              <a:off x="11803099" y="6422920"/>
              <a:ext cx="372267" cy="2539"/>
            </a:xfrm>
            <a:custGeom>
              <a:avLst/>
              <a:gdLst>
                <a:gd name="connsiteX0" fmla="*/ 1143 w 372267"/>
                <a:gd name="connsiteY0" fmla="*/ 1270 h 2539"/>
                <a:gd name="connsiteX1" fmla="*/ 1143 w 372267"/>
                <a:gd name="connsiteY1" fmla="*/ 2540 h 2539"/>
                <a:gd name="connsiteX2" fmla="*/ 372267 w 372267"/>
                <a:gd name="connsiteY2" fmla="*/ 2540 h 2539"/>
                <a:gd name="connsiteX3" fmla="*/ 372267 w 372267"/>
                <a:gd name="connsiteY3" fmla="*/ 1270 h 2539"/>
                <a:gd name="connsiteX4" fmla="*/ 372267 w 372267"/>
                <a:gd name="connsiteY4" fmla="*/ 0 h 2539"/>
                <a:gd name="connsiteX5" fmla="*/ 0 w 372267"/>
                <a:gd name="connsiteY5" fmla="*/ 0 h 2539"/>
                <a:gd name="connsiteX6" fmla="*/ 1143 w 372267"/>
                <a:gd name="connsiteY6" fmla="*/ 127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539">
                  <a:moveTo>
                    <a:pt x="1143" y="1270"/>
                  </a:moveTo>
                  <a:lnTo>
                    <a:pt x="1143" y="2540"/>
                  </a:lnTo>
                  <a:lnTo>
                    <a:pt x="372267" y="2540"/>
                  </a:lnTo>
                  <a:lnTo>
                    <a:pt x="372267" y="1270"/>
                  </a:lnTo>
                  <a:cubicBezTo>
                    <a:pt x="372267" y="1270"/>
                    <a:pt x="372267" y="508"/>
                    <a:pt x="372267" y="0"/>
                  </a:cubicBezTo>
                  <a:lnTo>
                    <a:pt x="0" y="0"/>
                  </a:lnTo>
                  <a:cubicBezTo>
                    <a:pt x="648" y="64"/>
                    <a:pt x="1143" y="609"/>
                    <a:pt x="114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7" name="Freeform: Shape 836">
              <a:extLst>
                <a:ext uri="{FF2B5EF4-FFF2-40B4-BE49-F238E27FC236}">
                  <a16:creationId xmlns:a16="http://schemas.microsoft.com/office/drawing/2014/main" id="{E5E76F0B-C83B-41C8-A97D-6EFE2156FD9F}"/>
                </a:ext>
              </a:extLst>
            </p:cNvPr>
            <p:cNvSpPr/>
            <p:nvPr/>
          </p:nvSpPr>
          <p:spPr>
            <a:xfrm>
              <a:off x="12141339" y="6507481"/>
              <a:ext cx="2539" cy="357032"/>
            </a:xfrm>
            <a:custGeom>
              <a:avLst/>
              <a:gdLst>
                <a:gd name="connsiteX0" fmla="*/ 1269 w 2539"/>
                <a:gd name="connsiteY0" fmla="*/ 0 h 357032"/>
                <a:gd name="connsiteX1" fmla="*/ 0 w 2539"/>
                <a:gd name="connsiteY1" fmla="*/ 0 h 357032"/>
                <a:gd name="connsiteX2" fmla="*/ 0 w 2539"/>
                <a:gd name="connsiteY2" fmla="*/ 357033 h 357032"/>
                <a:gd name="connsiteX3" fmla="*/ 2539 w 2539"/>
                <a:gd name="connsiteY3" fmla="*/ 357033 h 357032"/>
                <a:gd name="connsiteX4" fmla="*/ 2539 w 2539"/>
                <a:gd name="connsiteY4" fmla="*/ 0 h 357032"/>
                <a:gd name="connsiteX5" fmla="*/ 1269 w 2539"/>
                <a:gd name="connsiteY5" fmla="*/ 0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357032">
                  <a:moveTo>
                    <a:pt x="1269" y="0"/>
                  </a:moveTo>
                  <a:lnTo>
                    <a:pt x="0" y="0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8" name="Freeform: Shape 837">
              <a:extLst>
                <a:ext uri="{FF2B5EF4-FFF2-40B4-BE49-F238E27FC236}">
                  <a16:creationId xmlns:a16="http://schemas.microsoft.com/office/drawing/2014/main" id="{388B8950-80B4-47F8-A375-8225165D6026}"/>
                </a:ext>
              </a:extLst>
            </p:cNvPr>
            <p:cNvSpPr/>
            <p:nvPr/>
          </p:nvSpPr>
          <p:spPr>
            <a:xfrm>
              <a:off x="11801830" y="6422920"/>
              <a:ext cx="2412" cy="75926"/>
            </a:xfrm>
            <a:custGeom>
              <a:avLst/>
              <a:gdLst>
                <a:gd name="connsiteX0" fmla="*/ 2412 w 2412"/>
                <a:gd name="connsiteY0" fmla="*/ 75038 h 75926"/>
                <a:gd name="connsiteX1" fmla="*/ 2412 w 2412"/>
                <a:gd name="connsiteY1" fmla="*/ 1270 h 75926"/>
                <a:gd name="connsiteX2" fmla="*/ 1269 w 2412"/>
                <a:gd name="connsiteY2" fmla="*/ 0 h 75926"/>
                <a:gd name="connsiteX3" fmla="*/ 0 w 2412"/>
                <a:gd name="connsiteY3" fmla="*/ 1270 h 75926"/>
                <a:gd name="connsiteX4" fmla="*/ 0 w 2412"/>
                <a:gd name="connsiteY4" fmla="*/ 75927 h 75926"/>
                <a:gd name="connsiteX5" fmla="*/ 1269 w 2412"/>
                <a:gd name="connsiteY5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75926">
                  <a:moveTo>
                    <a:pt x="2412" y="75038"/>
                  </a:moveTo>
                  <a:lnTo>
                    <a:pt x="2412" y="1270"/>
                  </a:lnTo>
                  <a:cubicBezTo>
                    <a:pt x="2412" y="609"/>
                    <a:pt x="1917" y="64"/>
                    <a:pt x="1269" y="0"/>
                  </a:cubicBezTo>
                  <a:cubicBezTo>
                    <a:pt x="571" y="0"/>
                    <a:pt x="0" y="572"/>
                    <a:pt x="0" y="1270"/>
                  </a:cubicBezTo>
                  <a:lnTo>
                    <a:pt x="0" y="75927"/>
                  </a:lnTo>
                  <a:lnTo>
                    <a:pt x="1269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9" name="Freeform: Shape 838">
              <a:extLst>
                <a:ext uri="{FF2B5EF4-FFF2-40B4-BE49-F238E27FC236}">
                  <a16:creationId xmlns:a16="http://schemas.microsoft.com/office/drawing/2014/main" id="{F9A35AF2-DCBF-490A-8677-944EE2BB354A}"/>
                </a:ext>
              </a:extLst>
            </p:cNvPr>
            <p:cNvSpPr/>
            <p:nvPr/>
          </p:nvSpPr>
          <p:spPr>
            <a:xfrm>
              <a:off x="10436681" y="5618359"/>
              <a:ext cx="39106" cy="13680"/>
            </a:xfrm>
            <a:custGeom>
              <a:avLst/>
              <a:gdLst>
                <a:gd name="connsiteX0" fmla="*/ 7364 w 39106"/>
                <a:gd name="connsiteY0" fmla="*/ 6825 h 13680"/>
                <a:gd name="connsiteX1" fmla="*/ 7364 w 39106"/>
                <a:gd name="connsiteY1" fmla="*/ 13681 h 13680"/>
                <a:gd name="connsiteX2" fmla="*/ 32758 w 39106"/>
                <a:gd name="connsiteY2" fmla="*/ 13681 h 13680"/>
                <a:gd name="connsiteX3" fmla="*/ 31615 w 39106"/>
                <a:gd name="connsiteY3" fmla="*/ 8221 h 13680"/>
                <a:gd name="connsiteX4" fmla="*/ 37074 w 39106"/>
                <a:gd name="connsiteY4" fmla="*/ 95 h 13680"/>
                <a:gd name="connsiteX5" fmla="*/ 39106 w 39106"/>
                <a:gd name="connsiteY5" fmla="*/ 95 h 13680"/>
                <a:gd name="connsiteX6" fmla="*/ 0 w 39106"/>
                <a:gd name="connsiteY6" fmla="*/ 95 h 13680"/>
                <a:gd name="connsiteX7" fmla="*/ 7351 w 39106"/>
                <a:gd name="connsiteY7" fmla="*/ 6682 h 13680"/>
                <a:gd name="connsiteX8" fmla="*/ 7364 w 39106"/>
                <a:gd name="connsiteY8" fmla="*/ 6825 h 1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06" h="13680">
                  <a:moveTo>
                    <a:pt x="7364" y="6825"/>
                  </a:moveTo>
                  <a:lnTo>
                    <a:pt x="7364" y="13681"/>
                  </a:lnTo>
                  <a:lnTo>
                    <a:pt x="32758" y="13681"/>
                  </a:lnTo>
                  <a:lnTo>
                    <a:pt x="31615" y="8221"/>
                  </a:lnTo>
                  <a:cubicBezTo>
                    <a:pt x="30916" y="4477"/>
                    <a:pt x="33341" y="861"/>
                    <a:pt x="37074" y="95"/>
                  </a:cubicBezTo>
                  <a:cubicBezTo>
                    <a:pt x="37748" y="-32"/>
                    <a:pt x="38433" y="-32"/>
                    <a:pt x="39106" y="95"/>
                  </a:cubicBezTo>
                  <a:lnTo>
                    <a:pt x="0" y="95"/>
                  </a:lnTo>
                  <a:cubicBezTo>
                    <a:pt x="3847" y="-118"/>
                    <a:pt x="7148" y="2831"/>
                    <a:pt x="7351" y="6682"/>
                  </a:cubicBezTo>
                  <a:cubicBezTo>
                    <a:pt x="7364" y="6731"/>
                    <a:pt x="7364" y="6778"/>
                    <a:pt x="7364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0" name="Freeform: Shape 839">
              <a:extLst>
                <a:ext uri="{FF2B5EF4-FFF2-40B4-BE49-F238E27FC236}">
                  <a16:creationId xmlns:a16="http://schemas.microsoft.com/office/drawing/2014/main" id="{F14B028C-1B6A-4D3D-BCEC-DF95303A1C10}"/>
                </a:ext>
              </a:extLst>
            </p:cNvPr>
            <p:cNvSpPr/>
            <p:nvPr/>
          </p:nvSpPr>
          <p:spPr>
            <a:xfrm>
              <a:off x="9946208" y="4817543"/>
              <a:ext cx="13839" cy="173564"/>
            </a:xfrm>
            <a:custGeom>
              <a:avLst/>
              <a:gdLst>
                <a:gd name="connsiteX0" fmla="*/ 13840 w 13839"/>
                <a:gd name="connsiteY0" fmla="*/ 173565 h 173564"/>
                <a:gd name="connsiteX1" fmla="*/ 13840 w 13839"/>
                <a:gd name="connsiteY1" fmla="*/ 6856 h 173564"/>
                <a:gd name="connsiteX2" fmla="*/ 6856 w 13839"/>
                <a:gd name="connsiteY2" fmla="*/ 6856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40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40" y="173565"/>
                  </a:moveTo>
                  <a:lnTo>
                    <a:pt x="13840" y="6856"/>
                  </a:lnTo>
                  <a:lnTo>
                    <a:pt x="6856" y="6856"/>
                  </a:lnTo>
                  <a:cubicBezTo>
                    <a:pt x="3073" y="6856"/>
                    <a:pt x="0" y="3787"/>
                    <a:pt x="0" y="0"/>
                  </a:cubicBezTo>
                  <a:lnTo>
                    <a:pt x="0" y="173565"/>
                  </a:lnTo>
                  <a:lnTo>
                    <a:pt x="13840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1" name="Freeform: Shape 840">
              <a:extLst>
                <a:ext uri="{FF2B5EF4-FFF2-40B4-BE49-F238E27FC236}">
                  <a16:creationId xmlns:a16="http://schemas.microsoft.com/office/drawing/2014/main" id="{34378F64-B243-427F-8C3B-A908B34C61BC}"/>
                </a:ext>
              </a:extLst>
            </p:cNvPr>
            <p:cNvSpPr/>
            <p:nvPr/>
          </p:nvSpPr>
          <p:spPr>
            <a:xfrm>
              <a:off x="8730245" y="6443489"/>
              <a:ext cx="137886" cy="2412"/>
            </a:xfrm>
            <a:custGeom>
              <a:avLst/>
              <a:gdLst>
                <a:gd name="connsiteX0" fmla="*/ 137632 w 137886"/>
                <a:gd name="connsiteY0" fmla="*/ 1270 h 2412"/>
                <a:gd name="connsiteX1" fmla="*/ 137632 w 137886"/>
                <a:gd name="connsiteY1" fmla="*/ 0 h 2412"/>
                <a:gd name="connsiteX2" fmla="*/ 0 w 137886"/>
                <a:gd name="connsiteY2" fmla="*/ 0 h 2412"/>
                <a:gd name="connsiteX3" fmla="*/ 0 w 137886"/>
                <a:gd name="connsiteY3" fmla="*/ 1270 h 2412"/>
                <a:gd name="connsiteX4" fmla="*/ 0 w 137886"/>
                <a:gd name="connsiteY4" fmla="*/ 2412 h 2412"/>
                <a:gd name="connsiteX5" fmla="*/ 137887 w 137886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886" h="2412">
                  <a:moveTo>
                    <a:pt x="137632" y="1270"/>
                  </a:moveTo>
                  <a:lnTo>
                    <a:pt x="137632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1270"/>
                    <a:pt x="0" y="2031"/>
                    <a:pt x="0" y="2412"/>
                  </a:cubicBezTo>
                  <a:lnTo>
                    <a:pt x="137887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2" name="Freeform: Shape 841">
              <a:extLst>
                <a:ext uri="{FF2B5EF4-FFF2-40B4-BE49-F238E27FC236}">
                  <a16:creationId xmlns:a16="http://schemas.microsoft.com/office/drawing/2014/main" id="{E84CC656-A7C6-45BC-A6C3-4D4A256EB7A2}"/>
                </a:ext>
              </a:extLst>
            </p:cNvPr>
            <p:cNvSpPr/>
            <p:nvPr/>
          </p:nvSpPr>
          <p:spPr>
            <a:xfrm>
              <a:off x="9240145" y="6444378"/>
              <a:ext cx="17901" cy="2539"/>
            </a:xfrm>
            <a:custGeom>
              <a:avLst/>
              <a:gdLst>
                <a:gd name="connsiteX0" fmla="*/ 17902 w 17901"/>
                <a:gd name="connsiteY0" fmla="*/ 2412 h 2539"/>
                <a:gd name="connsiteX1" fmla="*/ 17902 w 17901"/>
                <a:gd name="connsiteY1" fmla="*/ 889 h 2539"/>
                <a:gd name="connsiteX2" fmla="*/ 17902 w 17901"/>
                <a:gd name="connsiteY2" fmla="*/ 0 h 2539"/>
                <a:gd name="connsiteX3" fmla="*/ 1269 w 17901"/>
                <a:gd name="connsiteY3" fmla="*/ 0 h 2539"/>
                <a:gd name="connsiteX4" fmla="*/ 1269 w 17901"/>
                <a:gd name="connsiteY4" fmla="*/ 1270 h 2539"/>
                <a:gd name="connsiteX5" fmla="*/ 0 w 17901"/>
                <a:gd name="connsiteY5" fmla="*/ 2539 h 2539"/>
                <a:gd name="connsiteX6" fmla="*/ 0 w 17901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01" h="2539">
                  <a:moveTo>
                    <a:pt x="17902" y="2412"/>
                  </a:moveTo>
                  <a:cubicBezTo>
                    <a:pt x="17826" y="1905"/>
                    <a:pt x="17826" y="1397"/>
                    <a:pt x="17902" y="889"/>
                  </a:cubicBezTo>
                  <a:lnTo>
                    <a:pt x="17902" y="0"/>
                  </a:lnTo>
                  <a:lnTo>
                    <a:pt x="1269" y="0"/>
                  </a:lnTo>
                  <a:lnTo>
                    <a:pt x="1269" y="1270"/>
                  </a:lnTo>
                  <a:cubicBezTo>
                    <a:pt x="1206" y="1943"/>
                    <a:pt x="673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3" name="Freeform: Shape 842">
              <a:extLst>
                <a:ext uri="{FF2B5EF4-FFF2-40B4-BE49-F238E27FC236}">
                  <a16:creationId xmlns:a16="http://schemas.microsoft.com/office/drawing/2014/main" id="{A2BF07C0-1C49-411C-9E9C-5B1A7F5BB5AF}"/>
                </a:ext>
              </a:extLst>
            </p:cNvPr>
            <p:cNvSpPr/>
            <p:nvPr/>
          </p:nvSpPr>
          <p:spPr>
            <a:xfrm>
              <a:off x="8881463" y="6444886"/>
              <a:ext cx="358427" cy="2539"/>
            </a:xfrm>
            <a:custGeom>
              <a:avLst/>
              <a:gdLst>
                <a:gd name="connsiteX0" fmla="*/ 0 w 358427"/>
                <a:gd name="connsiteY0" fmla="*/ 2539 h 2539"/>
                <a:gd name="connsiteX1" fmla="*/ 358427 w 358427"/>
                <a:gd name="connsiteY1" fmla="*/ 2539 h 2539"/>
                <a:gd name="connsiteX2" fmla="*/ 357158 w 358427"/>
                <a:gd name="connsiteY2" fmla="*/ 1270 h 2539"/>
                <a:gd name="connsiteX3" fmla="*/ 357158 w 358427"/>
                <a:gd name="connsiteY3" fmla="*/ 0 h 2539"/>
                <a:gd name="connsiteX4" fmla="*/ 254 w 358427"/>
                <a:gd name="connsiteY4" fmla="*/ 0 h 2539"/>
                <a:gd name="connsiteX5" fmla="*/ 254 w 358427"/>
                <a:gd name="connsiteY5" fmla="*/ 1270 h 2539"/>
                <a:gd name="connsiteX6" fmla="*/ 0 w 358427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427" h="2539">
                  <a:moveTo>
                    <a:pt x="0" y="2539"/>
                  </a:moveTo>
                  <a:lnTo>
                    <a:pt x="358427" y="2539"/>
                  </a:lnTo>
                  <a:cubicBezTo>
                    <a:pt x="357755" y="2476"/>
                    <a:pt x="357222" y="1943"/>
                    <a:pt x="357158" y="1270"/>
                  </a:cubicBezTo>
                  <a:lnTo>
                    <a:pt x="357158" y="0"/>
                  </a:lnTo>
                  <a:lnTo>
                    <a:pt x="254" y="0"/>
                  </a:lnTo>
                  <a:lnTo>
                    <a:pt x="254" y="1270"/>
                  </a:lnTo>
                  <a:cubicBezTo>
                    <a:pt x="254" y="1270"/>
                    <a:pt x="0" y="2158"/>
                    <a:pt x="0" y="25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4" name="Freeform: Shape 843">
              <a:extLst>
                <a:ext uri="{FF2B5EF4-FFF2-40B4-BE49-F238E27FC236}">
                  <a16:creationId xmlns:a16="http://schemas.microsoft.com/office/drawing/2014/main" id="{467562C6-D5C2-495D-A067-B0CB91E37C9A}"/>
                </a:ext>
              </a:extLst>
            </p:cNvPr>
            <p:cNvSpPr/>
            <p:nvPr/>
          </p:nvSpPr>
          <p:spPr>
            <a:xfrm>
              <a:off x="9239891" y="6446155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cubicBezTo>
                    <a:pt x="1207" y="673"/>
                    <a:pt x="673" y="1206"/>
                    <a:pt x="0" y="1270"/>
                  </a:cubicBezTo>
                  <a:cubicBezTo>
                    <a:pt x="673" y="1206"/>
                    <a:pt x="1207" y="673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5" name="Freeform: Shape 844">
              <a:extLst>
                <a:ext uri="{FF2B5EF4-FFF2-40B4-BE49-F238E27FC236}">
                  <a16:creationId xmlns:a16="http://schemas.microsoft.com/office/drawing/2014/main" id="{0484AD0F-DAB8-4418-A923-4B4D66909F46}"/>
                </a:ext>
              </a:extLst>
            </p:cNvPr>
            <p:cNvSpPr/>
            <p:nvPr/>
          </p:nvSpPr>
          <p:spPr>
            <a:xfrm>
              <a:off x="9946208" y="4810633"/>
              <a:ext cx="260028" cy="13766"/>
            </a:xfrm>
            <a:custGeom>
              <a:avLst/>
              <a:gdLst>
                <a:gd name="connsiteX0" fmla="*/ 6856 w 260028"/>
                <a:gd name="connsiteY0" fmla="*/ 13767 h 13766"/>
                <a:gd name="connsiteX1" fmla="*/ 254188 w 260028"/>
                <a:gd name="connsiteY1" fmla="*/ 13767 h 13766"/>
                <a:gd name="connsiteX2" fmla="*/ 252918 w 260028"/>
                <a:gd name="connsiteY2" fmla="*/ 8688 h 13766"/>
                <a:gd name="connsiteX3" fmla="*/ 257096 w 260028"/>
                <a:gd name="connsiteY3" fmla="*/ 338 h 13766"/>
                <a:gd name="connsiteX4" fmla="*/ 260028 w 260028"/>
                <a:gd name="connsiteY4" fmla="*/ 54 h 13766"/>
                <a:gd name="connsiteX5" fmla="*/ 6856 w 260028"/>
                <a:gd name="connsiteY5" fmla="*/ 54 h 13766"/>
                <a:gd name="connsiteX6" fmla="*/ 0 w 260028"/>
                <a:gd name="connsiteY6" fmla="*/ 7038 h 13766"/>
                <a:gd name="connsiteX7" fmla="*/ 6856 w 260028"/>
                <a:gd name="connsiteY7" fmla="*/ 13767 h 1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66">
                  <a:moveTo>
                    <a:pt x="6856" y="13767"/>
                  </a:moveTo>
                  <a:lnTo>
                    <a:pt x="254188" y="13767"/>
                  </a:lnTo>
                  <a:lnTo>
                    <a:pt x="252918" y="8688"/>
                  </a:lnTo>
                  <a:cubicBezTo>
                    <a:pt x="251762" y="5229"/>
                    <a:pt x="253642" y="1490"/>
                    <a:pt x="257096" y="338"/>
                  </a:cubicBezTo>
                  <a:cubicBezTo>
                    <a:pt x="258035" y="24"/>
                    <a:pt x="259038" y="-73"/>
                    <a:pt x="260028" y="54"/>
                  </a:cubicBezTo>
                  <a:lnTo>
                    <a:pt x="6856" y="54"/>
                  </a:lnTo>
                  <a:cubicBezTo>
                    <a:pt x="3047" y="124"/>
                    <a:pt x="0" y="3230"/>
                    <a:pt x="0" y="7038"/>
                  </a:cubicBezTo>
                  <a:cubicBezTo>
                    <a:pt x="64" y="10775"/>
                    <a:pt x="3124" y="13768"/>
                    <a:pt x="6856" y="137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6" name="Freeform: Shape 845">
              <a:extLst>
                <a:ext uri="{FF2B5EF4-FFF2-40B4-BE49-F238E27FC236}">
                  <a16:creationId xmlns:a16="http://schemas.microsoft.com/office/drawing/2014/main" id="{CCC858AC-9769-490F-9AD5-000440CE6119}"/>
                </a:ext>
              </a:extLst>
            </p:cNvPr>
            <p:cNvSpPr/>
            <p:nvPr/>
          </p:nvSpPr>
          <p:spPr>
            <a:xfrm>
              <a:off x="10199126" y="4811648"/>
              <a:ext cx="20442" cy="31670"/>
            </a:xfrm>
            <a:custGeom>
              <a:avLst/>
              <a:gdLst>
                <a:gd name="connsiteX0" fmla="*/ 0 w 20442"/>
                <a:gd name="connsiteY0" fmla="*/ 7800 h 31670"/>
                <a:gd name="connsiteX1" fmla="*/ 1270 w 20442"/>
                <a:gd name="connsiteY1" fmla="*/ 12879 h 31670"/>
                <a:gd name="connsiteX2" fmla="*/ 5459 w 20442"/>
                <a:gd name="connsiteY2" fmla="*/ 28115 h 31670"/>
                <a:gd name="connsiteX3" fmla="*/ 5459 w 20442"/>
                <a:gd name="connsiteY3" fmla="*/ 6023 h 31670"/>
                <a:gd name="connsiteX4" fmla="*/ 6463 w 20442"/>
                <a:gd name="connsiteY4" fmla="*/ 4760 h 31670"/>
                <a:gd name="connsiteX5" fmla="*/ 6603 w 20442"/>
                <a:gd name="connsiteY5" fmla="*/ 4753 h 31670"/>
                <a:gd name="connsiteX6" fmla="*/ 7872 w 20442"/>
                <a:gd name="connsiteY6" fmla="*/ 5753 h 31670"/>
                <a:gd name="connsiteX7" fmla="*/ 7872 w 20442"/>
                <a:gd name="connsiteY7" fmla="*/ 6023 h 31670"/>
                <a:gd name="connsiteX8" fmla="*/ 7872 w 20442"/>
                <a:gd name="connsiteY8" fmla="*/ 29131 h 31670"/>
                <a:gd name="connsiteX9" fmla="*/ 13713 w 20442"/>
                <a:gd name="connsiteY9" fmla="*/ 25703 h 31670"/>
                <a:gd name="connsiteX10" fmla="*/ 20442 w 20442"/>
                <a:gd name="connsiteY10" fmla="*/ 31670 h 31670"/>
                <a:gd name="connsiteX11" fmla="*/ 20442 w 20442"/>
                <a:gd name="connsiteY11" fmla="*/ 30781 h 31670"/>
                <a:gd name="connsiteX12" fmla="*/ 13332 w 20442"/>
                <a:gd name="connsiteY12" fmla="*/ 4245 h 31670"/>
                <a:gd name="connsiteX13" fmla="*/ 13332 w 20442"/>
                <a:gd name="connsiteY13" fmla="*/ 4245 h 31670"/>
                <a:gd name="connsiteX14" fmla="*/ 12697 w 20442"/>
                <a:gd name="connsiteY14" fmla="*/ 2975 h 31670"/>
                <a:gd name="connsiteX15" fmla="*/ 12697 w 20442"/>
                <a:gd name="connsiteY15" fmla="*/ 1960 h 31670"/>
                <a:gd name="connsiteX16" fmla="*/ 10793 w 20442"/>
                <a:gd name="connsiteY16" fmla="*/ 55 h 31670"/>
                <a:gd name="connsiteX17" fmla="*/ 9650 w 20442"/>
                <a:gd name="connsiteY17" fmla="*/ 55 h 31670"/>
                <a:gd name="connsiteX18" fmla="*/ 9015 w 20442"/>
                <a:gd name="connsiteY18" fmla="*/ 55 h 31670"/>
                <a:gd name="connsiteX19" fmla="*/ 7618 w 20442"/>
                <a:gd name="connsiteY19" fmla="*/ 55 h 31670"/>
                <a:gd name="connsiteX20" fmla="*/ 229 w 20442"/>
                <a:gd name="connsiteY20" fmla="*/ 5757 h 31670"/>
                <a:gd name="connsiteX21" fmla="*/ 508 w 20442"/>
                <a:gd name="connsiteY21" fmla="*/ 8689 h 31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442" h="31670">
                  <a:moveTo>
                    <a:pt x="0" y="7800"/>
                  </a:moveTo>
                  <a:lnTo>
                    <a:pt x="1270" y="12879"/>
                  </a:lnTo>
                  <a:lnTo>
                    <a:pt x="5459" y="28115"/>
                  </a:lnTo>
                  <a:lnTo>
                    <a:pt x="5459" y="6023"/>
                  </a:lnTo>
                  <a:cubicBezTo>
                    <a:pt x="5384" y="5395"/>
                    <a:pt x="5841" y="4830"/>
                    <a:pt x="6463" y="4760"/>
                  </a:cubicBezTo>
                  <a:cubicBezTo>
                    <a:pt x="6513" y="4755"/>
                    <a:pt x="6552" y="4753"/>
                    <a:pt x="6603" y="4753"/>
                  </a:cubicBezTo>
                  <a:cubicBezTo>
                    <a:pt x="7225" y="4678"/>
                    <a:pt x="7796" y="5126"/>
                    <a:pt x="7872" y="5753"/>
                  </a:cubicBezTo>
                  <a:cubicBezTo>
                    <a:pt x="7885" y="5842"/>
                    <a:pt x="7885" y="5933"/>
                    <a:pt x="7872" y="6023"/>
                  </a:cubicBezTo>
                  <a:lnTo>
                    <a:pt x="7872" y="29131"/>
                  </a:lnTo>
                  <a:cubicBezTo>
                    <a:pt x="9066" y="27020"/>
                    <a:pt x="11288" y="25711"/>
                    <a:pt x="13713" y="25703"/>
                  </a:cubicBezTo>
                  <a:cubicBezTo>
                    <a:pt x="17153" y="25681"/>
                    <a:pt x="20049" y="28254"/>
                    <a:pt x="20442" y="31670"/>
                  </a:cubicBezTo>
                  <a:lnTo>
                    <a:pt x="20442" y="30781"/>
                  </a:lnTo>
                  <a:lnTo>
                    <a:pt x="13332" y="4245"/>
                  </a:lnTo>
                  <a:lnTo>
                    <a:pt x="13332" y="4245"/>
                  </a:lnTo>
                  <a:lnTo>
                    <a:pt x="12697" y="2975"/>
                  </a:lnTo>
                  <a:cubicBezTo>
                    <a:pt x="12722" y="2637"/>
                    <a:pt x="12722" y="2298"/>
                    <a:pt x="12697" y="1960"/>
                  </a:cubicBezTo>
                  <a:lnTo>
                    <a:pt x="10793" y="55"/>
                  </a:lnTo>
                  <a:lnTo>
                    <a:pt x="9650" y="55"/>
                  </a:lnTo>
                  <a:lnTo>
                    <a:pt x="9015" y="55"/>
                  </a:lnTo>
                  <a:lnTo>
                    <a:pt x="7618" y="55"/>
                  </a:lnTo>
                  <a:cubicBezTo>
                    <a:pt x="3999" y="-412"/>
                    <a:pt x="686" y="2141"/>
                    <a:pt x="229" y="5757"/>
                  </a:cubicBezTo>
                  <a:cubicBezTo>
                    <a:pt x="102" y="6743"/>
                    <a:pt x="191" y="7745"/>
                    <a:pt x="508" y="86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7" name="Freeform: Shape 846">
              <a:extLst>
                <a:ext uri="{FF2B5EF4-FFF2-40B4-BE49-F238E27FC236}">
                  <a16:creationId xmlns:a16="http://schemas.microsoft.com/office/drawing/2014/main" id="{D5A48120-3F16-4681-BA36-9042B35F49F0}"/>
                </a:ext>
              </a:extLst>
            </p:cNvPr>
            <p:cNvSpPr/>
            <p:nvPr/>
          </p:nvSpPr>
          <p:spPr>
            <a:xfrm>
              <a:off x="10204318" y="4816393"/>
              <a:ext cx="2434" cy="961279"/>
            </a:xfrm>
            <a:custGeom>
              <a:avLst/>
              <a:gdLst>
                <a:gd name="connsiteX0" fmla="*/ 1410 w 2434"/>
                <a:gd name="connsiteY0" fmla="*/ 961279 h 961279"/>
                <a:gd name="connsiteX1" fmla="*/ 1410 w 2434"/>
                <a:gd name="connsiteY1" fmla="*/ 961279 h 961279"/>
                <a:gd name="connsiteX2" fmla="*/ 1410 w 2434"/>
                <a:gd name="connsiteY2" fmla="*/ 27814 h 961279"/>
                <a:gd name="connsiteX3" fmla="*/ 2426 w 2434"/>
                <a:gd name="connsiteY3" fmla="*/ 24386 h 961279"/>
                <a:gd name="connsiteX4" fmla="*/ 2426 w 2434"/>
                <a:gd name="connsiteY4" fmla="*/ 1278 h 961279"/>
                <a:gd name="connsiteX5" fmla="*/ 1422 w 2434"/>
                <a:gd name="connsiteY5" fmla="*/ 8 h 961279"/>
                <a:gd name="connsiteX6" fmla="*/ 1155 w 2434"/>
                <a:gd name="connsiteY6" fmla="*/ 8 h 961279"/>
                <a:gd name="connsiteX7" fmla="*/ 0 w 2434"/>
                <a:gd name="connsiteY7" fmla="*/ 1144 h 961279"/>
                <a:gd name="connsiteX8" fmla="*/ 13 w 2434"/>
                <a:gd name="connsiteY8" fmla="*/ 1278 h 961279"/>
                <a:gd name="connsiteX9" fmla="*/ 13 w 2434"/>
                <a:gd name="connsiteY9" fmla="*/ 961279 h 96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4" h="961279">
                  <a:moveTo>
                    <a:pt x="1410" y="961279"/>
                  </a:moveTo>
                  <a:lnTo>
                    <a:pt x="1410" y="961279"/>
                  </a:lnTo>
                  <a:lnTo>
                    <a:pt x="1410" y="27814"/>
                  </a:lnTo>
                  <a:cubicBezTo>
                    <a:pt x="1435" y="26600"/>
                    <a:pt x="1778" y="25416"/>
                    <a:pt x="2426" y="24386"/>
                  </a:cubicBezTo>
                  <a:lnTo>
                    <a:pt x="2426" y="1278"/>
                  </a:lnTo>
                  <a:cubicBezTo>
                    <a:pt x="2502" y="651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3"/>
                    <a:pt x="0" y="1144"/>
                  </a:cubicBezTo>
                  <a:cubicBezTo>
                    <a:pt x="0" y="1188"/>
                    <a:pt x="13" y="1233"/>
                    <a:pt x="13" y="1278"/>
                  </a:cubicBezTo>
                  <a:lnTo>
                    <a:pt x="13" y="9612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8" name="Freeform: Shape 847">
              <a:extLst>
                <a:ext uri="{FF2B5EF4-FFF2-40B4-BE49-F238E27FC236}">
                  <a16:creationId xmlns:a16="http://schemas.microsoft.com/office/drawing/2014/main" id="{2CAC3B2F-33FC-4528-9C02-CF8DB9D567E7}"/>
                </a:ext>
              </a:extLst>
            </p:cNvPr>
            <p:cNvSpPr/>
            <p:nvPr/>
          </p:nvSpPr>
          <p:spPr>
            <a:xfrm>
              <a:off x="10205982" y="4837091"/>
              <a:ext cx="13838" cy="940580"/>
            </a:xfrm>
            <a:custGeom>
              <a:avLst/>
              <a:gdLst>
                <a:gd name="connsiteX0" fmla="*/ 6856 w 13838"/>
                <a:gd name="connsiteY0" fmla="*/ 6 h 940580"/>
                <a:gd name="connsiteX1" fmla="*/ 0 w 13838"/>
                <a:gd name="connsiteY1" fmla="*/ 6862 h 940580"/>
                <a:gd name="connsiteX2" fmla="*/ 0 w 13838"/>
                <a:gd name="connsiteY2" fmla="*/ 940581 h 940580"/>
                <a:gd name="connsiteX3" fmla="*/ 13839 w 13838"/>
                <a:gd name="connsiteY3" fmla="*/ 940581 h 940580"/>
                <a:gd name="connsiteX4" fmla="*/ 13839 w 13838"/>
                <a:gd name="connsiteY4" fmla="*/ 7116 h 940580"/>
                <a:gd name="connsiteX5" fmla="*/ 13839 w 13838"/>
                <a:gd name="connsiteY5" fmla="*/ 6227 h 940580"/>
                <a:gd name="connsiteX6" fmla="*/ 6856 w 13838"/>
                <a:gd name="connsiteY6" fmla="*/ 6 h 94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940580">
                  <a:moveTo>
                    <a:pt x="6856" y="6"/>
                  </a:moveTo>
                  <a:cubicBezTo>
                    <a:pt x="3123" y="137"/>
                    <a:pt x="127" y="3131"/>
                    <a:pt x="0" y="6862"/>
                  </a:cubicBezTo>
                  <a:lnTo>
                    <a:pt x="0" y="940581"/>
                  </a:lnTo>
                  <a:lnTo>
                    <a:pt x="13839" y="940581"/>
                  </a:lnTo>
                  <a:lnTo>
                    <a:pt x="13839" y="7116"/>
                  </a:lnTo>
                  <a:cubicBezTo>
                    <a:pt x="13839" y="7116"/>
                    <a:pt x="13839" y="7116"/>
                    <a:pt x="13839" y="6227"/>
                  </a:cubicBezTo>
                  <a:cubicBezTo>
                    <a:pt x="13572" y="2610"/>
                    <a:pt x="10475" y="-141"/>
                    <a:pt x="6856" y="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9" name="Freeform: Shape 848">
              <a:extLst>
                <a:ext uri="{FF2B5EF4-FFF2-40B4-BE49-F238E27FC236}">
                  <a16:creationId xmlns:a16="http://schemas.microsoft.com/office/drawing/2014/main" id="{C3CD7075-844F-4B9F-8FB3-69D625BB68FA}"/>
                </a:ext>
              </a:extLst>
            </p:cNvPr>
            <p:cNvSpPr/>
            <p:nvPr/>
          </p:nvSpPr>
          <p:spPr>
            <a:xfrm>
              <a:off x="8874988" y="5438504"/>
              <a:ext cx="365029" cy="13749"/>
            </a:xfrm>
            <a:custGeom>
              <a:avLst/>
              <a:gdLst>
                <a:gd name="connsiteX0" fmla="*/ 6730 w 365029"/>
                <a:gd name="connsiteY0" fmla="*/ 6766 h 13749"/>
                <a:gd name="connsiteX1" fmla="*/ 6730 w 365029"/>
                <a:gd name="connsiteY1" fmla="*/ 13749 h 13749"/>
                <a:gd name="connsiteX2" fmla="*/ 362237 w 365029"/>
                <a:gd name="connsiteY2" fmla="*/ 13749 h 13749"/>
                <a:gd name="connsiteX3" fmla="*/ 360459 w 365029"/>
                <a:gd name="connsiteY3" fmla="*/ 12480 h 13749"/>
                <a:gd name="connsiteX4" fmla="*/ 358682 w 365029"/>
                <a:gd name="connsiteY4" fmla="*/ 2957 h 13749"/>
                <a:gd name="connsiteX5" fmla="*/ 365030 w 365029"/>
                <a:gd name="connsiteY5" fmla="*/ 37 h 13749"/>
                <a:gd name="connsiteX6" fmla="*/ 0 w 365029"/>
                <a:gd name="connsiteY6" fmla="*/ 37 h 13749"/>
                <a:gd name="connsiteX7" fmla="*/ 6730 w 365029"/>
                <a:gd name="connsiteY7" fmla="*/ 6766 h 13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029" h="13749">
                  <a:moveTo>
                    <a:pt x="6730" y="6766"/>
                  </a:moveTo>
                  <a:lnTo>
                    <a:pt x="6730" y="13749"/>
                  </a:lnTo>
                  <a:lnTo>
                    <a:pt x="362237" y="13749"/>
                  </a:lnTo>
                  <a:lnTo>
                    <a:pt x="360459" y="12480"/>
                  </a:lnTo>
                  <a:cubicBezTo>
                    <a:pt x="357349" y="10339"/>
                    <a:pt x="356548" y="6078"/>
                    <a:pt x="358682" y="2957"/>
                  </a:cubicBezTo>
                  <a:cubicBezTo>
                    <a:pt x="360104" y="898"/>
                    <a:pt x="362542" y="-222"/>
                    <a:pt x="365030" y="37"/>
                  </a:cubicBezTo>
                  <a:lnTo>
                    <a:pt x="0" y="37"/>
                  </a:lnTo>
                  <a:cubicBezTo>
                    <a:pt x="3657" y="168"/>
                    <a:pt x="6603" y="3106"/>
                    <a:pt x="6730" y="67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0" name="Freeform: Shape 849">
              <a:extLst>
                <a:ext uri="{FF2B5EF4-FFF2-40B4-BE49-F238E27FC236}">
                  <a16:creationId xmlns:a16="http://schemas.microsoft.com/office/drawing/2014/main" id="{8BC2BDB1-4340-4243-BC72-6914AF043E74}"/>
                </a:ext>
              </a:extLst>
            </p:cNvPr>
            <p:cNvSpPr/>
            <p:nvPr/>
          </p:nvSpPr>
          <p:spPr>
            <a:xfrm>
              <a:off x="9233661" y="5439520"/>
              <a:ext cx="35305" cy="25811"/>
            </a:xfrm>
            <a:custGeom>
              <a:avLst/>
              <a:gdLst>
                <a:gd name="connsiteX0" fmla="*/ 2294 w 35305"/>
                <a:gd name="connsiteY0" fmla="*/ 11464 h 25811"/>
                <a:gd name="connsiteX1" fmla="*/ 4072 w 35305"/>
                <a:gd name="connsiteY1" fmla="*/ 12734 h 25811"/>
                <a:gd name="connsiteX2" fmla="*/ 4961 w 35305"/>
                <a:gd name="connsiteY2" fmla="*/ 12734 h 25811"/>
                <a:gd name="connsiteX3" fmla="*/ 4961 w 35305"/>
                <a:gd name="connsiteY3" fmla="*/ 5116 h 25811"/>
                <a:gd name="connsiteX4" fmla="*/ 6230 w 35305"/>
                <a:gd name="connsiteY4" fmla="*/ 3846 h 25811"/>
                <a:gd name="connsiteX5" fmla="*/ 7500 w 35305"/>
                <a:gd name="connsiteY5" fmla="*/ 5116 h 25811"/>
                <a:gd name="connsiteX6" fmla="*/ 7500 w 35305"/>
                <a:gd name="connsiteY6" fmla="*/ 14384 h 25811"/>
                <a:gd name="connsiteX7" fmla="*/ 24133 w 35305"/>
                <a:gd name="connsiteY7" fmla="*/ 25811 h 25811"/>
                <a:gd name="connsiteX8" fmla="*/ 24133 w 35305"/>
                <a:gd name="connsiteY8" fmla="*/ 22129 h 25811"/>
                <a:gd name="connsiteX9" fmla="*/ 30989 w 35305"/>
                <a:gd name="connsiteY9" fmla="*/ 15273 h 25811"/>
                <a:gd name="connsiteX10" fmla="*/ 35306 w 35305"/>
                <a:gd name="connsiteY10" fmla="*/ 16924 h 25811"/>
                <a:gd name="connsiteX11" fmla="*/ 35306 w 35305"/>
                <a:gd name="connsiteY11" fmla="*/ 16924 h 25811"/>
                <a:gd name="connsiteX12" fmla="*/ 9912 w 35305"/>
                <a:gd name="connsiteY12" fmla="*/ 37 h 25811"/>
                <a:gd name="connsiteX13" fmla="*/ 9912 w 35305"/>
                <a:gd name="connsiteY13" fmla="*/ 37 h 25811"/>
                <a:gd name="connsiteX14" fmla="*/ 8642 w 35305"/>
                <a:gd name="connsiteY14" fmla="*/ 37 h 25811"/>
                <a:gd name="connsiteX15" fmla="*/ 7246 w 35305"/>
                <a:gd name="connsiteY15" fmla="*/ 37 h 25811"/>
                <a:gd name="connsiteX16" fmla="*/ 898 w 35305"/>
                <a:gd name="connsiteY16" fmla="*/ 2957 h 25811"/>
                <a:gd name="connsiteX17" fmla="*/ 2294 w 35305"/>
                <a:gd name="connsiteY17" fmla="*/ 11464 h 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305" h="25811">
                  <a:moveTo>
                    <a:pt x="2294" y="11464"/>
                  </a:moveTo>
                  <a:lnTo>
                    <a:pt x="4072" y="12734"/>
                  </a:lnTo>
                  <a:lnTo>
                    <a:pt x="4961" y="12734"/>
                  </a:lnTo>
                  <a:lnTo>
                    <a:pt x="4961" y="5116"/>
                  </a:lnTo>
                  <a:cubicBezTo>
                    <a:pt x="4961" y="4415"/>
                    <a:pt x="5532" y="3846"/>
                    <a:pt x="6230" y="3846"/>
                  </a:cubicBezTo>
                  <a:cubicBezTo>
                    <a:pt x="6928" y="3846"/>
                    <a:pt x="7500" y="4415"/>
                    <a:pt x="7500" y="5116"/>
                  </a:cubicBezTo>
                  <a:lnTo>
                    <a:pt x="7500" y="14384"/>
                  </a:lnTo>
                  <a:lnTo>
                    <a:pt x="24133" y="25811"/>
                  </a:lnTo>
                  <a:lnTo>
                    <a:pt x="24133" y="22129"/>
                  </a:lnTo>
                  <a:cubicBezTo>
                    <a:pt x="24133" y="18343"/>
                    <a:pt x="27205" y="15273"/>
                    <a:pt x="30989" y="15273"/>
                  </a:cubicBezTo>
                  <a:cubicBezTo>
                    <a:pt x="32576" y="15273"/>
                    <a:pt x="34125" y="15861"/>
                    <a:pt x="35306" y="16924"/>
                  </a:cubicBezTo>
                  <a:lnTo>
                    <a:pt x="35306" y="16924"/>
                  </a:lnTo>
                  <a:lnTo>
                    <a:pt x="9912" y="37"/>
                  </a:lnTo>
                  <a:lnTo>
                    <a:pt x="9912" y="37"/>
                  </a:lnTo>
                  <a:lnTo>
                    <a:pt x="8642" y="37"/>
                  </a:lnTo>
                  <a:lnTo>
                    <a:pt x="7246" y="37"/>
                  </a:lnTo>
                  <a:cubicBezTo>
                    <a:pt x="4758" y="-222"/>
                    <a:pt x="2320" y="898"/>
                    <a:pt x="898" y="2957"/>
                  </a:cubicBezTo>
                  <a:cubicBezTo>
                    <a:pt x="-703" y="5767"/>
                    <a:pt x="-118" y="9312"/>
                    <a:pt x="2294" y="114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1" name="Freeform: Shape 850">
              <a:extLst>
                <a:ext uri="{FF2B5EF4-FFF2-40B4-BE49-F238E27FC236}">
                  <a16:creationId xmlns:a16="http://schemas.microsoft.com/office/drawing/2014/main" id="{B0EB2979-6D56-4BAC-913A-B388D0B7C518}"/>
                </a:ext>
              </a:extLst>
            </p:cNvPr>
            <p:cNvSpPr/>
            <p:nvPr/>
          </p:nvSpPr>
          <p:spPr>
            <a:xfrm>
              <a:off x="9238621" y="5444001"/>
              <a:ext cx="2539" cy="1003424"/>
            </a:xfrm>
            <a:custGeom>
              <a:avLst/>
              <a:gdLst>
                <a:gd name="connsiteX0" fmla="*/ 0 w 2539"/>
                <a:gd name="connsiteY0" fmla="*/ 1002155 h 1003424"/>
                <a:gd name="connsiteX1" fmla="*/ 1269 w 2539"/>
                <a:gd name="connsiteY1" fmla="*/ 1003424 h 1003424"/>
                <a:gd name="connsiteX2" fmla="*/ 2539 w 2539"/>
                <a:gd name="connsiteY2" fmla="*/ 1002155 h 1003424"/>
                <a:gd name="connsiteX3" fmla="*/ 2539 w 2539"/>
                <a:gd name="connsiteY3" fmla="*/ 1270 h 1003424"/>
                <a:gd name="connsiteX4" fmla="*/ 1269 w 2539"/>
                <a:gd name="connsiteY4" fmla="*/ 0 h 1003424"/>
                <a:gd name="connsiteX5" fmla="*/ 0 w 2539"/>
                <a:gd name="connsiteY5" fmla="*/ 1270 h 1003424"/>
                <a:gd name="connsiteX6" fmla="*/ 0 w 2539"/>
                <a:gd name="connsiteY6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cubicBezTo>
                    <a:pt x="1968" y="1003424"/>
                    <a:pt x="2539" y="1002853"/>
                    <a:pt x="2539" y="1002155"/>
                  </a:cubicBezTo>
                  <a:lnTo>
                    <a:pt x="2539" y="1270"/>
                  </a:lnTo>
                  <a:cubicBezTo>
                    <a:pt x="2539" y="569"/>
                    <a:pt x="1968" y="0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2" name="Freeform: Shape 851">
              <a:extLst>
                <a:ext uri="{FF2B5EF4-FFF2-40B4-BE49-F238E27FC236}">
                  <a16:creationId xmlns:a16="http://schemas.microsoft.com/office/drawing/2014/main" id="{DD01365D-CF55-411F-9416-0D94C4E3D0E8}"/>
                </a:ext>
              </a:extLst>
            </p:cNvPr>
            <p:cNvSpPr/>
            <p:nvPr/>
          </p:nvSpPr>
          <p:spPr>
            <a:xfrm>
              <a:off x="8723262" y="5728662"/>
              <a:ext cx="144615" cy="13839"/>
            </a:xfrm>
            <a:custGeom>
              <a:avLst/>
              <a:gdLst>
                <a:gd name="connsiteX0" fmla="*/ 6983 w 144615"/>
                <a:gd name="connsiteY0" fmla="*/ 6856 h 13839"/>
                <a:gd name="connsiteX1" fmla="*/ 6983 w 144615"/>
                <a:gd name="connsiteY1" fmla="*/ 13839 h 13839"/>
                <a:gd name="connsiteX2" fmla="*/ 144616 w 144615"/>
                <a:gd name="connsiteY2" fmla="*/ 13839 h 13839"/>
                <a:gd name="connsiteX3" fmla="*/ 144616 w 144615"/>
                <a:gd name="connsiteY3" fmla="*/ 0 h 13839"/>
                <a:gd name="connsiteX4" fmla="*/ 0 w 144615"/>
                <a:gd name="connsiteY4" fmla="*/ 0 h 13839"/>
                <a:gd name="connsiteX5" fmla="*/ 6983 w 144615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15" h="13839">
                  <a:moveTo>
                    <a:pt x="6983" y="6856"/>
                  </a:moveTo>
                  <a:lnTo>
                    <a:pt x="6983" y="13839"/>
                  </a:lnTo>
                  <a:lnTo>
                    <a:pt x="144616" y="13839"/>
                  </a:lnTo>
                  <a:lnTo>
                    <a:pt x="144616" y="0"/>
                  </a:lnTo>
                  <a:lnTo>
                    <a:pt x="0" y="0"/>
                  </a:lnTo>
                  <a:cubicBezTo>
                    <a:pt x="3809" y="0"/>
                    <a:pt x="6919" y="3050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3" name="Freeform: Shape 852">
              <a:extLst>
                <a:ext uri="{FF2B5EF4-FFF2-40B4-BE49-F238E27FC236}">
                  <a16:creationId xmlns:a16="http://schemas.microsoft.com/office/drawing/2014/main" id="{5B5EFD0F-02E3-4D39-87DB-60CBDF56E9BC}"/>
                </a:ext>
              </a:extLst>
            </p:cNvPr>
            <p:cNvSpPr/>
            <p:nvPr/>
          </p:nvSpPr>
          <p:spPr>
            <a:xfrm>
              <a:off x="9285091" y="5605123"/>
              <a:ext cx="25012" cy="22092"/>
            </a:xfrm>
            <a:custGeom>
              <a:avLst/>
              <a:gdLst>
                <a:gd name="connsiteX0" fmla="*/ 5714 w 25012"/>
                <a:gd name="connsiteY0" fmla="*/ 5206 h 22092"/>
                <a:gd name="connsiteX1" fmla="*/ 0 w 25012"/>
                <a:gd name="connsiteY1" fmla="*/ 11808 h 22092"/>
                <a:gd name="connsiteX2" fmla="*/ 0 w 25012"/>
                <a:gd name="connsiteY2" fmla="*/ 13840 h 22092"/>
                <a:gd name="connsiteX3" fmla="*/ 13967 w 25012"/>
                <a:gd name="connsiteY3" fmla="*/ 22092 h 22092"/>
                <a:gd name="connsiteX4" fmla="*/ 13967 w 25012"/>
                <a:gd name="connsiteY4" fmla="*/ 18156 h 22092"/>
                <a:gd name="connsiteX5" fmla="*/ 20823 w 25012"/>
                <a:gd name="connsiteY5" fmla="*/ 11300 h 22092"/>
                <a:gd name="connsiteX6" fmla="*/ 25013 w 25012"/>
                <a:gd name="connsiteY6" fmla="*/ 12697 h 22092"/>
                <a:gd name="connsiteX7" fmla="*/ 25013 w 25012"/>
                <a:gd name="connsiteY7" fmla="*/ 12697 h 22092"/>
                <a:gd name="connsiteX8" fmla="*/ 2921 w 25012"/>
                <a:gd name="connsiteY8" fmla="*/ 0 h 22092"/>
                <a:gd name="connsiteX9" fmla="*/ 2921 w 25012"/>
                <a:gd name="connsiteY9" fmla="*/ 0 h 22092"/>
                <a:gd name="connsiteX10" fmla="*/ 5714 w 25012"/>
                <a:gd name="connsiteY10" fmla="*/ 5206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12" h="22092">
                  <a:moveTo>
                    <a:pt x="5714" y="5206"/>
                  </a:moveTo>
                  <a:cubicBezTo>
                    <a:pt x="5638" y="8492"/>
                    <a:pt x="3238" y="11261"/>
                    <a:pt x="0" y="11808"/>
                  </a:cubicBezTo>
                  <a:lnTo>
                    <a:pt x="0" y="13840"/>
                  </a:lnTo>
                  <a:lnTo>
                    <a:pt x="13967" y="22092"/>
                  </a:lnTo>
                  <a:lnTo>
                    <a:pt x="13967" y="18156"/>
                  </a:lnTo>
                  <a:cubicBezTo>
                    <a:pt x="13967" y="14370"/>
                    <a:pt x="17039" y="11300"/>
                    <a:pt x="20823" y="11300"/>
                  </a:cubicBezTo>
                  <a:cubicBezTo>
                    <a:pt x="22334" y="11271"/>
                    <a:pt x="23819" y="11764"/>
                    <a:pt x="25013" y="12697"/>
                  </a:cubicBezTo>
                  <a:lnTo>
                    <a:pt x="25013" y="12697"/>
                  </a:lnTo>
                  <a:lnTo>
                    <a:pt x="2921" y="0"/>
                  </a:lnTo>
                  <a:lnTo>
                    <a:pt x="2921" y="0"/>
                  </a:lnTo>
                  <a:cubicBezTo>
                    <a:pt x="4571" y="1237"/>
                    <a:pt x="5600" y="3143"/>
                    <a:pt x="5714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4" name="Freeform: Shape 853">
              <a:extLst>
                <a:ext uri="{FF2B5EF4-FFF2-40B4-BE49-F238E27FC236}">
                  <a16:creationId xmlns:a16="http://schemas.microsoft.com/office/drawing/2014/main" id="{8186C168-352E-4790-8EF0-E1AE8B4EF06A}"/>
                </a:ext>
              </a:extLst>
            </p:cNvPr>
            <p:cNvSpPr/>
            <p:nvPr/>
          </p:nvSpPr>
          <p:spPr>
            <a:xfrm>
              <a:off x="9282044" y="5617185"/>
              <a:ext cx="634" cy="380"/>
            </a:xfrm>
            <a:custGeom>
              <a:avLst/>
              <a:gdLst>
                <a:gd name="connsiteX0" fmla="*/ 635 w 634"/>
                <a:gd name="connsiteY0" fmla="*/ 0 h 380"/>
                <a:gd name="connsiteX1" fmla="*/ 0 w 634"/>
                <a:gd name="connsiteY1" fmla="*/ 0 h 380"/>
                <a:gd name="connsiteX2" fmla="*/ 635 w 634"/>
                <a:gd name="connsiteY2" fmla="*/ 381 h 380"/>
                <a:gd name="connsiteX3" fmla="*/ 635 w 634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5" name="Freeform: Shape 854">
              <a:extLst>
                <a:ext uri="{FF2B5EF4-FFF2-40B4-BE49-F238E27FC236}">
                  <a16:creationId xmlns:a16="http://schemas.microsoft.com/office/drawing/2014/main" id="{D7B68F02-D85E-4EE9-BACA-83EAFC71BF39}"/>
                </a:ext>
              </a:extLst>
            </p:cNvPr>
            <p:cNvSpPr/>
            <p:nvPr/>
          </p:nvSpPr>
          <p:spPr>
            <a:xfrm>
              <a:off x="9271505" y="5604234"/>
              <a:ext cx="19299" cy="13839"/>
            </a:xfrm>
            <a:custGeom>
              <a:avLst/>
              <a:gdLst>
                <a:gd name="connsiteX0" fmla="*/ 0 w 19299"/>
                <a:gd name="connsiteY0" fmla="*/ 12951 h 13839"/>
                <a:gd name="connsiteX1" fmla="*/ 11173 w 19299"/>
                <a:gd name="connsiteY1" fmla="*/ 12951 h 13839"/>
                <a:gd name="connsiteX2" fmla="*/ 11173 w 19299"/>
                <a:gd name="connsiteY2" fmla="*/ 6094 h 13839"/>
                <a:gd name="connsiteX3" fmla="*/ 12177 w 19299"/>
                <a:gd name="connsiteY3" fmla="*/ 4832 h 13839"/>
                <a:gd name="connsiteX4" fmla="*/ 12316 w 19299"/>
                <a:gd name="connsiteY4" fmla="*/ 4825 h 13839"/>
                <a:gd name="connsiteX5" fmla="*/ 13586 w 19299"/>
                <a:gd name="connsiteY5" fmla="*/ 5824 h 13839"/>
                <a:gd name="connsiteX6" fmla="*/ 13586 w 19299"/>
                <a:gd name="connsiteY6" fmla="*/ 6094 h 13839"/>
                <a:gd name="connsiteX7" fmla="*/ 13586 w 19299"/>
                <a:gd name="connsiteY7" fmla="*/ 12697 h 13839"/>
                <a:gd name="connsiteX8" fmla="*/ 19299 w 19299"/>
                <a:gd name="connsiteY8" fmla="*/ 6094 h 13839"/>
                <a:gd name="connsiteX9" fmla="*/ 15490 w 19299"/>
                <a:gd name="connsiteY9" fmla="*/ 0 h 13839"/>
                <a:gd name="connsiteX10" fmla="*/ 14094 w 19299"/>
                <a:gd name="connsiteY10" fmla="*/ 0 h 13839"/>
                <a:gd name="connsiteX11" fmla="*/ 12824 w 19299"/>
                <a:gd name="connsiteY11" fmla="*/ 0 h 13839"/>
                <a:gd name="connsiteX12" fmla="*/ 127 w 19299"/>
                <a:gd name="connsiteY12" fmla="*/ 0 h 13839"/>
                <a:gd name="connsiteX13" fmla="*/ 127 w 19299"/>
                <a:gd name="connsiteY13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299" h="13839">
                  <a:moveTo>
                    <a:pt x="0" y="12951"/>
                  </a:moveTo>
                  <a:lnTo>
                    <a:pt x="11173" y="12951"/>
                  </a:lnTo>
                  <a:lnTo>
                    <a:pt x="11173" y="6094"/>
                  </a:lnTo>
                  <a:cubicBezTo>
                    <a:pt x="11097" y="5467"/>
                    <a:pt x="11554" y="4902"/>
                    <a:pt x="12177" y="4832"/>
                  </a:cubicBezTo>
                  <a:cubicBezTo>
                    <a:pt x="12227" y="4827"/>
                    <a:pt x="12265" y="4825"/>
                    <a:pt x="12316" y="4825"/>
                  </a:cubicBezTo>
                  <a:cubicBezTo>
                    <a:pt x="12938" y="4750"/>
                    <a:pt x="13510" y="5198"/>
                    <a:pt x="13586" y="5824"/>
                  </a:cubicBezTo>
                  <a:cubicBezTo>
                    <a:pt x="13599" y="5914"/>
                    <a:pt x="13599" y="6004"/>
                    <a:pt x="13586" y="6094"/>
                  </a:cubicBezTo>
                  <a:lnTo>
                    <a:pt x="13586" y="12697"/>
                  </a:lnTo>
                  <a:cubicBezTo>
                    <a:pt x="16823" y="12150"/>
                    <a:pt x="19223" y="9380"/>
                    <a:pt x="19299" y="6094"/>
                  </a:cubicBezTo>
                  <a:cubicBezTo>
                    <a:pt x="19248" y="3516"/>
                    <a:pt x="17788" y="1172"/>
                    <a:pt x="15490" y="0"/>
                  </a:cubicBezTo>
                  <a:lnTo>
                    <a:pt x="14094" y="0"/>
                  </a:lnTo>
                  <a:lnTo>
                    <a:pt x="12824" y="0"/>
                  </a:lnTo>
                  <a:lnTo>
                    <a:pt x="127" y="0"/>
                  </a:lnTo>
                  <a:lnTo>
                    <a:pt x="127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6" name="Freeform: Shape 855">
              <a:extLst>
                <a:ext uri="{FF2B5EF4-FFF2-40B4-BE49-F238E27FC236}">
                  <a16:creationId xmlns:a16="http://schemas.microsoft.com/office/drawing/2014/main" id="{F13A9018-9958-420B-87D1-D2DE830EC95B}"/>
                </a:ext>
              </a:extLst>
            </p:cNvPr>
            <p:cNvSpPr/>
            <p:nvPr/>
          </p:nvSpPr>
          <p:spPr>
            <a:xfrm>
              <a:off x="9299058" y="5617352"/>
              <a:ext cx="13895" cy="819534"/>
            </a:xfrm>
            <a:custGeom>
              <a:avLst/>
              <a:gdLst>
                <a:gd name="connsiteX0" fmla="*/ 0 w 13895"/>
                <a:gd name="connsiteY0" fmla="*/ 5927 h 819534"/>
                <a:gd name="connsiteX1" fmla="*/ 0 w 13895"/>
                <a:gd name="connsiteY1" fmla="*/ 819535 h 819534"/>
                <a:gd name="connsiteX2" fmla="*/ 13839 w 13895"/>
                <a:gd name="connsiteY2" fmla="*/ 819535 h 819534"/>
                <a:gd name="connsiteX3" fmla="*/ 13839 w 13895"/>
                <a:gd name="connsiteY3" fmla="*/ 6943 h 819534"/>
                <a:gd name="connsiteX4" fmla="*/ 13839 w 13895"/>
                <a:gd name="connsiteY4" fmla="*/ 6054 h 819534"/>
                <a:gd name="connsiteX5" fmla="*/ 13839 w 13895"/>
                <a:gd name="connsiteY5" fmla="*/ 4784 h 819534"/>
                <a:gd name="connsiteX6" fmla="*/ 13839 w 13895"/>
                <a:gd name="connsiteY6" fmla="*/ 3515 h 819534"/>
                <a:gd name="connsiteX7" fmla="*/ 13077 w 13895"/>
                <a:gd name="connsiteY7" fmla="*/ 2499 h 819534"/>
                <a:gd name="connsiteX8" fmla="*/ 12061 w 13895"/>
                <a:gd name="connsiteY8" fmla="*/ 1483 h 819534"/>
                <a:gd name="connsiteX9" fmla="*/ 7872 w 13895"/>
                <a:gd name="connsiteY9" fmla="*/ 86 h 819534"/>
                <a:gd name="connsiteX10" fmla="*/ 25 w 13895"/>
                <a:gd name="connsiteY10" fmla="*/ 5778 h 819534"/>
                <a:gd name="connsiteX11" fmla="*/ 0 w 13895"/>
                <a:gd name="connsiteY11" fmla="*/ 5927 h 819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5" h="819534">
                  <a:moveTo>
                    <a:pt x="0" y="5927"/>
                  </a:moveTo>
                  <a:lnTo>
                    <a:pt x="0" y="819535"/>
                  </a:lnTo>
                  <a:lnTo>
                    <a:pt x="13839" y="819535"/>
                  </a:lnTo>
                  <a:lnTo>
                    <a:pt x="13839" y="6943"/>
                  </a:lnTo>
                  <a:cubicBezTo>
                    <a:pt x="13839" y="6943"/>
                    <a:pt x="13839" y="6943"/>
                    <a:pt x="13839" y="6054"/>
                  </a:cubicBezTo>
                  <a:lnTo>
                    <a:pt x="13839" y="4784"/>
                  </a:lnTo>
                  <a:cubicBezTo>
                    <a:pt x="13915" y="4364"/>
                    <a:pt x="13915" y="3935"/>
                    <a:pt x="13839" y="3515"/>
                  </a:cubicBezTo>
                  <a:lnTo>
                    <a:pt x="13077" y="2499"/>
                  </a:lnTo>
                  <a:cubicBezTo>
                    <a:pt x="12773" y="2129"/>
                    <a:pt x="12430" y="1789"/>
                    <a:pt x="12061" y="1483"/>
                  </a:cubicBezTo>
                  <a:cubicBezTo>
                    <a:pt x="10868" y="550"/>
                    <a:pt x="9382" y="57"/>
                    <a:pt x="7872" y="86"/>
                  </a:cubicBezTo>
                  <a:cubicBezTo>
                    <a:pt x="4126" y="-509"/>
                    <a:pt x="622" y="2039"/>
                    <a:pt x="25" y="5778"/>
                  </a:cubicBezTo>
                  <a:cubicBezTo>
                    <a:pt x="12" y="5828"/>
                    <a:pt x="0" y="5877"/>
                    <a:pt x="0" y="5927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7" name="Freeform: Shape 856">
              <a:extLst>
                <a:ext uri="{FF2B5EF4-FFF2-40B4-BE49-F238E27FC236}">
                  <a16:creationId xmlns:a16="http://schemas.microsoft.com/office/drawing/2014/main" id="{B09CCE08-332E-4546-8210-E744FB859EED}"/>
                </a:ext>
              </a:extLst>
            </p:cNvPr>
            <p:cNvSpPr/>
            <p:nvPr/>
          </p:nvSpPr>
          <p:spPr>
            <a:xfrm>
              <a:off x="9282666" y="5609051"/>
              <a:ext cx="2433" cy="827835"/>
            </a:xfrm>
            <a:custGeom>
              <a:avLst/>
              <a:gdLst>
                <a:gd name="connsiteX0" fmla="*/ 12 w 2433"/>
                <a:gd name="connsiteY0" fmla="*/ 827836 h 827835"/>
                <a:gd name="connsiteX1" fmla="*/ 2425 w 2433"/>
                <a:gd name="connsiteY1" fmla="*/ 827836 h 827835"/>
                <a:gd name="connsiteX2" fmla="*/ 2425 w 2433"/>
                <a:gd name="connsiteY2" fmla="*/ 1277 h 827835"/>
                <a:gd name="connsiteX3" fmla="*/ 1422 w 2433"/>
                <a:gd name="connsiteY3" fmla="*/ 8 h 827835"/>
                <a:gd name="connsiteX4" fmla="*/ 1155 w 2433"/>
                <a:gd name="connsiteY4" fmla="*/ 8 h 827835"/>
                <a:gd name="connsiteX5" fmla="*/ 0 w 2433"/>
                <a:gd name="connsiteY5" fmla="*/ 1143 h 827835"/>
                <a:gd name="connsiteX6" fmla="*/ 12 w 2433"/>
                <a:gd name="connsiteY6" fmla="*/ 1277 h 827835"/>
                <a:gd name="connsiteX7" fmla="*/ 12 w 2433"/>
                <a:gd name="connsiteY7" fmla="*/ 827836 h 827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827835">
                  <a:moveTo>
                    <a:pt x="12" y="827836"/>
                  </a:moveTo>
                  <a:lnTo>
                    <a:pt x="2425" y="827836"/>
                  </a:lnTo>
                  <a:lnTo>
                    <a:pt x="2425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3" y="-3"/>
                    <a:pt x="1244" y="-3"/>
                    <a:pt x="1155" y="8"/>
                  </a:cubicBezTo>
                  <a:cubicBezTo>
                    <a:pt x="521" y="4"/>
                    <a:pt x="12" y="512"/>
                    <a:pt x="0" y="1143"/>
                  </a:cubicBezTo>
                  <a:cubicBezTo>
                    <a:pt x="0" y="1188"/>
                    <a:pt x="12" y="1233"/>
                    <a:pt x="12" y="1277"/>
                  </a:cubicBezTo>
                  <a:lnTo>
                    <a:pt x="12" y="8278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8" name="Freeform: Shape 857">
              <a:extLst>
                <a:ext uri="{FF2B5EF4-FFF2-40B4-BE49-F238E27FC236}">
                  <a16:creationId xmlns:a16="http://schemas.microsoft.com/office/drawing/2014/main" id="{FB2001C5-A4EA-4BA8-8E9C-B98D229A0330}"/>
                </a:ext>
              </a:extLst>
            </p:cNvPr>
            <p:cNvSpPr/>
            <p:nvPr/>
          </p:nvSpPr>
          <p:spPr>
            <a:xfrm>
              <a:off x="9409265" y="5611471"/>
              <a:ext cx="13838" cy="166200"/>
            </a:xfrm>
            <a:custGeom>
              <a:avLst/>
              <a:gdLst>
                <a:gd name="connsiteX0" fmla="*/ 13839 w 13838"/>
                <a:gd name="connsiteY0" fmla="*/ 166201 h 166200"/>
                <a:gd name="connsiteX1" fmla="*/ 13839 w 13838"/>
                <a:gd name="connsiteY1" fmla="*/ 6856 h 166200"/>
                <a:gd name="connsiteX2" fmla="*/ 6856 w 13838"/>
                <a:gd name="connsiteY2" fmla="*/ 6856 h 166200"/>
                <a:gd name="connsiteX3" fmla="*/ 0 w 13838"/>
                <a:gd name="connsiteY3" fmla="*/ 0 h 166200"/>
                <a:gd name="connsiteX4" fmla="*/ 0 w 13838"/>
                <a:gd name="connsiteY4" fmla="*/ 166201 h 166200"/>
                <a:gd name="connsiteX5" fmla="*/ 13839 w 13838"/>
                <a:gd name="connsiteY5" fmla="*/ 166201 h 16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166200">
                  <a:moveTo>
                    <a:pt x="13839" y="166201"/>
                  </a:moveTo>
                  <a:lnTo>
                    <a:pt x="13839" y="6856"/>
                  </a:lnTo>
                  <a:lnTo>
                    <a:pt x="6856" y="6856"/>
                  </a:lnTo>
                  <a:cubicBezTo>
                    <a:pt x="3073" y="6856"/>
                    <a:pt x="0" y="3786"/>
                    <a:pt x="0" y="0"/>
                  </a:cubicBezTo>
                  <a:lnTo>
                    <a:pt x="0" y="166201"/>
                  </a:lnTo>
                  <a:lnTo>
                    <a:pt x="13839" y="1662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9" name="Freeform: Shape 858">
              <a:extLst>
                <a:ext uri="{FF2B5EF4-FFF2-40B4-BE49-F238E27FC236}">
                  <a16:creationId xmlns:a16="http://schemas.microsoft.com/office/drawing/2014/main" id="{887F25A3-1B3F-401D-892B-874B69FC7E09}"/>
                </a:ext>
              </a:extLst>
            </p:cNvPr>
            <p:cNvSpPr/>
            <p:nvPr/>
          </p:nvSpPr>
          <p:spPr>
            <a:xfrm>
              <a:off x="9432880" y="6437903"/>
              <a:ext cx="25393" cy="5459"/>
            </a:xfrm>
            <a:custGeom>
              <a:avLst/>
              <a:gdLst>
                <a:gd name="connsiteX0" fmla="*/ 18918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918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918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48" y="4685"/>
                    <a:pt x="19845" y="2793"/>
                    <a:pt x="1891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0" name="Freeform: Shape 859">
              <a:extLst>
                <a:ext uri="{FF2B5EF4-FFF2-40B4-BE49-F238E27FC236}">
                  <a16:creationId xmlns:a16="http://schemas.microsoft.com/office/drawing/2014/main" id="{E464577D-FA89-4238-91F0-6EC775DAAB2B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1" name="Freeform: Shape 860">
              <a:extLst>
                <a:ext uri="{FF2B5EF4-FFF2-40B4-BE49-F238E27FC236}">
                  <a16:creationId xmlns:a16="http://schemas.microsoft.com/office/drawing/2014/main" id="{ADF83C86-F064-4705-8462-D7D8D1A281C0}"/>
                </a:ext>
              </a:extLst>
            </p:cNvPr>
            <p:cNvSpPr/>
            <p:nvPr/>
          </p:nvSpPr>
          <p:spPr>
            <a:xfrm>
              <a:off x="9424754" y="6428761"/>
              <a:ext cx="33392" cy="6729"/>
            </a:xfrm>
            <a:custGeom>
              <a:avLst/>
              <a:gdLst>
                <a:gd name="connsiteX0" fmla="*/ 33392 w 33392"/>
                <a:gd name="connsiteY0" fmla="*/ 0 h 6729"/>
                <a:gd name="connsiteX1" fmla="*/ 33392 w 33392"/>
                <a:gd name="connsiteY1" fmla="*/ 0 h 6729"/>
                <a:gd name="connsiteX2" fmla="*/ 1143 w 33392"/>
                <a:gd name="connsiteY2" fmla="*/ 1016 h 6729"/>
                <a:gd name="connsiteX3" fmla="*/ 0 w 33392"/>
                <a:gd name="connsiteY3" fmla="*/ 1016 h 6729"/>
                <a:gd name="connsiteX4" fmla="*/ 1396 w 33392"/>
                <a:gd name="connsiteY4" fmla="*/ 1016 h 6729"/>
                <a:gd name="connsiteX5" fmla="*/ 7999 w 33392"/>
                <a:gd name="connsiteY5" fmla="*/ 6729 h 6729"/>
                <a:gd name="connsiteX6" fmla="*/ 26790 w 33392"/>
                <a:gd name="connsiteY6" fmla="*/ 6729 h 6729"/>
                <a:gd name="connsiteX7" fmla="*/ 33392 w 33392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392" h="6729">
                  <a:moveTo>
                    <a:pt x="33392" y="0"/>
                  </a:moveTo>
                  <a:lnTo>
                    <a:pt x="33392" y="0"/>
                  </a:lnTo>
                  <a:lnTo>
                    <a:pt x="1143" y="1016"/>
                  </a:lnTo>
                  <a:lnTo>
                    <a:pt x="0" y="1016"/>
                  </a:lnTo>
                  <a:lnTo>
                    <a:pt x="1396" y="1016"/>
                  </a:lnTo>
                  <a:cubicBezTo>
                    <a:pt x="4685" y="1092"/>
                    <a:pt x="7453" y="3492"/>
                    <a:pt x="7999" y="6729"/>
                  </a:cubicBezTo>
                  <a:lnTo>
                    <a:pt x="26790" y="6729"/>
                  </a:lnTo>
                  <a:cubicBezTo>
                    <a:pt x="26917" y="3111"/>
                    <a:pt x="29787" y="190"/>
                    <a:pt x="333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2" name="Freeform: Shape 861">
              <a:extLst>
                <a:ext uri="{FF2B5EF4-FFF2-40B4-BE49-F238E27FC236}">
                  <a16:creationId xmlns:a16="http://schemas.microsoft.com/office/drawing/2014/main" id="{CE314E15-B8BD-4804-BF42-1968D09AE392}"/>
                </a:ext>
              </a:extLst>
            </p:cNvPr>
            <p:cNvSpPr/>
            <p:nvPr/>
          </p:nvSpPr>
          <p:spPr>
            <a:xfrm>
              <a:off x="9432499" y="6435744"/>
              <a:ext cx="18918" cy="2412"/>
            </a:xfrm>
            <a:custGeom>
              <a:avLst/>
              <a:gdLst>
                <a:gd name="connsiteX0" fmla="*/ 18792 w 18918"/>
                <a:gd name="connsiteY0" fmla="*/ 0 h 2412"/>
                <a:gd name="connsiteX1" fmla="*/ 18792 w 18918"/>
                <a:gd name="connsiteY1" fmla="*/ 0 h 2412"/>
                <a:gd name="connsiteX2" fmla="*/ 0 w 18918"/>
                <a:gd name="connsiteY2" fmla="*/ 0 h 2412"/>
                <a:gd name="connsiteX3" fmla="*/ 0 w 18918"/>
                <a:gd name="connsiteY3" fmla="*/ 1270 h 2412"/>
                <a:gd name="connsiteX4" fmla="*/ 0 w 18918"/>
                <a:gd name="connsiteY4" fmla="*/ 2412 h 2412"/>
                <a:gd name="connsiteX5" fmla="*/ 18919 w 18918"/>
                <a:gd name="connsiteY5" fmla="*/ 2412 h 2412"/>
                <a:gd name="connsiteX6" fmla="*/ 18792 w 18918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18" h="2412">
                  <a:moveTo>
                    <a:pt x="18792" y="0"/>
                  </a:moveTo>
                  <a:lnTo>
                    <a:pt x="18792" y="0"/>
                  </a:lnTo>
                  <a:lnTo>
                    <a:pt x="0" y="0"/>
                  </a:lnTo>
                  <a:cubicBezTo>
                    <a:pt x="77" y="419"/>
                    <a:pt x="77" y="851"/>
                    <a:pt x="0" y="1270"/>
                  </a:cubicBezTo>
                  <a:lnTo>
                    <a:pt x="0" y="2412"/>
                  </a:lnTo>
                  <a:lnTo>
                    <a:pt x="18919" y="2412"/>
                  </a:lnTo>
                  <a:cubicBezTo>
                    <a:pt x="18715" y="1625"/>
                    <a:pt x="18665" y="800"/>
                    <a:pt x="187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3" name="Freeform: Shape 862">
              <a:extLst>
                <a:ext uri="{FF2B5EF4-FFF2-40B4-BE49-F238E27FC236}">
                  <a16:creationId xmlns:a16="http://schemas.microsoft.com/office/drawing/2014/main" id="{5FADDA1D-A74D-405A-AFFE-4E81A946C538}"/>
                </a:ext>
              </a:extLst>
            </p:cNvPr>
            <p:cNvSpPr/>
            <p:nvPr/>
          </p:nvSpPr>
          <p:spPr>
            <a:xfrm>
              <a:off x="11160392" y="6430285"/>
              <a:ext cx="64372" cy="11766"/>
            </a:xfrm>
            <a:custGeom>
              <a:avLst/>
              <a:gdLst>
                <a:gd name="connsiteX0" fmla="*/ 64372 w 64372"/>
                <a:gd name="connsiteY0" fmla="*/ 0 h 11766"/>
                <a:gd name="connsiteX1" fmla="*/ 0 w 64372"/>
                <a:gd name="connsiteY1" fmla="*/ 0 h 11766"/>
                <a:gd name="connsiteX2" fmla="*/ 3809 w 64372"/>
                <a:gd name="connsiteY2" fmla="*/ 0 h 11766"/>
                <a:gd name="connsiteX3" fmla="*/ 4952 w 64372"/>
                <a:gd name="connsiteY3" fmla="*/ 0 h 11766"/>
                <a:gd name="connsiteX4" fmla="*/ 6221 w 64372"/>
                <a:gd name="connsiteY4" fmla="*/ 0 h 11766"/>
                <a:gd name="connsiteX5" fmla="*/ 7364 w 64372"/>
                <a:gd name="connsiteY5" fmla="*/ 762 h 11766"/>
                <a:gd name="connsiteX6" fmla="*/ 8379 w 64372"/>
                <a:gd name="connsiteY6" fmla="*/ 1524 h 11766"/>
                <a:gd name="connsiteX7" fmla="*/ 9141 w 64372"/>
                <a:gd name="connsiteY7" fmla="*/ 2666 h 11766"/>
                <a:gd name="connsiteX8" fmla="*/ 9777 w 64372"/>
                <a:gd name="connsiteY8" fmla="*/ 3809 h 11766"/>
                <a:gd name="connsiteX9" fmla="*/ 9777 w 64372"/>
                <a:gd name="connsiteY9" fmla="*/ 5206 h 11766"/>
                <a:gd name="connsiteX10" fmla="*/ 9777 w 64372"/>
                <a:gd name="connsiteY10" fmla="*/ 6221 h 11766"/>
                <a:gd name="connsiteX11" fmla="*/ 9777 w 64372"/>
                <a:gd name="connsiteY11" fmla="*/ 6221 h 11766"/>
                <a:gd name="connsiteX12" fmla="*/ 9777 w 64372"/>
                <a:gd name="connsiteY12" fmla="*/ 6221 h 11766"/>
                <a:gd name="connsiteX13" fmla="*/ 9777 w 64372"/>
                <a:gd name="connsiteY13" fmla="*/ 7491 h 11766"/>
                <a:gd name="connsiteX14" fmla="*/ 9777 w 64372"/>
                <a:gd name="connsiteY14" fmla="*/ 8634 h 11766"/>
                <a:gd name="connsiteX15" fmla="*/ 8888 w 64372"/>
                <a:gd name="connsiteY15" fmla="*/ 9903 h 11766"/>
                <a:gd name="connsiteX16" fmla="*/ 8888 w 64372"/>
                <a:gd name="connsiteY16" fmla="*/ 10665 h 11766"/>
                <a:gd name="connsiteX17" fmla="*/ 7491 w 64372"/>
                <a:gd name="connsiteY17" fmla="*/ 11681 h 11766"/>
                <a:gd name="connsiteX18" fmla="*/ 6730 w 64372"/>
                <a:gd name="connsiteY18" fmla="*/ 11681 h 11766"/>
                <a:gd name="connsiteX19" fmla="*/ 5587 w 64372"/>
                <a:gd name="connsiteY19" fmla="*/ 11681 h 11766"/>
                <a:gd name="connsiteX20" fmla="*/ 58913 w 64372"/>
                <a:gd name="connsiteY20" fmla="*/ 11681 h 11766"/>
                <a:gd name="connsiteX21" fmla="*/ 58913 w 64372"/>
                <a:gd name="connsiteY21" fmla="*/ 6602 h 11766"/>
                <a:gd name="connsiteX22" fmla="*/ 64372 w 64372"/>
                <a:gd name="connsiteY22" fmla="*/ 0 h 1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4372" h="11766">
                  <a:moveTo>
                    <a:pt x="64372" y="0"/>
                  </a:move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lnTo>
                    <a:pt x="9141" y="2666"/>
                  </a:lnTo>
                  <a:cubicBezTo>
                    <a:pt x="9395" y="3022"/>
                    <a:pt x="9612" y="3403"/>
                    <a:pt x="9777" y="3809"/>
                  </a:cubicBezTo>
                  <a:cubicBezTo>
                    <a:pt x="9777" y="3809"/>
                    <a:pt x="9777" y="4698"/>
                    <a:pt x="9777" y="5206"/>
                  </a:cubicBezTo>
                  <a:cubicBezTo>
                    <a:pt x="9827" y="5536"/>
                    <a:pt x="9827" y="589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lnTo>
                    <a:pt x="9777" y="7491"/>
                  </a:lnTo>
                  <a:cubicBezTo>
                    <a:pt x="9777" y="7491"/>
                    <a:pt x="9777" y="8253"/>
                    <a:pt x="9777" y="8634"/>
                  </a:cubicBezTo>
                  <a:cubicBezTo>
                    <a:pt x="9447" y="9040"/>
                    <a:pt x="9154" y="9459"/>
                    <a:pt x="8888" y="9903"/>
                  </a:cubicBezTo>
                  <a:lnTo>
                    <a:pt x="8888" y="10665"/>
                  </a:lnTo>
                  <a:lnTo>
                    <a:pt x="7491" y="11681"/>
                  </a:lnTo>
                  <a:cubicBezTo>
                    <a:pt x="7491" y="11681"/>
                    <a:pt x="7491" y="11681"/>
                    <a:pt x="6730" y="11681"/>
                  </a:cubicBezTo>
                  <a:cubicBezTo>
                    <a:pt x="6361" y="11795"/>
                    <a:pt x="5955" y="11795"/>
                    <a:pt x="5587" y="11681"/>
                  </a:cubicBezTo>
                  <a:lnTo>
                    <a:pt x="58913" y="11681"/>
                  </a:lnTo>
                  <a:lnTo>
                    <a:pt x="58913" y="6602"/>
                  </a:lnTo>
                  <a:cubicBezTo>
                    <a:pt x="58963" y="3390"/>
                    <a:pt x="61236" y="648"/>
                    <a:pt x="643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4" name="Freeform: Shape 863">
              <a:extLst>
                <a:ext uri="{FF2B5EF4-FFF2-40B4-BE49-F238E27FC236}">
                  <a16:creationId xmlns:a16="http://schemas.microsoft.com/office/drawing/2014/main" id="{E41E3A7D-A607-4CAC-A043-F44B4964E1A0}"/>
                </a:ext>
              </a:extLst>
            </p:cNvPr>
            <p:cNvSpPr/>
            <p:nvPr/>
          </p:nvSpPr>
          <p:spPr>
            <a:xfrm>
              <a:off x="10477818" y="5843441"/>
              <a:ext cx="2412" cy="273614"/>
            </a:xfrm>
            <a:custGeom>
              <a:avLst/>
              <a:gdLst>
                <a:gd name="connsiteX0" fmla="*/ 1143 w 2412"/>
                <a:gd name="connsiteY0" fmla="*/ 273361 h 273614"/>
                <a:gd name="connsiteX1" fmla="*/ 2412 w 2412"/>
                <a:gd name="connsiteY1" fmla="*/ 273361 h 273614"/>
                <a:gd name="connsiteX2" fmla="*/ 2412 w 2412"/>
                <a:gd name="connsiteY2" fmla="*/ 0 h 273614"/>
                <a:gd name="connsiteX3" fmla="*/ 1143 w 2412"/>
                <a:gd name="connsiteY3" fmla="*/ 0 h 273614"/>
                <a:gd name="connsiteX4" fmla="*/ 0 w 2412"/>
                <a:gd name="connsiteY4" fmla="*/ 0 h 273614"/>
                <a:gd name="connsiteX5" fmla="*/ 0 w 2412"/>
                <a:gd name="connsiteY5" fmla="*/ 273615 h 27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614">
                  <a:moveTo>
                    <a:pt x="1143" y="273361"/>
                  </a:moveTo>
                  <a:lnTo>
                    <a:pt x="2412" y="273361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2736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5" name="Freeform: Shape 864">
              <a:extLst>
                <a:ext uri="{FF2B5EF4-FFF2-40B4-BE49-F238E27FC236}">
                  <a16:creationId xmlns:a16="http://schemas.microsoft.com/office/drawing/2014/main" id="{1EF34B44-369E-49D9-A310-783E06DB78FB}"/>
                </a:ext>
              </a:extLst>
            </p:cNvPr>
            <p:cNvSpPr/>
            <p:nvPr/>
          </p:nvSpPr>
          <p:spPr>
            <a:xfrm>
              <a:off x="10468930" y="5620518"/>
              <a:ext cx="17141" cy="21933"/>
            </a:xfrm>
            <a:custGeom>
              <a:avLst/>
              <a:gdLst>
                <a:gd name="connsiteX0" fmla="*/ 0 w 17141"/>
                <a:gd name="connsiteY0" fmla="*/ 6063 h 21933"/>
                <a:gd name="connsiteX1" fmla="*/ 1143 w 17141"/>
                <a:gd name="connsiteY1" fmla="*/ 11522 h 21933"/>
                <a:gd name="connsiteX2" fmla="*/ 3174 w 17141"/>
                <a:gd name="connsiteY2" fmla="*/ 21934 h 21933"/>
                <a:gd name="connsiteX3" fmla="*/ 3174 w 17141"/>
                <a:gd name="connsiteY3" fmla="*/ 21299 h 21933"/>
                <a:gd name="connsiteX4" fmla="*/ 5841 w 17141"/>
                <a:gd name="connsiteY4" fmla="*/ 16474 h 21933"/>
                <a:gd name="connsiteX5" fmla="*/ 5841 w 17141"/>
                <a:gd name="connsiteY5" fmla="*/ 5047 h 21933"/>
                <a:gd name="connsiteX6" fmla="*/ 7110 w 17141"/>
                <a:gd name="connsiteY6" fmla="*/ 3777 h 21933"/>
                <a:gd name="connsiteX7" fmla="*/ 8253 w 17141"/>
                <a:gd name="connsiteY7" fmla="*/ 5047 h 21933"/>
                <a:gd name="connsiteX8" fmla="*/ 8253 w 17141"/>
                <a:gd name="connsiteY8" fmla="*/ 15077 h 21933"/>
                <a:gd name="connsiteX9" fmla="*/ 10284 w 17141"/>
                <a:gd name="connsiteY9" fmla="*/ 15077 h 21933"/>
                <a:gd name="connsiteX10" fmla="*/ 17141 w 17141"/>
                <a:gd name="connsiteY10" fmla="*/ 21299 h 21933"/>
                <a:gd name="connsiteX11" fmla="*/ 17141 w 17141"/>
                <a:gd name="connsiteY11" fmla="*/ 21299 h 21933"/>
                <a:gd name="connsiteX12" fmla="*/ 13840 w 17141"/>
                <a:gd name="connsiteY12" fmla="*/ 4793 h 21933"/>
                <a:gd name="connsiteX13" fmla="*/ 13840 w 17141"/>
                <a:gd name="connsiteY13" fmla="*/ 4031 h 21933"/>
                <a:gd name="connsiteX14" fmla="*/ 13840 w 17141"/>
                <a:gd name="connsiteY14" fmla="*/ 2762 h 21933"/>
                <a:gd name="connsiteX15" fmla="*/ 13078 w 17141"/>
                <a:gd name="connsiteY15" fmla="*/ 1746 h 21933"/>
                <a:gd name="connsiteX16" fmla="*/ 12189 w 17141"/>
                <a:gd name="connsiteY16" fmla="*/ 857 h 21933"/>
                <a:gd name="connsiteX17" fmla="*/ 11046 w 17141"/>
                <a:gd name="connsiteY17" fmla="*/ 95 h 21933"/>
                <a:gd name="connsiteX18" fmla="*/ 9904 w 17141"/>
                <a:gd name="connsiteY18" fmla="*/ 95 h 21933"/>
                <a:gd name="connsiteX19" fmla="*/ 8507 w 17141"/>
                <a:gd name="connsiteY19" fmla="*/ 95 h 21933"/>
                <a:gd name="connsiteX20" fmla="*/ 6475 w 17141"/>
                <a:gd name="connsiteY20" fmla="*/ 95 h 21933"/>
                <a:gd name="connsiteX21" fmla="*/ 0 w 17141"/>
                <a:gd name="connsiteY21" fmla="*/ 6063 h 2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141" h="21933">
                  <a:moveTo>
                    <a:pt x="0" y="6063"/>
                  </a:moveTo>
                  <a:lnTo>
                    <a:pt x="1143" y="11522"/>
                  </a:lnTo>
                  <a:lnTo>
                    <a:pt x="3174" y="21934"/>
                  </a:lnTo>
                  <a:lnTo>
                    <a:pt x="3174" y="21299"/>
                  </a:lnTo>
                  <a:cubicBezTo>
                    <a:pt x="3365" y="19393"/>
                    <a:pt x="4330" y="17649"/>
                    <a:pt x="5841" y="16474"/>
                  </a:cubicBezTo>
                  <a:lnTo>
                    <a:pt x="5841" y="5047"/>
                  </a:lnTo>
                  <a:cubicBezTo>
                    <a:pt x="5841" y="4346"/>
                    <a:pt x="6412" y="3777"/>
                    <a:pt x="7110" y="3777"/>
                  </a:cubicBezTo>
                  <a:cubicBezTo>
                    <a:pt x="7758" y="3843"/>
                    <a:pt x="8253" y="4393"/>
                    <a:pt x="8253" y="5047"/>
                  </a:cubicBezTo>
                  <a:lnTo>
                    <a:pt x="8253" y="15077"/>
                  </a:lnTo>
                  <a:lnTo>
                    <a:pt x="10284" y="15077"/>
                  </a:lnTo>
                  <a:cubicBezTo>
                    <a:pt x="13814" y="15121"/>
                    <a:pt x="16760" y="17791"/>
                    <a:pt x="17141" y="21299"/>
                  </a:cubicBezTo>
                  <a:cubicBezTo>
                    <a:pt x="17141" y="21299"/>
                    <a:pt x="17141" y="21299"/>
                    <a:pt x="17141" y="21299"/>
                  </a:cubicBezTo>
                  <a:lnTo>
                    <a:pt x="13840" y="4793"/>
                  </a:lnTo>
                  <a:cubicBezTo>
                    <a:pt x="13840" y="4793"/>
                    <a:pt x="13840" y="4793"/>
                    <a:pt x="13840" y="4031"/>
                  </a:cubicBezTo>
                  <a:cubicBezTo>
                    <a:pt x="13814" y="3608"/>
                    <a:pt x="13814" y="3184"/>
                    <a:pt x="13840" y="2762"/>
                  </a:cubicBezTo>
                  <a:lnTo>
                    <a:pt x="13078" y="1746"/>
                  </a:lnTo>
                  <a:cubicBezTo>
                    <a:pt x="12811" y="1418"/>
                    <a:pt x="12519" y="1120"/>
                    <a:pt x="12189" y="857"/>
                  </a:cubicBezTo>
                  <a:lnTo>
                    <a:pt x="11046" y="95"/>
                  </a:lnTo>
                  <a:lnTo>
                    <a:pt x="9904" y="95"/>
                  </a:lnTo>
                  <a:lnTo>
                    <a:pt x="8507" y="95"/>
                  </a:lnTo>
                  <a:cubicBezTo>
                    <a:pt x="7834" y="-32"/>
                    <a:pt x="7149" y="-32"/>
                    <a:pt x="6475" y="95"/>
                  </a:cubicBezTo>
                  <a:cubicBezTo>
                    <a:pt x="3174" y="301"/>
                    <a:pt x="470" y="2792"/>
                    <a:pt x="0" y="6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6" name="Freeform: Shape 865">
              <a:extLst>
                <a:ext uri="{FF2B5EF4-FFF2-40B4-BE49-F238E27FC236}">
                  <a16:creationId xmlns:a16="http://schemas.microsoft.com/office/drawing/2014/main" id="{8FEC224E-432E-48AF-A455-34136A216565}"/>
                </a:ext>
              </a:extLst>
            </p:cNvPr>
            <p:cNvSpPr/>
            <p:nvPr/>
          </p:nvSpPr>
          <p:spPr>
            <a:xfrm>
              <a:off x="10474517" y="5623914"/>
              <a:ext cx="2412" cy="13077"/>
            </a:xfrm>
            <a:custGeom>
              <a:avLst/>
              <a:gdLst>
                <a:gd name="connsiteX0" fmla="*/ 2412 w 2412"/>
                <a:gd name="connsiteY0" fmla="*/ 1270 h 13077"/>
                <a:gd name="connsiteX1" fmla="*/ 1270 w 2412"/>
                <a:gd name="connsiteY1" fmla="*/ 0 h 13077"/>
                <a:gd name="connsiteX2" fmla="*/ 0 w 2412"/>
                <a:gd name="connsiteY2" fmla="*/ 1270 h 13077"/>
                <a:gd name="connsiteX3" fmla="*/ 0 w 2412"/>
                <a:gd name="connsiteY3" fmla="*/ 13078 h 13077"/>
                <a:gd name="connsiteX4" fmla="*/ 2412 w 2412"/>
                <a:gd name="connsiteY4" fmla="*/ 11681 h 1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3077">
                  <a:moveTo>
                    <a:pt x="2412" y="1270"/>
                  </a:moveTo>
                  <a:cubicBezTo>
                    <a:pt x="2412" y="616"/>
                    <a:pt x="1917" y="66"/>
                    <a:pt x="1270" y="0"/>
                  </a:cubicBezTo>
                  <a:cubicBezTo>
                    <a:pt x="572" y="0"/>
                    <a:pt x="0" y="569"/>
                    <a:pt x="0" y="1270"/>
                  </a:cubicBezTo>
                  <a:lnTo>
                    <a:pt x="0" y="13078"/>
                  </a:lnTo>
                  <a:cubicBezTo>
                    <a:pt x="724" y="12491"/>
                    <a:pt x="1537" y="12020"/>
                    <a:pt x="2412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7" name="Freeform: Shape 866">
              <a:extLst>
                <a:ext uri="{FF2B5EF4-FFF2-40B4-BE49-F238E27FC236}">
                  <a16:creationId xmlns:a16="http://schemas.microsoft.com/office/drawing/2014/main" id="{B21ED556-6E9B-4DBA-A648-DB182C417554}"/>
                </a:ext>
              </a:extLst>
            </p:cNvPr>
            <p:cNvSpPr/>
            <p:nvPr/>
          </p:nvSpPr>
          <p:spPr>
            <a:xfrm>
              <a:off x="10795997" y="5655308"/>
              <a:ext cx="185498" cy="13933"/>
            </a:xfrm>
            <a:custGeom>
              <a:avLst/>
              <a:gdLst>
                <a:gd name="connsiteX0" fmla="*/ 7364 w 185498"/>
                <a:gd name="connsiteY0" fmla="*/ 8601 h 13933"/>
                <a:gd name="connsiteX1" fmla="*/ 6095 w 185498"/>
                <a:gd name="connsiteY1" fmla="*/ 13934 h 13933"/>
                <a:gd name="connsiteX2" fmla="*/ 178643 w 185498"/>
                <a:gd name="connsiteY2" fmla="*/ 13934 h 13933"/>
                <a:gd name="connsiteX3" fmla="*/ 178643 w 185498"/>
                <a:gd name="connsiteY3" fmla="*/ 7077 h 13933"/>
                <a:gd name="connsiteX4" fmla="*/ 185499 w 185498"/>
                <a:gd name="connsiteY4" fmla="*/ 94 h 13933"/>
                <a:gd name="connsiteX5" fmla="*/ 0 w 185498"/>
                <a:gd name="connsiteY5" fmla="*/ 94 h 13933"/>
                <a:gd name="connsiteX6" fmla="*/ 2158 w 185498"/>
                <a:gd name="connsiteY6" fmla="*/ 94 h 13933"/>
                <a:gd name="connsiteX7" fmla="*/ 7402 w 185498"/>
                <a:gd name="connsiteY7" fmla="*/ 8466 h 13933"/>
                <a:gd name="connsiteX8" fmla="*/ 7364 w 185498"/>
                <a:gd name="connsiteY8" fmla="*/ 8601 h 1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498" h="13933">
                  <a:moveTo>
                    <a:pt x="7364" y="8601"/>
                  </a:moveTo>
                  <a:lnTo>
                    <a:pt x="6095" y="13934"/>
                  </a:lnTo>
                  <a:lnTo>
                    <a:pt x="178643" y="13934"/>
                  </a:lnTo>
                  <a:lnTo>
                    <a:pt x="178643" y="7077"/>
                  </a:lnTo>
                  <a:cubicBezTo>
                    <a:pt x="178643" y="3270"/>
                    <a:pt x="181690" y="164"/>
                    <a:pt x="185499" y="94"/>
                  </a:cubicBezTo>
                  <a:lnTo>
                    <a:pt x="0" y="94"/>
                  </a:lnTo>
                  <a:cubicBezTo>
                    <a:pt x="711" y="-31"/>
                    <a:pt x="1448" y="-31"/>
                    <a:pt x="2158" y="94"/>
                  </a:cubicBezTo>
                  <a:cubicBezTo>
                    <a:pt x="5917" y="960"/>
                    <a:pt x="8266" y="4708"/>
                    <a:pt x="7402" y="8466"/>
                  </a:cubicBezTo>
                  <a:cubicBezTo>
                    <a:pt x="7390" y="8511"/>
                    <a:pt x="7377" y="8557"/>
                    <a:pt x="7364" y="86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8" name="Freeform: Shape 867">
              <a:extLst>
                <a:ext uri="{FF2B5EF4-FFF2-40B4-BE49-F238E27FC236}">
                  <a16:creationId xmlns:a16="http://schemas.microsoft.com/office/drawing/2014/main" id="{8E8D2233-8B70-4146-8EF7-F487492E96F8}"/>
                </a:ext>
              </a:extLst>
            </p:cNvPr>
            <p:cNvSpPr/>
            <p:nvPr/>
          </p:nvSpPr>
          <p:spPr>
            <a:xfrm>
              <a:off x="10788379" y="5655562"/>
              <a:ext cx="14505" cy="14695"/>
            </a:xfrm>
            <a:custGeom>
              <a:avLst/>
              <a:gdLst>
                <a:gd name="connsiteX0" fmla="*/ 6602 w 14505"/>
                <a:gd name="connsiteY0" fmla="*/ 6824 h 14695"/>
                <a:gd name="connsiteX1" fmla="*/ 6602 w 14505"/>
                <a:gd name="connsiteY1" fmla="*/ 6824 h 14695"/>
                <a:gd name="connsiteX2" fmla="*/ 6602 w 14505"/>
                <a:gd name="connsiteY2" fmla="*/ 6824 h 14695"/>
                <a:gd name="connsiteX3" fmla="*/ 7605 w 14505"/>
                <a:gd name="connsiteY3" fmla="*/ 5554 h 14695"/>
                <a:gd name="connsiteX4" fmla="*/ 7872 w 14505"/>
                <a:gd name="connsiteY4" fmla="*/ 5554 h 14695"/>
                <a:gd name="connsiteX5" fmla="*/ 9027 w 14505"/>
                <a:gd name="connsiteY5" fmla="*/ 6689 h 14695"/>
                <a:gd name="connsiteX6" fmla="*/ 9014 w 14505"/>
                <a:gd name="connsiteY6" fmla="*/ 6824 h 14695"/>
                <a:gd name="connsiteX7" fmla="*/ 9014 w 14505"/>
                <a:gd name="connsiteY7" fmla="*/ 7712 h 14695"/>
                <a:gd name="connsiteX8" fmla="*/ 13077 w 14505"/>
                <a:gd name="connsiteY8" fmla="*/ 13934 h 14695"/>
                <a:gd name="connsiteX9" fmla="*/ 13077 w 14505"/>
                <a:gd name="connsiteY9" fmla="*/ 14696 h 14695"/>
                <a:gd name="connsiteX10" fmla="*/ 13077 w 14505"/>
                <a:gd name="connsiteY10" fmla="*/ 13680 h 14695"/>
                <a:gd name="connsiteX11" fmla="*/ 14347 w 14505"/>
                <a:gd name="connsiteY11" fmla="*/ 8347 h 14695"/>
                <a:gd name="connsiteX12" fmla="*/ 9141 w 14505"/>
                <a:gd name="connsiteY12" fmla="*/ 94 h 14695"/>
                <a:gd name="connsiteX13" fmla="*/ 6983 w 14505"/>
                <a:gd name="connsiteY13" fmla="*/ 94 h 14695"/>
                <a:gd name="connsiteX14" fmla="*/ 5587 w 14505"/>
                <a:gd name="connsiteY14" fmla="*/ 94 h 14695"/>
                <a:gd name="connsiteX15" fmla="*/ 4444 w 14505"/>
                <a:gd name="connsiteY15" fmla="*/ 94 h 14695"/>
                <a:gd name="connsiteX16" fmla="*/ 3301 w 14505"/>
                <a:gd name="connsiteY16" fmla="*/ 856 h 14695"/>
                <a:gd name="connsiteX17" fmla="*/ 2412 w 14505"/>
                <a:gd name="connsiteY17" fmla="*/ 1745 h 14695"/>
                <a:gd name="connsiteX18" fmla="*/ 1651 w 14505"/>
                <a:gd name="connsiteY18" fmla="*/ 2761 h 14695"/>
                <a:gd name="connsiteX19" fmla="*/ 1651 w 14505"/>
                <a:gd name="connsiteY19" fmla="*/ 4030 h 14695"/>
                <a:gd name="connsiteX20" fmla="*/ 1651 w 14505"/>
                <a:gd name="connsiteY20" fmla="*/ 4030 h 14695"/>
                <a:gd name="connsiteX21" fmla="*/ 0 w 14505"/>
                <a:gd name="connsiteY21" fmla="*/ 11267 h 14695"/>
                <a:gd name="connsiteX22" fmla="*/ 0 w 14505"/>
                <a:gd name="connsiteY22" fmla="*/ 12029 h 14695"/>
                <a:gd name="connsiteX23" fmla="*/ 6602 w 14505"/>
                <a:gd name="connsiteY23" fmla="*/ 6824 h 14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505" h="14695">
                  <a:moveTo>
                    <a:pt x="6602" y="6824"/>
                  </a:moveTo>
                  <a:lnTo>
                    <a:pt x="6602" y="6824"/>
                  </a:lnTo>
                  <a:lnTo>
                    <a:pt x="6602" y="6824"/>
                  </a:lnTo>
                  <a:cubicBezTo>
                    <a:pt x="6526" y="6196"/>
                    <a:pt x="6971" y="5629"/>
                    <a:pt x="7605" y="5554"/>
                  </a:cubicBezTo>
                  <a:cubicBezTo>
                    <a:pt x="7694" y="5544"/>
                    <a:pt x="7783" y="5544"/>
                    <a:pt x="7872" y="5554"/>
                  </a:cubicBezTo>
                  <a:cubicBezTo>
                    <a:pt x="8507" y="5550"/>
                    <a:pt x="9014" y="6058"/>
                    <a:pt x="9027" y="6689"/>
                  </a:cubicBezTo>
                  <a:cubicBezTo>
                    <a:pt x="9027" y="6735"/>
                    <a:pt x="9014" y="6779"/>
                    <a:pt x="9014" y="6824"/>
                  </a:cubicBezTo>
                  <a:lnTo>
                    <a:pt x="9014" y="7712"/>
                  </a:lnTo>
                  <a:cubicBezTo>
                    <a:pt x="11490" y="8783"/>
                    <a:pt x="13090" y="11232"/>
                    <a:pt x="13077" y="13934"/>
                  </a:cubicBezTo>
                  <a:lnTo>
                    <a:pt x="13077" y="14696"/>
                  </a:lnTo>
                  <a:lnTo>
                    <a:pt x="13077" y="13680"/>
                  </a:lnTo>
                  <a:lnTo>
                    <a:pt x="14347" y="8347"/>
                  </a:lnTo>
                  <a:cubicBezTo>
                    <a:pt x="15147" y="4640"/>
                    <a:pt x="12836" y="975"/>
                    <a:pt x="9141" y="94"/>
                  </a:cubicBezTo>
                  <a:cubicBezTo>
                    <a:pt x="8431" y="-31"/>
                    <a:pt x="7694" y="-31"/>
                    <a:pt x="6983" y="94"/>
                  </a:cubicBezTo>
                  <a:lnTo>
                    <a:pt x="5587" y="94"/>
                  </a:lnTo>
                  <a:lnTo>
                    <a:pt x="4444" y="94"/>
                  </a:lnTo>
                  <a:lnTo>
                    <a:pt x="3301" y="856"/>
                  </a:lnTo>
                  <a:cubicBezTo>
                    <a:pt x="2971" y="1119"/>
                    <a:pt x="2679" y="1417"/>
                    <a:pt x="2412" y="1745"/>
                  </a:cubicBezTo>
                  <a:lnTo>
                    <a:pt x="1651" y="2761"/>
                  </a:lnTo>
                  <a:cubicBezTo>
                    <a:pt x="1599" y="3182"/>
                    <a:pt x="1599" y="3609"/>
                    <a:pt x="1651" y="4030"/>
                  </a:cubicBezTo>
                  <a:cubicBezTo>
                    <a:pt x="1651" y="4030"/>
                    <a:pt x="1651" y="4030"/>
                    <a:pt x="1651" y="4030"/>
                  </a:cubicBezTo>
                  <a:lnTo>
                    <a:pt x="0" y="11267"/>
                  </a:lnTo>
                  <a:cubicBezTo>
                    <a:pt x="0" y="11267"/>
                    <a:pt x="0" y="11267"/>
                    <a:pt x="0" y="12029"/>
                  </a:cubicBezTo>
                  <a:cubicBezTo>
                    <a:pt x="749" y="8990"/>
                    <a:pt x="3466" y="6848"/>
                    <a:pt x="6602" y="68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9" name="Freeform: Shape 868">
              <a:extLst>
                <a:ext uri="{FF2B5EF4-FFF2-40B4-BE49-F238E27FC236}">
                  <a16:creationId xmlns:a16="http://schemas.microsoft.com/office/drawing/2014/main" id="{5DBB6F9E-47D8-4A27-AA53-79ADA1D0272A}"/>
                </a:ext>
              </a:extLst>
            </p:cNvPr>
            <p:cNvSpPr/>
            <p:nvPr/>
          </p:nvSpPr>
          <p:spPr>
            <a:xfrm>
              <a:off x="10278988" y="5634833"/>
              <a:ext cx="151217" cy="13839"/>
            </a:xfrm>
            <a:custGeom>
              <a:avLst/>
              <a:gdLst>
                <a:gd name="connsiteX0" fmla="*/ 6983 w 151217"/>
                <a:gd name="connsiteY0" fmla="*/ 6983 h 13839"/>
                <a:gd name="connsiteX1" fmla="*/ 6983 w 151217"/>
                <a:gd name="connsiteY1" fmla="*/ 13839 h 13839"/>
                <a:gd name="connsiteX2" fmla="*/ 151217 w 151217"/>
                <a:gd name="connsiteY2" fmla="*/ 13839 h 13839"/>
                <a:gd name="connsiteX3" fmla="*/ 151217 w 151217"/>
                <a:gd name="connsiteY3" fmla="*/ 0 h 13839"/>
                <a:gd name="connsiteX4" fmla="*/ 0 w 151217"/>
                <a:gd name="connsiteY4" fmla="*/ 0 h 13839"/>
                <a:gd name="connsiteX5" fmla="*/ 6983 w 151217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983" y="6983"/>
                  </a:moveTo>
                  <a:lnTo>
                    <a:pt x="6983" y="13839"/>
                  </a:lnTo>
                  <a:lnTo>
                    <a:pt x="151217" y="13839"/>
                  </a:lnTo>
                  <a:lnTo>
                    <a:pt x="151217" y="0"/>
                  </a:lnTo>
                  <a:lnTo>
                    <a:pt x="0" y="0"/>
                  </a:lnTo>
                  <a:cubicBezTo>
                    <a:pt x="3859" y="0"/>
                    <a:pt x="6983" y="3126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0" name="Freeform: Shape 869">
              <a:extLst>
                <a:ext uri="{FF2B5EF4-FFF2-40B4-BE49-F238E27FC236}">
                  <a16:creationId xmlns:a16="http://schemas.microsoft.com/office/drawing/2014/main" id="{90324575-5D43-4CDD-8ABD-99E20BD30F33}"/>
                </a:ext>
              </a:extLst>
            </p:cNvPr>
            <p:cNvSpPr/>
            <p:nvPr/>
          </p:nvSpPr>
          <p:spPr>
            <a:xfrm>
              <a:off x="10787960" y="5662385"/>
              <a:ext cx="6767" cy="167216"/>
            </a:xfrm>
            <a:custGeom>
              <a:avLst/>
              <a:gdLst>
                <a:gd name="connsiteX0" fmla="*/ 6767 w 6767"/>
                <a:gd name="connsiteY0" fmla="*/ 152361 h 167216"/>
                <a:gd name="connsiteX1" fmla="*/ 6767 w 6767"/>
                <a:gd name="connsiteY1" fmla="*/ 152361 h 167216"/>
                <a:gd name="connsiteX2" fmla="*/ 6767 w 6767"/>
                <a:gd name="connsiteY2" fmla="*/ 150076 h 167216"/>
                <a:gd name="connsiteX3" fmla="*/ 6767 w 6767"/>
                <a:gd name="connsiteY3" fmla="*/ 0 h 167216"/>
                <a:gd name="connsiteX4" fmla="*/ 6767 w 6767"/>
                <a:gd name="connsiteY4" fmla="*/ 0 h 167216"/>
                <a:gd name="connsiteX5" fmla="*/ 38 w 6767"/>
                <a:gd name="connsiteY5" fmla="*/ 6221 h 167216"/>
                <a:gd name="connsiteX6" fmla="*/ 38 w 6767"/>
                <a:gd name="connsiteY6" fmla="*/ 6983 h 167216"/>
                <a:gd name="connsiteX7" fmla="*/ 38 w 6767"/>
                <a:gd name="connsiteY7" fmla="*/ 167216 h 167216"/>
                <a:gd name="connsiteX8" fmla="*/ 2197 w 6767"/>
                <a:gd name="connsiteY8" fmla="*/ 167216 h 16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7" h="167216">
                  <a:moveTo>
                    <a:pt x="6767" y="152361"/>
                  </a:moveTo>
                  <a:lnTo>
                    <a:pt x="6767" y="152361"/>
                  </a:lnTo>
                  <a:lnTo>
                    <a:pt x="6767" y="150076"/>
                  </a:lnTo>
                  <a:lnTo>
                    <a:pt x="6767" y="0"/>
                  </a:lnTo>
                  <a:lnTo>
                    <a:pt x="6767" y="0"/>
                  </a:lnTo>
                  <a:cubicBezTo>
                    <a:pt x="3263" y="49"/>
                    <a:pt x="368" y="2732"/>
                    <a:pt x="38" y="6221"/>
                  </a:cubicBezTo>
                  <a:cubicBezTo>
                    <a:pt x="-13" y="6473"/>
                    <a:pt x="-13" y="6732"/>
                    <a:pt x="38" y="6983"/>
                  </a:cubicBezTo>
                  <a:lnTo>
                    <a:pt x="38" y="167216"/>
                  </a:lnTo>
                  <a:lnTo>
                    <a:pt x="2197" y="1672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1" name="Freeform: Shape 870">
              <a:extLst>
                <a:ext uri="{FF2B5EF4-FFF2-40B4-BE49-F238E27FC236}">
                  <a16:creationId xmlns:a16="http://schemas.microsoft.com/office/drawing/2014/main" id="{C3F0CCF1-260D-4A6D-98D4-F9B3954BCDFF}"/>
                </a:ext>
              </a:extLst>
            </p:cNvPr>
            <p:cNvSpPr/>
            <p:nvPr/>
          </p:nvSpPr>
          <p:spPr>
            <a:xfrm>
              <a:off x="10797013" y="5663274"/>
              <a:ext cx="4063" cy="140933"/>
            </a:xfrm>
            <a:custGeom>
              <a:avLst/>
              <a:gdLst>
                <a:gd name="connsiteX0" fmla="*/ 1524 w 4063"/>
                <a:gd name="connsiteY0" fmla="*/ 138776 h 140933"/>
                <a:gd name="connsiteX1" fmla="*/ 1524 w 4063"/>
                <a:gd name="connsiteY1" fmla="*/ 138776 h 140933"/>
                <a:gd name="connsiteX2" fmla="*/ 1524 w 4063"/>
                <a:gd name="connsiteY2" fmla="*/ 137506 h 140933"/>
                <a:gd name="connsiteX3" fmla="*/ 2285 w 4063"/>
                <a:gd name="connsiteY3" fmla="*/ 136363 h 140933"/>
                <a:gd name="connsiteX4" fmla="*/ 3301 w 4063"/>
                <a:gd name="connsiteY4" fmla="*/ 135601 h 140933"/>
                <a:gd name="connsiteX5" fmla="*/ 4063 w 4063"/>
                <a:gd name="connsiteY5" fmla="*/ 135601 h 140933"/>
                <a:gd name="connsiteX6" fmla="*/ 4063 w 4063"/>
                <a:gd name="connsiteY6" fmla="*/ 6221 h 140933"/>
                <a:gd name="connsiteX7" fmla="*/ 0 w 4063"/>
                <a:gd name="connsiteY7" fmla="*/ 0 h 140933"/>
                <a:gd name="connsiteX8" fmla="*/ 0 w 4063"/>
                <a:gd name="connsiteY8" fmla="*/ 140934 h 14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3" h="140933">
                  <a:moveTo>
                    <a:pt x="1524" y="138776"/>
                  </a:moveTo>
                  <a:cubicBezTo>
                    <a:pt x="1524" y="138776"/>
                    <a:pt x="1524" y="138776"/>
                    <a:pt x="1524" y="138776"/>
                  </a:cubicBezTo>
                  <a:cubicBezTo>
                    <a:pt x="1460" y="138355"/>
                    <a:pt x="1460" y="137926"/>
                    <a:pt x="1524" y="137506"/>
                  </a:cubicBezTo>
                  <a:lnTo>
                    <a:pt x="2285" y="136363"/>
                  </a:lnTo>
                  <a:lnTo>
                    <a:pt x="3301" y="135601"/>
                  </a:lnTo>
                  <a:lnTo>
                    <a:pt x="4063" y="135601"/>
                  </a:lnTo>
                  <a:lnTo>
                    <a:pt x="4063" y="6221"/>
                  </a:lnTo>
                  <a:cubicBezTo>
                    <a:pt x="4075" y="3520"/>
                    <a:pt x="2476" y="1070"/>
                    <a:pt x="0" y="0"/>
                  </a:cubicBezTo>
                  <a:lnTo>
                    <a:pt x="0" y="1409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2" name="Freeform: Shape 871">
              <a:extLst>
                <a:ext uri="{FF2B5EF4-FFF2-40B4-BE49-F238E27FC236}">
                  <a16:creationId xmlns:a16="http://schemas.microsoft.com/office/drawing/2014/main" id="{A747D990-DBEA-47B0-B563-11354550673B}"/>
                </a:ext>
              </a:extLst>
            </p:cNvPr>
            <p:cNvSpPr/>
            <p:nvPr/>
          </p:nvSpPr>
          <p:spPr>
            <a:xfrm>
              <a:off x="10472104" y="5825411"/>
              <a:ext cx="2412" cy="11173"/>
            </a:xfrm>
            <a:custGeom>
              <a:avLst/>
              <a:gdLst>
                <a:gd name="connsiteX0" fmla="*/ 0 w 2412"/>
                <a:gd name="connsiteY0" fmla="*/ 0 h 11173"/>
                <a:gd name="connsiteX1" fmla="*/ 0 w 2412"/>
                <a:gd name="connsiteY1" fmla="*/ 11173 h 11173"/>
                <a:gd name="connsiteX2" fmla="*/ 2412 w 2412"/>
                <a:gd name="connsiteY2" fmla="*/ 5967 h 11173"/>
                <a:gd name="connsiteX3" fmla="*/ 2412 w 2412"/>
                <a:gd name="connsiteY3" fmla="*/ 0 h 1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173">
                  <a:moveTo>
                    <a:pt x="0" y="0"/>
                  </a:moveTo>
                  <a:lnTo>
                    <a:pt x="0" y="11173"/>
                  </a:lnTo>
                  <a:cubicBezTo>
                    <a:pt x="26" y="9172"/>
                    <a:pt x="902" y="727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3" name="Freeform: Shape 872">
              <a:extLst>
                <a:ext uri="{FF2B5EF4-FFF2-40B4-BE49-F238E27FC236}">
                  <a16:creationId xmlns:a16="http://schemas.microsoft.com/office/drawing/2014/main" id="{8CAE1358-E2C5-4676-B788-C3738DCCB94A}"/>
                </a:ext>
              </a:extLst>
            </p:cNvPr>
            <p:cNvSpPr/>
            <p:nvPr/>
          </p:nvSpPr>
          <p:spPr>
            <a:xfrm>
              <a:off x="10472359" y="5634827"/>
              <a:ext cx="13839" cy="195155"/>
            </a:xfrm>
            <a:custGeom>
              <a:avLst/>
              <a:gdLst>
                <a:gd name="connsiteX0" fmla="*/ 6603 w 13839"/>
                <a:gd name="connsiteY0" fmla="*/ 6 h 195155"/>
                <a:gd name="connsiteX1" fmla="*/ 4571 w 13839"/>
                <a:gd name="connsiteY1" fmla="*/ 6 h 195155"/>
                <a:gd name="connsiteX2" fmla="*/ 2412 w 13839"/>
                <a:gd name="connsiteY2" fmla="*/ 2165 h 195155"/>
                <a:gd name="connsiteX3" fmla="*/ 0 w 13839"/>
                <a:gd name="connsiteY3" fmla="*/ 7370 h 195155"/>
                <a:gd name="connsiteX4" fmla="*/ 0 w 13839"/>
                <a:gd name="connsiteY4" fmla="*/ 188172 h 195155"/>
                <a:gd name="connsiteX5" fmla="*/ 3682 w 13839"/>
                <a:gd name="connsiteY5" fmla="*/ 188172 h 195155"/>
                <a:gd name="connsiteX6" fmla="*/ 4837 w 13839"/>
                <a:gd name="connsiteY6" fmla="*/ 189307 h 195155"/>
                <a:gd name="connsiteX7" fmla="*/ 4825 w 13839"/>
                <a:gd name="connsiteY7" fmla="*/ 189442 h 195155"/>
                <a:gd name="connsiteX8" fmla="*/ 4825 w 13839"/>
                <a:gd name="connsiteY8" fmla="*/ 195155 h 195155"/>
                <a:gd name="connsiteX9" fmla="*/ 6856 w 13839"/>
                <a:gd name="connsiteY9" fmla="*/ 195155 h 195155"/>
                <a:gd name="connsiteX10" fmla="*/ 13840 w 13839"/>
                <a:gd name="connsiteY10" fmla="*/ 195155 h 195155"/>
                <a:gd name="connsiteX11" fmla="*/ 13840 w 13839"/>
                <a:gd name="connsiteY11" fmla="*/ 6989 h 195155"/>
                <a:gd name="connsiteX12" fmla="*/ 13840 w 13839"/>
                <a:gd name="connsiteY12" fmla="*/ 6228 h 195155"/>
                <a:gd name="connsiteX13" fmla="*/ 6603 w 13839"/>
                <a:gd name="connsiteY13" fmla="*/ 6 h 19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155">
                  <a:moveTo>
                    <a:pt x="6603" y="6"/>
                  </a:moveTo>
                  <a:lnTo>
                    <a:pt x="4571" y="6"/>
                  </a:lnTo>
                  <a:cubicBezTo>
                    <a:pt x="3733" y="599"/>
                    <a:pt x="3009" y="1329"/>
                    <a:pt x="2412" y="2165"/>
                  </a:cubicBezTo>
                  <a:cubicBezTo>
                    <a:pt x="901" y="3474"/>
                    <a:pt x="26" y="5369"/>
                    <a:pt x="0" y="7370"/>
                  </a:cubicBezTo>
                  <a:lnTo>
                    <a:pt x="0" y="188172"/>
                  </a:lnTo>
                  <a:lnTo>
                    <a:pt x="3682" y="188172"/>
                  </a:lnTo>
                  <a:cubicBezTo>
                    <a:pt x="4317" y="188168"/>
                    <a:pt x="4825" y="188676"/>
                    <a:pt x="4837" y="189307"/>
                  </a:cubicBezTo>
                  <a:cubicBezTo>
                    <a:pt x="4837" y="189353"/>
                    <a:pt x="4825" y="189397"/>
                    <a:pt x="4825" y="189442"/>
                  </a:cubicBezTo>
                  <a:lnTo>
                    <a:pt x="4825" y="195155"/>
                  </a:lnTo>
                  <a:lnTo>
                    <a:pt x="6856" y="195155"/>
                  </a:lnTo>
                  <a:lnTo>
                    <a:pt x="13840" y="195155"/>
                  </a:lnTo>
                  <a:lnTo>
                    <a:pt x="13840" y="6989"/>
                  </a:lnTo>
                  <a:cubicBezTo>
                    <a:pt x="13840" y="6989"/>
                    <a:pt x="13840" y="6989"/>
                    <a:pt x="13840" y="6228"/>
                  </a:cubicBezTo>
                  <a:cubicBezTo>
                    <a:pt x="13446" y="2572"/>
                    <a:pt x="10272" y="-149"/>
                    <a:pt x="6603" y="6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4" name="Freeform: Shape 873">
              <a:extLst>
                <a:ext uri="{FF2B5EF4-FFF2-40B4-BE49-F238E27FC236}">
                  <a16:creationId xmlns:a16="http://schemas.microsoft.com/office/drawing/2014/main" id="{4BEDCF70-116C-4792-87DB-81AE418CB803}"/>
                </a:ext>
              </a:extLst>
            </p:cNvPr>
            <p:cNvSpPr/>
            <p:nvPr/>
          </p:nvSpPr>
          <p:spPr>
            <a:xfrm>
              <a:off x="10802473" y="5822872"/>
              <a:ext cx="1396" cy="7237"/>
            </a:xfrm>
            <a:custGeom>
              <a:avLst/>
              <a:gdLst>
                <a:gd name="connsiteX0" fmla="*/ 1396 w 1396"/>
                <a:gd name="connsiteY0" fmla="*/ 7237 h 7237"/>
                <a:gd name="connsiteX1" fmla="*/ 1396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6" y="7237"/>
                  </a:moveTo>
                  <a:lnTo>
                    <a:pt x="1396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5" name="Freeform: Shape 874">
              <a:extLst>
                <a:ext uri="{FF2B5EF4-FFF2-40B4-BE49-F238E27FC236}">
                  <a16:creationId xmlns:a16="http://schemas.microsoft.com/office/drawing/2014/main" id="{DEE1EA48-AC94-432A-8FF9-AE662270F259}"/>
                </a:ext>
              </a:extLst>
            </p:cNvPr>
            <p:cNvSpPr/>
            <p:nvPr/>
          </p:nvSpPr>
          <p:spPr>
            <a:xfrm>
              <a:off x="10806409" y="5818555"/>
              <a:ext cx="1523" cy="5205"/>
            </a:xfrm>
            <a:custGeom>
              <a:avLst/>
              <a:gdLst>
                <a:gd name="connsiteX0" fmla="*/ 1524 w 1523"/>
                <a:gd name="connsiteY0" fmla="*/ 0 h 5205"/>
                <a:gd name="connsiteX1" fmla="*/ 0 w 1523"/>
                <a:gd name="connsiteY1" fmla="*/ 2539 h 5205"/>
                <a:gd name="connsiteX2" fmla="*/ 0 w 1523"/>
                <a:gd name="connsiteY2" fmla="*/ 5206 h 5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205">
                  <a:moveTo>
                    <a:pt x="1524" y="0"/>
                  </a:moveTo>
                  <a:cubicBezTo>
                    <a:pt x="1168" y="929"/>
                    <a:pt x="648" y="1789"/>
                    <a:pt x="0" y="2539"/>
                  </a:cubicBezTo>
                  <a:lnTo>
                    <a:pt x="0" y="52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6" name="Freeform: Shape 875">
              <a:extLst>
                <a:ext uri="{FF2B5EF4-FFF2-40B4-BE49-F238E27FC236}">
                  <a16:creationId xmlns:a16="http://schemas.microsoft.com/office/drawing/2014/main" id="{2A0593CC-7FAD-4564-BB97-C07DEF3D81EA}"/>
                </a:ext>
              </a:extLst>
            </p:cNvPr>
            <p:cNvSpPr/>
            <p:nvPr/>
          </p:nvSpPr>
          <p:spPr>
            <a:xfrm>
              <a:off x="10790792" y="5814619"/>
              <a:ext cx="5205" cy="14982"/>
            </a:xfrm>
            <a:custGeom>
              <a:avLst/>
              <a:gdLst>
                <a:gd name="connsiteX0" fmla="*/ 4571 w 5205"/>
                <a:gd name="connsiteY0" fmla="*/ 14982 h 14982"/>
                <a:gd name="connsiteX1" fmla="*/ 4571 w 5205"/>
                <a:gd name="connsiteY1" fmla="*/ 5333 h 14982"/>
                <a:gd name="connsiteX2" fmla="*/ 4571 w 5205"/>
                <a:gd name="connsiteY2" fmla="*/ 0 h 14982"/>
                <a:gd name="connsiteX3" fmla="*/ 0 w 5205"/>
                <a:gd name="connsiteY3" fmla="*/ 14982 h 14982"/>
                <a:gd name="connsiteX4" fmla="*/ 5205 w 5205"/>
                <a:gd name="connsiteY4" fmla="*/ 14982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4982">
                  <a:moveTo>
                    <a:pt x="4571" y="14982"/>
                  </a:moveTo>
                  <a:lnTo>
                    <a:pt x="4571" y="5333"/>
                  </a:lnTo>
                  <a:cubicBezTo>
                    <a:pt x="3809" y="3638"/>
                    <a:pt x="3809" y="1695"/>
                    <a:pt x="4571" y="0"/>
                  </a:cubicBezTo>
                  <a:lnTo>
                    <a:pt x="0" y="14982"/>
                  </a:lnTo>
                  <a:lnTo>
                    <a:pt x="5205" y="14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7" name="Freeform: Shape 876">
              <a:extLst>
                <a:ext uri="{FF2B5EF4-FFF2-40B4-BE49-F238E27FC236}">
                  <a16:creationId xmlns:a16="http://schemas.microsoft.com/office/drawing/2014/main" id="{1C5C4F9F-1C7C-4E66-A448-03909D5DE22B}"/>
                </a:ext>
              </a:extLst>
            </p:cNvPr>
            <p:cNvSpPr/>
            <p:nvPr/>
          </p:nvSpPr>
          <p:spPr>
            <a:xfrm>
              <a:off x="10797775" y="5822491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90" y="560"/>
                    <a:pt x="483" y="305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8" name="Freeform: Shape 877">
              <a:extLst>
                <a:ext uri="{FF2B5EF4-FFF2-40B4-BE49-F238E27FC236}">
                  <a16:creationId xmlns:a16="http://schemas.microsoft.com/office/drawing/2014/main" id="{D5C5C53B-776A-41E8-840B-FA0E26686347}"/>
                </a:ext>
              </a:extLst>
            </p:cNvPr>
            <p:cNvSpPr/>
            <p:nvPr/>
          </p:nvSpPr>
          <p:spPr>
            <a:xfrm>
              <a:off x="9514774" y="5572025"/>
              <a:ext cx="160232" cy="12274"/>
            </a:xfrm>
            <a:custGeom>
              <a:avLst/>
              <a:gdLst>
                <a:gd name="connsiteX0" fmla="*/ 6983 w 160232"/>
                <a:gd name="connsiteY0" fmla="*/ 5418 h 12274"/>
                <a:gd name="connsiteX1" fmla="*/ 6983 w 160232"/>
                <a:gd name="connsiteY1" fmla="*/ 8973 h 12274"/>
                <a:gd name="connsiteX2" fmla="*/ 11427 w 160232"/>
                <a:gd name="connsiteY2" fmla="*/ 12275 h 12274"/>
                <a:gd name="connsiteX3" fmla="*/ 154646 w 160232"/>
                <a:gd name="connsiteY3" fmla="*/ 12275 h 12274"/>
                <a:gd name="connsiteX4" fmla="*/ 154646 w 160232"/>
                <a:gd name="connsiteY4" fmla="*/ 5418 h 12274"/>
                <a:gd name="connsiteX5" fmla="*/ 154646 w 160232"/>
                <a:gd name="connsiteY5" fmla="*/ 4530 h 12274"/>
                <a:gd name="connsiteX6" fmla="*/ 154646 w 160232"/>
                <a:gd name="connsiteY6" fmla="*/ 3006 h 12274"/>
                <a:gd name="connsiteX7" fmla="*/ 155407 w 160232"/>
                <a:gd name="connsiteY7" fmla="*/ 1736 h 12274"/>
                <a:gd name="connsiteX8" fmla="*/ 155407 w 160232"/>
                <a:gd name="connsiteY8" fmla="*/ 974 h 12274"/>
                <a:gd name="connsiteX9" fmla="*/ 155407 w 160232"/>
                <a:gd name="connsiteY9" fmla="*/ 974 h 12274"/>
                <a:gd name="connsiteX10" fmla="*/ 156550 w 160232"/>
                <a:gd name="connsiteY10" fmla="*/ 86 h 12274"/>
                <a:gd name="connsiteX11" fmla="*/ 157566 w 160232"/>
                <a:gd name="connsiteY11" fmla="*/ 86 h 12274"/>
                <a:gd name="connsiteX12" fmla="*/ 158709 w 160232"/>
                <a:gd name="connsiteY12" fmla="*/ 86 h 12274"/>
                <a:gd name="connsiteX13" fmla="*/ 160232 w 160232"/>
                <a:gd name="connsiteY13" fmla="*/ 86 h 12274"/>
                <a:gd name="connsiteX14" fmla="*/ 0 w 160232"/>
                <a:gd name="connsiteY14" fmla="*/ 86 h 12274"/>
                <a:gd name="connsiteX15" fmla="*/ 6983 w 160232"/>
                <a:gd name="connsiteY15" fmla="*/ 5418 h 1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232" h="12274">
                  <a:moveTo>
                    <a:pt x="6983" y="5418"/>
                  </a:moveTo>
                  <a:lnTo>
                    <a:pt x="6983" y="8973"/>
                  </a:lnTo>
                  <a:lnTo>
                    <a:pt x="11427" y="12275"/>
                  </a:lnTo>
                  <a:lnTo>
                    <a:pt x="154646" y="12275"/>
                  </a:lnTo>
                  <a:lnTo>
                    <a:pt x="154646" y="5418"/>
                  </a:lnTo>
                  <a:cubicBezTo>
                    <a:pt x="154570" y="5126"/>
                    <a:pt x="154570" y="4822"/>
                    <a:pt x="154646" y="4530"/>
                  </a:cubicBezTo>
                  <a:cubicBezTo>
                    <a:pt x="154582" y="4023"/>
                    <a:pt x="154582" y="3513"/>
                    <a:pt x="154646" y="3006"/>
                  </a:cubicBezTo>
                  <a:lnTo>
                    <a:pt x="155407" y="1736"/>
                  </a:lnTo>
                  <a:lnTo>
                    <a:pt x="155407" y="974"/>
                  </a:lnTo>
                  <a:cubicBezTo>
                    <a:pt x="155407" y="974"/>
                    <a:pt x="155407" y="974"/>
                    <a:pt x="155407" y="974"/>
                  </a:cubicBezTo>
                  <a:lnTo>
                    <a:pt x="156550" y="86"/>
                  </a:lnTo>
                  <a:lnTo>
                    <a:pt x="157566" y="86"/>
                  </a:lnTo>
                  <a:lnTo>
                    <a:pt x="158709" y="86"/>
                  </a:lnTo>
                  <a:cubicBezTo>
                    <a:pt x="159216" y="-29"/>
                    <a:pt x="159737" y="-29"/>
                    <a:pt x="160232" y="86"/>
                  </a:cubicBezTo>
                  <a:lnTo>
                    <a:pt x="0" y="86"/>
                  </a:lnTo>
                  <a:cubicBezTo>
                    <a:pt x="3288" y="-7"/>
                    <a:pt x="6209" y="2216"/>
                    <a:pt x="6983" y="54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9" name="Freeform: Shape 878">
              <a:extLst>
                <a:ext uri="{FF2B5EF4-FFF2-40B4-BE49-F238E27FC236}">
                  <a16:creationId xmlns:a16="http://schemas.microsoft.com/office/drawing/2014/main" id="{595C5E22-F6BF-4C02-8406-57B65F6ACCFC}"/>
                </a:ext>
              </a:extLst>
            </p:cNvPr>
            <p:cNvSpPr/>
            <p:nvPr/>
          </p:nvSpPr>
          <p:spPr>
            <a:xfrm>
              <a:off x="9521757" y="5584046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0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0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0" name="Freeform: Shape 879">
              <a:extLst>
                <a:ext uri="{FF2B5EF4-FFF2-40B4-BE49-F238E27FC236}">
                  <a16:creationId xmlns:a16="http://schemas.microsoft.com/office/drawing/2014/main" id="{7C202758-6C3D-4B2C-8F03-5B0FDB815131}"/>
                </a:ext>
              </a:extLst>
            </p:cNvPr>
            <p:cNvSpPr/>
            <p:nvPr/>
          </p:nvSpPr>
          <p:spPr>
            <a:xfrm>
              <a:off x="9521757" y="5580999"/>
              <a:ext cx="31868" cy="23489"/>
            </a:xfrm>
            <a:custGeom>
              <a:avLst/>
              <a:gdLst>
                <a:gd name="connsiteX0" fmla="*/ 27679 w 31868"/>
                <a:gd name="connsiteY0" fmla="*/ 23489 h 23489"/>
                <a:gd name="connsiteX1" fmla="*/ 31869 w 31868"/>
                <a:gd name="connsiteY1" fmla="*/ 23489 h 23489"/>
                <a:gd name="connsiteX2" fmla="*/ 4444 w 31868"/>
                <a:gd name="connsiteY2" fmla="*/ 3301 h 23489"/>
                <a:gd name="connsiteX3" fmla="*/ 0 w 31868"/>
                <a:gd name="connsiteY3" fmla="*/ 0 h 23489"/>
                <a:gd name="connsiteX4" fmla="*/ 0 w 31868"/>
                <a:gd name="connsiteY4" fmla="*/ 3047 h 23489"/>
                <a:gd name="connsiteX5" fmla="*/ 380 w 31868"/>
                <a:gd name="connsiteY5" fmla="*/ 3301 h 23489"/>
                <a:gd name="connsiteX6" fmla="*/ 27679 w 31868"/>
                <a:gd name="connsiteY6" fmla="*/ 23489 h 2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9">
                  <a:moveTo>
                    <a:pt x="27679" y="23489"/>
                  </a:moveTo>
                  <a:lnTo>
                    <a:pt x="31869" y="23489"/>
                  </a:lnTo>
                  <a:lnTo>
                    <a:pt x="4444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0" y="3301"/>
                  </a:lnTo>
                  <a:lnTo>
                    <a:pt x="27679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1" name="Freeform: Shape 880">
              <a:extLst>
                <a:ext uri="{FF2B5EF4-FFF2-40B4-BE49-F238E27FC236}">
                  <a16:creationId xmlns:a16="http://schemas.microsoft.com/office/drawing/2014/main" id="{2A614CDC-5347-4F7F-96AE-718C3043862E}"/>
                </a:ext>
              </a:extLst>
            </p:cNvPr>
            <p:cNvSpPr/>
            <p:nvPr/>
          </p:nvSpPr>
          <p:spPr>
            <a:xfrm>
              <a:off x="9507918" y="5570588"/>
              <a:ext cx="13839" cy="33900"/>
            </a:xfrm>
            <a:custGeom>
              <a:avLst/>
              <a:gdLst>
                <a:gd name="connsiteX0" fmla="*/ 13840 w 13839"/>
                <a:gd name="connsiteY0" fmla="*/ 33900 h 33900"/>
                <a:gd name="connsiteX1" fmla="*/ 13840 w 13839"/>
                <a:gd name="connsiteY1" fmla="*/ 6856 h 33900"/>
                <a:gd name="connsiteX2" fmla="*/ 6857 w 13839"/>
                <a:gd name="connsiteY2" fmla="*/ 0 h 33900"/>
                <a:gd name="connsiteX3" fmla="*/ 0 w 13839"/>
                <a:gd name="connsiteY3" fmla="*/ 6856 h 33900"/>
                <a:gd name="connsiteX4" fmla="*/ 0 w 13839"/>
                <a:gd name="connsiteY4" fmla="*/ 33900 h 33900"/>
                <a:gd name="connsiteX5" fmla="*/ 13840 w 13839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900">
                  <a:moveTo>
                    <a:pt x="13840" y="33900"/>
                  </a:moveTo>
                  <a:lnTo>
                    <a:pt x="13840" y="6856"/>
                  </a:lnTo>
                  <a:cubicBezTo>
                    <a:pt x="13776" y="3050"/>
                    <a:pt x="10666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lnTo>
                    <a:pt x="1384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2" name="Freeform: Shape 881">
              <a:extLst>
                <a:ext uri="{FF2B5EF4-FFF2-40B4-BE49-F238E27FC236}">
                  <a16:creationId xmlns:a16="http://schemas.microsoft.com/office/drawing/2014/main" id="{1A03161A-7974-4807-961E-0EB9A87EA7C7}"/>
                </a:ext>
              </a:extLst>
            </p:cNvPr>
            <p:cNvSpPr/>
            <p:nvPr/>
          </p:nvSpPr>
          <p:spPr>
            <a:xfrm>
              <a:off x="11231621" y="6501894"/>
              <a:ext cx="89765" cy="2539"/>
            </a:xfrm>
            <a:custGeom>
              <a:avLst/>
              <a:gdLst>
                <a:gd name="connsiteX0" fmla="*/ 0 w 89765"/>
                <a:gd name="connsiteY0" fmla="*/ 2412 h 2539"/>
                <a:gd name="connsiteX1" fmla="*/ 89766 w 89765"/>
                <a:gd name="connsiteY1" fmla="*/ 2412 h 2539"/>
                <a:gd name="connsiteX2" fmla="*/ 89766 w 89765"/>
                <a:gd name="connsiteY2" fmla="*/ 1143 h 2539"/>
                <a:gd name="connsiteX3" fmla="*/ 89766 w 89765"/>
                <a:gd name="connsiteY3" fmla="*/ 0 h 2539"/>
                <a:gd name="connsiteX4" fmla="*/ 889 w 89765"/>
                <a:gd name="connsiteY4" fmla="*/ 0 h 2539"/>
                <a:gd name="connsiteX5" fmla="*/ 889 w 89765"/>
                <a:gd name="connsiteY5" fmla="*/ 254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765" h="2539">
                  <a:moveTo>
                    <a:pt x="0" y="2412"/>
                  </a:moveTo>
                  <a:lnTo>
                    <a:pt x="89766" y="2412"/>
                  </a:lnTo>
                  <a:cubicBezTo>
                    <a:pt x="89715" y="1993"/>
                    <a:pt x="89715" y="1562"/>
                    <a:pt x="89766" y="1143"/>
                  </a:cubicBezTo>
                  <a:lnTo>
                    <a:pt x="89766" y="0"/>
                  </a:lnTo>
                  <a:lnTo>
                    <a:pt x="889" y="0"/>
                  </a:lnTo>
                  <a:lnTo>
                    <a:pt x="889" y="25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3" name="Freeform: Shape 882">
              <a:extLst>
                <a:ext uri="{FF2B5EF4-FFF2-40B4-BE49-F238E27FC236}">
                  <a16:creationId xmlns:a16="http://schemas.microsoft.com/office/drawing/2014/main" id="{C84FEB49-A3B0-42FF-97FA-13F801673A51}"/>
                </a:ext>
              </a:extLst>
            </p:cNvPr>
            <p:cNvSpPr/>
            <p:nvPr/>
          </p:nvSpPr>
          <p:spPr>
            <a:xfrm>
              <a:off x="9679958" y="5572238"/>
              <a:ext cx="38343" cy="32249"/>
            </a:xfrm>
            <a:custGeom>
              <a:avLst/>
              <a:gdLst>
                <a:gd name="connsiteX0" fmla="*/ 3300 w 38343"/>
                <a:gd name="connsiteY0" fmla="*/ 20315 h 32249"/>
                <a:gd name="connsiteX1" fmla="*/ 17140 w 38343"/>
                <a:gd name="connsiteY1" fmla="*/ 32250 h 32249"/>
                <a:gd name="connsiteX2" fmla="*/ 38343 w 38343"/>
                <a:gd name="connsiteY2" fmla="*/ 32250 h 32249"/>
                <a:gd name="connsiteX3" fmla="*/ 888 w 38343"/>
                <a:gd name="connsiteY3" fmla="*/ 0 h 32249"/>
                <a:gd name="connsiteX4" fmla="*/ 0 w 38343"/>
                <a:gd name="connsiteY4" fmla="*/ 0 h 32249"/>
                <a:gd name="connsiteX5" fmla="*/ 3300 w 38343"/>
                <a:gd name="connsiteY5" fmla="*/ 5713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343" h="32249">
                  <a:moveTo>
                    <a:pt x="3300" y="20315"/>
                  </a:moveTo>
                  <a:lnTo>
                    <a:pt x="17140" y="32250"/>
                  </a:lnTo>
                  <a:lnTo>
                    <a:pt x="38343" y="32250"/>
                  </a:lnTo>
                  <a:lnTo>
                    <a:pt x="888" y="0"/>
                  </a:lnTo>
                  <a:lnTo>
                    <a:pt x="0" y="0"/>
                  </a:lnTo>
                  <a:cubicBezTo>
                    <a:pt x="1993" y="1232"/>
                    <a:pt x="3225" y="3376"/>
                    <a:pt x="3300" y="5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4" name="Freeform: Shape 883">
              <a:extLst>
                <a:ext uri="{FF2B5EF4-FFF2-40B4-BE49-F238E27FC236}">
                  <a16:creationId xmlns:a16="http://schemas.microsoft.com/office/drawing/2014/main" id="{9C274CCD-233E-42F4-A48D-C7873BF0DDC2}"/>
                </a:ext>
              </a:extLst>
            </p:cNvPr>
            <p:cNvSpPr/>
            <p:nvPr/>
          </p:nvSpPr>
          <p:spPr>
            <a:xfrm>
              <a:off x="9671198" y="5573254"/>
              <a:ext cx="634" cy="1015"/>
            </a:xfrm>
            <a:custGeom>
              <a:avLst/>
              <a:gdLst>
                <a:gd name="connsiteX0" fmla="*/ 0 w 634"/>
                <a:gd name="connsiteY0" fmla="*/ 254 h 1015"/>
                <a:gd name="connsiteX1" fmla="*/ 0 w 634"/>
                <a:gd name="connsiteY1" fmla="*/ 1016 h 1015"/>
                <a:gd name="connsiteX2" fmla="*/ 635 w 634"/>
                <a:gd name="connsiteY2" fmla="*/ 0 h 1015"/>
                <a:gd name="connsiteX3" fmla="*/ 0 w 634"/>
                <a:gd name="connsiteY3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1015">
                  <a:moveTo>
                    <a:pt x="0" y="254"/>
                  </a:moveTo>
                  <a:lnTo>
                    <a:pt x="0" y="1016"/>
                  </a:lnTo>
                  <a:lnTo>
                    <a:pt x="635" y="0"/>
                  </a:lnTo>
                  <a:cubicBezTo>
                    <a:pt x="635" y="0"/>
                    <a:pt x="0" y="254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5" name="Freeform: Shape 884">
              <a:extLst>
                <a:ext uri="{FF2B5EF4-FFF2-40B4-BE49-F238E27FC236}">
                  <a16:creationId xmlns:a16="http://schemas.microsoft.com/office/drawing/2014/main" id="{06FF2417-D0D8-4051-834D-416A2D82D4D1}"/>
                </a:ext>
              </a:extLst>
            </p:cNvPr>
            <p:cNvSpPr/>
            <p:nvPr/>
          </p:nvSpPr>
          <p:spPr>
            <a:xfrm>
              <a:off x="10272005" y="5634833"/>
              <a:ext cx="13871" cy="202767"/>
            </a:xfrm>
            <a:custGeom>
              <a:avLst/>
              <a:gdLst>
                <a:gd name="connsiteX0" fmla="*/ 5332 w 13871"/>
                <a:gd name="connsiteY0" fmla="*/ 185753 h 202767"/>
                <a:gd name="connsiteX1" fmla="*/ 12950 w 13871"/>
                <a:gd name="connsiteY1" fmla="*/ 198450 h 202767"/>
                <a:gd name="connsiteX2" fmla="*/ 13839 w 13871"/>
                <a:gd name="connsiteY2" fmla="*/ 202767 h 202767"/>
                <a:gd name="connsiteX3" fmla="*/ 13839 w 13871"/>
                <a:gd name="connsiteY3" fmla="*/ 202767 h 202767"/>
                <a:gd name="connsiteX4" fmla="*/ 13839 w 13871"/>
                <a:gd name="connsiteY4" fmla="*/ 6983 h 202767"/>
                <a:gd name="connsiteX5" fmla="*/ 6856 w 13871"/>
                <a:gd name="connsiteY5" fmla="*/ 0 h 202767"/>
                <a:gd name="connsiteX6" fmla="*/ 0 w 13871"/>
                <a:gd name="connsiteY6" fmla="*/ 6855 h 202767"/>
                <a:gd name="connsiteX7" fmla="*/ 0 w 13871"/>
                <a:gd name="connsiteY7" fmla="*/ 6983 h 202767"/>
                <a:gd name="connsiteX8" fmla="*/ 0 w 13871"/>
                <a:gd name="connsiteY8" fmla="*/ 177501 h 202767"/>
                <a:gd name="connsiteX9" fmla="*/ 2666 w 13871"/>
                <a:gd name="connsiteY9" fmla="*/ 181690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71" h="202767">
                  <a:moveTo>
                    <a:pt x="5332" y="185753"/>
                  </a:moveTo>
                  <a:lnTo>
                    <a:pt x="12950" y="198450"/>
                  </a:lnTo>
                  <a:cubicBezTo>
                    <a:pt x="13661" y="199771"/>
                    <a:pt x="13978" y="201271"/>
                    <a:pt x="13839" y="202767"/>
                  </a:cubicBezTo>
                  <a:cubicBezTo>
                    <a:pt x="13839" y="202767"/>
                    <a:pt x="13839" y="202767"/>
                    <a:pt x="13839" y="20276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72" y="-1"/>
                    <a:pt x="0" y="3069"/>
                    <a:pt x="0" y="6855"/>
                  </a:cubicBezTo>
                  <a:cubicBezTo>
                    <a:pt x="0" y="6898"/>
                    <a:pt x="0" y="6940"/>
                    <a:pt x="0" y="6983"/>
                  </a:cubicBezTo>
                  <a:lnTo>
                    <a:pt x="0" y="177501"/>
                  </a:lnTo>
                  <a:lnTo>
                    <a:pt x="2666" y="1816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6" name="Freeform: Shape 885">
              <a:extLst>
                <a:ext uri="{FF2B5EF4-FFF2-40B4-BE49-F238E27FC236}">
                  <a16:creationId xmlns:a16="http://schemas.microsoft.com/office/drawing/2014/main" id="{BAA8401E-DE1D-477F-9F78-E181F2FE744D}"/>
                </a:ext>
              </a:extLst>
            </p:cNvPr>
            <p:cNvSpPr/>
            <p:nvPr/>
          </p:nvSpPr>
          <p:spPr>
            <a:xfrm>
              <a:off x="10280258" y="5842552"/>
              <a:ext cx="2031" cy="12696"/>
            </a:xfrm>
            <a:custGeom>
              <a:avLst/>
              <a:gdLst>
                <a:gd name="connsiteX0" fmla="*/ 2032 w 2031"/>
                <a:gd name="connsiteY0" fmla="*/ 0 h 12696"/>
                <a:gd name="connsiteX1" fmla="*/ 0 w 2031"/>
                <a:gd name="connsiteY1" fmla="*/ 0 h 12696"/>
                <a:gd name="connsiteX2" fmla="*/ 0 w 203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31" h="12696">
                  <a:moveTo>
                    <a:pt x="20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7" name="Freeform: Shape 886">
              <a:extLst>
                <a:ext uri="{FF2B5EF4-FFF2-40B4-BE49-F238E27FC236}">
                  <a16:creationId xmlns:a16="http://schemas.microsoft.com/office/drawing/2014/main" id="{2C9399FA-695B-4DF5-9EAC-B762BE069785}"/>
                </a:ext>
              </a:extLst>
            </p:cNvPr>
            <p:cNvSpPr/>
            <p:nvPr/>
          </p:nvSpPr>
          <p:spPr>
            <a:xfrm>
              <a:off x="10276067" y="5843060"/>
              <a:ext cx="1777" cy="98"/>
            </a:xfrm>
            <a:custGeom>
              <a:avLst/>
              <a:gdLst>
                <a:gd name="connsiteX0" fmla="*/ 1778 w 1777"/>
                <a:gd name="connsiteY0" fmla="*/ 0 h 98"/>
                <a:gd name="connsiteX1" fmla="*/ 0 w 1777"/>
                <a:gd name="connsiteY1" fmla="*/ 0 h 98"/>
                <a:gd name="connsiteX2" fmla="*/ 1778 w 1777"/>
                <a:gd name="connsiteY2" fmla="*/ 0 h 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98">
                  <a:moveTo>
                    <a:pt x="1778" y="0"/>
                  </a:moveTo>
                  <a:cubicBezTo>
                    <a:pt x="1193" y="131"/>
                    <a:pt x="584" y="131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8" name="Freeform: Shape 887">
              <a:extLst>
                <a:ext uri="{FF2B5EF4-FFF2-40B4-BE49-F238E27FC236}">
                  <a16:creationId xmlns:a16="http://schemas.microsoft.com/office/drawing/2014/main" id="{AEF505DE-7358-4C0E-B4EA-4E592B8A4643}"/>
                </a:ext>
              </a:extLst>
            </p:cNvPr>
            <p:cNvSpPr/>
            <p:nvPr/>
          </p:nvSpPr>
          <p:spPr>
            <a:xfrm>
              <a:off x="10795353" y="5661107"/>
              <a:ext cx="2429" cy="151226"/>
            </a:xfrm>
            <a:custGeom>
              <a:avLst/>
              <a:gdLst>
                <a:gd name="connsiteX0" fmla="*/ 2422 w 2429"/>
                <a:gd name="connsiteY0" fmla="*/ 2167 h 151226"/>
                <a:gd name="connsiteX1" fmla="*/ 2422 w 2429"/>
                <a:gd name="connsiteY1" fmla="*/ 1278 h 151226"/>
                <a:gd name="connsiteX2" fmla="*/ 1419 w 2429"/>
                <a:gd name="connsiteY2" fmla="*/ 16 h 151226"/>
                <a:gd name="connsiteX3" fmla="*/ 1279 w 2429"/>
                <a:gd name="connsiteY3" fmla="*/ 8 h 151226"/>
                <a:gd name="connsiteX4" fmla="*/ 9 w 2429"/>
                <a:gd name="connsiteY4" fmla="*/ 1007 h 151226"/>
                <a:gd name="connsiteX5" fmla="*/ 9 w 2429"/>
                <a:gd name="connsiteY5" fmla="*/ 1278 h 151226"/>
                <a:gd name="connsiteX6" fmla="*/ 9 w 2429"/>
                <a:gd name="connsiteY6" fmla="*/ 151226 h 151226"/>
                <a:gd name="connsiteX7" fmla="*/ 2422 w 2429"/>
                <a:gd name="connsiteY7" fmla="*/ 143101 h 151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151226">
                  <a:moveTo>
                    <a:pt x="2422" y="2167"/>
                  </a:move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lnTo>
                    <a:pt x="9" y="151226"/>
                  </a:lnTo>
                  <a:lnTo>
                    <a:pt x="2422" y="1431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9" name="Freeform: Shape 888">
              <a:extLst>
                <a:ext uri="{FF2B5EF4-FFF2-40B4-BE49-F238E27FC236}">
                  <a16:creationId xmlns:a16="http://schemas.microsoft.com/office/drawing/2014/main" id="{CFB31CA6-108C-41BD-9C3E-C413A3EE0443}"/>
                </a:ext>
              </a:extLst>
            </p:cNvPr>
            <p:cNvSpPr/>
            <p:nvPr/>
          </p:nvSpPr>
          <p:spPr>
            <a:xfrm>
              <a:off x="10795362" y="5819952"/>
              <a:ext cx="2412" cy="9649"/>
            </a:xfrm>
            <a:custGeom>
              <a:avLst/>
              <a:gdLst>
                <a:gd name="connsiteX0" fmla="*/ 2412 w 2412"/>
                <a:gd name="connsiteY0" fmla="*/ 9649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49 h 9649"/>
                <a:gd name="connsiteX4" fmla="*/ 2412 w 2412"/>
                <a:gd name="connsiteY4" fmla="*/ 9649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49"/>
                  </a:moveTo>
                  <a:lnTo>
                    <a:pt x="2412" y="2412"/>
                  </a:lnTo>
                  <a:cubicBezTo>
                    <a:pt x="1410" y="1844"/>
                    <a:pt x="571" y="1009"/>
                    <a:pt x="0" y="0"/>
                  </a:cubicBezTo>
                  <a:lnTo>
                    <a:pt x="0" y="9649"/>
                  </a:lnTo>
                  <a:lnTo>
                    <a:pt x="2412" y="96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0" name="Freeform: Shape 889">
              <a:extLst>
                <a:ext uri="{FF2B5EF4-FFF2-40B4-BE49-F238E27FC236}">
                  <a16:creationId xmlns:a16="http://schemas.microsoft.com/office/drawing/2014/main" id="{936FF610-78BC-4E5D-A96E-A9094AFC7B86}"/>
                </a:ext>
              </a:extLst>
            </p:cNvPr>
            <p:cNvSpPr/>
            <p:nvPr/>
          </p:nvSpPr>
          <p:spPr>
            <a:xfrm>
              <a:off x="10444045" y="5822991"/>
              <a:ext cx="31995" cy="2419"/>
            </a:xfrm>
            <a:custGeom>
              <a:avLst/>
              <a:gdLst>
                <a:gd name="connsiteX0" fmla="*/ 0 w 31995"/>
                <a:gd name="connsiteY0" fmla="*/ 1277 h 2419"/>
                <a:gd name="connsiteX1" fmla="*/ 0 w 31995"/>
                <a:gd name="connsiteY1" fmla="*/ 2420 h 2419"/>
                <a:gd name="connsiteX2" fmla="*/ 30726 w 31995"/>
                <a:gd name="connsiteY2" fmla="*/ 2420 h 2419"/>
                <a:gd name="connsiteX3" fmla="*/ 30726 w 31995"/>
                <a:gd name="connsiteY3" fmla="*/ 1277 h 2419"/>
                <a:gd name="connsiteX4" fmla="*/ 31729 w 31995"/>
                <a:gd name="connsiteY4" fmla="*/ 8 h 2419"/>
                <a:gd name="connsiteX5" fmla="*/ 31995 w 31995"/>
                <a:gd name="connsiteY5" fmla="*/ 8 h 2419"/>
                <a:gd name="connsiteX6" fmla="*/ 253 w 31995"/>
                <a:gd name="connsiteY6" fmla="*/ 8 h 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95" h="2419">
                  <a:moveTo>
                    <a:pt x="0" y="1277"/>
                  </a:moveTo>
                  <a:lnTo>
                    <a:pt x="0" y="2420"/>
                  </a:lnTo>
                  <a:lnTo>
                    <a:pt x="30726" y="2420"/>
                  </a:lnTo>
                  <a:lnTo>
                    <a:pt x="30726" y="1277"/>
                  </a:lnTo>
                  <a:cubicBezTo>
                    <a:pt x="30650" y="650"/>
                    <a:pt x="31094" y="83"/>
                    <a:pt x="31729" y="8"/>
                  </a:cubicBezTo>
                  <a:cubicBezTo>
                    <a:pt x="31818" y="-3"/>
                    <a:pt x="31907" y="-3"/>
                    <a:pt x="31995" y="8"/>
                  </a:cubicBezTo>
                  <a:lnTo>
                    <a:pt x="253" y="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1" name="Freeform: Shape 890">
              <a:extLst>
                <a:ext uri="{FF2B5EF4-FFF2-40B4-BE49-F238E27FC236}">
                  <a16:creationId xmlns:a16="http://schemas.microsoft.com/office/drawing/2014/main" id="{ABB95563-5D53-492D-B7C7-25C3FFD41A4A}"/>
                </a:ext>
              </a:extLst>
            </p:cNvPr>
            <p:cNvSpPr/>
            <p:nvPr/>
          </p:nvSpPr>
          <p:spPr>
            <a:xfrm>
              <a:off x="10430205" y="5824777"/>
              <a:ext cx="13839" cy="292025"/>
            </a:xfrm>
            <a:custGeom>
              <a:avLst/>
              <a:gdLst>
                <a:gd name="connsiteX0" fmla="*/ 13840 w 13839"/>
                <a:gd name="connsiteY0" fmla="*/ 292025 h 292025"/>
                <a:gd name="connsiteX1" fmla="*/ 13840 w 13839"/>
                <a:gd name="connsiteY1" fmla="*/ 0 h 292025"/>
                <a:gd name="connsiteX2" fmla="*/ 6857 w 13839"/>
                <a:gd name="connsiteY2" fmla="*/ 6856 h 292025"/>
                <a:gd name="connsiteX3" fmla="*/ 0 w 13839"/>
                <a:gd name="connsiteY3" fmla="*/ 0 h 292025"/>
                <a:gd name="connsiteX4" fmla="*/ 0 w 13839"/>
                <a:gd name="connsiteY4" fmla="*/ 292025 h 292025"/>
                <a:gd name="connsiteX5" fmla="*/ 13840 w 13839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292025">
                  <a:moveTo>
                    <a:pt x="13840" y="292025"/>
                  </a:moveTo>
                  <a:lnTo>
                    <a:pt x="13840" y="0"/>
                  </a:lnTo>
                  <a:cubicBezTo>
                    <a:pt x="13776" y="3806"/>
                    <a:pt x="10666" y="6856"/>
                    <a:pt x="6857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lnTo>
                    <a:pt x="13840" y="2920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2" name="Freeform: Shape 891">
              <a:extLst>
                <a:ext uri="{FF2B5EF4-FFF2-40B4-BE49-F238E27FC236}">
                  <a16:creationId xmlns:a16="http://schemas.microsoft.com/office/drawing/2014/main" id="{98672AF4-336F-4282-9D21-00EBFC2D5736}"/>
                </a:ext>
              </a:extLst>
            </p:cNvPr>
            <p:cNvSpPr/>
            <p:nvPr/>
          </p:nvSpPr>
          <p:spPr>
            <a:xfrm>
              <a:off x="10803869" y="5841155"/>
              <a:ext cx="2539" cy="588621"/>
            </a:xfrm>
            <a:custGeom>
              <a:avLst/>
              <a:gdLst>
                <a:gd name="connsiteX0" fmla="*/ 0 w 2539"/>
                <a:gd name="connsiteY0" fmla="*/ 588621 h 588621"/>
                <a:gd name="connsiteX1" fmla="*/ 2539 w 2539"/>
                <a:gd name="connsiteY1" fmla="*/ 588621 h 588621"/>
                <a:gd name="connsiteX2" fmla="*/ 2539 w 2539"/>
                <a:gd name="connsiteY2" fmla="*/ 0 h 588621"/>
                <a:gd name="connsiteX3" fmla="*/ 0 w 2539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588621">
                  <a:moveTo>
                    <a:pt x="0" y="588621"/>
                  </a:moveTo>
                  <a:lnTo>
                    <a:pt x="2539" y="588621"/>
                  </a:ln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3" name="Freeform: Shape 892">
              <a:extLst>
                <a:ext uri="{FF2B5EF4-FFF2-40B4-BE49-F238E27FC236}">
                  <a16:creationId xmlns:a16="http://schemas.microsoft.com/office/drawing/2014/main" id="{2EC0FE5D-34CC-4959-A46E-8478B1D68A4D}"/>
                </a:ext>
              </a:extLst>
            </p:cNvPr>
            <p:cNvSpPr/>
            <p:nvPr/>
          </p:nvSpPr>
          <p:spPr>
            <a:xfrm>
              <a:off x="10803869" y="5821094"/>
              <a:ext cx="2539" cy="10792"/>
            </a:xfrm>
            <a:custGeom>
              <a:avLst/>
              <a:gdLst>
                <a:gd name="connsiteX0" fmla="*/ 2539 w 2539"/>
                <a:gd name="connsiteY0" fmla="*/ 10792 h 10792"/>
                <a:gd name="connsiteX1" fmla="*/ 2539 w 2539"/>
                <a:gd name="connsiteY1" fmla="*/ 0 h 10792"/>
                <a:gd name="connsiteX2" fmla="*/ 0 w 2539"/>
                <a:gd name="connsiteY2" fmla="*/ 1778 h 10792"/>
                <a:gd name="connsiteX3" fmla="*/ 0 w 2539"/>
                <a:gd name="connsiteY3" fmla="*/ 9015 h 10792"/>
                <a:gd name="connsiteX4" fmla="*/ 2539 w 2539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0792">
                  <a:moveTo>
                    <a:pt x="2539" y="10792"/>
                  </a:move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lnTo>
                    <a:pt x="0" y="9015"/>
                  </a:lnTo>
                  <a:cubicBezTo>
                    <a:pt x="965" y="9413"/>
                    <a:pt x="1829" y="10020"/>
                    <a:pt x="2539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4" name="Freeform: Shape 893">
              <a:extLst>
                <a:ext uri="{FF2B5EF4-FFF2-40B4-BE49-F238E27FC236}">
                  <a16:creationId xmlns:a16="http://schemas.microsoft.com/office/drawing/2014/main" id="{2088EA80-1F4E-4C04-A42A-9FA7A3D7E745}"/>
                </a:ext>
              </a:extLst>
            </p:cNvPr>
            <p:cNvSpPr/>
            <p:nvPr/>
          </p:nvSpPr>
          <p:spPr>
            <a:xfrm>
              <a:off x="10800060" y="5822999"/>
              <a:ext cx="2412" cy="6602"/>
            </a:xfrm>
            <a:custGeom>
              <a:avLst/>
              <a:gdLst>
                <a:gd name="connsiteX0" fmla="*/ 1269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269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5" name="Freeform: Shape 894">
              <a:extLst>
                <a:ext uri="{FF2B5EF4-FFF2-40B4-BE49-F238E27FC236}">
                  <a16:creationId xmlns:a16="http://schemas.microsoft.com/office/drawing/2014/main" id="{35BEA240-8D0B-4292-A4F1-2451A56F64FA}"/>
                </a:ext>
              </a:extLst>
            </p:cNvPr>
            <p:cNvSpPr/>
            <p:nvPr/>
          </p:nvSpPr>
          <p:spPr>
            <a:xfrm>
              <a:off x="10801076" y="5796971"/>
              <a:ext cx="1142" cy="761"/>
            </a:xfrm>
            <a:custGeom>
              <a:avLst/>
              <a:gdLst>
                <a:gd name="connsiteX0" fmla="*/ 762 w 1142"/>
                <a:gd name="connsiteY0" fmla="*/ 762 h 761"/>
                <a:gd name="connsiteX1" fmla="*/ 0 w 1142"/>
                <a:gd name="connsiteY1" fmla="*/ 762 h 761"/>
                <a:gd name="connsiteX2" fmla="*/ 1142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762"/>
                  </a:moveTo>
                  <a:lnTo>
                    <a:pt x="0" y="762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6" name="Freeform: Shape 895">
              <a:extLst>
                <a:ext uri="{FF2B5EF4-FFF2-40B4-BE49-F238E27FC236}">
                  <a16:creationId xmlns:a16="http://schemas.microsoft.com/office/drawing/2014/main" id="{3A9CE949-F90F-49F2-848F-54C31423216D}"/>
                </a:ext>
              </a:extLst>
            </p:cNvPr>
            <p:cNvSpPr/>
            <p:nvPr/>
          </p:nvSpPr>
          <p:spPr>
            <a:xfrm>
              <a:off x="10794503" y="5801795"/>
              <a:ext cx="15714" cy="21330"/>
            </a:xfrm>
            <a:custGeom>
              <a:avLst/>
              <a:gdLst>
                <a:gd name="connsiteX0" fmla="*/ 860 w 15714"/>
                <a:gd name="connsiteY0" fmla="*/ 18156 h 21330"/>
                <a:gd name="connsiteX1" fmla="*/ 3272 w 15714"/>
                <a:gd name="connsiteY1" fmla="*/ 20569 h 21330"/>
                <a:gd name="connsiteX2" fmla="*/ 4796 w 15714"/>
                <a:gd name="connsiteY2" fmla="*/ 21331 h 21330"/>
                <a:gd name="connsiteX3" fmla="*/ 7970 w 15714"/>
                <a:gd name="connsiteY3" fmla="*/ 21331 h 21330"/>
                <a:gd name="connsiteX4" fmla="*/ 9366 w 15714"/>
                <a:gd name="connsiteY4" fmla="*/ 21331 h 21330"/>
                <a:gd name="connsiteX5" fmla="*/ 11906 w 15714"/>
                <a:gd name="connsiteY5" fmla="*/ 19553 h 21330"/>
                <a:gd name="connsiteX6" fmla="*/ 13429 w 15714"/>
                <a:gd name="connsiteY6" fmla="*/ 17014 h 21330"/>
                <a:gd name="connsiteX7" fmla="*/ 13429 w 15714"/>
                <a:gd name="connsiteY7" fmla="*/ 17014 h 21330"/>
                <a:gd name="connsiteX8" fmla="*/ 15715 w 15714"/>
                <a:gd name="connsiteY8" fmla="*/ 9142 h 21330"/>
                <a:gd name="connsiteX9" fmla="*/ 10382 w 15714"/>
                <a:gd name="connsiteY9" fmla="*/ 9142 h 21330"/>
                <a:gd name="connsiteX10" fmla="*/ 3526 w 15714"/>
                <a:gd name="connsiteY10" fmla="*/ 2285 h 21330"/>
                <a:gd name="connsiteX11" fmla="*/ 3526 w 15714"/>
                <a:gd name="connsiteY11" fmla="*/ 0 h 21330"/>
                <a:gd name="connsiteX12" fmla="*/ 3526 w 15714"/>
                <a:gd name="connsiteY12" fmla="*/ 0 h 21330"/>
                <a:gd name="connsiteX13" fmla="*/ 2765 w 15714"/>
                <a:gd name="connsiteY13" fmla="*/ 2412 h 21330"/>
                <a:gd name="connsiteX14" fmla="*/ 352 w 15714"/>
                <a:gd name="connsiteY14" fmla="*/ 10538 h 21330"/>
                <a:gd name="connsiteX15" fmla="*/ 352 w 15714"/>
                <a:gd name="connsiteY15" fmla="*/ 12824 h 21330"/>
                <a:gd name="connsiteX16" fmla="*/ 352 w 15714"/>
                <a:gd name="connsiteY16" fmla="*/ 12824 h 21330"/>
                <a:gd name="connsiteX17" fmla="*/ 860 w 15714"/>
                <a:gd name="connsiteY17" fmla="*/ 18156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14" h="21330">
                  <a:moveTo>
                    <a:pt x="860" y="18156"/>
                  </a:moveTo>
                  <a:cubicBezTo>
                    <a:pt x="1431" y="19166"/>
                    <a:pt x="2269" y="20000"/>
                    <a:pt x="3272" y="20569"/>
                  </a:cubicBezTo>
                  <a:cubicBezTo>
                    <a:pt x="3755" y="20873"/>
                    <a:pt x="4262" y="21129"/>
                    <a:pt x="4796" y="21331"/>
                  </a:cubicBezTo>
                  <a:lnTo>
                    <a:pt x="7970" y="21331"/>
                  </a:lnTo>
                  <a:lnTo>
                    <a:pt x="9366" y="21331"/>
                  </a:lnTo>
                  <a:cubicBezTo>
                    <a:pt x="10331" y="20932"/>
                    <a:pt x="11195" y="20325"/>
                    <a:pt x="11906" y="19553"/>
                  </a:cubicBezTo>
                  <a:cubicBezTo>
                    <a:pt x="12554" y="18803"/>
                    <a:pt x="13074" y="17943"/>
                    <a:pt x="13429" y="17014"/>
                  </a:cubicBezTo>
                  <a:lnTo>
                    <a:pt x="13429" y="17014"/>
                  </a:lnTo>
                  <a:lnTo>
                    <a:pt x="15715" y="9142"/>
                  </a:lnTo>
                  <a:lnTo>
                    <a:pt x="10382" y="9142"/>
                  </a:lnTo>
                  <a:cubicBezTo>
                    <a:pt x="6599" y="9142"/>
                    <a:pt x="3526" y="6072"/>
                    <a:pt x="3526" y="2285"/>
                  </a:cubicBezTo>
                  <a:cubicBezTo>
                    <a:pt x="3386" y="1530"/>
                    <a:pt x="3386" y="755"/>
                    <a:pt x="3526" y="0"/>
                  </a:cubicBezTo>
                  <a:cubicBezTo>
                    <a:pt x="3526" y="0"/>
                    <a:pt x="3526" y="0"/>
                    <a:pt x="3526" y="0"/>
                  </a:cubicBezTo>
                  <a:lnTo>
                    <a:pt x="2765" y="2412"/>
                  </a:lnTo>
                  <a:lnTo>
                    <a:pt x="352" y="10538"/>
                  </a:lnTo>
                  <a:lnTo>
                    <a:pt x="352" y="12824"/>
                  </a:lnTo>
                  <a:lnTo>
                    <a:pt x="352" y="12824"/>
                  </a:lnTo>
                  <a:cubicBezTo>
                    <a:pt x="-258" y="14591"/>
                    <a:pt x="-67" y="16535"/>
                    <a:pt x="860" y="181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7" name="Freeform: Shape 896">
              <a:extLst>
                <a:ext uri="{FF2B5EF4-FFF2-40B4-BE49-F238E27FC236}">
                  <a16:creationId xmlns:a16="http://schemas.microsoft.com/office/drawing/2014/main" id="{02E22E43-787B-4CBB-A8DC-9876098DD7AD}"/>
                </a:ext>
              </a:extLst>
            </p:cNvPr>
            <p:cNvSpPr/>
            <p:nvPr/>
          </p:nvSpPr>
          <p:spPr>
            <a:xfrm>
              <a:off x="11231621" y="6824011"/>
              <a:ext cx="120110" cy="2412"/>
            </a:xfrm>
            <a:custGeom>
              <a:avLst/>
              <a:gdLst>
                <a:gd name="connsiteX0" fmla="*/ 0 w 120110"/>
                <a:gd name="connsiteY0" fmla="*/ 0 h 2412"/>
                <a:gd name="connsiteX1" fmla="*/ 0 w 120110"/>
                <a:gd name="connsiteY1" fmla="*/ 1270 h 2412"/>
                <a:gd name="connsiteX2" fmla="*/ 0 w 120110"/>
                <a:gd name="connsiteY2" fmla="*/ 2412 h 2412"/>
                <a:gd name="connsiteX3" fmla="*/ 120111 w 120110"/>
                <a:gd name="connsiteY3" fmla="*/ 2412 h 2412"/>
                <a:gd name="connsiteX4" fmla="*/ 115794 w 120110"/>
                <a:gd name="connsiteY4" fmla="*/ 0 h 2412"/>
                <a:gd name="connsiteX5" fmla="*/ 0 w 12011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110" h="2412">
                  <a:moveTo>
                    <a:pt x="0" y="0"/>
                  </a:moveTo>
                  <a:lnTo>
                    <a:pt x="0" y="1270"/>
                  </a:lnTo>
                  <a:lnTo>
                    <a:pt x="0" y="2412"/>
                  </a:lnTo>
                  <a:lnTo>
                    <a:pt x="120111" y="2412"/>
                  </a:lnTo>
                  <a:lnTo>
                    <a:pt x="1157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8" name="Freeform: Shape 897">
              <a:extLst>
                <a:ext uri="{FF2B5EF4-FFF2-40B4-BE49-F238E27FC236}">
                  <a16:creationId xmlns:a16="http://schemas.microsoft.com/office/drawing/2014/main" id="{28CBFD09-58BB-4A8D-BF19-F791CBD2CABE}"/>
                </a:ext>
              </a:extLst>
            </p:cNvPr>
            <p:cNvSpPr/>
            <p:nvPr/>
          </p:nvSpPr>
          <p:spPr>
            <a:xfrm>
              <a:off x="11231621" y="6803950"/>
              <a:ext cx="89638" cy="2412"/>
            </a:xfrm>
            <a:custGeom>
              <a:avLst/>
              <a:gdLst>
                <a:gd name="connsiteX0" fmla="*/ 0 w 89638"/>
                <a:gd name="connsiteY0" fmla="*/ 1143 h 2412"/>
                <a:gd name="connsiteX1" fmla="*/ 0 w 89638"/>
                <a:gd name="connsiteY1" fmla="*/ 2412 h 2412"/>
                <a:gd name="connsiteX2" fmla="*/ 89639 w 89638"/>
                <a:gd name="connsiteY2" fmla="*/ 2412 h 2412"/>
                <a:gd name="connsiteX3" fmla="*/ 89639 w 89638"/>
                <a:gd name="connsiteY3" fmla="*/ 0 h 2412"/>
                <a:gd name="connsiteX4" fmla="*/ 0 w 89638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38" h="2412">
                  <a:moveTo>
                    <a:pt x="0" y="1143"/>
                  </a:moveTo>
                  <a:lnTo>
                    <a:pt x="0" y="2412"/>
                  </a:lnTo>
                  <a:lnTo>
                    <a:pt x="89639" y="2412"/>
                  </a:lnTo>
                  <a:cubicBezTo>
                    <a:pt x="89512" y="1612"/>
                    <a:pt x="89512" y="800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9" name="Freeform: Shape 898">
              <a:extLst>
                <a:ext uri="{FF2B5EF4-FFF2-40B4-BE49-F238E27FC236}">
                  <a16:creationId xmlns:a16="http://schemas.microsoft.com/office/drawing/2014/main" id="{B0A2D156-C994-4231-91B6-A01F020845B3}"/>
                </a:ext>
              </a:extLst>
            </p:cNvPr>
            <p:cNvSpPr/>
            <p:nvPr/>
          </p:nvSpPr>
          <p:spPr>
            <a:xfrm>
              <a:off x="11321164" y="6797983"/>
              <a:ext cx="46565" cy="31233"/>
            </a:xfrm>
            <a:custGeom>
              <a:avLst/>
              <a:gdLst>
                <a:gd name="connsiteX0" fmla="*/ 6825 w 46565"/>
                <a:gd name="connsiteY0" fmla="*/ 7999 h 31233"/>
                <a:gd name="connsiteX1" fmla="*/ 5555 w 46565"/>
                <a:gd name="connsiteY1" fmla="*/ 6729 h 31233"/>
                <a:gd name="connsiteX2" fmla="*/ 5555 w 46565"/>
                <a:gd name="connsiteY2" fmla="*/ 0 h 31233"/>
                <a:gd name="connsiteX3" fmla="*/ 857 w 46565"/>
                <a:gd name="connsiteY3" fmla="*/ 3301 h 31233"/>
                <a:gd name="connsiteX4" fmla="*/ 95 w 46565"/>
                <a:gd name="connsiteY4" fmla="*/ 5587 h 31233"/>
                <a:gd name="connsiteX5" fmla="*/ 95 w 46565"/>
                <a:gd name="connsiteY5" fmla="*/ 7999 h 31233"/>
                <a:gd name="connsiteX6" fmla="*/ 3397 w 46565"/>
                <a:gd name="connsiteY6" fmla="*/ 12697 h 31233"/>
                <a:gd name="connsiteX7" fmla="*/ 26250 w 46565"/>
                <a:gd name="connsiteY7" fmla="*/ 26028 h 31233"/>
                <a:gd name="connsiteX8" fmla="*/ 30568 w 46565"/>
                <a:gd name="connsiteY8" fmla="*/ 28441 h 31233"/>
                <a:gd name="connsiteX9" fmla="*/ 35265 w 46565"/>
                <a:gd name="connsiteY9" fmla="*/ 31234 h 31233"/>
                <a:gd name="connsiteX10" fmla="*/ 35265 w 46565"/>
                <a:gd name="connsiteY10" fmla="*/ 27171 h 31233"/>
                <a:gd name="connsiteX11" fmla="*/ 41588 w 46565"/>
                <a:gd name="connsiteY11" fmla="*/ 19820 h 31233"/>
                <a:gd name="connsiteX12" fmla="*/ 42376 w 46565"/>
                <a:gd name="connsiteY12" fmla="*/ 19807 h 31233"/>
                <a:gd name="connsiteX13" fmla="*/ 46566 w 46565"/>
                <a:gd name="connsiteY13" fmla="*/ 21330 h 31233"/>
                <a:gd name="connsiteX14" fmla="*/ 46566 w 46565"/>
                <a:gd name="connsiteY14" fmla="*/ 21330 h 31233"/>
                <a:gd name="connsiteX15" fmla="*/ 11141 w 46565"/>
                <a:gd name="connsiteY15" fmla="*/ 889 h 31233"/>
                <a:gd name="connsiteX16" fmla="*/ 8983 w 46565"/>
                <a:gd name="connsiteY16" fmla="*/ 127 h 31233"/>
                <a:gd name="connsiteX17" fmla="*/ 8983 w 46565"/>
                <a:gd name="connsiteY17" fmla="*/ 7110 h 31233"/>
                <a:gd name="connsiteX18" fmla="*/ 7346 w 46565"/>
                <a:gd name="connsiteY18" fmla="*/ 8215 h 31233"/>
                <a:gd name="connsiteX19" fmla="*/ 6825 w 46565"/>
                <a:gd name="connsiteY19" fmla="*/ 7999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565" h="31233">
                  <a:moveTo>
                    <a:pt x="6825" y="7999"/>
                  </a:moveTo>
                  <a:cubicBezTo>
                    <a:pt x="6152" y="7935"/>
                    <a:pt x="5618" y="7402"/>
                    <a:pt x="5555" y="6729"/>
                  </a:cubicBezTo>
                  <a:lnTo>
                    <a:pt x="5555" y="0"/>
                  </a:lnTo>
                  <a:cubicBezTo>
                    <a:pt x="3587" y="381"/>
                    <a:pt x="1873" y="1574"/>
                    <a:pt x="857" y="3301"/>
                  </a:cubicBezTo>
                  <a:cubicBezTo>
                    <a:pt x="451" y="4000"/>
                    <a:pt x="197" y="4787"/>
                    <a:pt x="95" y="5587"/>
                  </a:cubicBezTo>
                  <a:cubicBezTo>
                    <a:pt x="-32" y="6386"/>
                    <a:pt x="-32" y="7199"/>
                    <a:pt x="95" y="7999"/>
                  </a:cubicBezTo>
                  <a:cubicBezTo>
                    <a:pt x="425" y="9992"/>
                    <a:pt x="1632" y="11719"/>
                    <a:pt x="3397" y="12697"/>
                  </a:cubicBezTo>
                  <a:lnTo>
                    <a:pt x="26250" y="26028"/>
                  </a:lnTo>
                  <a:lnTo>
                    <a:pt x="30568" y="28441"/>
                  </a:lnTo>
                  <a:lnTo>
                    <a:pt x="35265" y="31234"/>
                  </a:lnTo>
                  <a:lnTo>
                    <a:pt x="35265" y="27171"/>
                  </a:lnTo>
                  <a:cubicBezTo>
                    <a:pt x="34986" y="23400"/>
                    <a:pt x="37817" y="20099"/>
                    <a:pt x="41588" y="19820"/>
                  </a:cubicBezTo>
                  <a:cubicBezTo>
                    <a:pt x="41855" y="19807"/>
                    <a:pt x="42109" y="19794"/>
                    <a:pt x="42376" y="19807"/>
                  </a:cubicBezTo>
                  <a:cubicBezTo>
                    <a:pt x="43899" y="19845"/>
                    <a:pt x="45372" y="20378"/>
                    <a:pt x="46566" y="21330"/>
                  </a:cubicBezTo>
                  <a:lnTo>
                    <a:pt x="46566" y="21330"/>
                  </a:lnTo>
                  <a:lnTo>
                    <a:pt x="11141" y="889"/>
                  </a:lnTo>
                  <a:cubicBezTo>
                    <a:pt x="10469" y="508"/>
                    <a:pt x="9745" y="241"/>
                    <a:pt x="8983" y="127"/>
                  </a:cubicBezTo>
                  <a:lnTo>
                    <a:pt x="8983" y="7110"/>
                  </a:lnTo>
                  <a:cubicBezTo>
                    <a:pt x="8830" y="7872"/>
                    <a:pt x="8107" y="8367"/>
                    <a:pt x="7346" y="8215"/>
                  </a:cubicBezTo>
                  <a:cubicBezTo>
                    <a:pt x="7155" y="8177"/>
                    <a:pt x="6977" y="8101"/>
                    <a:pt x="6825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0" name="Freeform: Shape 899">
              <a:extLst>
                <a:ext uri="{FF2B5EF4-FFF2-40B4-BE49-F238E27FC236}">
                  <a16:creationId xmlns:a16="http://schemas.microsoft.com/office/drawing/2014/main" id="{2F229CEC-06B9-4D4D-A966-4367EDD894A7}"/>
                </a:ext>
              </a:extLst>
            </p:cNvPr>
            <p:cNvSpPr/>
            <p:nvPr/>
          </p:nvSpPr>
          <p:spPr>
            <a:xfrm>
              <a:off x="11326719" y="6509639"/>
              <a:ext cx="2539" cy="296723"/>
            </a:xfrm>
            <a:custGeom>
              <a:avLst/>
              <a:gdLst>
                <a:gd name="connsiteX0" fmla="*/ 0 w 2539"/>
                <a:gd name="connsiteY0" fmla="*/ 0 h 296723"/>
                <a:gd name="connsiteX1" fmla="*/ 0 w 2539"/>
                <a:gd name="connsiteY1" fmla="*/ 295453 h 296723"/>
                <a:gd name="connsiteX2" fmla="*/ 1270 w 2539"/>
                <a:gd name="connsiteY2" fmla="*/ 296723 h 296723"/>
                <a:gd name="connsiteX3" fmla="*/ 2539 w 2539"/>
                <a:gd name="connsiteY3" fmla="*/ 295453 h 296723"/>
                <a:gd name="connsiteX4" fmla="*/ 2539 w 2539"/>
                <a:gd name="connsiteY4" fmla="*/ 0 h 296723"/>
                <a:gd name="connsiteX5" fmla="*/ 1270 w 2539"/>
                <a:gd name="connsiteY5" fmla="*/ 0 h 29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96723">
                  <a:moveTo>
                    <a:pt x="0" y="0"/>
                  </a:moveTo>
                  <a:lnTo>
                    <a:pt x="0" y="295453"/>
                  </a:lnTo>
                  <a:cubicBezTo>
                    <a:pt x="0" y="296152"/>
                    <a:pt x="572" y="296723"/>
                    <a:pt x="1270" y="296723"/>
                  </a:cubicBezTo>
                  <a:cubicBezTo>
                    <a:pt x="1968" y="296723"/>
                    <a:pt x="2539" y="296152"/>
                    <a:pt x="2539" y="295453"/>
                  </a:cubicBez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1" name="Freeform: Shape 900">
              <a:extLst>
                <a:ext uri="{FF2B5EF4-FFF2-40B4-BE49-F238E27FC236}">
                  <a16:creationId xmlns:a16="http://schemas.microsoft.com/office/drawing/2014/main" id="{2E9E8126-8C8E-4B16-A047-5E394139D186}"/>
                </a:ext>
              </a:extLst>
            </p:cNvPr>
            <p:cNvSpPr/>
            <p:nvPr/>
          </p:nvSpPr>
          <p:spPr>
            <a:xfrm>
              <a:off x="9790292" y="6239452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2" name="Freeform: Shape 901">
              <a:extLst>
                <a:ext uri="{FF2B5EF4-FFF2-40B4-BE49-F238E27FC236}">
                  <a16:creationId xmlns:a16="http://schemas.microsoft.com/office/drawing/2014/main" id="{B3D6D6DE-DEC5-4D8F-AA84-84DCA56AE60E}"/>
                </a:ext>
              </a:extLst>
            </p:cNvPr>
            <p:cNvSpPr/>
            <p:nvPr/>
          </p:nvSpPr>
          <p:spPr>
            <a:xfrm>
              <a:off x="10474517" y="5841663"/>
              <a:ext cx="2412" cy="275138"/>
            </a:xfrm>
            <a:custGeom>
              <a:avLst/>
              <a:gdLst>
                <a:gd name="connsiteX0" fmla="*/ 1270 w 2412"/>
                <a:gd name="connsiteY0" fmla="*/ 275139 h 275138"/>
                <a:gd name="connsiteX1" fmla="*/ 2412 w 2412"/>
                <a:gd name="connsiteY1" fmla="*/ 275139 h 275138"/>
                <a:gd name="connsiteX2" fmla="*/ 2412 w 2412"/>
                <a:gd name="connsiteY2" fmla="*/ 1397 h 275138"/>
                <a:gd name="connsiteX3" fmla="*/ 0 w 2412"/>
                <a:gd name="connsiteY3" fmla="*/ 0 h 275138"/>
                <a:gd name="connsiteX4" fmla="*/ 0 w 2412"/>
                <a:gd name="connsiteY4" fmla="*/ 275139 h 275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138">
                  <a:moveTo>
                    <a:pt x="1270" y="275139"/>
                  </a:moveTo>
                  <a:lnTo>
                    <a:pt x="2412" y="275139"/>
                  </a:lnTo>
                  <a:lnTo>
                    <a:pt x="2412" y="1397"/>
                  </a:lnTo>
                  <a:cubicBezTo>
                    <a:pt x="1537" y="1058"/>
                    <a:pt x="724" y="587"/>
                    <a:pt x="0" y="0"/>
                  </a:cubicBezTo>
                  <a:lnTo>
                    <a:pt x="0" y="2751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3" name="Freeform: Shape 902">
              <a:extLst>
                <a:ext uri="{FF2B5EF4-FFF2-40B4-BE49-F238E27FC236}">
                  <a16:creationId xmlns:a16="http://schemas.microsoft.com/office/drawing/2014/main" id="{BA7FC2DA-C5CB-4907-856E-94E38E7B6976}"/>
                </a:ext>
              </a:extLst>
            </p:cNvPr>
            <p:cNvSpPr/>
            <p:nvPr/>
          </p:nvSpPr>
          <p:spPr>
            <a:xfrm>
              <a:off x="10474762" y="5822991"/>
              <a:ext cx="2429" cy="8387"/>
            </a:xfrm>
            <a:custGeom>
              <a:avLst/>
              <a:gdLst>
                <a:gd name="connsiteX0" fmla="*/ 9 w 2429"/>
                <a:gd name="connsiteY0" fmla="*/ 1278 h 8387"/>
                <a:gd name="connsiteX1" fmla="*/ 9 w 2429"/>
                <a:gd name="connsiteY1" fmla="*/ 8388 h 8387"/>
                <a:gd name="connsiteX2" fmla="*/ 2422 w 2429"/>
                <a:gd name="connsiteY2" fmla="*/ 6991 h 8387"/>
                <a:gd name="connsiteX3" fmla="*/ 2422 w 2429"/>
                <a:gd name="connsiteY3" fmla="*/ 1278 h 8387"/>
                <a:gd name="connsiteX4" fmla="*/ 1419 w 2429"/>
                <a:gd name="connsiteY4" fmla="*/ 16 h 8387"/>
                <a:gd name="connsiteX5" fmla="*/ 1279 w 2429"/>
                <a:gd name="connsiteY5" fmla="*/ 8 h 8387"/>
                <a:gd name="connsiteX6" fmla="*/ 9 w 2429"/>
                <a:gd name="connsiteY6" fmla="*/ 1007 h 8387"/>
                <a:gd name="connsiteX7" fmla="*/ 9 w 2429"/>
                <a:gd name="connsiteY7" fmla="*/ 1278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8387">
                  <a:moveTo>
                    <a:pt x="9" y="1278"/>
                  </a:moveTo>
                  <a:lnTo>
                    <a:pt x="9" y="8388"/>
                  </a:lnTo>
                  <a:cubicBezTo>
                    <a:pt x="733" y="7801"/>
                    <a:pt x="1545" y="7330"/>
                    <a:pt x="2422" y="6991"/>
                  </a:cubicBez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4" name="Freeform: Shape 903">
              <a:extLst>
                <a:ext uri="{FF2B5EF4-FFF2-40B4-BE49-F238E27FC236}">
                  <a16:creationId xmlns:a16="http://schemas.microsoft.com/office/drawing/2014/main" id="{F70E52AD-EBF7-4193-9364-2646854627CB}"/>
                </a:ext>
              </a:extLst>
            </p:cNvPr>
            <p:cNvSpPr/>
            <p:nvPr/>
          </p:nvSpPr>
          <p:spPr>
            <a:xfrm>
              <a:off x="10800060" y="5843187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269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5" name="Freeform: Shape 904">
              <a:extLst>
                <a:ext uri="{FF2B5EF4-FFF2-40B4-BE49-F238E27FC236}">
                  <a16:creationId xmlns:a16="http://schemas.microsoft.com/office/drawing/2014/main" id="{51D2B22D-AF09-497E-9F2A-8586127F0084}"/>
                </a:ext>
              </a:extLst>
            </p:cNvPr>
            <p:cNvSpPr/>
            <p:nvPr/>
          </p:nvSpPr>
          <p:spPr>
            <a:xfrm>
              <a:off x="10974640" y="5655402"/>
              <a:ext cx="13839" cy="141441"/>
            </a:xfrm>
            <a:custGeom>
              <a:avLst/>
              <a:gdLst>
                <a:gd name="connsiteX0" fmla="*/ 0 w 13839"/>
                <a:gd name="connsiteY0" fmla="*/ 6983 h 141441"/>
                <a:gd name="connsiteX1" fmla="*/ 0 w 13839"/>
                <a:gd name="connsiteY1" fmla="*/ 141442 h 141441"/>
                <a:gd name="connsiteX2" fmla="*/ 13840 w 13839"/>
                <a:gd name="connsiteY2" fmla="*/ 141442 h 141441"/>
                <a:gd name="connsiteX3" fmla="*/ 13840 w 13839"/>
                <a:gd name="connsiteY3" fmla="*/ 6983 h 141441"/>
                <a:gd name="connsiteX4" fmla="*/ 6856 w 13839"/>
                <a:gd name="connsiteY4" fmla="*/ 0 h 141441"/>
                <a:gd name="connsiteX5" fmla="*/ 0 w 13839"/>
                <a:gd name="connsiteY5" fmla="*/ 6983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41441">
                  <a:moveTo>
                    <a:pt x="0" y="6983"/>
                  </a:moveTo>
                  <a:lnTo>
                    <a:pt x="0" y="141442"/>
                  </a:lnTo>
                  <a:lnTo>
                    <a:pt x="13840" y="141442"/>
                  </a:ln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6" name="Freeform: Shape 905">
              <a:extLst>
                <a:ext uri="{FF2B5EF4-FFF2-40B4-BE49-F238E27FC236}">
                  <a16:creationId xmlns:a16="http://schemas.microsoft.com/office/drawing/2014/main" id="{7060984F-76D4-49EE-AB6E-E8FF952300FE}"/>
                </a:ext>
              </a:extLst>
            </p:cNvPr>
            <p:cNvSpPr/>
            <p:nvPr/>
          </p:nvSpPr>
          <p:spPr>
            <a:xfrm>
              <a:off x="8621054" y="6430919"/>
              <a:ext cx="10157" cy="13839"/>
            </a:xfrm>
            <a:custGeom>
              <a:avLst/>
              <a:gdLst>
                <a:gd name="connsiteX0" fmla="*/ 0 w 10157"/>
                <a:gd name="connsiteY0" fmla="*/ 7872 h 13839"/>
                <a:gd name="connsiteX1" fmla="*/ 0 w 10157"/>
                <a:gd name="connsiteY1" fmla="*/ 13839 h 13839"/>
                <a:gd name="connsiteX2" fmla="*/ 10157 w 10157"/>
                <a:gd name="connsiteY2" fmla="*/ 13839 h 13839"/>
                <a:gd name="connsiteX3" fmla="*/ 10157 w 10157"/>
                <a:gd name="connsiteY3" fmla="*/ 13839 h 13839"/>
                <a:gd name="connsiteX4" fmla="*/ 3301 w 10157"/>
                <a:gd name="connsiteY4" fmla="*/ 6983 h 13839"/>
                <a:gd name="connsiteX5" fmla="*/ 10030 w 10157"/>
                <a:gd name="connsiteY5" fmla="*/ 0 h 13839"/>
                <a:gd name="connsiteX6" fmla="*/ 10030 w 10157"/>
                <a:gd name="connsiteY6" fmla="*/ 0 h 13839"/>
                <a:gd name="connsiteX7" fmla="*/ 0 w 10157"/>
                <a:gd name="connsiteY7" fmla="*/ 0 h 13839"/>
                <a:gd name="connsiteX8" fmla="*/ 0 w 10157"/>
                <a:gd name="connsiteY8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7" h="13839">
                  <a:moveTo>
                    <a:pt x="0" y="7872"/>
                  </a:moveTo>
                  <a:lnTo>
                    <a:pt x="0" y="13839"/>
                  </a:lnTo>
                  <a:lnTo>
                    <a:pt x="10157" y="13839"/>
                  </a:lnTo>
                  <a:lnTo>
                    <a:pt x="10157" y="13839"/>
                  </a:lnTo>
                  <a:cubicBezTo>
                    <a:pt x="6374" y="13839"/>
                    <a:pt x="3301" y="10767"/>
                    <a:pt x="3301" y="6983"/>
                  </a:cubicBezTo>
                  <a:cubicBezTo>
                    <a:pt x="3301" y="3225"/>
                    <a:pt x="6272" y="140"/>
                    <a:pt x="10030" y="0"/>
                  </a:cubicBezTo>
                  <a:lnTo>
                    <a:pt x="10030" y="0"/>
                  </a:ln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7" name="Freeform: Shape 906">
              <a:extLst>
                <a:ext uri="{FF2B5EF4-FFF2-40B4-BE49-F238E27FC236}">
                  <a16:creationId xmlns:a16="http://schemas.microsoft.com/office/drawing/2014/main" id="{15D6D757-FF74-4445-940C-C032771958B9}"/>
                </a:ext>
              </a:extLst>
            </p:cNvPr>
            <p:cNvSpPr/>
            <p:nvPr/>
          </p:nvSpPr>
          <p:spPr>
            <a:xfrm>
              <a:off x="8624609" y="6430665"/>
              <a:ext cx="91796" cy="13839"/>
            </a:xfrm>
            <a:custGeom>
              <a:avLst/>
              <a:gdLst>
                <a:gd name="connsiteX0" fmla="*/ 0 w 91796"/>
                <a:gd name="connsiteY0" fmla="*/ 6983 h 13839"/>
                <a:gd name="connsiteX1" fmla="*/ 6856 w 91796"/>
                <a:gd name="connsiteY1" fmla="*/ 13840 h 13839"/>
                <a:gd name="connsiteX2" fmla="*/ 91797 w 91796"/>
                <a:gd name="connsiteY2" fmla="*/ 13840 h 13839"/>
                <a:gd name="connsiteX3" fmla="*/ 91797 w 91796"/>
                <a:gd name="connsiteY3" fmla="*/ 0 h 13839"/>
                <a:gd name="connsiteX4" fmla="*/ 6729 w 91796"/>
                <a:gd name="connsiteY4" fmla="*/ 0 h 13839"/>
                <a:gd name="connsiteX5" fmla="*/ 0 w 91796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796" h="13839">
                  <a:moveTo>
                    <a:pt x="0" y="6983"/>
                  </a:moveTo>
                  <a:cubicBezTo>
                    <a:pt x="0" y="10767"/>
                    <a:pt x="3072" y="13840"/>
                    <a:pt x="6856" y="13840"/>
                  </a:cubicBezTo>
                  <a:lnTo>
                    <a:pt x="91797" y="13840"/>
                  </a:lnTo>
                  <a:lnTo>
                    <a:pt x="91797" y="0"/>
                  </a:lnTo>
                  <a:lnTo>
                    <a:pt x="6729" y="0"/>
                  </a:lnTo>
                  <a:cubicBezTo>
                    <a:pt x="2970" y="140"/>
                    <a:pt x="0" y="322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8" name="Freeform: Shape 907">
              <a:extLst>
                <a:ext uri="{FF2B5EF4-FFF2-40B4-BE49-F238E27FC236}">
                  <a16:creationId xmlns:a16="http://schemas.microsoft.com/office/drawing/2014/main" id="{287BF313-C588-482D-B0AA-0907B8A9CC2A}"/>
                </a:ext>
              </a:extLst>
            </p:cNvPr>
            <p:cNvSpPr/>
            <p:nvPr/>
          </p:nvSpPr>
          <p:spPr>
            <a:xfrm>
              <a:off x="10277338" y="5843187"/>
              <a:ext cx="2412" cy="273234"/>
            </a:xfrm>
            <a:custGeom>
              <a:avLst/>
              <a:gdLst>
                <a:gd name="connsiteX0" fmla="*/ 508 w 2412"/>
                <a:gd name="connsiteY0" fmla="*/ 267394 h 273234"/>
                <a:gd name="connsiteX1" fmla="*/ 508 w 2412"/>
                <a:gd name="connsiteY1" fmla="*/ 268155 h 273234"/>
                <a:gd name="connsiteX2" fmla="*/ 508 w 2412"/>
                <a:gd name="connsiteY2" fmla="*/ 269552 h 273234"/>
                <a:gd name="connsiteX3" fmla="*/ 508 w 2412"/>
                <a:gd name="connsiteY3" fmla="*/ 269552 h 273234"/>
                <a:gd name="connsiteX4" fmla="*/ 508 w 2412"/>
                <a:gd name="connsiteY4" fmla="*/ 273234 h 273234"/>
                <a:gd name="connsiteX5" fmla="*/ 2412 w 2412"/>
                <a:gd name="connsiteY5" fmla="*/ 273234 h 273234"/>
                <a:gd name="connsiteX6" fmla="*/ 2412 w 2412"/>
                <a:gd name="connsiteY6" fmla="*/ 0 h 273234"/>
                <a:gd name="connsiteX7" fmla="*/ 2412 w 2412"/>
                <a:gd name="connsiteY7" fmla="*/ 0 h 273234"/>
                <a:gd name="connsiteX8" fmla="*/ 1142 w 2412"/>
                <a:gd name="connsiteY8" fmla="*/ 0 h 273234"/>
                <a:gd name="connsiteX9" fmla="*/ 0 w 2412"/>
                <a:gd name="connsiteY9" fmla="*/ 0 h 273234"/>
                <a:gd name="connsiteX10" fmla="*/ 0 w 2412"/>
                <a:gd name="connsiteY10" fmla="*/ 0 h 27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273234">
                  <a:moveTo>
                    <a:pt x="508" y="267394"/>
                  </a:moveTo>
                  <a:cubicBezTo>
                    <a:pt x="444" y="267648"/>
                    <a:pt x="444" y="267901"/>
                    <a:pt x="508" y="268155"/>
                  </a:cubicBezTo>
                  <a:cubicBezTo>
                    <a:pt x="571" y="268625"/>
                    <a:pt x="571" y="269082"/>
                    <a:pt x="508" y="269552"/>
                  </a:cubicBezTo>
                  <a:cubicBezTo>
                    <a:pt x="508" y="269552"/>
                    <a:pt x="508" y="269552"/>
                    <a:pt x="508" y="269552"/>
                  </a:cubicBezTo>
                  <a:lnTo>
                    <a:pt x="508" y="273234"/>
                  </a:lnTo>
                  <a:lnTo>
                    <a:pt x="2412" y="273234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1993" y="74"/>
                    <a:pt x="1562" y="74"/>
                    <a:pt x="1142" y="0"/>
                  </a:cubicBezTo>
                  <a:cubicBezTo>
                    <a:pt x="762" y="53"/>
                    <a:pt x="380" y="5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9" name="Freeform: Shape 908">
              <a:extLst>
                <a:ext uri="{FF2B5EF4-FFF2-40B4-BE49-F238E27FC236}">
                  <a16:creationId xmlns:a16="http://schemas.microsoft.com/office/drawing/2014/main" id="{13652C2F-1443-469A-A776-64A2DF32710D}"/>
                </a:ext>
              </a:extLst>
            </p:cNvPr>
            <p:cNvSpPr/>
            <p:nvPr/>
          </p:nvSpPr>
          <p:spPr>
            <a:xfrm>
              <a:off x="10270481" y="5834045"/>
              <a:ext cx="2412" cy="270567"/>
            </a:xfrm>
            <a:custGeom>
              <a:avLst/>
              <a:gdLst>
                <a:gd name="connsiteX0" fmla="*/ 1143 w 2412"/>
                <a:gd name="connsiteY0" fmla="*/ 270568 h 270567"/>
                <a:gd name="connsiteX1" fmla="*/ 2412 w 2412"/>
                <a:gd name="connsiteY1" fmla="*/ 270568 h 270567"/>
                <a:gd name="connsiteX2" fmla="*/ 2412 w 2412"/>
                <a:gd name="connsiteY2" fmla="*/ 270568 h 270567"/>
                <a:gd name="connsiteX3" fmla="*/ 2412 w 2412"/>
                <a:gd name="connsiteY3" fmla="*/ 3936 h 270567"/>
                <a:gd name="connsiteX4" fmla="*/ 0 w 2412"/>
                <a:gd name="connsiteY4" fmla="*/ 0 h 270567"/>
                <a:gd name="connsiteX5" fmla="*/ 0 w 2412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0567">
                  <a:moveTo>
                    <a:pt x="1143" y="270568"/>
                  </a:moveTo>
                  <a:lnTo>
                    <a:pt x="2412" y="270568"/>
                  </a:lnTo>
                  <a:lnTo>
                    <a:pt x="2412" y="270568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0" name="Freeform: Shape 909">
              <a:extLst>
                <a:ext uri="{FF2B5EF4-FFF2-40B4-BE49-F238E27FC236}">
                  <a16:creationId xmlns:a16="http://schemas.microsoft.com/office/drawing/2014/main" id="{6D370F48-36CF-4E04-BE1E-70077A35E05B}"/>
                </a:ext>
              </a:extLst>
            </p:cNvPr>
            <p:cNvSpPr/>
            <p:nvPr/>
          </p:nvSpPr>
          <p:spPr>
            <a:xfrm>
              <a:off x="10246231" y="5795701"/>
              <a:ext cx="1396" cy="296469"/>
            </a:xfrm>
            <a:custGeom>
              <a:avLst/>
              <a:gdLst>
                <a:gd name="connsiteX0" fmla="*/ 635 w 1396"/>
                <a:gd name="connsiteY0" fmla="*/ 296469 h 296469"/>
                <a:gd name="connsiteX1" fmla="*/ 1396 w 1396"/>
                <a:gd name="connsiteY1" fmla="*/ 296469 h 296469"/>
                <a:gd name="connsiteX2" fmla="*/ 1396 w 1396"/>
                <a:gd name="connsiteY2" fmla="*/ 296469 h 296469"/>
                <a:gd name="connsiteX3" fmla="*/ 1396 w 1396"/>
                <a:gd name="connsiteY3" fmla="*/ 3936 h 296469"/>
                <a:gd name="connsiteX4" fmla="*/ 0 w 1396"/>
                <a:gd name="connsiteY4" fmla="*/ 0 h 296469"/>
                <a:gd name="connsiteX5" fmla="*/ 0 w 1396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6" h="296469">
                  <a:moveTo>
                    <a:pt x="635" y="296469"/>
                  </a:moveTo>
                  <a:lnTo>
                    <a:pt x="1396" y="296469"/>
                  </a:lnTo>
                  <a:lnTo>
                    <a:pt x="1396" y="296469"/>
                  </a:lnTo>
                  <a:lnTo>
                    <a:pt x="1396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1" name="Freeform: Shape 910">
              <a:extLst>
                <a:ext uri="{FF2B5EF4-FFF2-40B4-BE49-F238E27FC236}">
                  <a16:creationId xmlns:a16="http://schemas.microsoft.com/office/drawing/2014/main" id="{292552A7-69A5-44B2-94F9-54E544103921}"/>
                </a:ext>
              </a:extLst>
            </p:cNvPr>
            <p:cNvSpPr/>
            <p:nvPr/>
          </p:nvSpPr>
          <p:spPr>
            <a:xfrm>
              <a:off x="9390093" y="6092170"/>
              <a:ext cx="21837" cy="2412"/>
            </a:xfrm>
            <a:custGeom>
              <a:avLst/>
              <a:gdLst>
                <a:gd name="connsiteX0" fmla="*/ 21838 w 21837"/>
                <a:gd name="connsiteY0" fmla="*/ 0 h 2412"/>
                <a:gd name="connsiteX1" fmla="*/ 0 w 21837"/>
                <a:gd name="connsiteY1" fmla="*/ 0 h 2412"/>
                <a:gd name="connsiteX2" fmla="*/ 10157 w 21837"/>
                <a:gd name="connsiteY2" fmla="*/ 2412 h 2412"/>
                <a:gd name="connsiteX3" fmla="*/ 19807 w 21837"/>
                <a:gd name="connsiteY3" fmla="*/ 2412 h 2412"/>
                <a:gd name="connsiteX4" fmla="*/ 21838 w 21837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7" h="2412">
                  <a:moveTo>
                    <a:pt x="21838" y="0"/>
                  </a:moveTo>
                  <a:lnTo>
                    <a:pt x="0" y="0"/>
                  </a:lnTo>
                  <a:lnTo>
                    <a:pt x="10157" y="2412"/>
                  </a:lnTo>
                  <a:lnTo>
                    <a:pt x="19807" y="2412"/>
                  </a:lnTo>
                  <a:cubicBezTo>
                    <a:pt x="20302" y="1473"/>
                    <a:pt x="21000" y="648"/>
                    <a:pt x="218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2" name="Freeform: Shape 911">
              <a:extLst>
                <a:ext uri="{FF2B5EF4-FFF2-40B4-BE49-F238E27FC236}">
                  <a16:creationId xmlns:a16="http://schemas.microsoft.com/office/drawing/2014/main" id="{B1889F98-A90E-444F-A3FF-E8652C7B6A8E}"/>
                </a:ext>
              </a:extLst>
            </p:cNvPr>
            <p:cNvSpPr/>
            <p:nvPr/>
          </p:nvSpPr>
          <p:spPr>
            <a:xfrm>
              <a:off x="9420945" y="6092170"/>
              <a:ext cx="38090" cy="2412"/>
            </a:xfrm>
            <a:custGeom>
              <a:avLst/>
              <a:gdLst>
                <a:gd name="connsiteX0" fmla="*/ 38090 w 38090"/>
                <a:gd name="connsiteY0" fmla="*/ 0 h 2412"/>
                <a:gd name="connsiteX1" fmla="*/ 0 w 38090"/>
                <a:gd name="connsiteY1" fmla="*/ 0 h 2412"/>
                <a:gd name="connsiteX2" fmla="*/ 2031 w 38090"/>
                <a:gd name="connsiteY2" fmla="*/ 2412 h 2412"/>
                <a:gd name="connsiteX3" fmla="*/ 38090 w 38090"/>
                <a:gd name="connsiteY3" fmla="*/ 2412 h 2412"/>
                <a:gd name="connsiteX4" fmla="*/ 38090 w 38090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0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09"/>
                    <a:pt x="1575" y="1447"/>
                    <a:pt x="2031" y="2412"/>
                  </a:cubicBezTo>
                  <a:lnTo>
                    <a:pt x="38090" y="2412"/>
                  </a:lnTo>
                  <a:lnTo>
                    <a:pt x="3809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3" name="Freeform: Shape 912">
              <a:extLst>
                <a:ext uri="{FF2B5EF4-FFF2-40B4-BE49-F238E27FC236}">
                  <a16:creationId xmlns:a16="http://schemas.microsoft.com/office/drawing/2014/main" id="{4F41BD05-BA0B-4D13-A78C-2F71BB24C0D7}"/>
                </a:ext>
              </a:extLst>
            </p:cNvPr>
            <p:cNvSpPr/>
            <p:nvPr/>
          </p:nvSpPr>
          <p:spPr>
            <a:xfrm>
              <a:off x="10072794" y="6092234"/>
              <a:ext cx="174832" cy="1841"/>
            </a:xfrm>
            <a:custGeom>
              <a:avLst/>
              <a:gdLst>
                <a:gd name="connsiteX0" fmla="*/ 0 w 174832"/>
                <a:gd name="connsiteY0" fmla="*/ 1841 h 1841"/>
                <a:gd name="connsiteX1" fmla="*/ 173436 w 174832"/>
                <a:gd name="connsiteY1" fmla="*/ 1841 h 1841"/>
                <a:gd name="connsiteX2" fmla="*/ 173436 w 174832"/>
                <a:gd name="connsiteY2" fmla="*/ 1841 h 1841"/>
                <a:gd name="connsiteX3" fmla="*/ 173399 w 174832"/>
                <a:gd name="connsiteY3" fmla="*/ 229 h 1841"/>
                <a:gd name="connsiteX4" fmla="*/ 173436 w 174832"/>
                <a:gd name="connsiteY4" fmla="*/ 190 h 1841"/>
                <a:gd name="connsiteX5" fmla="*/ 174833 w 174832"/>
                <a:gd name="connsiteY5" fmla="*/ 190 h 1841"/>
                <a:gd name="connsiteX6" fmla="*/ 0 w 174832"/>
                <a:gd name="connsiteY6" fmla="*/ 190 h 1841"/>
                <a:gd name="connsiteX7" fmla="*/ 0 w 174832"/>
                <a:gd name="connsiteY7" fmla="*/ 1841 h 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832" h="1841">
                  <a:moveTo>
                    <a:pt x="0" y="1841"/>
                  </a:moveTo>
                  <a:lnTo>
                    <a:pt x="173436" y="1841"/>
                  </a:lnTo>
                  <a:lnTo>
                    <a:pt x="173436" y="1841"/>
                  </a:lnTo>
                  <a:cubicBezTo>
                    <a:pt x="172979" y="1409"/>
                    <a:pt x="172967" y="686"/>
                    <a:pt x="173399" y="229"/>
                  </a:cubicBezTo>
                  <a:cubicBezTo>
                    <a:pt x="173411" y="216"/>
                    <a:pt x="173424" y="203"/>
                    <a:pt x="173436" y="190"/>
                  </a:cubicBezTo>
                  <a:cubicBezTo>
                    <a:pt x="173868" y="-63"/>
                    <a:pt x="174401" y="-63"/>
                    <a:pt x="174833" y="190"/>
                  </a:cubicBezTo>
                  <a:lnTo>
                    <a:pt x="0" y="190"/>
                  </a:lnTo>
                  <a:lnTo>
                    <a:pt x="0" y="18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4" name="Freeform: Shape 913">
              <a:extLst>
                <a:ext uri="{FF2B5EF4-FFF2-40B4-BE49-F238E27FC236}">
                  <a16:creationId xmlns:a16="http://schemas.microsoft.com/office/drawing/2014/main" id="{C75CD3EE-F82E-464E-B4B9-483DA6659BFB}"/>
                </a:ext>
              </a:extLst>
            </p:cNvPr>
            <p:cNvSpPr/>
            <p:nvPr/>
          </p:nvSpPr>
          <p:spPr>
            <a:xfrm>
              <a:off x="9358811" y="5784528"/>
              <a:ext cx="13887" cy="309546"/>
            </a:xfrm>
            <a:custGeom>
              <a:avLst/>
              <a:gdLst>
                <a:gd name="connsiteX0" fmla="*/ 8681 w 13887"/>
                <a:gd name="connsiteY0" fmla="*/ 302183 h 309546"/>
                <a:gd name="connsiteX1" fmla="*/ 13887 w 13887"/>
                <a:gd name="connsiteY1" fmla="*/ 303452 h 309546"/>
                <a:gd name="connsiteX2" fmla="*/ 13887 w 13887"/>
                <a:gd name="connsiteY2" fmla="*/ 6983 h 309546"/>
                <a:gd name="connsiteX3" fmla="*/ 7031 w 13887"/>
                <a:gd name="connsiteY3" fmla="*/ 6983 h 309546"/>
                <a:gd name="connsiteX4" fmla="*/ 48 w 13887"/>
                <a:gd name="connsiteY4" fmla="*/ 0 h 309546"/>
                <a:gd name="connsiteX5" fmla="*/ 48 w 13887"/>
                <a:gd name="connsiteY5" fmla="*/ 309547 h 309546"/>
                <a:gd name="connsiteX6" fmla="*/ 48 w 13887"/>
                <a:gd name="connsiteY6" fmla="*/ 307388 h 309546"/>
                <a:gd name="connsiteX7" fmla="*/ 8136 w 13887"/>
                <a:gd name="connsiteY7" fmla="*/ 302043 h 309546"/>
                <a:gd name="connsiteX8" fmla="*/ 8681 w 13887"/>
                <a:gd name="connsiteY8" fmla="*/ 302183 h 30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87" h="309546">
                  <a:moveTo>
                    <a:pt x="8681" y="302183"/>
                  </a:moveTo>
                  <a:lnTo>
                    <a:pt x="13887" y="303452"/>
                  </a:lnTo>
                  <a:lnTo>
                    <a:pt x="13887" y="6983"/>
                  </a:lnTo>
                  <a:lnTo>
                    <a:pt x="7031" y="6983"/>
                  </a:lnTo>
                  <a:cubicBezTo>
                    <a:pt x="3171" y="6983"/>
                    <a:pt x="48" y="3857"/>
                    <a:pt x="48" y="0"/>
                  </a:cubicBezTo>
                  <a:lnTo>
                    <a:pt x="48" y="309547"/>
                  </a:lnTo>
                  <a:cubicBezTo>
                    <a:pt x="-16" y="308823"/>
                    <a:pt x="-16" y="308112"/>
                    <a:pt x="48" y="307388"/>
                  </a:cubicBezTo>
                  <a:cubicBezTo>
                    <a:pt x="809" y="303681"/>
                    <a:pt x="4428" y="301294"/>
                    <a:pt x="8136" y="302043"/>
                  </a:cubicBezTo>
                  <a:cubicBezTo>
                    <a:pt x="8326" y="302081"/>
                    <a:pt x="8504" y="302132"/>
                    <a:pt x="8681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5" name="Freeform: Shape 914">
              <a:extLst>
                <a:ext uri="{FF2B5EF4-FFF2-40B4-BE49-F238E27FC236}">
                  <a16:creationId xmlns:a16="http://schemas.microsoft.com/office/drawing/2014/main" id="{41F2141D-0FDD-48F4-8DE5-5B5477BFDDAF}"/>
                </a:ext>
              </a:extLst>
            </p:cNvPr>
            <p:cNvSpPr/>
            <p:nvPr/>
          </p:nvSpPr>
          <p:spPr>
            <a:xfrm>
              <a:off x="10262228" y="6104359"/>
              <a:ext cx="5459" cy="1777"/>
            </a:xfrm>
            <a:custGeom>
              <a:avLst/>
              <a:gdLst>
                <a:gd name="connsiteX0" fmla="*/ 5459 w 5459"/>
                <a:gd name="connsiteY0" fmla="*/ 0 h 1777"/>
                <a:gd name="connsiteX1" fmla="*/ 0 w 5459"/>
                <a:gd name="connsiteY1" fmla="*/ 0 h 1777"/>
                <a:gd name="connsiteX2" fmla="*/ 2158 w 5459"/>
                <a:gd name="connsiteY2" fmla="*/ 1778 h 1777"/>
                <a:gd name="connsiteX3" fmla="*/ 5459 w 5459"/>
                <a:gd name="connsiteY3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9" h="1777">
                  <a:moveTo>
                    <a:pt x="5459" y="0"/>
                  </a:moveTo>
                  <a:lnTo>
                    <a:pt x="0" y="0"/>
                  </a:lnTo>
                  <a:lnTo>
                    <a:pt x="2158" y="1778"/>
                  </a:lnTo>
                  <a:cubicBezTo>
                    <a:pt x="3073" y="889"/>
                    <a:pt x="4215" y="267"/>
                    <a:pt x="545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6" name="Freeform: Shape 915">
              <a:extLst>
                <a:ext uri="{FF2B5EF4-FFF2-40B4-BE49-F238E27FC236}">
                  <a16:creationId xmlns:a16="http://schemas.microsoft.com/office/drawing/2014/main" id="{678D806C-48F5-4B92-A5D2-904B7CE8E19E}"/>
                </a:ext>
              </a:extLst>
            </p:cNvPr>
            <p:cNvSpPr/>
            <p:nvPr/>
          </p:nvSpPr>
          <p:spPr>
            <a:xfrm>
              <a:off x="10072794" y="6104232"/>
              <a:ext cx="189434" cy="8125"/>
            </a:xfrm>
            <a:custGeom>
              <a:avLst/>
              <a:gdLst>
                <a:gd name="connsiteX0" fmla="*/ 0 w 189434"/>
                <a:gd name="connsiteY0" fmla="*/ 6856 h 8125"/>
                <a:gd name="connsiteX1" fmla="*/ 0 w 189434"/>
                <a:gd name="connsiteY1" fmla="*/ 8126 h 8125"/>
                <a:gd name="connsiteX2" fmla="*/ 189434 w 189434"/>
                <a:gd name="connsiteY2" fmla="*/ 8126 h 8125"/>
                <a:gd name="connsiteX3" fmla="*/ 189434 w 189434"/>
                <a:gd name="connsiteY3" fmla="*/ 3682 h 8125"/>
                <a:gd name="connsiteX4" fmla="*/ 184864 w 189434"/>
                <a:gd name="connsiteY4" fmla="*/ 0 h 8125"/>
                <a:gd name="connsiteX5" fmla="*/ 0 w 189434"/>
                <a:gd name="connsiteY5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434" h="8125">
                  <a:moveTo>
                    <a:pt x="0" y="6856"/>
                  </a:moveTo>
                  <a:lnTo>
                    <a:pt x="0" y="8126"/>
                  </a:lnTo>
                  <a:lnTo>
                    <a:pt x="189434" y="8126"/>
                  </a:lnTo>
                  <a:cubicBezTo>
                    <a:pt x="188876" y="6691"/>
                    <a:pt x="188876" y="5117"/>
                    <a:pt x="189434" y="3682"/>
                  </a:cubicBezTo>
                  <a:lnTo>
                    <a:pt x="1848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7" name="Freeform: Shape 916">
              <a:extLst>
                <a:ext uri="{FF2B5EF4-FFF2-40B4-BE49-F238E27FC236}">
                  <a16:creationId xmlns:a16="http://schemas.microsoft.com/office/drawing/2014/main" id="{B26C0F14-51BE-4A42-9580-3E4DAE6FA366}"/>
                </a:ext>
              </a:extLst>
            </p:cNvPr>
            <p:cNvSpPr/>
            <p:nvPr/>
          </p:nvSpPr>
          <p:spPr>
            <a:xfrm>
              <a:off x="10267688" y="5831252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2980 h 273107"/>
                <a:gd name="connsiteX4" fmla="*/ 0 w 2412"/>
                <a:gd name="connsiteY4" fmla="*/ 272980 h 273107"/>
                <a:gd name="connsiteX5" fmla="*/ 2412 w 2412"/>
                <a:gd name="connsiteY5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2980"/>
                  </a:lnTo>
                  <a:lnTo>
                    <a:pt x="0" y="272980"/>
                  </a:lnTo>
                  <a:cubicBezTo>
                    <a:pt x="800" y="272891"/>
                    <a:pt x="1625" y="272942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8" name="Freeform: Shape 917">
              <a:extLst>
                <a:ext uri="{FF2B5EF4-FFF2-40B4-BE49-F238E27FC236}">
                  <a16:creationId xmlns:a16="http://schemas.microsoft.com/office/drawing/2014/main" id="{ECC5E234-FB5C-4D5D-BD45-DE4D8AC2EB92}"/>
                </a:ext>
              </a:extLst>
            </p:cNvPr>
            <p:cNvSpPr/>
            <p:nvPr/>
          </p:nvSpPr>
          <p:spPr>
            <a:xfrm>
              <a:off x="10265530" y="5820714"/>
              <a:ext cx="17578" cy="21766"/>
            </a:xfrm>
            <a:custGeom>
              <a:avLst/>
              <a:gdLst>
                <a:gd name="connsiteX0" fmla="*/ 9523 w 17578"/>
                <a:gd name="connsiteY0" fmla="*/ 9396 h 21766"/>
                <a:gd name="connsiteX1" fmla="*/ 5840 w 17578"/>
                <a:gd name="connsiteY1" fmla="*/ 10411 h 21766"/>
                <a:gd name="connsiteX2" fmla="*/ 0 w 17578"/>
                <a:gd name="connsiteY2" fmla="*/ 7110 h 21766"/>
                <a:gd name="connsiteX3" fmla="*/ 2158 w 17578"/>
                <a:gd name="connsiteY3" fmla="*/ 10538 h 21766"/>
                <a:gd name="connsiteX4" fmla="*/ 4571 w 17578"/>
                <a:gd name="connsiteY4" fmla="*/ 14474 h 21766"/>
                <a:gd name="connsiteX5" fmla="*/ 4571 w 17578"/>
                <a:gd name="connsiteY5" fmla="*/ 14474 h 21766"/>
                <a:gd name="connsiteX6" fmla="*/ 6983 w 17578"/>
                <a:gd name="connsiteY6" fmla="*/ 18410 h 21766"/>
                <a:gd name="connsiteX7" fmla="*/ 6983 w 17578"/>
                <a:gd name="connsiteY7" fmla="*/ 19299 h 21766"/>
                <a:gd name="connsiteX8" fmla="*/ 6983 w 17578"/>
                <a:gd name="connsiteY8" fmla="*/ 19299 h 21766"/>
                <a:gd name="connsiteX9" fmla="*/ 8761 w 17578"/>
                <a:gd name="connsiteY9" fmla="*/ 20950 h 21766"/>
                <a:gd name="connsiteX10" fmla="*/ 9523 w 17578"/>
                <a:gd name="connsiteY10" fmla="*/ 20950 h 21766"/>
                <a:gd name="connsiteX11" fmla="*/ 12443 w 17578"/>
                <a:gd name="connsiteY11" fmla="*/ 21711 h 21766"/>
                <a:gd name="connsiteX12" fmla="*/ 13712 w 17578"/>
                <a:gd name="connsiteY12" fmla="*/ 21711 h 21766"/>
                <a:gd name="connsiteX13" fmla="*/ 15744 w 17578"/>
                <a:gd name="connsiteY13" fmla="*/ 21711 h 21766"/>
                <a:gd name="connsiteX14" fmla="*/ 15744 w 17578"/>
                <a:gd name="connsiteY14" fmla="*/ 21711 h 21766"/>
                <a:gd name="connsiteX15" fmla="*/ 15744 w 17578"/>
                <a:gd name="connsiteY15" fmla="*/ 21711 h 21766"/>
                <a:gd name="connsiteX16" fmla="*/ 16760 w 17578"/>
                <a:gd name="connsiteY16" fmla="*/ 20696 h 21766"/>
                <a:gd name="connsiteX17" fmla="*/ 17521 w 17578"/>
                <a:gd name="connsiteY17" fmla="*/ 19680 h 21766"/>
                <a:gd name="connsiteX18" fmla="*/ 17521 w 17578"/>
                <a:gd name="connsiteY18" fmla="*/ 18410 h 21766"/>
                <a:gd name="connsiteX19" fmla="*/ 17521 w 17578"/>
                <a:gd name="connsiteY19" fmla="*/ 17014 h 21766"/>
                <a:gd name="connsiteX20" fmla="*/ 16633 w 17578"/>
                <a:gd name="connsiteY20" fmla="*/ 12697 h 21766"/>
                <a:gd name="connsiteX21" fmla="*/ 9014 w 17578"/>
                <a:gd name="connsiteY21" fmla="*/ 0 h 21766"/>
                <a:gd name="connsiteX22" fmla="*/ 9014 w 17578"/>
                <a:gd name="connsiteY22" fmla="*/ 0 h 21766"/>
                <a:gd name="connsiteX23" fmla="*/ 9523 w 17578"/>
                <a:gd name="connsiteY23" fmla="*/ 9396 h 2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578" h="21766">
                  <a:moveTo>
                    <a:pt x="9523" y="9396"/>
                  </a:moveTo>
                  <a:cubicBezTo>
                    <a:pt x="8405" y="10042"/>
                    <a:pt x="7135" y="10391"/>
                    <a:pt x="5840" y="10411"/>
                  </a:cubicBezTo>
                  <a:cubicBezTo>
                    <a:pt x="3453" y="10404"/>
                    <a:pt x="1244" y="9153"/>
                    <a:pt x="0" y="7110"/>
                  </a:cubicBezTo>
                  <a:lnTo>
                    <a:pt x="2158" y="10538"/>
                  </a:lnTo>
                  <a:lnTo>
                    <a:pt x="4571" y="14474"/>
                  </a:lnTo>
                  <a:lnTo>
                    <a:pt x="4571" y="14474"/>
                  </a:lnTo>
                  <a:lnTo>
                    <a:pt x="6983" y="18410"/>
                  </a:lnTo>
                  <a:lnTo>
                    <a:pt x="6983" y="19299"/>
                  </a:lnTo>
                  <a:cubicBezTo>
                    <a:pt x="6983" y="19299"/>
                    <a:pt x="6983" y="19299"/>
                    <a:pt x="6983" y="19299"/>
                  </a:cubicBezTo>
                  <a:cubicBezTo>
                    <a:pt x="7478" y="19945"/>
                    <a:pt x="8075" y="20503"/>
                    <a:pt x="8761" y="20950"/>
                  </a:cubicBezTo>
                  <a:lnTo>
                    <a:pt x="9523" y="20950"/>
                  </a:lnTo>
                  <a:cubicBezTo>
                    <a:pt x="10525" y="21096"/>
                    <a:pt x="11503" y="21351"/>
                    <a:pt x="12443" y="21711"/>
                  </a:cubicBezTo>
                  <a:cubicBezTo>
                    <a:pt x="12862" y="21785"/>
                    <a:pt x="13293" y="21785"/>
                    <a:pt x="13712" y="21711"/>
                  </a:cubicBezTo>
                  <a:lnTo>
                    <a:pt x="15744" y="21711"/>
                  </a:lnTo>
                  <a:lnTo>
                    <a:pt x="15744" y="21711"/>
                  </a:lnTo>
                  <a:cubicBezTo>
                    <a:pt x="15744" y="21711"/>
                    <a:pt x="15744" y="21711"/>
                    <a:pt x="15744" y="21711"/>
                  </a:cubicBezTo>
                  <a:cubicBezTo>
                    <a:pt x="16112" y="21405"/>
                    <a:pt x="16454" y="21065"/>
                    <a:pt x="16760" y="20696"/>
                  </a:cubicBezTo>
                  <a:cubicBezTo>
                    <a:pt x="17090" y="20424"/>
                    <a:pt x="17356" y="20075"/>
                    <a:pt x="17521" y="19680"/>
                  </a:cubicBezTo>
                  <a:cubicBezTo>
                    <a:pt x="17597" y="19260"/>
                    <a:pt x="17597" y="18831"/>
                    <a:pt x="17521" y="18410"/>
                  </a:cubicBezTo>
                  <a:cubicBezTo>
                    <a:pt x="17597" y="17948"/>
                    <a:pt x="17597" y="17476"/>
                    <a:pt x="17521" y="17014"/>
                  </a:cubicBezTo>
                  <a:cubicBezTo>
                    <a:pt x="17661" y="15518"/>
                    <a:pt x="17343" y="14017"/>
                    <a:pt x="16633" y="12697"/>
                  </a:cubicBezTo>
                  <a:lnTo>
                    <a:pt x="9014" y="0"/>
                  </a:lnTo>
                  <a:lnTo>
                    <a:pt x="9014" y="0"/>
                  </a:lnTo>
                  <a:cubicBezTo>
                    <a:pt x="11579" y="2530"/>
                    <a:pt x="11808" y="6602"/>
                    <a:pt x="9523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9" name="Freeform: Shape 918">
              <a:extLst>
                <a:ext uri="{FF2B5EF4-FFF2-40B4-BE49-F238E27FC236}">
                  <a16:creationId xmlns:a16="http://schemas.microsoft.com/office/drawing/2014/main" id="{B5467DA2-FABA-4604-ABDE-16E2B5D93DAD}"/>
                </a:ext>
              </a:extLst>
            </p:cNvPr>
            <p:cNvSpPr/>
            <p:nvPr/>
          </p:nvSpPr>
          <p:spPr>
            <a:xfrm>
              <a:off x="9358938" y="6087129"/>
              <a:ext cx="50326" cy="23578"/>
            </a:xfrm>
            <a:custGeom>
              <a:avLst/>
              <a:gdLst>
                <a:gd name="connsiteX0" fmla="*/ 50327 w 50326"/>
                <a:gd name="connsiteY0" fmla="*/ 10374 h 23578"/>
                <a:gd name="connsiteX1" fmla="*/ 50327 w 50326"/>
                <a:gd name="connsiteY1" fmla="*/ 10374 h 23578"/>
                <a:gd name="connsiteX2" fmla="*/ 41185 w 50326"/>
                <a:gd name="connsiteY2" fmla="*/ 8088 h 23578"/>
                <a:gd name="connsiteX3" fmla="*/ 31028 w 50326"/>
                <a:gd name="connsiteY3" fmla="*/ 5676 h 23578"/>
                <a:gd name="connsiteX4" fmla="*/ 13633 w 50326"/>
                <a:gd name="connsiteY4" fmla="*/ 1486 h 23578"/>
                <a:gd name="connsiteX5" fmla="*/ 8428 w 50326"/>
                <a:gd name="connsiteY5" fmla="*/ 216 h 23578"/>
                <a:gd name="connsiteX6" fmla="*/ 86 w 50326"/>
                <a:gd name="connsiteY6" fmla="*/ 5155 h 23578"/>
                <a:gd name="connsiteX7" fmla="*/ 48 w 50326"/>
                <a:gd name="connsiteY7" fmla="*/ 5295 h 23578"/>
                <a:gd name="connsiteX8" fmla="*/ 48 w 50326"/>
                <a:gd name="connsiteY8" fmla="*/ 7453 h 23578"/>
                <a:gd name="connsiteX9" fmla="*/ 48 w 50326"/>
                <a:gd name="connsiteY9" fmla="*/ 8850 h 23578"/>
                <a:gd name="connsiteX10" fmla="*/ 48 w 50326"/>
                <a:gd name="connsiteY10" fmla="*/ 9993 h 23578"/>
                <a:gd name="connsiteX11" fmla="*/ 809 w 50326"/>
                <a:gd name="connsiteY11" fmla="*/ 11135 h 23578"/>
                <a:gd name="connsiteX12" fmla="*/ 1698 w 50326"/>
                <a:gd name="connsiteY12" fmla="*/ 12024 h 23578"/>
                <a:gd name="connsiteX13" fmla="*/ 2714 w 50326"/>
                <a:gd name="connsiteY13" fmla="*/ 12786 h 23578"/>
                <a:gd name="connsiteX14" fmla="*/ 3984 w 50326"/>
                <a:gd name="connsiteY14" fmla="*/ 12786 h 23578"/>
                <a:gd name="connsiteX15" fmla="*/ 3984 w 50326"/>
                <a:gd name="connsiteY15" fmla="*/ 12786 h 23578"/>
                <a:gd name="connsiteX16" fmla="*/ 49057 w 50326"/>
                <a:gd name="connsiteY16" fmla="*/ 23578 h 23578"/>
                <a:gd name="connsiteX17" fmla="*/ 49057 w 50326"/>
                <a:gd name="connsiteY17" fmla="*/ 10120 h 23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0326" h="23578">
                  <a:moveTo>
                    <a:pt x="50327" y="10374"/>
                  </a:moveTo>
                  <a:cubicBezTo>
                    <a:pt x="50327" y="10374"/>
                    <a:pt x="50327" y="10374"/>
                    <a:pt x="50327" y="10374"/>
                  </a:cubicBezTo>
                  <a:lnTo>
                    <a:pt x="41185" y="8088"/>
                  </a:lnTo>
                  <a:lnTo>
                    <a:pt x="31028" y="5676"/>
                  </a:lnTo>
                  <a:lnTo>
                    <a:pt x="13633" y="1486"/>
                  </a:lnTo>
                  <a:lnTo>
                    <a:pt x="8428" y="216"/>
                  </a:lnTo>
                  <a:cubicBezTo>
                    <a:pt x="4759" y="-723"/>
                    <a:pt x="1026" y="1486"/>
                    <a:pt x="86" y="5155"/>
                  </a:cubicBezTo>
                  <a:cubicBezTo>
                    <a:pt x="73" y="5206"/>
                    <a:pt x="60" y="5244"/>
                    <a:pt x="48" y="5295"/>
                  </a:cubicBezTo>
                  <a:cubicBezTo>
                    <a:pt x="-16" y="6019"/>
                    <a:pt x="-16" y="6730"/>
                    <a:pt x="48" y="7453"/>
                  </a:cubicBezTo>
                  <a:cubicBezTo>
                    <a:pt x="-16" y="7923"/>
                    <a:pt x="-16" y="8380"/>
                    <a:pt x="48" y="8850"/>
                  </a:cubicBezTo>
                  <a:cubicBezTo>
                    <a:pt x="-3" y="9231"/>
                    <a:pt x="-3" y="9612"/>
                    <a:pt x="48" y="9993"/>
                  </a:cubicBezTo>
                  <a:lnTo>
                    <a:pt x="809" y="11135"/>
                  </a:lnTo>
                  <a:cubicBezTo>
                    <a:pt x="1038" y="11491"/>
                    <a:pt x="1343" y="11796"/>
                    <a:pt x="1698" y="12024"/>
                  </a:cubicBezTo>
                  <a:cubicBezTo>
                    <a:pt x="1977" y="12342"/>
                    <a:pt x="2321" y="12608"/>
                    <a:pt x="2714" y="12786"/>
                  </a:cubicBezTo>
                  <a:lnTo>
                    <a:pt x="3984" y="12786"/>
                  </a:lnTo>
                  <a:lnTo>
                    <a:pt x="3984" y="12786"/>
                  </a:lnTo>
                  <a:lnTo>
                    <a:pt x="49057" y="23578"/>
                  </a:lnTo>
                  <a:lnTo>
                    <a:pt x="49057" y="101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0" name="Freeform: Shape 919">
              <a:extLst>
                <a:ext uri="{FF2B5EF4-FFF2-40B4-BE49-F238E27FC236}">
                  <a16:creationId xmlns:a16="http://schemas.microsoft.com/office/drawing/2014/main" id="{6AB183D0-423B-4958-B01B-BA2B40D32B84}"/>
                </a:ext>
              </a:extLst>
            </p:cNvPr>
            <p:cNvSpPr/>
            <p:nvPr/>
          </p:nvSpPr>
          <p:spPr>
            <a:xfrm>
              <a:off x="10262062" y="6107914"/>
              <a:ext cx="3340" cy="4443"/>
            </a:xfrm>
            <a:custGeom>
              <a:avLst/>
              <a:gdLst>
                <a:gd name="connsiteX0" fmla="*/ 166 w 3340"/>
                <a:gd name="connsiteY0" fmla="*/ 4444 h 4443"/>
                <a:gd name="connsiteX1" fmla="*/ 2579 w 3340"/>
                <a:gd name="connsiteY1" fmla="*/ 4444 h 4443"/>
                <a:gd name="connsiteX2" fmla="*/ 3341 w 3340"/>
                <a:gd name="connsiteY2" fmla="*/ 2032 h 4443"/>
                <a:gd name="connsiteX3" fmla="*/ 801 w 3340"/>
                <a:gd name="connsiteY3" fmla="*/ 0 h 4443"/>
                <a:gd name="connsiteX4" fmla="*/ 166 w 3340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0" h="4443">
                  <a:moveTo>
                    <a:pt x="166" y="4444"/>
                  </a:moveTo>
                  <a:lnTo>
                    <a:pt x="2579" y="4444"/>
                  </a:lnTo>
                  <a:cubicBezTo>
                    <a:pt x="2680" y="3593"/>
                    <a:pt x="2934" y="2781"/>
                    <a:pt x="3341" y="2032"/>
                  </a:cubicBezTo>
                  <a:lnTo>
                    <a:pt x="801" y="0"/>
                  </a:lnTo>
                  <a:cubicBezTo>
                    <a:pt x="27" y="1346"/>
                    <a:pt x="-189" y="2933"/>
                    <a:pt x="166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1" name="Freeform: Shape 920">
              <a:extLst>
                <a:ext uri="{FF2B5EF4-FFF2-40B4-BE49-F238E27FC236}">
                  <a16:creationId xmlns:a16="http://schemas.microsoft.com/office/drawing/2014/main" id="{F287BC30-A72C-49A1-A676-7C0DA1136510}"/>
                </a:ext>
              </a:extLst>
            </p:cNvPr>
            <p:cNvSpPr/>
            <p:nvPr/>
          </p:nvSpPr>
          <p:spPr>
            <a:xfrm>
              <a:off x="10265530" y="6105914"/>
              <a:ext cx="10411" cy="3650"/>
            </a:xfrm>
            <a:custGeom>
              <a:avLst/>
              <a:gdLst>
                <a:gd name="connsiteX0" fmla="*/ 10411 w 10411"/>
                <a:gd name="connsiteY0" fmla="*/ 2127 h 3650"/>
                <a:gd name="connsiteX1" fmla="*/ 10411 w 10411"/>
                <a:gd name="connsiteY1" fmla="*/ 2127 h 3650"/>
                <a:gd name="connsiteX2" fmla="*/ 7872 w 10411"/>
                <a:gd name="connsiteY2" fmla="*/ 95 h 3650"/>
                <a:gd name="connsiteX3" fmla="*/ 7872 w 10411"/>
                <a:gd name="connsiteY3" fmla="*/ 95 h 3650"/>
                <a:gd name="connsiteX4" fmla="*/ 7872 w 10411"/>
                <a:gd name="connsiteY4" fmla="*/ 95 h 3650"/>
                <a:gd name="connsiteX5" fmla="*/ 6602 w 10411"/>
                <a:gd name="connsiteY5" fmla="*/ 95 h 3650"/>
                <a:gd name="connsiteX6" fmla="*/ 5713 w 10411"/>
                <a:gd name="connsiteY6" fmla="*/ 95 h 3650"/>
                <a:gd name="connsiteX7" fmla="*/ 5713 w 10411"/>
                <a:gd name="connsiteY7" fmla="*/ 95 h 3650"/>
                <a:gd name="connsiteX8" fmla="*/ 3301 w 10411"/>
                <a:gd name="connsiteY8" fmla="*/ 95 h 3650"/>
                <a:gd name="connsiteX9" fmla="*/ 0 w 10411"/>
                <a:gd name="connsiteY9" fmla="*/ 1746 h 3650"/>
                <a:gd name="connsiteX10" fmla="*/ 2539 w 10411"/>
                <a:gd name="connsiteY10" fmla="*/ 3650 h 3650"/>
                <a:gd name="connsiteX11" fmla="*/ 6094 w 10411"/>
                <a:gd name="connsiteY11" fmla="*/ 857 h 3650"/>
                <a:gd name="connsiteX12" fmla="*/ 10411 w 10411"/>
                <a:gd name="connsiteY12" fmla="*/ 2127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" h="3650">
                  <a:moveTo>
                    <a:pt x="10411" y="2127"/>
                  </a:moveTo>
                  <a:lnTo>
                    <a:pt x="10411" y="2127"/>
                  </a:lnTo>
                  <a:lnTo>
                    <a:pt x="7872" y="95"/>
                  </a:lnTo>
                  <a:cubicBezTo>
                    <a:pt x="7872" y="95"/>
                    <a:pt x="7872" y="95"/>
                    <a:pt x="7872" y="95"/>
                  </a:cubicBezTo>
                  <a:lnTo>
                    <a:pt x="7872" y="95"/>
                  </a:lnTo>
                  <a:lnTo>
                    <a:pt x="6602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913" y="-32"/>
                    <a:pt x="4101" y="-32"/>
                    <a:pt x="3301" y="95"/>
                  </a:cubicBezTo>
                  <a:cubicBezTo>
                    <a:pt x="2069" y="324"/>
                    <a:pt x="927" y="895"/>
                    <a:pt x="0" y="1746"/>
                  </a:cubicBezTo>
                  <a:lnTo>
                    <a:pt x="2539" y="3650"/>
                  </a:lnTo>
                  <a:cubicBezTo>
                    <a:pt x="3390" y="2355"/>
                    <a:pt x="4634" y="1378"/>
                    <a:pt x="6094" y="857"/>
                  </a:cubicBezTo>
                  <a:cubicBezTo>
                    <a:pt x="7643" y="755"/>
                    <a:pt x="9167" y="1200"/>
                    <a:pt x="10411" y="2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2" name="Freeform: Shape 921">
              <a:extLst>
                <a:ext uri="{FF2B5EF4-FFF2-40B4-BE49-F238E27FC236}">
                  <a16:creationId xmlns:a16="http://schemas.microsoft.com/office/drawing/2014/main" id="{F4D8426A-23B8-4F4F-B890-73D41D2B62F3}"/>
                </a:ext>
              </a:extLst>
            </p:cNvPr>
            <p:cNvSpPr/>
            <p:nvPr/>
          </p:nvSpPr>
          <p:spPr>
            <a:xfrm>
              <a:off x="10245911" y="6092107"/>
              <a:ext cx="20887" cy="17331"/>
            </a:xfrm>
            <a:custGeom>
              <a:avLst/>
              <a:gdLst>
                <a:gd name="connsiteX0" fmla="*/ 319 w 20887"/>
                <a:gd name="connsiteY0" fmla="*/ 1968 h 17331"/>
                <a:gd name="connsiteX1" fmla="*/ 319 w 20887"/>
                <a:gd name="connsiteY1" fmla="*/ 1968 h 17331"/>
                <a:gd name="connsiteX2" fmla="*/ 12254 w 20887"/>
                <a:gd name="connsiteY2" fmla="*/ 11618 h 17331"/>
                <a:gd name="connsiteX3" fmla="*/ 16825 w 20887"/>
                <a:gd name="connsiteY3" fmla="*/ 15300 h 17331"/>
                <a:gd name="connsiteX4" fmla="*/ 19364 w 20887"/>
                <a:gd name="connsiteY4" fmla="*/ 17331 h 17331"/>
                <a:gd name="connsiteX5" fmla="*/ 20888 w 20887"/>
                <a:gd name="connsiteY5" fmla="*/ 15300 h 17331"/>
                <a:gd name="connsiteX6" fmla="*/ 18348 w 20887"/>
                <a:gd name="connsiteY6" fmla="*/ 13395 h 17331"/>
                <a:gd name="connsiteX7" fmla="*/ 16190 w 20887"/>
                <a:gd name="connsiteY7" fmla="*/ 11618 h 17331"/>
                <a:gd name="connsiteX8" fmla="*/ 1970 w 20887"/>
                <a:gd name="connsiteY8" fmla="*/ 190 h 17331"/>
                <a:gd name="connsiteX9" fmla="*/ 1970 w 20887"/>
                <a:gd name="connsiteY9" fmla="*/ 190 h 17331"/>
                <a:gd name="connsiteX10" fmla="*/ 1970 w 20887"/>
                <a:gd name="connsiteY10" fmla="*/ 190 h 17331"/>
                <a:gd name="connsiteX11" fmla="*/ 573 w 20887"/>
                <a:gd name="connsiteY11" fmla="*/ 190 h 17331"/>
                <a:gd name="connsiteX12" fmla="*/ 154 w 20887"/>
                <a:gd name="connsiteY12" fmla="*/ 1752 h 17331"/>
                <a:gd name="connsiteX13" fmla="*/ 319 w 20887"/>
                <a:gd name="connsiteY13" fmla="*/ 1968 h 1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887" h="17331">
                  <a:moveTo>
                    <a:pt x="319" y="1968"/>
                  </a:moveTo>
                  <a:lnTo>
                    <a:pt x="319" y="1968"/>
                  </a:lnTo>
                  <a:lnTo>
                    <a:pt x="12254" y="11618"/>
                  </a:lnTo>
                  <a:lnTo>
                    <a:pt x="16825" y="15300"/>
                  </a:lnTo>
                  <a:lnTo>
                    <a:pt x="19364" y="17331"/>
                  </a:lnTo>
                  <a:cubicBezTo>
                    <a:pt x="19758" y="16569"/>
                    <a:pt x="20265" y="15884"/>
                    <a:pt x="20888" y="15300"/>
                  </a:cubicBezTo>
                  <a:lnTo>
                    <a:pt x="18348" y="13395"/>
                  </a:lnTo>
                  <a:lnTo>
                    <a:pt x="16190" y="11618"/>
                  </a:lnTo>
                  <a:lnTo>
                    <a:pt x="1970" y="190"/>
                  </a:lnTo>
                  <a:lnTo>
                    <a:pt x="1970" y="190"/>
                  </a:lnTo>
                  <a:lnTo>
                    <a:pt x="1970" y="190"/>
                  </a:lnTo>
                  <a:cubicBezTo>
                    <a:pt x="1538" y="-63"/>
                    <a:pt x="1005" y="-63"/>
                    <a:pt x="573" y="190"/>
                  </a:cubicBezTo>
                  <a:cubicBezTo>
                    <a:pt x="27" y="508"/>
                    <a:pt x="-164" y="1206"/>
                    <a:pt x="154" y="1752"/>
                  </a:cubicBezTo>
                  <a:cubicBezTo>
                    <a:pt x="205" y="1828"/>
                    <a:pt x="255" y="1905"/>
                    <a:pt x="319" y="1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3" name="Freeform: Shape 922">
              <a:extLst>
                <a:ext uri="{FF2B5EF4-FFF2-40B4-BE49-F238E27FC236}">
                  <a16:creationId xmlns:a16="http://schemas.microsoft.com/office/drawing/2014/main" id="{397D503F-FA24-4C59-8E3C-1B91AC830F44}"/>
                </a:ext>
              </a:extLst>
            </p:cNvPr>
            <p:cNvSpPr/>
            <p:nvPr/>
          </p:nvSpPr>
          <p:spPr>
            <a:xfrm>
              <a:off x="10243056" y="5780973"/>
              <a:ext cx="31741" cy="42788"/>
            </a:xfrm>
            <a:custGeom>
              <a:avLst/>
              <a:gdLst>
                <a:gd name="connsiteX0" fmla="*/ 3809 w 31741"/>
                <a:gd name="connsiteY0" fmla="*/ 10538 h 42788"/>
                <a:gd name="connsiteX1" fmla="*/ 0 w 31741"/>
                <a:gd name="connsiteY1" fmla="*/ 10538 h 42788"/>
                <a:gd name="connsiteX2" fmla="*/ 2539 w 31741"/>
                <a:gd name="connsiteY2" fmla="*/ 14728 h 42788"/>
                <a:gd name="connsiteX3" fmla="*/ 4952 w 31741"/>
                <a:gd name="connsiteY3" fmla="*/ 18664 h 42788"/>
                <a:gd name="connsiteX4" fmla="*/ 19934 w 31741"/>
                <a:gd name="connsiteY4" fmla="*/ 42788 h 42788"/>
                <a:gd name="connsiteX5" fmla="*/ 23464 w 31741"/>
                <a:gd name="connsiteY5" fmla="*/ 33564 h 42788"/>
                <a:gd name="connsiteX6" fmla="*/ 31742 w 31741"/>
                <a:gd name="connsiteY6" fmla="*/ 35551 h 42788"/>
                <a:gd name="connsiteX7" fmla="*/ 29075 w 31741"/>
                <a:gd name="connsiteY7" fmla="*/ 31361 h 42788"/>
                <a:gd name="connsiteX8" fmla="*/ 9650 w 31741"/>
                <a:gd name="connsiteY8" fmla="*/ 0 h 42788"/>
                <a:gd name="connsiteX9" fmla="*/ 9650 w 31741"/>
                <a:gd name="connsiteY9" fmla="*/ 0 h 42788"/>
                <a:gd name="connsiteX10" fmla="*/ 11173 w 31741"/>
                <a:gd name="connsiteY10" fmla="*/ 4190 h 42788"/>
                <a:gd name="connsiteX11" fmla="*/ 3809 w 31741"/>
                <a:gd name="connsiteY11" fmla="*/ 10538 h 4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41" h="42788">
                  <a:moveTo>
                    <a:pt x="3809" y="10538"/>
                  </a:moveTo>
                  <a:lnTo>
                    <a:pt x="0" y="10538"/>
                  </a:lnTo>
                  <a:lnTo>
                    <a:pt x="2539" y="14728"/>
                  </a:lnTo>
                  <a:lnTo>
                    <a:pt x="4952" y="18664"/>
                  </a:lnTo>
                  <a:lnTo>
                    <a:pt x="19934" y="42788"/>
                  </a:lnTo>
                  <a:cubicBezTo>
                    <a:pt x="18359" y="39267"/>
                    <a:pt x="19934" y="35137"/>
                    <a:pt x="23464" y="33564"/>
                  </a:cubicBezTo>
                  <a:cubicBezTo>
                    <a:pt x="26358" y="32271"/>
                    <a:pt x="29749" y="33087"/>
                    <a:pt x="31742" y="35551"/>
                  </a:cubicBezTo>
                  <a:lnTo>
                    <a:pt x="29075" y="31361"/>
                  </a:lnTo>
                  <a:lnTo>
                    <a:pt x="9650" y="0"/>
                  </a:lnTo>
                  <a:lnTo>
                    <a:pt x="9650" y="0"/>
                  </a:lnTo>
                  <a:cubicBezTo>
                    <a:pt x="10576" y="1206"/>
                    <a:pt x="11110" y="2669"/>
                    <a:pt x="11173" y="4190"/>
                  </a:cubicBezTo>
                  <a:cubicBezTo>
                    <a:pt x="10843" y="7948"/>
                    <a:pt x="7580" y="10759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4" name="Freeform: Shape 923">
              <a:extLst>
                <a:ext uri="{FF2B5EF4-FFF2-40B4-BE49-F238E27FC236}">
                  <a16:creationId xmlns:a16="http://schemas.microsoft.com/office/drawing/2014/main" id="{1180B2D5-91C8-4884-A96E-62F36F769BDA}"/>
                </a:ext>
              </a:extLst>
            </p:cNvPr>
            <p:cNvSpPr/>
            <p:nvPr/>
          </p:nvSpPr>
          <p:spPr>
            <a:xfrm>
              <a:off x="10262380" y="5813547"/>
              <a:ext cx="15960" cy="17196"/>
            </a:xfrm>
            <a:custGeom>
              <a:avLst/>
              <a:gdLst>
                <a:gd name="connsiteX0" fmla="*/ 3150 w 15960"/>
                <a:gd name="connsiteY0" fmla="*/ 13896 h 17196"/>
                <a:gd name="connsiteX1" fmla="*/ 3150 w 15960"/>
                <a:gd name="connsiteY1" fmla="*/ 13896 h 17196"/>
                <a:gd name="connsiteX2" fmla="*/ 8990 w 15960"/>
                <a:gd name="connsiteY2" fmla="*/ 17197 h 17196"/>
                <a:gd name="connsiteX3" fmla="*/ 12672 w 15960"/>
                <a:gd name="connsiteY3" fmla="*/ 16181 h 17196"/>
                <a:gd name="connsiteX4" fmla="*/ 14958 w 15960"/>
                <a:gd name="connsiteY4" fmla="*/ 6658 h 17196"/>
                <a:gd name="connsiteX5" fmla="*/ 14958 w 15960"/>
                <a:gd name="connsiteY5" fmla="*/ 6658 h 17196"/>
                <a:gd name="connsiteX6" fmla="*/ 12418 w 15960"/>
                <a:gd name="connsiteY6" fmla="*/ 2595 h 17196"/>
                <a:gd name="connsiteX7" fmla="*/ 2604 w 15960"/>
                <a:gd name="connsiteY7" fmla="*/ 1551 h 17196"/>
                <a:gd name="connsiteX8" fmla="*/ 610 w 15960"/>
                <a:gd name="connsiteY8" fmla="*/ 9833 h 17196"/>
                <a:gd name="connsiteX9" fmla="*/ 610 w 15960"/>
                <a:gd name="connsiteY9" fmla="*/ 9833 h 17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960" h="17196">
                  <a:moveTo>
                    <a:pt x="3150" y="13896"/>
                  </a:moveTo>
                  <a:lnTo>
                    <a:pt x="3150" y="13896"/>
                  </a:lnTo>
                  <a:cubicBezTo>
                    <a:pt x="4394" y="15938"/>
                    <a:pt x="6603" y="17189"/>
                    <a:pt x="8990" y="17197"/>
                  </a:cubicBezTo>
                  <a:cubicBezTo>
                    <a:pt x="10285" y="17176"/>
                    <a:pt x="11555" y="16827"/>
                    <a:pt x="12672" y="16181"/>
                  </a:cubicBezTo>
                  <a:cubicBezTo>
                    <a:pt x="15910" y="14162"/>
                    <a:pt x="16925" y="9924"/>
                    <a:pt x="14958" y="6658"/>
                  </a:cubicBezTo>
                  <a:lnTo>
                    <a:pt x="14958" y="6658"/>
                  </a:lnTo>
                  <a:lnTo>
                    <a:pt x="12418" y="2595"/>
                  </a:lnTo>
                  <a:cubicBezTo>
                    <a:pt x="9993" y="-405"/>
                    <a:pt x="5600" y="-872"/>
                    <a:pt x="2604" y="1551"/>
                  </a:cubicBezTo>
                  <a:cubicBezTo>
                    <a:pt x="128" y="3541"/>
                    <a:pt x="-685" y="6940"/>
                    <a:pt x="610" y="9833"/>
                  </a:cubicBezTo>
                  <a:lnTo>
                    <a:pt x="610" y="98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5" name="Freeform: Shape 924">
              <a:extLst>
                <a:ext uri="{FF2B5EF4-FFF2-40B4-BE49-F238E27FC236}">
                  <a16:creationId xmlns:a16="http://schemas.microsoft.com/office/drawing/2014/main" id="{0DD2848A-1E0E-4702-8312-610D79E2CBAD}"/>
                </a:ext>
              </a:extLst>
            </p:cNvPr>
            <p:cNvSpPr/>
            <p:nvPr/>
          </p:nvSpPr>
          <p:spPr>
            <a:xfrm>
              <a:off x="11006381" y="5844964"/>
              <a:ext cx="321607" cy="13712"/>
            </a:xfrm>
            <a:custGeom>
              <a:avLst/>
              <a:gdLst>
                <a:gd name="connsiteX0" fmla="*/ 0 w 321607"/>
                <a:gd name="connsiteY0" fmla="*/ 13713 h 13712"/>
                <a:gd name="connsiteX1" fmla="*/ 314751 w 321607"/>
                <a:gd name="connsiteY1" fmla="*/ 13713 h 13712"/>
                <a:gd name="connsiteX2" fmla="*/ 314751 w 321607"/>
                <a:gd name="connsiteY2" fmla="*/ 6856 h 13712"/>
                <a:gd name="connsiteX3" fmla="*/ 321607 w 321607"/>
                <a:gd name="connsiteY3" fmla="*/ 0 h 13712"/>
                <a:gd name="connsiteX4" fmla="*/ 0 w 321607"/>
                <a:gd name="connsiteY4" fmla="*/ 0 h 13712"/>
                <a:gd name="connsiteX5" fmla="*/ 0 w 321607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712">
                  <a:moveTo>
                    <a:pt x="0" y="13713"/>
                  </a:moveTo>
                  <a:lnTo>
                    <a:pt x="314751" y="13713"/>
                  </a:lnTo>
                  <a:lnTo>
                    <a:pt x="314751" y="6856"/>
                  </a:lnTo>
                  <a:cubicBezTo>
                    <a:pt x="314751" y="3070"/>
                    <a:pt x="317823" y="0"/>
                    <a:pt x="321607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6" name="Freeform: Shape 925">
              <a:extLst>
                <a:ext uri="{FF2B5EF4-FFF2-40B4-BE49-F238E27FC236}">
                  <a16:creationId xmlns:a16="http://schemas.microsoft.com/office/drawing/2014/main" id="{A1E626A7-BE78-4B4F-8622-AAE87449F800}"/>
                </a:ext>
              </a:extLst>
            </p:cNvPr>
            <p:cNvSpPr/>
            <p:nvPr/>
          </p:nvSpPr>
          <p:spPr>
            <a:xfrm>
              <a:off x="11334845" y="6493387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6 w 431306"/>
                <a:gd name="connsiteY1" fmla="*/ 0 h 6602"/>
                <a:gd name="connsiteX2" fmla="*/ 431306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6" y="0"/>
                  </a:lnTo>
                  <a:lnTo>
                    <a:pt x="431306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7" name="Freeform: Shape 926">
              <a:extLst>
                <a:ext uri="{FF2B5EF4-FFF2-40B4-BE49-F238E27FC236}">
                  <a16:creationId xmlns:a16="http://schemas.microsoft.com/office/drawing/2014/main" id="{9294BC03-67E6-4700-AF03-AE8086F321D4}"/>
                </a:ext>
              </a:extLst>
            </p:cNvPr>
            <p:cNvSpPr/>
            <p:nvPr/>
          </p:nvSpPr>
          <p:spPr>
            <a:xfrm>
              <a:off x="11333448" y="6502402"/>
              <a:ext cx="432829" cy="4697"/>
            </a:xfrm>
            <a:custGeom>
              <a:avLst/>
              <a:gdLst>
                <a:gd name="connsiteX0" fmla="*/ 1396 w 432829"/>
                <a:gd name="connsiteY0" fmla="*/ 0 h 4697"/>
                <a:gd name="connsiteX1" fmla="*/ 1396 w 432829"/>
                <a:gd name="connsiteY1" fmla="*/ 635 h 4697"/>
                <a:gd name="connsiteX2" fmla="*/ 0 w 432829"/>
                <a:gd name="connsiteY2" fmla="*/ 4698 h 4697"/>
                <a:gd name="connsiteX3" fmla="*/ 432830 w 432829"/>
                <a:gd name="connsiteY3" fmla="*/ 4698 h 4697"/>
                <a:gd name="connsiteX4" fmla="*/ 432830 w 432829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29" h="4697">
                  <a:moveTo>
                    <a:pt x="1396" y="0"/>
                  </a:moveTo>
                  <a:lnTo>
                    <a:pt x="1396" y="635"/>
                  </a:lnTo>
                  <a:cubicBezTo>
                    <a:pt x="1396" y="2108"/>
                    <a:pt x="901" y="3542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8" name="Freeform: Shape 927">
              <a:extLst>
                <a:ext uri="{FF2B5EF4-FFF2-40B4-BE49-F238E27FC236}">
                  <a16:creationId xmlns:a16="http://schemas.microsoft.com/office/drawing/2014/main" id="{DD3F1987-7B9F-4696-A11F-85009DE2B7DA}"/>
                </a:ext>
              </a:extLst>
            </p:cNvPr>
            <p:cNvSpPr/>
            <p:nvPr/>
          </p:nvSpPr>
          <p:spPr>
            <a:xfrm>
              <a:off x="11334845" y="6499990"/>
              <a:ext cx="431433" cy="2412"/>
            </a:xfrm>
            <a:custGeom>
              <a:avLst/>
              <a:gdLst>
                <a:gd name="connsiteX0" fmla="*/ 0 w 431433"/>
                <a:gd name="connsiteY0" fmla="*/ 1904 h 2412"/>
                <a:gd name="connsiteX1" fmla="*/ 0 w 431433"/>
                <a:gd name="connsiteY1" fmla="*/ 2412 h 2412"/>
                <a:gd name="connsiteX2" fmla="*/ 431433 w 431433"/>
                <a:gd name="connsiteY2" fmla="*/ 2412 h 2412"/>
                <a:gd name="connsiteX3" fmla="*/ 431433 w 431433"/>
                <a:gd name="connsiteY3" fmla="*/ 1904 h 2412"/>
                <a:gd name="connsiteX4" fmla="*/ 431433 w 431433"/>
                <a:gd name="connsiteY4" fmla="*/ 1270 h 2412"/>
                <a:gd name="connsiteX5" fmla="*/ 431433 w 431433"/>
                <a:gd name="connsiteY5" fmla="*/ 254 h 2412"/>
                <a:gd name="connsiteX6" fmla="*/ 431433 w 431433"/>
                <a:gd name="connsiteY6" fmla="*/ 0 h 2412"/>
                <a:gd name="connsiteX7" fmla="*/ 0 w 431433"/>
                <a:gd name="connsiteY7" fmla="*/ 0 h 2412"/>
                <a:gd name="connsiteX8" fmla="*/ 0 w 431433"/>
                <a:gd name="connsiteY8" fmla="*/ 254 h 2412"/>
                <a:gd name="connsiteX9" fmla="*/ 0 w 431433"/>
                <a:gd name="connsiteY9" fmla="*/ 1270 h 2412"/>
                <a:gd name="connsiteX10" fmla="*/ 0 w 431433"/>
                <a:gd name="connsiteY10" fmla="*/ 1904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433" h="2412">
                  <a:moveTo>
                    <a:pt x="0" y="1904"/>
                  </a:moveTo>
                  <a:lnTo>
                    <a:pt x="0" y="2412"/>
                  </a:lnTo>
                  <a:lnTo>
                    <a:pt x="431433" y="2412"/>
                  </a:lnTo>
                  <a:lnTo>
                    <a:pt x="431433" y="1904"/>
                  </a:lnTo>
                  <a:lnTo>
                    <a:pt x="431433" y="1270"/>
                  </a:lnTo>
                  <a:lnTo>
                    <a:pt x="431433" y="254"/>
                  </a:lnTo>
                  <a:lnTo>
                    <a:pt x="431433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270"/>
                  </a:lnTo>
                  <a:lnTo>
                    <a:pt x="0" y="19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9" name="Freeform: Shape 928">
              <a:extLst>
                <a:ext uri="{FF2B5EF4-FFF2-40B4-BE49-F238E27FC236}">
                  <a16:creationId xmlns:a16="http://schemas.microsoft.com/office/drawing/2014/main" id="{90768AFD-835B-428D-B0C5-328FB1EED4EB}"/>
                </a:ext>
              </a:extLst>
            </p:cNvPr>
            <p:cNvSpPr/>
            <p:nvPr/>
          </p:nvSpPr>
          <p:spPr>
            <a:xfrm>
              <a:off x="10054511" y="6010657"/>
              <a:ext cx="15616" cy="15490"/>
            </a:xfrm>
            <a:custGeom>
              <a:avLst/>
              <a:gdLst>
                <a:gd name="connsiteX0" fmla="*/ 0 w 15616"/>
                <a:gd name="connsiteY0" fmla="*/ 10030 h 15490"/>
                <a:gd name="connsiteX1" fmla="*/ 0 w 15616"/>
                <a:gd name="connsiteY1" fmla="*/ 12443 h 15490"/>
                <a:gd name="connsiteX2" fmla="*/ 4444 w 15616"/>
                <a:gd name="connsiteY2" fmla="*/ 15490 h 15490"/>
                <a:gd name="connsiteX3" fmla="*/ 4444 w 15616"/>
                <a:gd name="connsiteY3" fmla="*/ 11808 h 15490"/>
                <a:gd name="connsiteX4" fmla="*/ 11299 w 15616"/>
                <a:gd name="connsiteY4" fmla="*/ 4952 h 15490"/>
                <a:gd name="connsiteX5" fmla="*/ 15617 w 15616"/>
                <a:gd name="connsiteY5" fmla="*/ 6475 h 15490"/>
                <a:gd name="connsiteX6" fmla="*/ 15617 w 15616"/>
                <a:gd name="connsiteY6" fmla="*/ 6475 h 15490"/>
                <a:gd name="connsiteX7" fmla="*/ 6094 w 15616"/>
                <a:gd name="connsiteY7" fmla="*/ 0 h 15490"/>
                <a:gd name="connsiteX8" fmla="*/ 6094 w 15616"/>
                <a:gd name="connsiteY8" fmla="*/ 3682 h 15490"/>
                <a:gd name="connsiteX9" fmla="*/ 0 w 15616"/>
                <a:gd name="connsiteY9" fmla="*/ 10030 h 15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16" h="15490">
                  <a:moveTo>
                    <a:pt x="0" y="10030"/>
                  </a:moveTo>
                  <a:lnTo>
                    <a:pt x="0" y="12443"/>
                  </a:lnTo>
                  <a:lnTo>
                    <a:pt x="4444" y="15490"/>
                  </a:lnTo>
                  <a:lnTo>
                    <a:pt x="4444" y="11808"/>
                  </a:lnTo>
                  <a:cubicBezTo>
                    <a:pt x="4444" y="8022"/>
                    <a:pt x="7516" y="4952"/>
                    <a:pt x="11299" y="4952"/>
                  </a:cubicBezTo>
                  <a:cubicBezTo>
                    <a:pt x="12862" y="4970"/>
                    <a:pt x="14385" y="5505"/>
                    <a:pt x="15617" y="6475"/>
                  </a:cubicBezTo>
                  <a:lnTo>
                    <a:pt x="15617" y="6475"/>
                  </a:lnTo>
                  <a:lnTo>
                    <a:pt x="6094" y="0"/>
                  </a:lnTo>
                  <a:lnTo>
                    <a:pt x="6094" y="3682"/>
                  </a:lnTo>
                  <a:cubicBezTo>
                    <a:pt x="5866" y="6995"/>
                    <a:pt x="3300" y="9670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0" name="Freeform: Shape 929">
              <a:extLst>
                <a:ext uri="{FF2B5EF4-FFF2-40B4-BE49-F238E27FC236}">
                  <a16:creationId xmlns:a16="http://schemas.microsoft.com/office/drawing/2014/main" id="{C6143D38-6E13-4554-B240-2185BD6B4CCA}"/>
                </a:ext>
              </a:extLst>
            </p:cNvPr>
            <p:cNvSpPr/>
            <p:nvPr/>
          </p:nvSpPr>
          <p:spPr>
            <a:xfrm>
              <a:off x="10048924" y="6019291"/>
              <a:ext cx="3047" cy="2158"/>
            </a:xfrm>
            <a:custGeom>
              <a:avLst/>
              <a:gdLst>
                <a:gd name="connsiteX0" fmla="*/ 3047 w 3047"/>
                <a:gd name="connsiteY0" fmla="*/ 2158 h 2158"/>
                <a:gd name="connsiteX1" fmla="*/ 3047 w 3047"/>
                <a:gd name="connsiteY1" fmla="*/ 1397 h 2158"/>
                <a:gd name="connsiteX2" fmla="*/ 0 w 3047"/>
                <a:gd name="connsiteY2" fmla="*/ 0 h 2158"/>
                <a:gd name="connsiteX3" fmla="*/ 0 w 3047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158">
                  <a:moveTo>
                    <a:pt x="3047" y="2158"/>
                  </a:moveTo>
                  <a:lnTo>
                    <a:pt x="3047" y="1397"/>
                  </a:lnTo>
                  <a:cubicBezTo>
                    <a:pt x="1942" y="1141"/>
                    <a:pt x="914" y="66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1" name="Freeform: Shape 930">
              <a:extLst>
                <a:ext uri="{FF2B5EF4-FFF2-40B4-BE49-F238E27FC236}">
                  <a16:creationId xmlns:a16="http://schemas.microsoft.com/office/drawing/2014/main" id="{F3035381-B94C-4D59-904B-06CE2BAC47AE}"/>
                </a:ext>
              </a:extLst>
            </p:cNvPr>
            <p:cNvSpPr/>
            <p:nvPr/>
          </p:nvSpPr>
          <p:spPr>
            <a:xfrm>
              <a:off x="10047781" y="60178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2" name="Freeform: Shape 931">
              <a:extLst>
                <a:ext uri="{FF2B5EF4-FFF2-40B4-BE49-F238E27FC236}">
                  <a16:creationId xmlns:a16="http://schemas.microsoft.com/office/drawing/2014/main" id="{0F59A2C1-8376-4E60-A437-78903B571B19}"/>
                </a:ext>
              </a:extLst>
            </p:cNvPr>
            <p:cNvSpPr/>
            <p:nvPr/>
          </p:nvSpPr>
          <p:spPr>
            <a:xfrm>
              <a:off x="11090053" y="6430726"/>
              <a:ext cx="69450" cy="66"/>
            </a:xfrm>
            <a:custGeom>
              <a:avLst/>
              <a:gdLst>
                <a:gd name="connsiteX0" fmla="*/ 1651 w 69450"/>
                <a:gd name="connsiteY0" fmla="*/ 67 h 66"/>
                <a:gd name="connsiteX1" fmla="*/ 1651 w 69450"/>
                <a:gd name="connsiteY1" fmla="*/ 67 h 66"/>
                <a:gd name="connsiteX2" fmla="*/ 2793 w 69450"/>
                <a:gd name="connsiteY2" fmla="*/ 67 h 66"/>
                <a:gd name="connsiteX3" fmla="*/ 67673 w 69450"/>
                <a:gd name="connsiteY3" fmla="*/ 67 h 66"/>
                <a:gd name="connsiteX4" fmla="*/ 69451 w 69450"/>
                <a:gd name="connsiteY4" fmla="*/ 67 h 66"/>
                <a:gd name="connsiteX5" fmla="*/ 0 w 69450"/>
                <a:gd name="connsiteY5" fmla="*/ 67 h 66"/>
                <a:gd name="connsiteX6" fmla="*/ 1651 w 69450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450" h="66">
                  <a:moveTo>
                    <a:pt x="1651" y="67"/>
                  </a:moveTo>
                  <a:lnTo>
                    <a:pt x="1651" y="67"/>
                  </a:lnTo>
                  <a:lnTo>
                    <a:pt x="2793" y="67"/>
                  </a:lnTo>
                  <a:lnTo>
                    <a:pt x="67673" y="67"/>
                  </a:lnTo>
                  <a:lnTo>
                    <a:pt x="69451" y="67"/>
                  </a:lnTo>
                  <a:lnTo>
                    <a:pt x="0" y="67"/>
                  </a:lnTo>
                  <a:cubicBezTo>
                    <a:pt x="546" y="-22"/>
                    <a:pt x="1104" y="-22"/>
                    <a:pt x="1651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3" name="Freeform: Shape 932">
              <a:extLst>
                <a:ext uri="{FF2B5EF4-FFF2-40B4-BE49-F238E27FC236}">
                  <a16:creationId xmlns:a16="http://schemas.microsoft.com/office/drawing/2014/main" id="{75AED973-FCF0-48C2-8986-E1662570705D}"/>
                </a:ext>
              </a:extLst>
            </p:cNvPr>
            <p:cNvSpPr/>
            <p:nvPr/>
          </p:nvSpPr>
          <p:spPr>
            <a:xfrm>
              <a:off x="9770263" y="6123658"/>
              <a:ext cx="13680" cy="114270"/>
            </a:xfrm>
            <a:custGeom>
              <a:avLst/>
              <a:gdLst>
                <a:gd name="connsiteX0" fmla="*/ 95 w 13680"/>
                <a:gd name="connsiteY0" fmla="*/ 0 h 114270"/>
                <a:gd name="connsiteX1" fmla="*/ 95 w 13680"/>
                <a:gd name="connsiteY1" fmla="*/ 114271 h 114270"/>
                <a:gd name="connsiteX2" fmla="*/ 95 w 13680"/>
                <a:gd name="connsiteY2" fmla="*/ 114271 h 114270"/>
                <a:gd name="connsiteX3" fmla="*/ 95 w 13680"/>
                <a:gd name="connsiteY3" fmla="*/ 112366 h 114270"/>
                <a:gd name="connsiteX4" fmla="*/ 8005 w 13680"/>
                <a:gd name="connsiteY4" fmla="*/ 106767 h 114270"/>
                <a:gd name="connsiteX5" fmla="*/ 8094 w 13680"/>
                <a:gd name="connsiteY5" fmla="*/ 106780 h 114270"/>
                <a:gd name="connsiteX6" fmla="*/ 13681 w 13680"/>
                <a:gd name="connsiteY6" fmla="*/ 107922 h 114270"/>
                <a:gd name="connsiteX7" fmla="*/ 13681 w 13680"/>
                <a:gd name="connsiteY7" fmla="*/ 6348 h 114270"/>
                <a:gd name="connsiteX8" fmla="*/ 6824 w 13680"/>
                <a:gd name="connsiteY8" fmla="*/ 6348 h 114270"/>
                <a:gd name="connsiteX9" fmla="*/ 95 w 13680"/>
                <a:gd name="connsiteY9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80" h="114270">
                  <a:moveTo>
                    <a:pt x="95" y="0"/>
                  </a:moveTo>
                  <a:lnTo>
                    <a:pt x="95" y="114271"/>
                  </a:lnTo>
                  <a:cubicBezTo>
                    <a:pt x="95" y="114271"/>
                    <a:pt x="95" y="114271"/>
                    <a:pt x="95" y="114271"/>
                  </a:cubicBezTo>
                  <a:cubicBezTo>
                    <a:pt x="-32" y="113636"/>
                    <a:pt x="-32" y="113001"/>
                    <a:pt x="95" y="112366"/>
                  </a:cubicBezTo>
                  <a:cubicBezTo>
                    <a:pt x="730" y="108633"/>
                    <a:pt x="4272" y="106132"/>
                    <a:pt x="8005" y="106767"/>
                  </a:cubicBezTo>
                  <a:cubicBezTo>
                    <a:pt x="8043" y="106767"/>
                    <a:pt x="8069" y="106780"/>
                    <a:pt x="8094" y="106780"/>
                  </a:cubicBezTo>
                  <a:lnTo>
                    <a:pt x="13681" y="107922"/>
                  </a:lnTo>
                  <a:lnTo>
                    <a:pt x="13681" y="6348"/>
                  </a:lnTo>
                  <a:lnTo>
                    <a:pt x="6824" y="6348"/>
                  </a:lnTo>
                  <a:cubicBezTo>
                    <a:pt x="3282" y="6298"/>
                    <a:pt x="362" y="354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4" name="Freeform: Shape 933">
              <a:extLst>
                <a:ext uri="{FF2B5EF4-FFF2-40B4-BE49-F238E27FC236}">
                  <a16:creationId xmlns:a16="http://schemas.microsoft.com/office/drawing/2014/main" id="{99387542-47F6-439C-9BA6-01CCD58618CB}"/>
                </a:ext>
              </a:extLst>
            </p:cNvPr>
            <p:cNvSpPr/>
            <p:nvPr/>
          </p:nvSpPr>
          <p:spPr>
            <a:xfrm>
              <a:off x="9789784" y="6237040"/>
              <a:ext cx="245681" cy="2412"/>
            </a:xfrm>
            <a:custGeom>
              <a:avLst/>
              <a:gdLst>
                <a:gd name="connsiteX0" fmla="*/ 254 w 245681"/>
                <a:gd name="connsiteY0" fmla="*/ 1651 h 2412"/>
                <a:gd name="connsiteX1" fmla="*/ 254 w 245681"/>
                <a:gd name="connsiteY1" fmla="*/ 2412 h 2412"/>
                <a:gd name="connsiteX2" fmla="*/ 245681 w 245681"/>
                <a:gd name="connsiteY2" fmla="*/ 2412 h 2412"/>
                <a:gd name="connsiteX3" fmla="*/ 245681 w 245681"/>
                <a:gd name="connsiteY3" fmla="*/ 1270 h 2412"/>
                <a:gd name="connsiteX4" fmla="*/ 245681 w 245681"/>
                <a:gd name="connsiteY4" fmla="*/ 0 h 2412"/>
                <a:gd name="connsiteX5" fmla="*/ 0 w 245681"/>
                <a:gd name="connsiteY5" fmla="*/ 0 h 2412"/>
                <a:gd name="connsiteX6" fmla="*/ 0 w 245681"/>
                <a:gd name="connsiteY6" fmla="*/ 0 h 2412"/>
                <a:gd name="connsiteX7" fmla="*/ 254 w 245681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681" h="2412">
                  <a:moveTo>
                    <a:pt x="254" y="1651"/>
                  </a:moveTo>
                  <a:cubicBezTo>
                    <a:pt x="305" y="1905"/>
                    <a:pt x="305" y="2158"/>
                    <a:pt x="254" y="2412"/>
                  </a:cubicBezTo>
                  <a:lnTo>
                    <a:pt x="245681" y="2412"/>
                  </a:lnTo>
                  <a:lnTo>
                    <a:pt x="245681" y="1270"/>
                  </a:lnTo>
                  <a:cubicBezTo>
                    <a:pt x="245605" y="851"/>
                    <a:pt x="245605" y="419"/>
                    <a:pt x="245681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03" y="521"/>
                    <a:pt x="292" y="1092"/>
                    <a:pt x="254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5" name="Freeform: Shape 934">
              <a:extLst>
                <a:ext uri="{FF2B5EF4-FFF2-40B4-BE49-F238E27FC236}">
                  <a16:creationId xmlns:a16="http://schemas.microsoft.com/office/drawing/2014/main" id="{56C38CA8-EF72-462B-BA93-54DC353B0053}"/>
                </a:ext>
              </a:extLst>
            </p:cNvPr>
            <p:cNvSpPr/>
            <p:nvPr/>
          </p:nvSpPr>
          <p:spPr>
            <a:xfrm>
              <a:off x="9770390" y="6230553"/>
              <a:ext cx="13680" cy="13723"/>
            </a:xfrm>
            <a:custGeom>
              <a:avLst/>
              <a:gdLst>
                <a:gd name="connsiteX0" fmla="*/ 95 w 13680"/>
                <a:gd name="connsiteY0" fmla="*/ 6487 h 13723"/>
                <a:gd name="connsiteX1" fmla="*/ 95 w 13680"/>
                <a:gd name="connsiteY1" fmla="*/ 8391 h 13723"/>
                <a:gd name="connsiteX2" fmla="*/ 95 w 13680"/>
                <a:gd name="connsiteY2" fmla="*/ 9788 h 13723"/>
                <a:gd name="connsiteX3" fmla="*/ 95 w 13680"/>
                <a:gd name="connsiteY3" fmla="*/ 10931 h 13723"/>
                <a:gd name="connsiteX4" fmla="*/ 857 w 13680"/>
                <a:gd name="connsiteY4" fmla="*/ 12073 h 13723"/>
                <a:gd name="connsiteX5" fmla="*/ 1745 w 13680"/>
                <a:gd name="connsiteY5" fmla="*/ 12962 h 13723"/>
                <a:gd name="connsiteX6" fmla="*/ 2761 w 13680"/>
                <a:gd name="connsiteY6" fmla="*/ 13724 h 13723"/>
                <a:gd name="connsiteX7" fmla="*/ 4158 w 13680"/>
                <a:gd name="connsiteY7" fmla="*/ 13724 h 13723"/>
                <a:gd name="connsiteX8" fmla="*/ 4793 w 13680"/>
                <a:gd name="connsiteY8" fmla="*/ 13724 h 13723"/>
                <a:gd name="connsiteX9" fmla="*/ 4793 w 13680"/>
                <a:gd name="connsiteY9" fmla="*/ 13724 h 13723"/>
                <a:gd name="connsiteX10" fmla="*/ 4793 w 13680"/>
                <a:gd name="connsiteY10" fmla="*/ 8010 h 13723"/>
                <a:gd name="connsiteX11" fmla="*/ 11649 w 13680"/>
                <a:gd name="connsiteY11" fmla="*/ 1154 h 13723"/>
                <a:gd name="connsiteX12" fmla="*/ 13680 w 13680"/>
                <a:gd name="connsiteY12" fmla="*/ 1154 h 13723"/>
                <a:gd name="connsiteX13" fmla="*/ 12918 w 13680"/>
                <a:gd name="connsiteY13" fmla="*/ 1154 h 13723"/>
                <a:gd name="connsiteX14" fmla="*/ 12918 w 13680"/>
                <a:gd name="connsiteY14" fmla="*/ 1154 h 13723"/>
                <a:gd name="connsiteX15" fmla="*/ 7332 w 13680"/>
                <a:gd name="connsiteY15" fmla="*/ 11 h 13723"/>
                <a:gd name="connsiteX16" fmla="*/ 95 w 13680"/>
                <a:gd name="connsiteY16" fmla="*/ 6461 h 13723"/>
                <a:gd name="connsiteX17" fmla="*/ 95 w 13680"/>
                <a:gd name="connsiteY17" fmla="*/ 6487 h 1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680" h="13723">
                  <a:moveTo>
                    <a:pt x="95" y="6487"/>
                  </a:moveTo>
                  <a:cubicBezTo>
                    <a:pt x="-32" y="7121"/>
                    <a:pt x="-32" y="7756"/>
                    <a:pt x="95" y="8391"/>
                  </a:cubicBezTo>
                  <a:cubicBezTo>
                    <a:pt x="19" y="8848"/>
                    <a:pt x="19" y="9331"/>
                    <a:pt x="95" y="9788"/>
                  </a:cubicBezTo>
                  <a:cubicBezTo>
                    <a:pt x="44" y="10169"/>
                    <a:pt x="44" y="10550"/>
                    <a:pt x="95" y="10931"/>
                  </a:cubicBezTo>
                  <a:cubicBezTo>
                    <a:pt x="311" y="11337"/>
                    <a:pt x="565" y="11718"/>
                    <a:pt x="857" y="12073"/>
                  </a:cubicBezTo>
                  <a:cubicBezTo>
                    <a:pt x="1085" y="12429"/>
                    <a:pt x="1390" y="12733"/>
                    <a:pt x="1745" y="12962"/>
                  </a:cubicBezTo>
                  <a:lnTo>
                    <a:pt x="2761" y="13724"/>
                  </a:lnTo>
                  <a:lnTo>
                    <a:pt x="4158" y="13724"/>
                  </a:lnTo>
                  <a:lnTo>
                    <a:pt x="4793" y="13724"/>
                  </a:lnTo>
                  <a:lnTo>
                    <a:pt x="4793" y="13724"/>
                  </a:lnTo>
                  <a:lnTo>
                    <a:pt x="4793" y="8010"/>
                  </a:lnTo>
                  <a:cubicBezTo>
                    <a:pt x="4793" y="4227"/>
                    <a:pt x="7866" y="1154"/>
                    <a:pt x="11649" y="1154"/>
                  </a:cubicBezTo>
                  <a:cubicBezTo>
                    <a:pt x="12322" y="1014"/>
                    <a:pt x="13007" y="1014"/>
                    <a:pt x="13680" y="1154"/>
                  </a:cubicBezTo>
                  <a:lnTo>
                    <a:pt x="12918" y="1154"/>
                  </a:lnTo>
                  <a:lnTo>
                    <a:pt x="12918" y="1154"/>
                  </a:lnTo>
                  <a:lnTo>
                    <a:pt x="7332" y="11"/>
                  </a:lnTo>
                  <a:cubicBezTo>
                    <a:pt x="3548" y="-204"/>
                    <a:pt x="311" y="2690"/>
                    <a:pt x="95" y="6461"/>
                  </a:cubicBezTo>
                  <a:cubicBezTo>
                    <a:pt x="95" y="6474"/>
                    <a:pt x="95" y="6474"/>
                    <a:pt x="95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6" name="Freeform: Shape 935">
              <a:extLst>
                <a:ext uri="{FF2B5EF4-FFF2-40B4-BE49-F238E27FC236}">
                  <a16:creationId xmlns:a16="http://schemas.microsoft.com/office/drawing/2014/main" id="{0C06DFC4-C9EB-42C2-B93D-0924ED433F46}"/>
                </a:ext>
              </a:extLst>
            </p:cNvPr>
            <p:cNvSpPr/>
            <p:nvPr/>
          </p:nvSpPr>
          <p:spPr>
            <a:xfrm>
              <a:off x="10493181" y="6119976"/>
              <a:ext cx="1015" cy="2793"/>
            </a:xfrm>
            <a:custGeom>
              <a:avLst/>
              <a:gdLst>
                <a:gd name="connsiteX0" fmla="*/ 1016 w 1015"/>
                <a:gd name="connsiteY0" fmla="*/ 2793 h 2793"/>
                <a:gd name="connsiteX1" fmla="*/ 1016 w 1015"/>
                <a:gd name="connsiteY1" fmla="*/ 2793 h 2793"/>
                <a:gd name="connsiteX2" fmla="*/ 0 w 1015"/>
                <a:gd name="connsiteY2" fmla="*/ 762 h 2793"/>
                <a:gd name="connsiteX3" fmla="*/ 0 w 1015"/>
                <a:gd name="connsiteY3" fmla="*/ 0 h 2793"/>
                <a:gd name="connsiteX4" fmla="*/ 889 w 1015"/>
                <a:gd name="connsiteY4" fmla="*/ 1905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5" h="2793">
                  <a:moveTo>
                    <a:pt x="1016" y="2793"/>
                  </a:moveTo>
                  <a:cubicBezTo>
                    <a:pt x="1016" y="2793"/>
                    <a:pt x="1016" y="2793"/>
                    <a:pt x="1016" y="2793"/>
                  </a:cubicBezTo>
                  <a:lnTo>
                    <a:pt x="0" y="762"/>
                  </a:lnTo>
                  <a:lnTo>
                    <a:pt x="0" y="0"/>
                  </a:lnTo>
                  <a:cubicBezTo>
                    <a:pt x="343" y="609"/>
                    <a:pt x="647" y="1244"/>
                    <a:pt x="889" y="19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7" name="Freeform: Shape 936">
              <a:extLst>
                <a:ext uri="{FF2B5EF4-FFF2-40B4-BE49-F238E27FC236}">
                  <a16:creationId xmlns:a16="http://schemas.microsoft.com/office/drawing/2014/main" id="{EC8C658A-83A1-4F05-8D39-08084AB2582A}"/>
                </a:ext>
              </a:extLst>
            </p:cNvPr>
            <p:cNvSpPr/>
            <p:nvPr/>
          </p:nvSpPr>
          <p:spPr>
            <a:xfrm>
              <a:off x="10059589" y="5011423"/>
              <a:ext cx="56" cy="1340"/>
            </a:xfrm>
            <a:custGeom>
              <a:avLst/>
              <a:gdLst>
                <a:gd name="connsiteX0" fmla="*/ 0 w 56"/>
                <a:gd name="connsiteY0" fmla="*/ 0 h 1340"/>
                <a:gd name="connsiteX1" fmla="*/ 0 w 56"/>
                <a:gd name="connsiteY1" fmla="*/ 0 h 1340"/>
                <a:gd name="connsiteX2" fmla="*/ 0 w 56"/>
                <a:gd name="connsiteY2" fmla="*/ 1270 h 1340"/>
                <a:gd name="connsiteX3" fmla="*/ 0 w 56"/>
                <a:gd name="connsiteY3" fmla="*/ 0 h 1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34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cubicBezTo>
                    <a:pt x="0" y="1651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8" name="Freeform: Shape 937">
              <a:extLst>
                <a:ext uri="{FF2B5EF4-FFF2-40B4-BE49-F238E27FC236}">
                  <a16:creationId xmlns:a16="http://schemas.microsoft.com/office/drawing/2014/main" id="{AB99F768-30CA-44C5-8FCC-87DE659CEF24}"/>
                </a:ext>
              </a:extLst>
            </p:cNvPr>
            <p:cNvSpPr/>
            <p:nvPr/>
          </p:nvSpPr>
          <p:spPr>
            <a:xfrm>
              <a:off x="10047274" y="4995425"/>
              <a:ext cx="12315" cy="15997"/>
            </a:xfrm>
            <a:custGeom>
              <a:avLst/>
              <a:gdLst>
                <a:gd name="connsiteX0" fmla="*/ 5967 w 12315"/>
                <a:gd name="connsiteY0" fmla="*/ 11681 h 15997"/>
                <a:gd name="connsiteX1" fmla="*/ 12315 w 12315"/>
                <a:gd name="connsiteY1" fmla="*/ 15998 h 15997"/>
                <a:gd name="connsiteX2" fmla="*/ 5714 w 12315"/>
                <a:gd name="connsiteY2" fmla="*/ 0 h 15997"/>
                <a:gd name="connsiteX3" fmla="*/ 5714 w 12315"/>
                <a:gd name="connsiteY3" fmla="*/ 0 h 15997"/>
                <a:gd name="connsiteX4" fmla="*/ 5714 w 12315"/>
                <a:gd name="connsiteY4" fmla="*/ 2666 h 15997"/>
                <a:gd name="connsiteX5" fmla="*/ 0 w 12315"/>
                <a:gd name="connsiteY5" fmla="*/ 9396 h 15997"/>
                <a:gd name="connsiteX6" fmla="*/ 0 w 12315"/>
                <a:gd name="connsiteY6" fmla="*/ 14728 h 15997"/>
                <a:gd name="connsiteX7" fmla="*/ 5967 w 12315"/>
                <a:gd name="connsiteY7" fmla="*/ 11681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" h="15997">
                  <a:moveTo>
                    <a:pt x="5967" y="11681"/>
                  </a:moveTo>
                  <a:cubicBezTo>
                    <a:pt x="8761" y="11690"/>
                    <a:pt x="11275" y="13398"/>
                    <a:pt x="12315" y="15998"/>
                  </a:cubicBezTo>
                  <a:lnTo>
                    <a:pt x="5714" y="0"/>
                  </a:lnTo>
                  <a:lnTo>
                    <a:pt x="5714" y="0"/>
                  </a:lnTo>
                  <a:cubicBezTo>
                    <a:pt x="5828" y="885"/>
                    <a:pt x="5828" y="1781"/>
                    <a:pt x="5714" y="2666"/>
                  </a:cubicBezTo>
                  <a:cubicBezTo>
                    <a:pt x="5650" y="5981"/>
                    <a:pt x="3263" y="8794"/>
                    <a:pt x="0" y="9396"/>
                  </a:cubicBezTo>
                  <a:lnTo>
                    <a:pt x="0" y="14728"/>
                  </a:lnTo>
                  <a:cubicBezTo>
                    <a:pt x="1345" y="12763"/>
                    <a:pt x="3593" y="11614"/>
                    <a:pt x="5967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9" name="Freeform: Shape 938">
              <a:extLst>
                <a:ext uri="{FF2B5EF4-FFF2-40B4-BE49-F238E27FC236}">
                  <a16:creationId xmlns:a16="http://schemas.microsoft.com/office/drawing/2014/main" id="{143139C9-90EE-47B5-837C-8E7412C1F42D}"/>
                </a:ext>
              </a:extLst>
            </p:cNvPr>
            <p:cNvSpPr/>
            <p:nvPr/>
          </p:nvSpPr>
          <p:spPr>
            <a:xfrm>
              <a:off x="10041940" y="5004947"/>
              <a:ext cx="3428" cy="8125"/>
            </a:xfrm>
            <a:custGeom>
              <a:avLst/>
              <a:gdLst>
                <a:gd name="connsiteX0" fmla="*/ 0 w 3428"/>
                <a:gd name="connsiteY0" fmla="*/ 0 h 8125"/>
                <a:gd name="connsiteX1" fmla="*/ 3428 w 3428"/>
                <a:gd name="connsiteY1" fmla="*/ 8126 h 8125"/>
                <a:gd name="connsiteX2" fmla="*/ 3428 w 3428"/>
                <a:gd name="connsiteY2" fmla="*/ 0 h 8125"/>
                <a:gd name="connsiteX3" fmla="*/ 0 w 3428"/>
                <a:gd name="connsiteY3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8" h="8125">
                  <a:moveTo>
                    <a:pt x="0" y="0"/>
                  </a:moveTo>
                  <a:lnTo>
                    <a:pt x="3428" y="8126"/>
                  </a:lnTo>
                  <a:lnTo>
                    <a:pt x="342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0" name="Freeform: Shape 939">
              <a:extLst>
                <a:ext uri="{FF2B5EF4-FFF2-40B4-BE49-F238E27FC236}">
                  <a16:creationId xmlns:a16="http://schemas.microsoft.com/office/drawing/2014/main" id="{4D76509B-3F70-467C-96FD-AFA6F251CE08}"/>
                </a:ext>
              </a:extLst>
            </p:cNvPr>
            <p:cNvSpPr/>
            <p:nvPr/>
          </p:nvSpPr>
          <p:spPr>
            <a:xfrm>
              <a:off x="10045369" y="5004693"/>
              <a:ext cx="2412" cy="1112108"/>
            </a:xfrm>
            <a:custGeom>
              <a:avLst/>
              <a:gdLst>
                <a:gd name="connsiteX0" fmla="*/ 2412 w 2412"/>
                <a:gd name="connsiteY0" fmla="*/ 1112109 h 1112108"/>
                <a:gd name="connsiteX1" fmla="*/ 2412 w 2412"/>
                <a:gd name="connsiteY1" fmla="*/ 1013201 h 1112108"/>
                <a:gd name="connsiteX2" fmla="*/ 2412 w 2412"/>
                <a:gd name="connsiteY2" fmla="*/ 1013201 h 1112108"/>
                <a:gd name="connsiteX3" fmla="*/ 1016 w 2412"/>
                <a:gd name="connsiteY3" fmla="*/ 1009138 h 1112108"/>
                <a:gd name="connsiteX4" fmla="*/ 1016 w 2412"/>
                <a:gd name="connsiteY4" fmla="*/ 9396 h 1112108"/>
                <a:gd name="connsiteX5" fmla="*/ 2412 w 2412"/>
                <a:gd name="connsiteY5" fmla="*/ 5333 h 1112108"/>
                <a:gd name="connsiteX6" fmla="*/ 2412 w 2412"/>
                <a:gd name="connsiteY6" fmla="*/ 0 h 1112108"/>
                <a:gd name="connsiteX7" fmla="*/ 1143 w 2412"/>
                <a:gd name="connsiteY7" fmla="*/ 0 h 1112108"/>
                <a:gd name="connsiteX8" fmla="*/ 0 w 2412"/>
                <a:gd name="connsiteY8" fmla="*/ 0 h 1112108"/>
                <a:gd name="connsiteX9" fmla="*/ 0 w 2412"/>
                <a:gd name="connsiteY9" fmla="*/ 1111855 h 1112108"/>
                <a:gd name="connsiteX10" fmla="*/ 2412 w 2412"/>
                <a:gd name="connsiteY10" fmla="*/ 1111855 h 111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1112108">
                  <a:moveTo>
                    <a:pt x="2412" y="1112109"/>
                  </a:moveTo>
                  <a:lnTo>
                    <a:pt x="2412" y="1013201"/>
                  </a:lnTo>
                  <a:lnTo>
                    <a:pt x="2412" y="1013201"/>
                  </a:lnTo>
                  <a:cubicBezTo>
                    <a:pt x="1486" y="1012050"/>
                    <a:pt x="990" y="1010613"/>
                    <a:pt x="1016" y="1009138"/>
                  </a:cubicBezTo>
                  <a:lnTo>
                    <a:pt x="1016" y="9396"/>
                  </a:lnTo>
                  <a:cubicBezTo>
                    <a:pt x="1016" y="7924"/>
                    <a:pt x="1511" y="6493"/>
                    <a:pt x="2412" y="5333"/>
                  </a:cubicBez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412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1" name="Freeform: Shape 940">
              <a:extLst>
                <a:ext uri="{FF2B5EF4-FFF2-40B4-BE49-F238E27FC236}">
                  <a16:creationId xmlns:a16="http://schemas.microsoft.com/office/drawing/2014/main" id="{12CE0ECD-9BB3-43B5-978C-C4E601EA5C91}"/>
                </a:ext>
              </a:extLst>
            </p:cNvPr>
            <p:cNvSpPr/>
            <p:nvPr/>
          </p:nvSpPr>
          <p:spPr>
            <a:xfrm>
              <a:off x="10051971" y="6020687"/>
              <a:ext cx="2539" cy="96114"/>
            </a:xfrm>
            <a:custGeom>
              <a:avLst/>
              <a:gdLst>
                <a:gd name="connsiteX0" fmla="*/ 0 w 2539"/>
                <a:gd name="connsiteY0" fmla="*/ 96114 h 96114"/>
                <a:gd name="connsiteX1" fmla="*/ 2539 w 2539"/>
                <a:gd name="connsiteY1" fmla="*/ 96114 h 96114"/>
                <a:gd name="connsiteX2" fmla="*/ 2539 w 2539"/>
                <a:gd name="connsiteY2" fmla="*/ 0 h 96114"/>
                <a:gd name="connsiteX3" fmla="*/ 1269 w 2539"/>
                <a:gd name="connsiteY3" fmla="*/ 0 h 96114"/>
                <a:gd name="connsiteX4" fmla="*/ 0 w 2539"/>
                <a:gd name="connsiteY4" fmla="*/ 0 h 96114"/>
                <a:gd name="connsiteX5" fmla="*/ 0 w 2539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96114">
                  <a:moveTo>
                    <a:pt x="0" y="96114"/>
                  </a:moveTo>
                  <a:lnTo>
                    <a:pt x="2539" y="96114"/>
                  </a:ln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2" name="Freeform: Shape 941">
              <a:extLst>
                <a:ext uri="{FF2B5EF4-FFF2-40B4-BE49-F238E27FC236}">
                  <a16:creationId xmlns:a16="http://schemas.microsoft.com/office/drawing/2014/main" id="{A2DC19DE-C732-4BA1-BB3B-2EA73DF08521}"/>
                </a:ext>
              </a:extLst>
            </p:cNvPr>
            <p:cNvSpPr/>
            <p:nvPr/>
          </p:nvSpPr>
          <p:spPr>
            <a:xfrm>
              <a:off x="11163059" y="6444378"/>
              <a:ext cx="2538" cy="142"/>
            </a:xfrm>
            <a:custGeom>
              <a:avLst/>
              <a:gdLst>
                <a:gd name="connsiteX0" fmla="*/ 0 w 2538"/>
                <a:gd name="connsiteY0" fmla="*/ 0 h 142"/>
                <a:gd name="connsiteX1" fmla="*/ 0 w 2538"/>
                <a:gd name="connsiteY1" fmla="*/ 0 h 142"/>
                <a:gd name="connsiteX2" fmla="*/ 1396 w 2538"/>
                <a:gd name="connsiteY2" fmla="*/ 0 h 142"/>
                <a:gd name="connsiteX3" fmla="*/ 2539 w 2538"/>
                <a:gd name="connsiteY3" fmla="*/ 0 h 142"/>
                <a:gd name="connsiteX4" fmla="*/ 0 w 2538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8" h="142">
                  <a:moveTo>
                    <a:pt x="0" y="0"/>
                  </a:moveTo>
                  <a:lnTo>
                    <a:pt x="0" y="0"/>
                  </a:lnTo>
                  <a:cubicBezTo>
                    <a:pt x="470" y="51"/>
                    <a:pt x="939" y="51"/>
                    <a:pt x="1396" y="0"/>
                  </a:cubicBezTo>
                  <a:cubicBezTo>
                    <a:pt x="1765" y="114"/>
                    <a:pt x="2171" y="114"/>
                    <a:pt x="2539" y="0"/>
                  </a:cubicBez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3" name="Freeform: Shape 942">
              <a:extLst>
                <a:ext uri="{FF2B5EF4-FFF2-40B4-BE49-F238E27FC236}">
                  <a16:creationId xmlns:a16="http://schemas.microsoft.com/office/drawing/2014/main" id="{943F330D-F61E-413D-8562-76DB3FD62060}"/>
                </a:ext>
              </a:extLst>
            </p:cNvPr>
            <p:cNvSpPr/>
            <p:nvPr/>
          </p:nvSpPr>
          <p:spPr>
            <a:xfrm>
              <a:off x="11170042" y="6437903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508"/>
                    <a:pt x="64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4" name="Freeform: Shape 943">
              <a:extLst>
                <a:ext uri="{FF2B5EF4-FFF2-40B4-BE49-F238E27FC236}">
                  <a16:creationId xmlns:a16="http://schemas.microsoft.com/office/drawing/2014/main" id="{963C3D56-064B-4EB5-B754-B69B32F14FF8}"/>
                </a:ext>
              </a:extLst>
            </p:cNvPr>
            <p:cNvSpPr/>
            <p:nvPr/>
          </p:nvSpPr>
          <p:spPr>
            <a:xfrm>
              <a:off x="11157980" y="6430539"/>
              <a:ext cx="6729" cy="12696"/>
            </a:xfrm>
            <a:custGeom>
              <a:avLst/>
              <a:gdLst>
                <a:gd name="connsiteX0" fmla="*/ 5079 w 6729"/>
                <a:gd name="connsiteY0" fmla="*/ 0 h 12696"/>
                <a:gd name="connsiteX1" fmla="*/ 6730 w 6729"/>
                <a:gd name="connsiteY1" fmla="*/ 0 h 12696"/>
                <a:gd name="connsiteX2" fmla="*/ 5587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079" y="0"/>
                  </a:moveTo>
                  <a:lnTo>
                    <a:pt x="6730" y="0"/>
                  </a:lnTo>
                  <a:lnTo>
                    <a:pt x="5587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5" name="Freeform: Shape 944">
              <a:extLst>
                <a:ext uri="{FF2B5EF4-FFF2-40B4-BE49-F238E27FC236}">
                  <a16:creationId xmlns:a16="http://schemas.microsoft.com/office/drawing/2014/main" id="{896FBFCF-BECC-433D-9F0E-A9ADDCCE4B85}"/>
                </a:ext>
              </a:extLst>
            </p:cNvPr>
            <p:cNvSpPr/>
            <p:nvPr/>
          </p:nvSpPr>
          <p:spPr>
            <a:xfrm>
              <a:off x="11090942" y="6431808"/>
              <a:ext cx="77877" cy="13086"/>
            </a:xfrm>
            <a:custGeom>
              <a:avLst/>
              <a:gdLst>
                <a:gd name="connsiteX0" fmla="*/ 74783 w 77877"/>
                <a:gd name="connsiteY0" fmla="*/ 11935 h 13086"/>
                <a:gd name="connsiteX1" fmla="*/ 75545 w 77877"/>
                <a:gd name="connsiteY1" fmla="*/ 11935 h 13086"/>
                <a:gd name="connsiteX2" fmla="*/ 76942 w 77877"/>
                <a:gd name="connsiteY2" fmla="*/ 10919 h 13086"/>
                <a:gd name="connsiteX3" fmla="*/ 76942 w 77877"/>
                <a:gd name="connsiteY3" fmla="*/ 10157 h 13086"/>
                <a:gd name="connsiteX4" fmla="*/ 77830 w 77877"/>
                <a:gd name="connsiteY4" fmla="*/ 8888 h 13086"/>
                <a:gd name="connsiteX5" fmla="*/ 77830 w 77877"/>
                <a:gd name="connsiteY5" fmla="*/ 7745 h 13086"/>
                <a:gd name="connsiteX6" fmla="*/ 77830 w 77877"/>
                <a:gd name="connsiteY6" fmla="*/ 6221 h 13086"/>
                <a:gd name="connsiteX7" fmla="*/ 77830 w 77877"/>
                <a:gd name="connsiteY7" fmla="*/ 6221 h 13086"/>
                <a:gd name="connsiteX8" fmla="*/ 77830 w 77877"/>
                <a:gd name="connsiteY8" fmla="*/ 5206 h 13086"/>
                <a:gd name="connsiteX9" fmla="*/ 77830 w 77877"/>
                <a:gd name="connsiteY9" fmla="*/ 3809 h 13086"/>
                <a:gd name="connsiteX10" fmla="*/ 77195 w 77877"/>
                <a:gd name="connsiteY10" fmla="*/ 2666 h 13086"/>
                <a:gd name="connsiteX11" fmla="*/ 76434 w 77877"/>
                <a:gd name="connsiteY11" fmla="*/ 1524 h 13086"/>
                <a:gd name="connsiteX12" fmla="*/ 75418 w 77877"/>
                <a:gd name="connsiteY12" fmla="*/ 762 h 13086"/>
                <a:gd name="connsiteX13" fmla="*/ 74275 w 77877"/>
                <a:gd name="connsiteY13" fmla="*/ 0 h 13086"/>
                <a:gd name="connsiteX14" fmla="*/ 73006 w 77877"/>
                <a:gd name="connsiteY14" fmla="*/ 0 h 13086"/>
                <a:gd name="connsiteX15" fmla="*/ 71355 w 77877"/>
                <a:gd name="connsiteY15" fmla="*/ 0 h 13086"/>
                <a:gd name="connsiteX16" fmla="*/ 1142 w 77877"/>
                <a:gd name="connsiteY16" fmla="*/ 0 h 13086"/>
                <a:gd name="connsiteX17" fmla="*/ 0 w 77877"/>
                <a:gd name="connsiteY17" fmla="*/ 0 h 13086"/>
                <a:gd name="connsiteX18" fmla="*/ 1650 w 77877"/>
                <a:gd name="connsiteY18" fmla="*/ 0 h 13086"/>
                <a:gd name="connsiteX19" fmla="*/ 1650 w 77877"/>
                <a:gd name="connsiteY19" fmla="*/ 0 h 13086"/>
                <a:gd name="connsiteX20" fmla="*/ 2666 w 77877"/>
                <a:gd name="connsiteY20" fmla="*/ 0 h 13086"/>
                <a:gd name="connsiteX21" fmla="*/ 4062 w 77877"/>
                <a:gd name="connsiteY21" fmla="*/ 0 h 13086"/>
                <a:gd name="connsiteX22" fmla="*/ 5078 w 77877"/>
                <a:gd name="connsiteY22" fmla="*/ 762 h 13086"/>
                <a:gd name="connsiteX23" fmla="*/ 6094 w 77877"/>
                <a:gd name="connsiteY23" fmla="*/ 1524 h 13086"/>
                <a:gd name="connsiteX24" fmla="*/ 6856 w 77877"/>
                <a:gd name="connsiteY24" fmla="*/ 2666 h 13086"/>
                <a:gd name="connsiteX25" fmla="*/ 7491 w 77877"/>
                <a:gd name="connsiteY25" fmla="*/ 3809 h 13086"/>
                <a:gd name="connsiteX26" fmla="*/ 7491 w 77877"/>
                <a:gd name="connsiteY26" fmla="*/ 5079 h 13086"/>
                <a:gd name="connsiteX27" fmla="*/ 7491 w 77877"/>
                <a:gd name="connsiteY27" fmla="*/ 6221 h 13086"/>
                <a:gd name="connsiteX28" fmla="*/ 7491 w 77877"/>
                <a:gd name="connsiteY28" fmla="*/ 13078 h 13086"/>
                <a:gd name="connsiteX29" fmla="*/ 70974 w 77877"/>
                <a:gd name="connsiteY29" fmla="*/ 13078 h 13086"/>
                <a:gd name="connsiteX30" fmla="*/ 74783 w 77877"/>
                <a:gd name="connsiteY30" fmla="*/ 11935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7877" h="13086">
                  <a:moveTo>
                    <a:pt x="74783" y="11935"/>
                  </a:moveTo>
                  <a:cubicBezTo>
                    <a:pt x="74783" y="11935"/>
                    <a:pt x="74783" y="11935"/>
                    <a:pt x="75545" y="11935"/>
                  </a:cubicBezTo>
                  <a:lnTo>
                    <a:pt x="76942" y="10919"/>
                  </a:lnTo>
                  <a:lnTo>
                    <a:pt x="76942" y="10157"/>
                  </a:lnTo>
                  <a:cubicBezTo>
                    <a:pt x="77209" y="9713"/>
                    <a:pt x="77500" y="9294"/>
                    <a:pt x="77830" y="8888"/>
                  </a:cubicBezTo>
                  <a:cubicBezTo>
                    <a:pt x="77830" y="8888"/>
                    <a:pt x="77830" y="8126"/>
                    <a:pt x="77830" y="7745"/>
                  </a:cubicBezTo>
                  <a:cubicBezTo>
                    <a:pt x="77894" y="7237"/>
                    <a:pt x="77894" y="6729"/>
                    <a:pt x="77830" y="6221"/>
                  </a:cubicBezTo>
                  <a:cubicBezTo>
                    <a:pt x="77830" y="6221"/>
                    <a:pt x="77830" y="6221"/>
                    <a:pt x="77830" y="6221"/>
                  </a:cubicBezTo>
                  <a:cubicBezTo>
                    <a:pt x="77881" y="5891"/>
                    <a:pt x="77881" y="5536"/>
                    <a:pt x="77830" y="5206"/>
                  </a:cubicBezTo>
                  <a:cubicBezTo>
                    <a:pt x="77830" y="5206"/>
                    <a:pt x="77830" y="4190"/>
                    <a:pt x="77830" y="3809"/>
                  </a:cubicBezTo>
                  <a:cubicBezTo>
                    <a:pt x="77665" y="3403"/>
                    <a:pt x="77450" y="3022"/>
                    <a:pt x="77195" y="2666"/>
                  </a:cubicBezTo>
                  <a:lnTo>
                    <a:pt x="76434" y="1524"/>
                  </a:lnTo>
                  <a:lnTo>
                    <a:pt x="75418" y="762"/>
                  </a:lnTo>
                  <a:lnTo>
                    <a:pt x="74275" y="0"/>
                  </a:lnTo>
                  <a:lnTo>
                    <a:pt x="73006" y="0"/>
                  </a:lnTo>
                  <a:lnTo>
                    <a:pt x="71355" y="0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1650" y="0"/>
                  </a:lnTo>
                  <a:lnTo>
                    <a:pt x="1650" y="0"/>
                  </a:lnTo>
                  <a:lnTo>
                    <a:pt x="2666" y="0"/>
                  </a:lnTo>
                  <a:lnTo>
                    <a:pt x="4062" y="0"/>
                  </a:lnTo>
                  <a:cubicBezTo>
                    <a:pt x="4456" y="165"/>
                    <a:pt x="4812" y="432"/>
                    <a:pt x="5078" y="762"/>
                  </a:cubicBezTo>
                  <a:cubicBezTo>
                    <a:pt x="5472" y="939"/>
                    <a:pt x="5814" y="1206"/>
                    <a:pt x="6094" y="1524"/>
                  </a:cubicBezTo>
                  <a:cubicBezTo>
                    <a:pt x="6386" y="1879"/>
                    <a:pt x="6653" y="2260"/>
                    <a:pt x="6856" y="2666"/>
                  </a:cubicBezTo>
                  <a:cubicBezTo>
                    <a:pt x="7148" y="2996"/>
                    <a:pt x="7351" y="3390"/>
                    <a:pt x="7491" y="3809"/>
                  </a:cubicBezTo>
                  <a:cubicBezTo>
                    <a:pt x="7554" y="4228"/>
                    <a:pt x="7554" y="4660"/>
                    <a:pt x="7491" y="5079"/>
                  </a:cubicBezTo>
                  <a:cubicBezTo>
                    <a:pt x="7554" y="5460"/>
                    <a:pt x="7554" y="5840"/>
                    <a:pt x="7491" y="6221"/>
                  </a:cubicBezTo>
                  <a:lnTo>
                    <a:pt x="7491" y="13078"/>
                  </a:lnTo>
                  <a:lnTo>
                    <a:pt x="70974" y="13078"/>
                  </a:lnTo>
                  <a:cubicBezTo>
                    <a:pt x="72333" y="13154"/>
                    <a:pt x="73691" y="12748"/>
                    <a:pt x="74783" y="119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6" name="Freeform: Shape 945">
              <a:extLst>
                <a:ext uri="{FF2B5EF4-FFF2-40B4-BE49-F238E27FC236}">
                  <a16:creationId xmlns:a16="http://schemas.microsoft.com/office/drawing/2014/main" id="{2212607E-4BB6-4975-B191-5283EE9DA18E}"/>
                </a:ext>
              </a:extLst>
            </p:cNvPr>
            <p:cNvSpPr/>
            <p:nvPr/>
          </p:nvSpPr>
          <p:spPr>
            <a:xfrm>
              <a:off x="11086879" y="6432189"/>
              <a:ext cx="13838" cy="432832"/>
            </a:xfrm>
            <a:custGeom>
              <a:avLst/>
              <a:gdLst>
                <a:gd name="connsiteX0" fmla="*/ 13331 w 13838"/>
                <a:gd name="connsiteY0" fmla="*/ 1016 h 432832"/>
                <a:gd name="connsiteX1" fmla="*/ 13331 w 13838"/>
                <a:gd name="connsiteY1" fmla="*/ 0 h 432832"/>
                <a:gd name="connsiteX2" fmla="*/ 13331 w 13838"/>
                <a:gd name="connsiteY2" fmla="*/ 1650 h 432832"/>
                <a:gd name="connsiteX3" fmla="*/ 6475 w 13838"/>
                <a:gd name="connsiteY3" fmla="*/ 7872 h 432832"/>
                <a:gd name="connsiteX4" fmla="*/ 5332 w 13838"/>
                <a:gd name="connsiteY4" fmla="*/ 7872 h 432832"/>
                <a:gd name="connsiteX5" fmla="*/ 3682 w 13838"/>
                <a:gd name="connsiteY5" fmla="*/ 7872 h 432832"/>
                <a:gd name="connsiteX6" fmla="*/ 2539 w 13838"/>
                <a:gd name="connsiteY6" fmla="*/ 7872 h 432832"/>
                <a:gd name="connsiteX7" fmla="*/ 2539 w 13838"/>
                <a:gd name="connsiteY7" fmla="*/ 7872 h 432832"/>
                <a:gd name="connsiteX8" fmla="*/ 0 w 13838"/>
                <a:gd name="connsiteY8" fmla="*/ 7872 h 432832"/>
                <a:gd name="connsiteX9" fmla="*/ 0 w 13838"/>
                <a:gd name="connsiteY9" fmla="*/ 432832 h 432832"/>
                <a:gd name="connsiteX10" fmla="*/ 13839 w 13838"/>
                <a:gd name="connsiteY10" fmla="*/ 432832 h 432832"/>
                <a:gd name="connsiteX11" fmla="*/ 13839 w 13838"/>
                <a:gd name="connsiteY11" fmla="*/ 1143 h 43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32832">
                  <a:moveTo>
                    <a:pt x="13331" y="1016"/>
                  </a:moveTo>
                  <a:cubicBezTo>
                    <a:pt x="13382" y="686"/>
                    <a:pt x="13382" y="330"/>
                    <a:pt x="13331" y="0"/>
                  </a:cubicBezTo>
                  <a:cubicBezTo>
                    <a:pt x="13407" y="546"/>
                    <a:pt x="13407" y="1104"/>
                    <a:pt x="13331" y="1650"/>
                  </a:cubicBezTo>
                  <a:cubicBezTo>
                    <a:pt x="13001" y="5193"/>
                    <a:pt x="10030" y="7885"/>
                    <a:pt x="6475" y="7872"/>
                  </a:cubicBezTo>
                  <a:lnTo>
                    <a:pt x="5332" y="7872"/>
                  </a:lnTo>
                  <a:lnTo>
                    <a:pt x="3682" y="7872"/>
                  </a:lnTo>
                  <a:lnTo>
                    <a:pt x="2539" y="7872"/>
                  </a:lnTo>
                  <a:lnTo>
                    <a:pt x="2539" y="7872"/>
                  </a:lnTo>
                  <a:lnTo>
                    <a:pt x="0" y="7872"/>
                  </a:lnTo>
                  <a:lnTo>
                    <a:pt x="0" y="432832"/>
                  </a:lnTo>
                  <a:lnTo>
                    <a:pt x="13839" y="432832"/>
                  </a:lnTo>
                  <a:lnTo>
                    <a:pt x="1383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7" name="Freeform: Shape 946">
              <a:extLst>
                <a:ext uri="{FF2B5EF4-FFF2-40B4-BE49-F238E27FC236}">
                  <a16:creationId xmlns:a16="http://schemas.microsoft.com/office/drawing/2014/main" id="{5CC1900F-2800-4F25-8C30-F00A9F70AF13}"/>
                </a:ext>
              </a:extLst>
            </p:cNvPr>
            <p:cNvSpPr/>
            <p:nvPr/>
          </p:nvSpPr>
          <p:spPr>
            <a:xfrm>
              <a:off x="10049432" y="6436506"/>
              <a:ext cx="431687" cy="1523"/>
            </a:xfrm>
            <a:custGeom>
              <a:avLst/>
              <a:gdLst>
                <a:gd name="connsiteX0" fmla="*/ 431688 w 431687"/>
                <a:gd name="connsiteY0" fmla="*/ 381 h 1523"/>
                <a:gd name="connsiteX1" fmla="*/ 431688 w 431687"/>
                <a:gd name="connsiteY1" fmla="*/ 381 h 1523"/>
                <a:gd name="connsiteX2" fmla="*/ 0 w 431687"/>
                <a:gd name="connsiteY2" fmla="*/ 381 h 1523"/>
                <a:gd name="connsiteX3" fmla="*/ 0 w 431687"/>
                <a:gd name="connsiteY3" fmla="*/ 381 h 1523"/>
                <a:gd name="connsiteX4" fmla="*/ 0 w 431687"/>
                <a:gd name="connsiteY4" fmla="*/ 1524 h 1523"/>
                <a:gd name="connsiteX5" fmla="*/ 431688 w 431687"/>
                <a:gd name="connsiteY5" fmla="*/ 1524 h 1523"/>
                <a:gd name="connsiteX6" fmla="*/ 431688 w 431687"/>
                <a:gd name="connsiteY6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87" h="1523">
                  <a:moveTo>
                    <a:pt x="431688" y="381"/>
                  </a:moveTo>
                  <a:lnTo>
                    <a:pt x="431688" y="381"/>
                  </a:lnTo>
                  <a:lnTo>
                    <a:pt x="0" y="381"/>
                  </a:lnTo>
                  <a:lnTo>
                    <a:pt x="0" y="381"/>
                  </a:lnTo>
                  <a:cubicBezTo>
                    <a:pt x="0" y="381"/>
                    <a:pt x="0" y="1143"/>
                    <a:pt x="0" y="1524"/>
                  </a:cubicBezTo>
                  <a:lnTo>
                    <a:pt x="431688" y="1524"/>
                  </a:lnTo>
                  <a:cubicBezTo>
                    <a:pt x="431624" y="1016"/>
                    <a:pt x="431624" y="508"/>
                    <a:pt x="43168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8" name="Freeform: Shape 947">
              <a:extLst>
                <a:ext uri="{FF2B5EF4-FFF2-40B4-BE49-F238E27FC236}">
                  <a16:creationId xmlns:a16="http://schemas.microsoft.com/office/drawing/2014/main" id="{6DB10165-2FA0-4AC4-B108-3667C39EA784}"/>
                </a:ext>
              </a:extLst>
            </p:cNvPr>
            <p:cNvSpPr/>
            <p:nvPr/>
          </p:nvSpPr>
          <p:spPr>
            <a:xfrm>
              <a:off x="10035466" y="6440188"/>
              <a:ext cx="13838" cy="423944"/>
            </a:xfrm>
            <a:custGeom>
              <a:avLst/>
              <a:gdLst>
                <a:gd name="connsiteX0" fmla="*/ 12570 w 13838"/>
                <a:gd name="connsiteY0" fmla="*/ 889 h 423944"/>
                <a:gd name="connsiteX1" fmla="*/ 12570 w 13838"/>
                <a:gd name="connsiteY1" fmla="*/ 1905 h 423944"/>
                <a:gd name="connsiteX2" fmla="*/ 11554 w 13838"/>
                <a:gd name="connsiteY2" fmla="*/ 2666 h 423944"/>
                <a:gd name="connsiteX3" fmla="*/ 10411 w 13838"/>
                <a:gd name="connsiteY3" fmla="*/ 3428 h 423944"/>
                <a:gd name="connsiteX4" fmla="*/ 9141 w 13838"/>
                <a:gd name="connsiteY4" fmla="*/ 3428 h 423944"/>
                <a:gd name="connsiteX5" fmla="*/ 7999 w 13838"/>
                <a:gd name="connsiteY5" fmla="*/ 3428 h 423944"/>
                <a:gd name="connsiteX6" fmla="*/ 6856 w 13838"/>
                <a:gd name="connsiteY6" fmla="*/ 3428 h 423944"/>
                <a:gd name="connsiteX7" fmla="*/ 5205 w 13838"/>
                <a:gd name="connsiteY7" fmla="*/ 3428 h 423944"/>
                <a:gd name="connsiteX8" fmla="*/ 0 w 13838"/>
                <a:gd name="connsiteY8" fmla="*/ 3428 h 423944"/>
                <a:gd name="connsiteX9" fmla="*/ 0 w 13838"/>
                <a:gd name="connsiteY9" fmla="*/ 423945 h 423944"/>
                <a:gd name="connsiteX10" fmla="*/ 13839 w 13838"/>
                <a:gd name="connsiteY10" fmla="*/ 423945 h 423944"/>
                <a:gd name="connsiteX11" fmla="*/ 13839 w 13838"/>
                <a:gd name="connsiteY11" fmla="*/ 0 h 423944"/>
                <a:gd name="connsiteX12" fmla="*/ 12570 w 13838"/>
                <a:gd name="connsiteY12" fmla="*/ 889 h 423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8" h="423944">
                  <a:moveTo>
                    <a:pt x="12570" y="889"/>
                  </a:moveTo>
                  <a:lnTo>
                    <a:pt x="12570" y="1905"/>
                  </a:lnTo>
                  <a:lnTo>
                    <a:pt x="11554" y="2666"/>
                  </a:lnTo>
                  <a:cubicBezTo>
                    <a:pt x="11198" y="2958"/>
                    <a:pt x="10817" y="3225"/>
                    <a:pt x="10411" y="3428"/>
                  </a:cubicBezTo>
                  <a:lnTo>
                    <a:pt x="9141" y="3428"/>
                  </a:lnTo>
                  <a:lnTo>
                    <a:pt x="7999" y="3428"/>
                  </a:lnTo>
                  <a:lnTo>
                    <a:pt x="6856" y="3428"/>
                  </a:lnTo>
                  <a:lnTo>
                    <a:pt x="5205" y="3428"/>
                  </a:lnTo>
                  <a:lnTo>
                    <a:pt x="0" y="3428"/>
                  </a:lnTo>
                  <a:lnTo>
                    <a:pt x="0" y="423945"/>
                  </a:lnTo>
                  <a:lnTo>
                    <a:pt x="13839" y="423945"/>
                  </a:lnTo>
                  <a:lnTo>
                    <a:pt x="13839" y="0"/>
                  </a:lnTo>
                  <a:cubicBezTo>
                    <a:pt x="13839" y="0"/>
                    <a:pt x="12823" y="508"/>
                    <a:pt x="1257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9" name="Freeform: Shape 948">
              <a:extLst>
                <a:ext uri="{FF2B5EF4-FFF2-40B4-BE49-F238E27FC236}">
                  <a16:creationId xmlns:a16="http://schemas.microsoft.com/office/drawing/2014/main" id="{8FCDACF3-8425-49BC-AC97-D7A98AD53D84}"/>
                </a:ext>
              </a:extLst>
            </p:cNvPr>
            <p:cNvSpPr/>
            <p:nvPr/>
          </p:nvSpPr>
          <p:spPr>
            <a:xfrm>
              <a:off x="11085101" y="6430726"/>
              <a:ext cx="6602" cy="1971"/>
            </a:xfrm>
            <a:custGeom>
              <a:avLst/>
              <a:gdLst>
                <a:gd name="connsiteX0" fmla="*/ 6603 w 6602"/>
                <a:gd name="connsiteY0" fmla="*/ 67 h 1971"/>
                <a:gd name="connsiteX1" fmla="*/ 4952 w 6602"/>
                <a:gd name="connsiteY1" fmla="*/ 67 h 1971"/>
                <a:gd name="connsiteX2" fmla="*/ 4952 w 6602"/>
                <a:gd name="connsiteY2" fmla="*/ 67 h 1971"/>
                <a:gd name="connsiteX3" fmla="*/ 0 w 6602"/>
                <a:gd name="connsiteY3" fmla="*/ 67 h 1971"/>
                <a:gd name="connsiteX4" fmla="*/ 0 w 6602"/>
                <a:gd name="connsiteY4" fmla="*/ 67 h 1971"/>
                <a:gd name="connsiteX5" fmla="*/ 4571 w 6602"/>
                <a:gd name="connsiteY5" fmla="*/ 1971 h 1971"/>
                <a:gd name="connsiteX6" fmla="*/ 6603 w 6602"/>
                <a:gd name="connsiteY6" fmla="*/ 67 h 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2" h="1971">
                  <a:moveTo>
                    <a:pt x="6603" y="67"/>
                  </a:moveTo>
                  <a:cubicBezTo>
                    <a:pt x="6056" y="-22"/>
                    <a:pt x="5497" y="-22"/>
                    <a:pt x="4952" y="67"/>
                  </a:cubicBezTo>
                  <a:lnTo>
                    <a:pt x="4952" y="67"/>
                  </a:lnTo>
                  <a:lnTo>
                    <a:pt x="0" y="67"/>
                  </a:lnTo>
                  <a:lnTo>
                    <a:pt x="0" y="67"/>
                  </a:lnTo>
                  <a:cubicBezTo>
                    <a:pt x="1714" y="92"/>
                    <a:pt x="3339" y="778"/>
                    <a:pt x="4571" y="1971"/>
                  </a:cubicBezTo>
                  <a:cubicBezTo>
                    <a:pt x="5091" y="1197"/>
                    <a:pt x="5790" y="537"/>
                    <a:pt x="6603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0" name="Freeform: Shape 949">
              <a:extLst>
                <a:ext uri="{FF2B5EF4-FFF2-40B4-BE49-F238E27FC236}">
                  <a16:creationId xmlns:a16="http://schemas.microsoft.com/office/drawing/2014/main" id="{3E1B081B-BC78-4F09-8D52-B6F55BCAFE58}"/>
                </a:ext>
              </a:extLst>
            </p:cNvPr>
            <p:cNvSpPr/>
            <p:nvPr/>
          </p:nvSpPr>
          <p:spPr>
            <a:xfrm>
              <a:off x="11084212" y="6441966"/>
              <a:ext cx="6729" cy="1650"/>
            </a:xfrm>
            <a:custGeom>
              <a:avLst/>
              <a:gdLst>
                <a:gd name="connsiteX0" fmla="*/ 0 w 6729"/>
                <a:gd name="connsiteY0" fmla="*/ 1651 h 1650"/>
                <a:gd name="connsiteX1" fmla="*/ 0 w 6729"/>
                <a:gd name="connsiteY1" fmla="*/ 1651 h 1650"/>
                <a:gd name="connsiteX2" fmla="*/ 2539 w 6729"/>
                <a:gd name="connsiteY2" fmla="*/ 1651 h 1650"/>
                <a:gd name="connsiteX3" fmla="*/ 6730 w 6729"/>
                <a:gd name="connsiteY3" fmla="*/ 1651 h 1650"/>
                <a:gd name="connsiteX4" fmla="*/ 4190 w 6729"/>
                <a:gd name="connsiteY4" fmla="*/ 0 h 1650"/>
                <a:gd name="connsiteX5" fmla="*/ 0 w 6729"/>
                <a:gd name="connsiteY5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650">
                  <a:moveTo>
                    <a:pt x="0" y="1651"/>
                  </a:moveTo>
                  <a:lnTo>
                    <a:pt x="0" y="1651"/>
                  </a:lnTo>
                  <a:lnTo>
                    <a:pt x="2539" y="1651"/>
                  </a:lnTo>
                  <a:lnTo>
                    <a:pt x="6730" y="1651"/>
                  </a:lnTo>
                  <a:cubicBezTo>
                    <a:pt x="5752" y="1333"/>
                    <a:pt x="4875" y="762"/>
                    <a:pt x="4190" y="0"/>
                  </a:cubicBezTo>
                  <a:cubicBezTo>
                    <a:pt x="3047" y="1054"/>
                    <a:pt x="1549" y="1638"/>
                    <a:pt x="0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1" name="Freeform: Shape 950">
              <a:extLst>
                <a:ext uri="{FF2B5EF4-FFF2-40B4-BE49-F238E27FC236}">
                  <a16:creationId xmlns:a16="http://schemas.microsoft.com/office/drawing/2014/main" id="{7E976450-9E23-4160-9587-34C4E71C6BCF}"/>
                </a:ext>
              </a:extLst>
            </p:cNvPr>
            <p:cNvSpPr/>
            <p:nvPr/>
          </p:nvSpPr>
          <p:spPr>
            <a:xfrm>
              <a:off x="11088529" y="6431300"/>
              <a:ext cx="12235" cy="13134"/>
            </a:xfrm>
            <a:custGeom>
              <a:avLst/>
              <a:gdLst>
                <a:gd name="connsiteX0" fmla="*/ 10538 w 12235"/>
                <a:gd name="connsiteY0" fmla="*/ 2666 h 13134"/>
                <a:gd name="connsiteX1" fmla="*/ 9776 w 12235"/>
                <a:gd name="connsiteY1" fmla="*/ 1524 h 13134"/>
                <a:gd name="connsiteX2" fmla="*/ 8761 w 12235"/>
                <a:gd name="connsiteY2" fmla="*/ 762 h 13134"/>
                <a:gd name="connsiteX3" fmla="*/ 7745 w 12235"/>
                <a:gd name="connsiteY3" fmla="*/ 0 h 13134"/>
                <a:gd name="connsiteX4" fmla="*/ 6348 w 12235"/>
                <a:gd name="connsiteY4" fmla="*/ 0 h 13134"/>
                <a:gd name="connsiteX5" fmla="*/ 5332 w 12235"/>
                <a:gd name="connsiteY5" fmla="*/ 0 h 13134"/>
                <a:gd name="connsiteX6" fmla="*/ 5332 w 12235"/>
                <a:gd name="connsiteY6" fmla="*/ 0 h 13134"/>
                <a:gd name="connsiteX7" fmla="*/ 3682 w 12235"/>
                <a:gd name="connsiteY7" fmla="*/ 0 h 13134"/>
                <a:gd name="connsiteX8" fmla="*/ 3682 w 12235"/>
                <a:gd name="connsiteY8" fmla="*/ 0 h 13134"/>
                <a:gd name="connsiteX9" fmla="*/ 1015 w 12235"/>
                <a:gd name="connsiteY9" fmla="*/ 1016 h 13134"/>
                <a:gd name="connsiteX10" fmla="*/ 3047 w 12235"/>
                <a:gd name="connsiteY10" fmla="*/ 5967 h 13134"/>
                <a:gd name="connsiteX11" fmla="*/ 0 w 12235"/>
                <a:gd name="connsiteY11" fmla="*/ 11427 h 13134"/>
                <a:gd name="connsiteX12" fmla="*/ 2539 w 12235"/>
                <a:gd name="connsiteY12" fmla="*/ 13078 h 13134"/>
                <a:gd name="connsiteX13" fmla="*/ 4189 w 12235"/>
                <a:gd name="connsiteY13" fmla="*/ 13078 h 13134"/>
                <a:gd name="connsiteX14" fmla="*/ 5332 w 12235"/>
                <a:gd name="connsiteY14" fmla="*/ 13078 h 13134"/>
                <a:gd name="connsiteX15" fmla="*/ 12188 w 12235"/>
                <a:gd name="connsiteY15" fmla="*/ 6729 h 13134"/>
                <a:gd name="connsiteX16" fmla="*/ 12188 w 12235"/>
                <a:gd name="connsiteY16" fmla="*/ 5079 h 13134"/>
                <a:gd name="connsiteX17" fmla="*/ 12188 w 12235"/>
                <a:gd name="connsiteY17" fmla="*/ 3809 h 13134"/>
                <a:gd name="connsiteX18" fmla="*/ 10538 w 12235"/>
                <a:gd name="connsiteY18" fmla="*/ 2666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5" h="13134">
                  <a:moveTo>
                    <a:pt x="10538" y="2666"/>
                  </a:moveTo>
                  <a:cubicBezTo>
                    <a:pt x="10335" y="2260"/>
                    <a:pt x="10068" y="1879"/>
                    <a:pt x="9776" y="1524"/>
                  </a:cubicBezTo>
                  <a:cubicBezTo>
                    <a:pt x="9497" y="1206"/>
                    <a:pt x="9154" y="940"/>
                    <a:pt x="8761" y="762"/>
                  </a:cubicBezTo>
                  <a:cubicBezTo>
                    <a:pt x="8493" y="432"/>
                    <a:pt x="8138" y="165"/>
                    <a:pt x="7745" y="0"/>
                  </a:cubicBezTo>
                  <a:lnTo>
                    <a:pt x="6348" y="0"/>
                  </a:lnTo>
                  <a:lnTo>
                    <a:pt x="5332" y="0"/>
                  </a:lnTo>
                  <a:lnTo>
                    <a:pt x="5332" y="0"/>
                  </a:lnTo>
                  <a:lnTo>
                    <a:pt x="3682" y="0"/>
                  </a:lnTo>
                  <a:lnTo>
                    <a:pt x="3682" y="0"/>
                  </a:lnTo>
                  <a:cubicBezTo>
                    <a:pt x="2729" y="127"/>
                    <a:pt x="1815" y="470"/>
                    <a:pt x="1015" y="1016"/>
                  </a:cubicBezTo>
                  <a:cubicBezTo>
                    <a:pt x="2349" y="2311"/>
                    <a:pt x="3085" y="4101"/>
                    <a:pt x="3047" y="5967"/>
                  </a:cubicBezTo>
                  <a:cubicBezTo>
                    <a:pt x="3009" y="8189"/>
                    <a:pt x="1866" y="10234"/>
                    <a:pt x="0" y="11427"/>
                  </a:cubicBezTo>
                  <a:cubicBezTo>
                    <a:pt x="685" y="12189"/>
                    <a:pt x="1562" y="12760"/>
                    <a:pt x="2539" y="13078"/>
                  </a:cubicBezTo>
                  <a:cubicBezTo>
                    <a:pt x="3085" y="13154"/>
                    <a:pt x="3644" y="13154"/>
                    <a:pt x="4189" y="13078"/>
                  </a:cubicBezTo>
                  <a:lnTo>
                    <a:pt x="5332" y="13078"/>
                  </a:lnTo>
                  <a:cubicBezTo>
                    <a:pt x="8900" y="13027"/>
                    <a:pt x="11858" y="10284"/>
                    <a:pt x="12188" y="6729"/>
                  </a:cubicBezTo>
                  <a:cubicBezTo>
                    <a:pt x="12252" y="6183"/>
                    <a:pt x="12252" y="5625"/>
                    <a:pt x="12188" y="5079"/>
                  </a:cubicBezTo>
                  <a:cubicBezTo>
                    <a:pt x="12252" y="4660"/>
                    <a:pt x="12252" y="4228"/>
                    <a:pt x="12188" y="3809"/>
                  </a:cubicBezTo>
                  <a:cubicBezTo>
                    <a:pt x="11770" y="3263"/>
                    <a:pt x="11198" y="2869"/>
                    <a:pt x="10538" y="26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2" name="Freeform: Shape 951">
              <a:extLst>
                <a:ext uri="{FF2B5EF4-FFF2-40B4-BE49-F238E27FC236}">
                  <a16:creationId xmlns:a16="http://schemas.microsoft.com/office/drawing/2014/main" id="{AB6BD1D0-5F42-463B-ADDA-5BE59F1D3893}"/>
                </a:ext>
              </a:extLst>
            </p:cNvPr>
            <p:cNvSpPr/>
            <p:nvPr/>
          </p:nvSpPr>
          <p:spPr>
            <a:xfrm>
              <a:off x="10048797" y="6438664"/>
              <a:ext cx="56" cy="1269"/>
            </a:xfrm>
            <a:custGeom>
              <a:avLst/>
              <a:gdLst>
                <a:gd name="connsiteX0" fmla="*/ 0 w 56"/>
                <a:gd name="connsiteY0" fmla="*/ 1270 h 1269"/>
                <a:gd name="connsiteX1" fmla="*/ 0 w 56"/>
                <a:gd name="connsiteY1" fmla="*/ 0 h 1269"/>
                <a:gd name="connsiteX2" fmla="*/ 0 w 56"/>
                <a:gd name="connsiteY2" fmla="*/ 0 h 1269"/>
                <a:gd name="connsiteX3" fmla="*/ 0 w 56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269">
                  <a:moveTo>
                    <a:pt x="0" y="1270"/>
                  </a:moveTo>
                  <a:cubicBezTo>
                    <a:pt x="0" y="1270"/>
                    <a:pt x="0" y="381"/>
                    <a:pt x="0" y="0"/>
                  </a:cubicBezTo>
                  <a:lnTo>
                    <a:pt x="0" y="0"/>
                  </a:lnTo>
                  <a:cubicBezTo>
                    <a:pt x="0" y="0"/>
                    <a:pt x="127" y="762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3" name="Freeform: Shape 952">
              <a:extLst>
                <a:ext uri="{FF2B5EF4-FFF2-40B4-BE49-F238E27FC236}">
                  <a16:creationId xmlns:a16="http://schemas.microsoft.com/office/drawing/2014/main" id="{A40AAF4B-2F8F-4F92-B089-C95C3EE323A6}"/>
                </a:ext>
              </a:extLst>
            </p:cNvPr>
            <p:cNvSpPr/>
            <p:nvPr/>
          </p:nvSpPr>
          <p:spPr>
            <a:xfrm>
              <a:off x="10040036" y="6443997"/>
              <a:ext cx="4190" cy="57"/>
            </a:xfrm>
            <a:custGeom>
              <a:avLst/>
              <a:gdLst>
                <a:gd name="connsiteX0" fmla="*/ 889 w 4190"/>
                <a:gd name="connsiteY0" fmla="*/ 0 h 57"/>
                <a:gd name="connsiteX1" fmla="*/ 0 w 4190"/>
                <a:gd name="connsiteY1" fmla="*/ 0 h 57"/>
                <a:gd name="connsiteX2" fmla="*/ 1651 w 4190"/>
                <a:gd name="connsiteY2" fmla="*/ 0 h 57"/>
                <a:gd name="connsiteX3" fmla="*/ 3047 w 4190"/>
                <a:gd name="connsiteY3" fmla="*/ 0 h 57"/>
                <a:gd name="connsiteX4" fmla="*/ 4190 w 4190"/>
                <a:gd name="connsiteY4" fmla="*/ 0 h 57"/>
                <a:gd name="connsiteX5" fmla="*/ 2539 w 4190"/>
                <a:gd name="connsiteY5" fmla="*/ 0 h 57"/>
                <a:gd name="connsiteX6" fmla="*/ 889 w 4190"/>
                <a:gd name="connsiteY6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57">
                  <a:moveTo>
                    <a:pt x="889" y="0"/>
                  </a:moveTo>
                  <a:lnTo>
                    <a:pt x="0" y="0"/>
                  </a:lnTo>
                  <a:lnTo>
                    <a:pt x="1651" y="0"/>
                  </a:lnTo>
                  <a:lnTo>
                    <a:pt x="3047" y="0"/>
                  </a:lnTo>
                  <a:lnTo>
                    <a:pt x="4190" y="0"/>
                  </a:lnTo>
                  <a:cubicBezTo>
                    <a:pt x="3644" y="76"/>
                    <a:pt x="3085" y="76"/>
                    <a:pt x="2539" y="0"/>
                  </a:cubicBezTo>
                  <a:cubicBezTo>
                    <a:pt x="1993" y="76"/>
                    <a:pt x="1434" y="76"/>
                    <a:pt x="88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4" name="Freeform: Shape 953">
              <a:extLst>
                <a:ext uri="{FF2B5EF4-FFF2-40B4-BE49-F238E27FC236}">
                  <a16:creationId xmlns:a16="http://schemas.microsoft.com/office/drawing/2014/main" id="{DC138012-82A5-4A21-A1E1-5E2EF72E333F}"/>
                </a:ext>
              </a:extLst>
            </p:cNvPr>
            <p:cNvSpPr/>
            <p:nvPr/>
          </p:nvSpPr>
          <p:spPr>
            <a:xfrm>
              <a:off x="11796116" y="6504942"/>
              <a:ext cx="13838" cy="359571"/>
            </a:xfrm>
            <a:custGeom>
              <a:avLst/>
              <a:gdLst>
                <a:gd name="connsiteX0" fmla="*/ 6983 w 13838"/>
                <a:gd name="connsiteY0" fmla="*/ 6729 h 359571"/>
                <a:gd name="connsiteX1" fmla="*/ 0 w 13838"/>
                <a:gd name="connsiteY1" fmla="*/ 0 h 359571"/>
                <a:gd name="connsiteX2" fmla="*/ 0 w 13838"/>
                <a:gd name="connsiteY2" fmla="*/ 0 h 359571"/>
                <a:gd name="connsiteX3" fmla="*/ 0 w 13838"/>
                <a:gd name="connsiteY3" fmla="*/ 359572 h 359571"/>
                <a:gd name="connsiteX4" fmla="*/ 13839 w 13838"/>
                <a:gd name="connsiteY4" fmla="*/ 359572 h 359571"/>
                <a:gd name="connsiteX5" fmla="*/ 13839 w 13838"/>
                <a:gd name="connsiteY5" fmla="*/ 6729 h 35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9571">
                  <a:moveTo>
                    <a:pt x="6983" y="6729"/>
                  </a:moveTo>
                  <a:cubicBezTo>
                    <a:pt x="3200" y="6805"/>
                    <a:pt x="76" y="3784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59572"/>
                  </a:lnTo>
                  <a:lnTo>
                    <a:pt x="13839" y="359572"/>
                  </a:lnTo>
                  <a:lnTo>
                    <a:pt x="13839" y="672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5" name="Freeform: Shape 954">
              <a:extLst>
                <a:ext uri="{FF2B5EF4-FFF2-40B4-BE49-F238E27FC236}">
                  <a16:creationId xmlns:a16="http://schemas.microsoft.com/office/drawing/2014/main" id="{8E88F667-05F7-4F0C-9D8B-AB728815A081}"/>
                </a:ext>
              </a:extLst>
            </p:cNvPr>
            <p:cNvSpPr/>
            <p:nvPr/>
          </p:nvSpPr>
          <p:spPr>
            <a:xfrm>
              <a:off x="11796280" y="6497958"/>
              <a:ext cx="346328" cy="13585"/>
            </a:xfrm>
            <a:custGeom>
              <a:avLst/>
              <a:gdLst>
                <a:gd name="connsiteX0" fmla="*/ 339472 w 346328"/>
                <a:gd name="connsiteY0" fmla="*/ 6983 h 13585"/>
                <a:gd name="connsiteX1" fmla="*/ 346201 w 346328"/>
                <a:gd name="connsiteY1" fmla="*/ 0 h 13585"/>
                <a:gd name="connsiteX2" fmla="*/ 346328 w 346328"/>
                <a:gd name="connsiteY2" fmla="*/ 0 h 13585"/>
                <a:gd name="connsiteX3" fmla="*/ 6819 w 346328"/>
                <a:gd name="connsiteY3" fmla="*/ 0 h 13585"/>
                <a:gd name="connsiteX4" fmla="*/ 5549 w 346328"/>
                <a:gd name="connsiteY4" fmla="*/ 0 h 13585"/>
                <a:gd name="connsiteX5" fmla="*/ 128 w 346328"/>
                <a:gd name="connsiteY5" fmla="*/ 8037 h 13585"/>
                <a:gd name="connsiteX6" fmla="*/ 6819 w 346328"/>
                <a:gd name="connsiteY6" fmla="*/ 13586 h 13585"/>
                <a:gd name="connsiteX7" fmla="*/ 346328 w 346328"/>
                <a:gd name="connsiteY7" fmla="*/ 13586 h 13585"/>
                <a:gd name="connsiteX8" fmla="*/ 339472 w 346328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328" h="13585">
                  <a:moveTo>
                    <a:pt x="339472" y="6983"/>
                  </a:moveTo>
                  <a:cubicBezTo>
                    <a:pt x="339409" y="3200"/>
                    <a:pt x="342418" y="76"/>
                    <a:pt x="346201" y="0"/>
                  </a:cubicBezTo>
                  <a:cubicBezTo>
                    <a:pt x="346240" y="0"/>
                    <a:pt x="346290" y="0"/>
                    <a:pt x="346328" y="0"/>
                  </a:cubicBezTo>
                  <a:lnTo>
                    <a:pt x="6819" y="0"/>
                  </a:lnTo>
                  <a:lnTo>
                    <a:pt x="5549" y="0"/>
                  </a:lnTo>
                  <a:cubicBezTo>
                    <a:pt x="1829" y="724"/>
                    <a:pt x="-596" y="4330"/>
                    <a:pt x="128" y="8037"/>
                  </a:cubicBezTo>
                  <a:cubicBezTo>
                    <a:pt x="762" y="11249"/>
                    <a:pt x="3555" y="13560"/>
                    <a:pt x="6819" y="13586"/>
                  </a:cubicBezTo>
                  <a:lnTo>
                    <a:pt x="346328" y="13586"/>
                  </a:lnTo>
                  <a:cubicBezTo>
                    <a:pt x="342633" y="13586"/>
                    <a:pt x="339612" y="10665"/>
                    <a:pt x="33947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6" name="Freeform: Shape 955">
              <a:extLst>
                <a:ext uri="{FF2B5EF4-FFF2-40B4-BE49-F238E27FC236}">
                  <a16:creationId xmlns:a16="http://schemas.microsoft.com/office/drawing/2014/main" id="{786445B6-CCF5-472A-9205-23889070344C}"/>
                </a:ext>
              </a:extLst>
            </p:cNvPr>
            <p:cNvSpPr/>
            <p:nvPr/>
          </p:nvSpPr>
          <p:spPr>
            <a:xfrm>
              <a:off x="12135752" y="6497958"/>
              <a:ext cx="39613" cy="13839"/>
            </a:xfrm>
            <a:custGeom>
              <a:avLst/>
              <a:gdLst>
                <a:gd name="connsiteX0" fmla="*/ 0 w 39613"/>
                <a:gd name="connsiteY0" fmla="*/ 6983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  <a:gd name="connsiteX6" fmla="*/ 0 w 3961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13" h="13839">
                  <a:moveTo>
                    <a:pt x="0" y="6983"/>
                  </a:moveTo>
                  <a:cubicBezTo>
                    <a:pt x="0" y="10767"/>
                    <a:pt x="3073" y="13839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8FA48DA6-84FC-4322-8F05-1F535D1B4F4A}"/>
                </a:ext>
              </a:extLst>
            </p:cNvPr>
            <p:cNvSpPr/>
            <p:nvPr/>
          </p:nvSpPr>
          <p:spPr>
            <a:xfrm>
              <a:off x="9409265" y="5604488"/>
              <a:ext cx="105509" cy="13839"/>
            </a:xfrm>
            <a:custGeom>
              <a:avLst/>
              <a:gdLst>
                <a:gd name="connsiteX0" fmla="*/ 6856 w 105509"/>
                <a:gd name="connsiteY0" fmla="*/ 13839 h 13839"/>
                <a:gd name="connsiteX1" fmla="*/ 105509 w 105509"/>
                <a:gd name="connsiteY1" fmla="*/ 13839 h 13839"/>
                <a:gd name="connsiteX2" fmla="*/ 98653 w 105509"/>
                <a:gd name="connsiteY2" fmla="*/ 6983 h 13839"/>
                <a:gd name="connsiteX3" fmla="*/ 105509 w 105509"/>
                <a:gd name="connsiteY3" fmla="*/ 0 h 13839"/>
                <a:gd name="connsiteX4" fmla="*/ 6856 w 105509"/>
                <a:gd name="connsiteY4" fmla="*/ 0 h 13839"/>
                <a:gd name="connsiteX5" fmla="*/ 0 w 105509"/>
                <a:gd name="connsiteY5" fmla="*/ 6983 h 13839"/>
                <a:gd name="connsiteX6" fmla="*/ 6856 w 10550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09" h="13839">
                  <a:moveTo>
                    <a:pt x="6856" y="13839"/>
                  </a:moveTo>
                  <a:lnTo>
                    <a:pt x="105509" y="13839"/>
                  </a:lnTo>
                  <a:cubicBezTo>
                    <a:pt x="101725" y="13839"/>
                    <a:pt x="98653" y="10769"/>
                    <a:pt x="98653" y="6983"/>
                  </a:cubicBezTo>
                  <a:cubicBezTo>
                    <a:pt x="98653" y="3175"/>
                    <a:pt x="101701" y="68"/>
                    <a:pt x="105509" y="0"/>
                  </a:cubicBezTo>
                  <a:lnTo>
                    <a:pt x="6856" y="0"/>
                  </a:lnTo>
                  <a:cubicBezTo>
                    <a:pt x="3047" y="70"/>
                    <a:pt x="0" y="3175"/>
                    <a:pt x="0" y="6983"/>
                  </a:cubicBezTo>
                  <a:cubicBezTo>
                    <a:pt x="0" y="10769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A31AC52A-B5CD-4A32-923D-FF6CF1438456}"/>
                </a:ext>
              </a:extLst>
            </p:cNvPr>
            <p:cNvSpPr/>
            <p:nvPr/>
          </p:nvSpPr>
          <p:spPr>
            <a:xfrm>
              <a:off x="9458624" y="5975360"/>
              <a:ext cx="13869" cy="118714"/>
            </a:xfrm>
            <a:custGeom>
              <a:avLst/>
              <a:gdLst>
                <a:gd name="connsiteX0" fmla="*/ 7014 w 13869"/>
                <a:gd name="connsiteY0" fmla="*/ 111097 h 118714"/>
                <a:gd name="connsiteX1" fmla="*/ 13870 w 13869"/>
                <a:gd name="connsiteY1" fmla="*/ 118080 h 118714"/>
                <a:gd name="connsiteX2" fmla="*/ 13870 w 13869"/>
                <a:gd name="connsiteY2" fmla="*/ 6856 h 118714"/>
                <a:gd name="connsiteX3" fmla="*/ 7014 w 13869"/>
                <a:gd name="connsiteY3" fmla="*/ 0 h 118714"/>
                <a:gd name="connsiteX4" fmla="*/ 30 w 13869"/>
                <a:gd name="connsiteY4" fmla="*/ 6856 h 118714"/>
                <a:gd name="connsiteX5" fmla="*/ 30 w 13869"/>
                <a:gd name="connsiteY5" fmla="*/ 118715 h 118714"/>
                <a:gd name="connsiteX6" fmla="*/ 6354 w 13869"/>
                <a:gd name="connsiteY6" fmla="*/ 111122 h 118714"/>
                <a:gd name="connsiteX7" fmla="*/ 7014 w 13869"/>
                <a:gd name="connsiteY7" fmla="*/ 111097 h 118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69" h="118714">
                  <a:moveTo>
                    <a:pt x="7014" y="111097"/>
                  </a:moveTo>
                  <a:cubicBezTo>
                    <a:pt x="10823" y="111160"/>
                    <a:pt x="13870" y="114271"/>
                    <a:pt x="13870" y="118080"/>
                  </a:cubicBezTo>
                  <a:lnTo>
                    <a:pt x="13870" y="6856"/>
                  </a:lnTo>
                  <a:cubicBezTo>
                    <a:pt x="13870" y="3070"/>
                    <a:pt x="10797" y="0"/>
                    <a:pt x="7014" y="0"/>
                  </a:cubicBezTo>
                  <a:cubicBezTo>
                    <a:pt x="3204" y="0"/>
                    <a:pt x="94" y="3050"/>
                    <a:pt x="30" y="6856"/>
                  </a:cubicBezTo>
                  <a:lnTo>
                    <a:pt x="30" y="118715"/>
                  </a:lnTo>
                  <a:cubicBezTo>
                    <a:pt x="-325" y="114880"/>
                    <a:pt x="2506" y="111477"/>
                    <a:pt x="6354" y="111122"/>
                  </a:cubicBezTo>
                  <a:cubicBezTo>
                    <a:pt x="6569" y="111109"/>
                    <a:pt x="6798" y="111097"/>
                    <a:pt x="7014" y="111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9" name="Freeform: Shape 958">
              <a:extLst>
                <a:ext uri="{FF2B5EF4-FFF2-40B4-BE49-F238E27FC236}">
                  <a16:creationId xmlns:a16="http://schemas.microsoft.com/office/drawing/2014/main" id="{1BA8DEB0-B505-4309-A792-28A98AFECE0B}"/>
                </a:ext>
              </a:extLst>
            </p:cNvPr>
            <p:cNvSpPr/>
            <p:nvPr/>
          </p:nvSpPr>
          <p:spPr>
            <a:xfrm>
              <a:off x="9458654" y="6087091"/>
              <a:ext cx="13839" cy="342304"/>
            </a:xfrm>
            <a:custGeom>
              <a:avLst/>
              <a:gdLst>
                <a:gd name="connsiteX0" fmla="*/ 13840 w 13839"/>
                <a:gd name="connsiteY0" fmla="*/ 341670 h 342304"/>
                <a:gd name="connsiteX1" fmla="*/ 13840 w 13839"/>
                <a:gd name="connsiteY1" fmla="*/ 6983 h 342304"/>
                <a:gd name="connsiteX2" fmla="*/ 6984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5 h 342304"/>
                <a:gd name="connsiteX5" fmla="*/ 13840 w 13839"/>
                <a:gd name="connsiteY5" fmla="*/ 342305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40" y="341670"/>
                  </a:moveTo>
                  <a:lnTo>
                    <a:pt x="13840" y="6983"/>
                  </a:lnTo>
                  <a:cubicBezTo>
                    <a:pt x="13840" y="3174"/>
                    <a:pt x="10793" y="64"/>
                    <a:pt x="6984" y="0"/>
                  </a:cubicBezTo>
                  <a:cubicBezTo>
                    <a:pt x="3124" y="0"/>
                    <a:pt x="0" y="3123"/>
                    <a:pt x="0" y="6983"/>
                  </a:cubicBezTo>
                  <a:lnTo>
                    <a:pt x="0" y="342305"/>
                  </a:lnTo>
                  <a:lnTo>
                    <a:pt x="13840" y="3423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8C891196-44FF-4E6F-BA93-E62275489236}"/>
                </a:ext>
              </a:extLst>
            </p:cNvPr>
            <p:cNvSpPr/>
            <p:nvPr/>
          </p:nvSpPr>
          <p:spPr>
            <a:xfrm>
              <a:off x="12175366" y="6503037"/>
              <a:ext cx="12696" cy="1904"/>
            </a:xfrm>
            <a:custGeom>
              <a:avLst/>
              <a:gdLst>
                <a:gd name="connsiteX0" fmla="*/ 0 w 12696"/>
                <a:gd name="connsiteY0" fmla="*/ 1904 h 1904"/>
                <a:gd name="connsiteX1" fmla="*/ 0 w 12696"/>
                <a:gd name="connsiteY1" fmla="*/ 889 h 1904"/>
                <a:gd name="connsiteX2" fmla="*/ 0 w 12696"/>
                <a:gd name="connsiteY2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904">
                  <a:moveTo>
                    <a:pt x="0" y="1904"/>
                  </a:moveTo>
                  <a:cubicBezTo>
                    <a:pt x="0" y="1904"/>
                    <a:pt x="0" y="1270"/>
                    <a:pt x="0" y="889"/>
                  </a:cubicBezTo>
                  <a:cubicBezTo>
                    <a:pt x="0" y="508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CB560F09-C581-4F56-B297-981FDD11D038}"/>
                </a:ext>
              </a:extLst>
            </p:cNvPr>
            <p:cNvSpPr/>
            <p:nvPr/>
          </p:nvSpPr>
          <p:spPr>
            <a:xfrm>
              <a:off x="9305913" y="6436887"/>
              <a:ext cx="106017" cy="13458"/>
            </a:xfrm>
            <a:custGeom>
              <a:avLst/>
              <a:gdLst>
                <a:gd name="connsiteX0" fmla="*/ 6983 w 106017"/>
                <a:gd name="connsiteY0" fmla="*/ 6602 h 13458"/>
                <a:gd name="connsiteX1" fmla="*/ 0 w 106017"/>
                <a:gd name="connsiteY1" fmla="*/ 13459 h 13458"/>
                <a:gd name="connsiteX2" fmla="*/ 106017 w 106017"/>
                <a:gd name="connsiteY2" fmla="*/ 13459 h 13458"/>
                <a:gd name="connsiteX3" fmla="*/ 103351 w 106017"/>
                <a:gd name="connsiteY3" fmla="*/ 8126 h 13458"/>
                <a:gd name="connsiteX4" fmla="*/ 103351 w 106017"/>
                <a:gd name="connsiteY4" fmla="*/ 0 h 13458"/>
                <a:gd name="connsiteX5" fmla="*/ 0 w 106017"/>
                <a:gd name="connsiteY5" fmla="*/ 0 h 13458"/>
                <a:gd name="connsiteX6" fmla="*/ 6983 w 106017"/>
                <a:gd name="connsiteY6" fmla="*/ 6602 h 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458">
                  <a:moveTo>
                    <a:pt x="6983" y="6602"/>
                  </a:moveTo>
                  <a:cubicBezTo>
                    <a:pt x="6919" y="10411"/>
                    <a:pt x="3809" y="13459"/>
                    <a:pt x="0" y="13459"/>
                  </a:cubicBezTo>
                  <a:lnTo>
                    <a:pt x="106017" y="13459"/>
                  </a:lnTo>
                  <a:cubicBezTo>
                    <a:pt x="104392" y="12163"/>
                    <a:pt x="103415" y="10208"/>
                    <a:pt x="103351" y="8126"/>
                  </a:cubicBezTo>
                  <a:lnTo>
                    <a:pt x="103351" y="0"/>
                  </a:lnTo>
                  <a:lnTo>
                    <a:pt x="0" y="0"/>
                  </a:lnTo>
                  <a:cubicBezTo>
                    <a:pt x="3707" y="0"/>
                    <a:pt x="6780" y="2895"/>
                    <a:pt x="6983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BB276E1-0F54-4F2F-A387-A924F7C051ED}"/>
                </a:ext>
              </a:extLst>
            </p:cNvPr>
            <p:cNvSpPr/>
            <p:nvPr/>
          </p:nvSpPr>
          <p:spPr>
            <a:xfrm>
              <a:off x="8867792" y="6444886"/>
              <a:ext cx="13925" cy="8252"/>
            </a:xfrm>
            <a:custGeom>
              <a:avLst/>
              <a:gdLst>
                <a:gd name="connsiteX0" fmla="*/ 13925 w 13925"/>
                <a:gd name="connsiteY0" fmla="*/ 1270 h 8252"/>
                <a:gd name="connsiteX1" fmla="*/ 13925 w 13925"/>
                <a:gd name="connsiteY1" fmla="*/ 0 h 8252"/>
                <a:gd name="connsiteX2" fmla="*/ 13925 w 13925"/>
                <a:gd name="connsiteY2" fmla="*/ 0 h 8252"/>
                <a:gd name="connsiteX3" fmla="*/ 6941 w 13925"/>
                <a:gd name="connsiteY3" fmla="*/ 6856 h 8252"/>
                <a:gd name="connsiteX4" fmla="*/ 85 w 13925"/>
                <a:gd name="connsiteY4" fmla="*/ 0 h 8252"/>
                <a:gd name="connsiteX5" fmla="*/ 85 w 13925"/>
                <a:gd name="connsiteY5" fmla="*/ 1397 h 8252"/>
                <a:gd name="connsiteX6" fmla="*/ 85 w 13925"/>
                <a:gd name="connsiteY6" fmla="*/ 3174 h 8252"/>
                <a:gd name="connsiteX7" fmla="*/ 6561 w 13925"/>
                <a:gd name="connsiteY7" fmla="*/ 8253 h 8252"/>
                <a:gd name="connsiteX8" fmla="*/ 13163 w 13925"/>
                <a:gd name="connsiteY8" fmla="*/ 3174 h 8252"/>
                <a:gd name="connsiteX9" fmla="*/ 13163 w 13925"/>
                <a:gd name="connsiteY9" fmla="*/ 3174 h 8252"/>
                <a:gd name="connsiteX10" fmla="*/ 13925 w 13925"/>
                <a:gd name="connsiteY10" fmla="*/ 127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25" h="8252">
                  <a:moveTo>
                    <a:pt x="13925" y="1270"/>
                  </a:moveTo>
                  <a:lnTo>
                    <a:pt x="13925" y="0"/>
                  </a:lnTo>
                  <a:lnTo>
                    <a:pt x="13925" y="0"/>
                  </a:lnTo>
                  <a:cubicBezTo>
                    <a:pt x="13862" y="3809"/>
                    <a:pt x="10751" y="6856"/>
                    <a:pt x="6941" y="6856"/>
                  </a:cubicBezTo>
                  <a:cubicBezTo>
                    <a:pt x="3158" y="6856"/>
                    <a:pt x="85" y="3783"/>
                    <a:pt x="85" y="0"/>
                  </a:cubicBezTo>
                  <a:lnTo>
                    <a:pt x="85" y="1397"/>
                  </a:lnTo>
                  <a:cubicBezTo>
                    <a:pt x="-28" y="1981"/>
                    <a:pt x="-28" y="2590"/>
                    <a:pt x="85" y="3174"/>
                  </a:cubicBezTo>
                  <a:cubicBezTo>
                    <a:pt x="835" y="6145"/>
                    <a:pt x="3501" y="8227"/>
                    <a:pt x="6561" y="8253"/>
                  </a:cubicBezTo>
                  <a:cubicBezTo>
                    <a:pt x="9658" y="8240"/>
                    <a:pt x="12363" y="6158"/>
                    <a:pt x="13163" y="3174"/>
                  </a:cubicBezTo>
                  <a:lnTo>
                    <a:pt x="13163" y="3174"/>
                  </a:lnTo>
                  <a:cubicBezTo>
                    <a:pt x="13163" y="3174"/>
                    <a:pt x="13925" y="1778"/>
                    <a:pt x="1392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A0616D93-EF54-4479-B35B-AA99FC4C75BE}"/>
                </a:ext>
              </a:extLst>
            </p:cNvPr>
            <p:cNvSpPr/>
            <p:nvPr/>
          </p:nvSpPr>
          <p:spPr>
            <a:xfrm>
              <a:off x="9257707" y="6443489"/>
              <a:ext cx="11132" cy="8761"/>
            </a:xfrm>
            <a:custGeom>
              <a:avLst/>
              <a:gdLst>
                <a:gd name="connsiteX0" fmla="*/ 86 w 11132"/>
                <a:gd name="connsiteY0" fmla="*/ 0 h 8761"/>
                <a:gd name="connsiteX1" fmla="*/ 86 w 11132"/>
                <a:gd name="connsiteY1" fmla="*/ 1778 h 8761"/>
                <a:gd name="connsiteX2" fmla="*/ 86 w 11132"/>
                <a:gd name="connsiteY2" fmla="*/ 3301 h 8761"/>
                <a:gd name="connsiteX3" fmla="*/ 86 w 11132"/>
                <a:gd name="connsiteY3" fmla="*/ 4444 h 8761"/>
                <a:gd name="connsiteX4" fmla="*/ 6434 w 11132"/>
                <a:gd name="connsiteY4" fmla="*/ 8761 h 8761"/>
                <a:gd name="connsiteX5" fmla="*/ 11132 w 11132"/>
                <a:gd name="connsiteY5" fmla="*/ 6856 h 8761"/>
                <a:gd name="connsiteX6" fmla="*/ 6434 w 11132"/>
                <a:gd name="connsiteY6" fmla="*/ 6856 h 8761"/>
                <a:gd name="connsiteX7" fmla="*/ 86 w 11132"/>
                <a:gd name="connsiteY7" fmla="*/ 0 h 8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32" h="8761">
                  <a:moveTo>
                    <a:pt x="86" y="0"/>
                  </a:moveTo>
                  <a:lnTo>
                    <a:pt x="86" y="1778"/>
                  </a:lnTo>
                  <a:cubicBezTo>
                    <a:pt x="9" y="2285"/>
                    <a:pt x="9" y="2793"/>
                    <a:pt x="86" y="3301"/>
                  </a:cubicBezTo>
                  <a:cubicBezTo>
                    <a:pt x="-29" y="3669"/>
                    <a:pt x="-29" y="4076"/>
                    <a:pt x="86" y="4444"/>
                  </a:cubicBezTo>
                  <a:cubicBezTo>
                    <a:pt x="1089" y="7072"/>
                    <a:pt x="3628" y="8786"/>
                    <a:pt x="6434" y="8761"/>
                  </a:cubicBezTo>
                  <a:cubicBezTo>
                    <a:pt x="8187" y="8723"/>
                    <a:pt x="9850" y="8050"/>
                    <a:pt x="11132" y="6856"/>
                  </a:cubicBezTo>
                  <a:lnTo>
                    <a:pt x="6434" y="6856"/>
                  </a:lnTo>
                  <a:cubicBezTo>
                    <a:pt x="2841" y="6590"/>
                    <a:pt x="73" y="3593"/>
                    <a:pt x="8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98A4C7E-D5F4-4832-B446-4B2FDD7C6505}"/>
                </a:ext>
              </a:extLst>
            </p:cNvPr>
            <p:cNvSpPr/>
            <p:nvPr/>
          </p:nvSpPr>
          <p:spPr>
            <a:xfrm>
              <a:off x="8716152" y="6443489"/>
              <a:ext cx="13839" cy="8125"/>
            </a:xfrm>
            <a:custGeom>
              <a:avLst/>
              <a:gdLst>
                <a:gd name="connsiteX0" fmla="*/ 381 w 13839"/>
                <a:gd name="connsiteY0" fmla="*/ 1904 h 8125"/>
                <a:gd name="connsiteX1" fmla="*/ 1143 w 13839"/>
                <a:gd name="connsiteY1" fmla="*/ 4444 h 8125"/>
                <a:gd name="connsiteX2" fmla="*/ 3428 w 13839"/>
                <a:gd name="connsiteY2" fmla="*/ 6856 h 8125"/>
                <a:gd name="connsiteX3" fmla="*/ 7110 w 13839"/>
                <a:gd name="connsiteY3" fmla="*/ 8126 h 8125"/>
                <a:gd name="connsiteX4" fmla="*/ 13205 w 13839"/>
                <a:gd name="connsiteY4" fmla="*/ 4444 h 8125"/>
                <a:gd name="connsiteX5" fmla="*/ 13840 w 13839"/>
                <a:gd name="connsiteY5" fmla="*/ 2412 h 8125"/>
                <a:gd name="connsiteX6" fmla="*/ 13840 w 13839"/>
                <a:gd name="connsiteY6" fmla="*/ 1270 h 8125"/>
                <a:gd name="connsiteX7" fmla="*/ 13840 w 13839"/>
                <a:gd name="connsiteY7" fmla="*/ 0 h 8125"/>
                <a:gd name="connsiteX8" fmla="*/ 13840 w 13839"/>
                <a:gd name="connsiteY8" fmla="*/ 0 h 8125"/>
                <a:gd name="connsiteX9" fmla="*/ 6857 w 13839"/>
                <a:gd name="connsiteY9" fmla="*/ 6856 h 8125"/>
                <a:gd name="connsiteX10" fmla="*/ 0 w 13839"/>
                <a:gd name="connsiteY10" fmla="*/ 0 h 8125"/>
                <a:gd name="connsiteX11" fmla="*/ 0 w 13839"/>
                <a:gd name="connsiteY11" fmla="*/ 1270 h 8125"/>
                <a:gd name="connsiteX12" fmla="*/ 381 w 13839"/>
                <a:gd name="connsiteY12" fmla="*/ 1904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8125">
                  <a:moveTo>
                    <a:pt x="381" y="1904"/>
                  </a:moveTo>
                  <a:cubicBezTo>
                    <a:pt x="495" y="2781"/>
                    <a:pt x="762" y="3644"/>
                    <a:pt x="1143" y="4444"/>
                  </a:cubicBezTo>
                  <a:cubicBezTo>
                    <a:pt x="1663" y="5447"/>
                    <a:pt x="2450" y="6285"/>
                    <a:pt x="3428" y="6856"/>
                  </a:cubicBezTo>
                  <a:cubicBezTo>
                    <a:pt x="4482" y="7669"/>
                    <a:pt x="5777" y="8113"/>
                    <a:pt x="7110" y="8126"/>
                  </a:cubicBezTo>
                  <a:cubicBezTo>
                    <a:pt x="9675" y="8139"/>
                    <a:pt x="12024" y="6716"/>
                    <a:pt x="13205" y="4444"/>
                  </a:cubicBezTo>
                  <a:cubicBezTo>
                    <a:pt x="13496" y="3796"/>
                    <a:pt x="13699" y="3111"/>
                    <a:pt x="13840" y="2412"/>
                  </a:cubicBezTo>
                  <a:cubicBezTo>
                    <a:pt x="13840" y="2412"/>
                    <a:pt x="13840" y="1650"/>
                    <a:pt x="13840" y="1270"/>
                  </a:cubicBezTo>
                  <a:lnTo>
                    <a:pt x="13840" y="0"/>
                  </a:lnTo>
                  <a:lnTo>
                    <a:pt x="13840" y="0"/>
                  </a:lnTo>
                  <a:cubicBezTo>
                    <a:pt x="13776" y="3809"/>
                    <a:pt x="10666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381" y="1650"/>
                    <a:pt x="381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38C6B13A-A47C-4B96-A217-A2F64265557F}"/>
                </a:ext>
              </a:extLst>
            </p:cNvPr>
            <p:cNvSpPr/>
            <p:nvPr/>
          </p:nvSpPr>
          <p:spPr>
            <a:xfrm>
              <a:off x="9409265" y="6443489"/>
              <a:ext cx="9775" cy="8393"/>
            </a:xfrm>
            <a:custGeom>
              <a:avLst/>
              <a:gdLst>
                <a:gd name="connsiteX0" fmla="*/ 9776 w 9775"/>
                <a:gd name="connsiteY0" fmla="*/ 7745 h 8393"/>
                <a:gd name="connsiteX1" fmla="*/ 9776 w 9775"/>
                <a:gd name="connsiteY1" fmla="*/ 6094 h 8393"/>
                <a:gd name="connsiteX2" fmla="*/ 6856 w 9775"/>
                <a:gd name="connsiteY2" fmla="*/ 6856 h 8393"/>
                <a:gd name="connsiteX3" fmla="*/ 0 w 9775"/>
                <a:gd name="connsiteY3" fmla="*/ 0 h 8393"/>
                <a:gd name="connsiteX4" fmla="*/ 0 w 9775"/>
                <a:gd name="connsiteY4" fmla="*/ 1524 h 8393"/>
                <a:gd name="connsiteX5" fmla="*/ 6844 w 9775"/>
                <a:gd name="connsiteY5" fmla="*/ 8392 h 8393"/>
                <a:gd name="connsiteX6" fmla="*/ 9776 w 9775"/>
                <a:gd name="connsiteY6" fmla="*/ 7745 h 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5" h="8393">
                  <a:moveTo>
                    <a:pt x="9776" y="7745"/>
                  </a:moveTo>
                  <a:lnTo>
                    <a:pt x="9776" y="6094"/>
                  </a:lnTo>
                  <a:cubicBezTo>
                    <a:pt x="8888" y="6615"/>
                    <a:pt x="7884" y="6869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524"/>
                  </a:lnTo>
                  <a:cubicBezTo>
                    <a:pt x="-13" y="5307"/>
                    <a:pt x="3047" y="8392"/>
                    <a:pt x="6844" y="8392"/>
                  </a:cubicBezTo>
                  <a:cubicBezTo>
                    <a:pt x="7859" y="8405"/>
                    <a:pt x="8862" y="8177"/>
                    <a:pt x="9776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878B4611-AF7B-4D79-A8EC-7E0ACBFC0FA7}"/>
                </a:ext>
              </a:extLst>
            </p:cNvPr>
            <p:cNvSpPr/>
            <p:nvPr/>
          </p:nvSpPr>
          <p:spPr>
            <a:xfrm>
              <a:off x="9451703" y="6428761"/>
              <a:ext cx="14315" cy="13585"/>
            </a:xfrm>
            <a:custGeom>
              <a:avLst/>
              <a:gdLst>
                <a:gd name="connsiteX0" fmla="*/ 7333 w 14315"/>
                <a:gd name="connsiteY0" fmla="*/ 6983 h 13585"/>
                <a:gd name="connsiteX1" fmla="*/ 14316 w 14315"/>
                <a:gd name="connsiteY1" fmla="*/ 0 h 13585"/>
                <a:gd name="connsiteX2" fmla="*/ 6825 w 14315"/>
                <a:gd name="connsiteY2" fmla="*/ 0 h 13585"/>
                <a:gd name="connsiteX3" fmla="*/ 95 w 14315"/>
                <a:gd name="connsiteY3" fmla="*/ 6729 h 13585"/>
                <a:gd name="connsiteX4" fmla="*/ 95 w 14315"/>
                <a:gd name="connsiteY4" fmla="*/ 6729 h 13585"/>
                <a:gd name="connsiteX5" fmla="*/ 95 w 14315"/>
                <a:gd name="connsiteY5" fmla="*/ 8888 h 13585"/>
                <a:gd name="connsiteX6" fmla="*/ 6571 w 14315"/>
                <a:gd name="connsiteY6" fmla="*/ 13585 h 13585"/>
                <a:gd name="connsiteX7" fmla="*/ 13935 w 14315"/>
                <a:gd name="connsiteY7" fmla="*/ 13585 h 13585"/>
                <a:gd name="connsiteX8" fmla="*/ 7333 w 14315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15" h="13585">
                  <a:moveTo>
                    <a:pt x="7333" y="6983"/>
                  </a:moveTo>
                  <a:cubicBezTo>
                    <a:pt x="7333" y="3123"/>
                    <a:pt x="10456" y="0"/>
                    <a:pt x="14316" y="0"/>
                  </a:cubicBezTo>
                  <a:lnTo>
                    <a:pt x="6825" y="0"/>
                  </a:lnTo>
                  <a:cubicBezTo>
                    <a:pt x="3168" y="127"/>
                    <a:pt x="222" y="3073"/>
                    <a:pt x="95" y="6729"/>
                  </a:cubicBezTo>
                  <a:lnTo>
                    <a:pt x="95" y="6729"/>
                  </a:lnTo>
                  <a:cubicBezTo>
                    <a:pt x="-32" y="7440"/>
                    <a:pt x="-32" y="8177"/>
                    <a:pt x="95" y="8888"/>
                  </a:cubicBezTo>
                  <a:cubicBezTo>
                    <a:pt x="1022" y="11681"/>
                    <a:pt x="3625" y="13573"/>
                    <a:pt x="6571" y="13585"/>
                  </a:cubicBezTo>
                  <a:lnTo>
                    <a:pt x="13935" y="13585"/>
                  </a:lnTo>
                  <a:cubicBezTo>
                    <a:pt x="10367" y="13395"/>
                    <a:pt x="7523" y="10551"/>
                    <a:pt x="733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37363126-296A-4710-91A3-84D0C6A0234C}"/>
                </a:ext>
              </a:extLst>
            </p:cNvPr>
            <p:cNvSpPr/>
            <p:nvPr/>
          </p:nvSpPr>
          <p:spPr>
            <a:xfrm>
              <a:off x="9457714" y="6428696"/>
              <a:ext cx="318738" cy="13970"/>
            </a:xfrm>
            <a:custGeom>
              <a:avLst/>
              <a:gdLst>
                <a:gd name="connsiteX0" fmla="*/ 318739 w 318738"/>
                <a:gd name="connsiteY0" fmla="*/ 7048 h 13970"/>
                <a:gd name="connsiteX1" fmla="*/ 318739 w 318738"/>
                <a:gd name="connsiteY1" fmla="*/ 65 h 13970"/>
                <a:gd name="connsiteX2" fmla="*/ 7924 w 318738"/>
                <a:gd name="connsiteY2" fmla="*/ 65 h 13970"/>
                <a:gd name="connsiteX3" fmla="*/ 65 w 318738"/>
                <a:gd name="connsiteY3" fmla="*/ 6045 h 13970"/>
                <a:gd name="connsiteX4" fmla="*/ 6045 w 318738"/>
                <a:gd name="connsiteY4" fmla="*/ 13904 h 13970"/>
                <a:gd name="connsiteX5" fmla="*/ 7924 w 318738"/>
                <a:gd name="connsiteY5" fmla="*/ 13904 h 13970"/>
                <a:gd name="connsiteX6" fmla="*/ 318739 w 318738"/>
                <a:gd name="connsiteY6" fmla="*/ 13904 h 13970"/>
                <a:gd name="connsiteX7" fmla="*/ 318739 w 318738"/>
                <a:gd name="connsiteY7" fmla="*/ 7048 h 13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738" h="13970">
                  <a:moveTo>
                    <a:pt x="318739" y="7048"/>
                  </a:moveTo>
                  <a:lnTo>
                    <a:pt x="318739" y="65"/>
                  </a:lnTo>
                  <a:lnTo>
                    <a:pt x="7924" y="65"/>
                  </a:lnTo>
                  <a:cubicBezTo>
                    <a:pt x="4102" y="-456"/>
                    <a:pt x="585" y="2223"/>
                    <a:pt x="65" y="6045"/>
                  </a:cubicBezTo>
                  <a:cubicBezTo>
                    <a:pt x="-456" y="9867"/>
                    <a:pt x="2223" y="13384"/>
                    <a:pt x="6045" y="13904"/>
                  </a:cubicBezTo>
                  <a:cubicBezTo>
                    <a:pt x="6667" y="13993"/>
                    <a:pt x="7302" y="13993"/>
                    <a:pt x="7924" y="13904"/>
                  </a:cubicBezTo>
                  <a:lnTo>
                    <a:pt x="318739" y="13904"/>
                  </a:lnTo>
                  <a:lnTo>
                    <a:pt x="318739" y="70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8C53607F-F9FA-492A-865D-E52AA92EAE22}"/>
                </a:ext>
              </a:extLst>
            </p:cNvPr>
            <p:cNvSpPr/>
            <p:nvPr/>
          </p:nvSpPr>
          <p:spPr>
            <a:xfrm>
              <a:off x="8607595" y="6443362"/>
              <a:ext cx="13506" cy="9903"/>
            </a:xfrm>
            <a:custGeom>
              <a:avLst/>
              <a:gdLst>
                <a:gd name="connsiteX0" fmla="*/ 6856 w 13506"/>
                <a:gd name="connsiteY0" fmla="*/ 6983 h 9903"/>
                <a:gd name="connsiteX1" fmla="*/ 0 w 13506"/>
                <a:gd name="connsiteY1" fmla="*/ 127 h 9903"/>
                <a:gd name="connsiteX2" fmla="*/ 0 w 13506"/>
                <a:gd name="connsiteY2" fmla="*/ 3174 h 9903"/>
                <a:gd name="connsiteX3" fmla="*/ 0 w 13506"/>
                <a:gd name="connsiteY3" fmla="*/ 3174 h 9903"/>
                <a:gd name="connsiteX4" fmla="*/ 2412 w 13506"/>
                <a:gd name="connsiteY4" fmla="*/ 8253 h 9903"/>
                <a:gd name="connsiteX5" fmla="*/ 6856 w 13506"/>
                <a:gd name="connsiteY5" fmla="*/ 9903 h 9903"/>
                <a:gd name="connsiteX6" fmla="*/ 12443 w 13506"/>
                <a:gd name="connsiteY6" fmla="*/ 6856 h 9903"/>
                <a:gd name="connsiteX7" fmla="*/ 13458 w 13506"/>
                <a:gd name="connsiteY7" fmla="*/ 4444 h 9903"/>
                <a:gd name="connsiteX8" fmla="*/ 13458 w 13506"/>
                <a:gd name="connsiteY8" fmla="*/ 3047 h 9903"/>
                <a:gd name="connsiteX9" fmla="*/ 13458 w 13506"/>
                <a:gd name="connsiteY9" fmla="*/ 0 h 9903"/>
                <a:gd name="connsiteX10" fmla="*/ 6856 w 13506"/>
                <a:gd name="connsiteY10" fmla="*/ 6983 h 9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506" h="9903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3174"/>
                  </a:lnTo>
                  <a:lnTo>
                    <a:pt x="0" y="3174"/>
                  </a:lnTo>
                  <a:cubicBezTo>
                    <a:pt x="64" y="5130"/>
                    <a:pt x="927" y="6971"/>
                    <a:pt x="2412" y="8253"/>
                  </a:cubicBezTo>
                  <a:cubicBezTo>
                    <a:pt x="3657" y="9294"/>
                    <a:pt x="5231" y="9878"/>
                    <a:pt x="6856" y="9903"/>
                  </a:cubicBezTo>
                  <a:cubicBezTo>
                    <a:pt x="9103" y="9865"/>
                    <a:pt x="11199" y="8723"/>
                    <a:pt x="12443" y="6856"/>
                  </a:cubicBezTo>
                  <a:cubicBezTo>
                    <a:pt x="12963" y="6145"/>
                    <a:pt x="13306" y="5320"/>
                    <a:pt x="13458" y="4444"/>
                  </a:cubicBezTo>
                  <a:cubicBezTo>
                    <a:pt x="13522" y="3974"/>
                    <a:pt x="13522" y="3504"/>
                    <a:pt x="13458" y="3047"/>
                  </a:cubicBezTo>
                  <a:lnTo>
                    <a:pt x="13458" y="0"/>
                  </a:lnTo>
                  <a:cubicBezTo>
                    <a:pt x="13534" y="3733"/>
                    <a:pt x="10589" y="6844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EC265B55-E8BD-4054-89DA-A86AE3D96722}"/>
                </a:ext>
              </a:extLst>
            </p:cNvPr>
            <p:cNvSpPr/>
            <p:nvPr/>
          </p:nvSpPr>
          <p:spPr>
            <a:xfrm>
              <a:off x="10472127" y="5829220"/>
              <a:ext cx="322854" cy="13839"/>
            </a:xfrm>
            <a:custGeom>
              <a:avLst/>
              <a:gdLst>
                <a:gd name="connsiteX0" fmla="*/ 4802 w 322854"/>
                <a:gd name="connsiteY0" fmla="*/ 762 h 13839"/>
                <a:gd name="connsiteX1" fmla="*/ 2390 w 322854"/>
                <a:gd name="connsiteY1" fmla="*/ 2158 h 13839"/>
                <a:gd name="connsiteX2" fmla="*/ 1590 w 322854"/>
                <a:gd name="connsiteY2" fmla="*/ 11642 h 13839"/>
                <a:gd name="connsiteX3" fmla="*/ 2390 w 322854"/>
                <a:gd name="connsiteY3" fmla="*/ 12443 h 13839"/>
                <a:gd name="connsiteX4" fmla="*/ 4802 w 322854"/>
                <a:gd name="connsiteY4" fmla="*/ 13840 h 13839"/>
                <a:gd name="connsiteX5" fmla="*/ 5691 w 322854"/>
                <a:gd name="connsiteY5" fmla="*/ 13840 h 13839"/>
                <a:gd name="connsiteX6" fmla="*/ 6834 w 322854"/>
                <a:gd name="connsiteY6" fmla="*/ 13840 h 13839"/>
                <a:gd name="connsiteX7" fmla="*/ 322854 w 322854"/>
                <a:gd name="connsiteY7" fmla="*/ 13840 h 13839"/>
                <a:gd name="connsiteX8" fmla="*/ 315871 w 322854"/>
                <a:gd name="connsiteY8" fmla="*/ 6983 h 13839"/>
                <a:gd name="connsiteX9" fmla="*/ 322854 w 322854"/>
                <a:gd name="connsiteY9" fmla="*/ 0 h 13839"/>
                <a:gd name="connsiteX10" fmla="*/ 6834 w 322854"/>
                <a:gd name="connsiteY10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854" h="13839">
                  <a:moveTo>
                    <a:pt x="4802" y="762"/>
                  </a:moveTo>
                  <a:cubicBezTo>
                    <a:pt x="3927" y="1101"/>
                    <a:pt x="3114" y="1572"/>
                    <a:pt x="2390" y="2158"/>
                  </a:cubicBezTo>
                  <a:cubicBezTo>
                    <a:pt x="-454" y="4556"/>
                    <a:pt x="-809" y="8801"/>
                    <a:pt x="1590" y="11642"/>
                  </a:cubicBezTo>
                  <a:cubicBezTo>
                    <a:pt x="1831" y="11931"/>
                    <a:pt x="2098" y="12199"/>
                    <a:pt x="2390" y="12443"/>
                  </a:cubicBezTo>
                  <a:cubicBezTo>
                    <a:pt x="3114" y="13029"/>
                    <a:pt x="3927" y="13500"/>
                    <a:pt x="4802" y="13840"/>
                  </a:cubicBezTo>
                  <a:lnTo>
                    <a:pt x="5691" y="13840"/>
                  </a:lnTo>
                  <a:lnTo>
                    <a:pt x="6834" y="13840"/>
                  </a:lnTo>
                  <a:lnTo>
                    <a:pt x="322854" y="13840"/>
                  </a:lnTo>
                  <a:cubicBezTo>
                    <a:pt x="319045" y="13840"/>
                    <a:pt x="315935" y="10790"/>
                    <a:pt x="315871" y="6983"/>
                  </a:cubicBezTo>
                  <a:cubicBezTo>
                    <a:pt x="315871" y="3126"/>
                    <a:pt x="318995" y="0"/>
                    <a:pt x="322854" y="0"/>
                  </a:cubicBezTo>
                  <a:lnTo>
                    <a:pt x="683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249F5197-75D0-478E-A978-0B74E8F41302}"/>
                </a:ext>
              </a:extLst>
            </p:cNvPr>
            <p:cNvSpPr/>
            <p:nvPr/>
          </p:nvSpPr>
          <p:spPr>
            <a:xfrm>
              <a:off x="9670125" y="5570968"/>
              <a:ext cx="13895" cy="32630"/>
            </a:xfrm>
            <a:custGeom>
              <a:avLst/>
              <a:gdLst>
                <a:gd name="connsiteX0" fmla="*/ 4755 w 13895"/>
                <a:gd name="connsiteY0" fmla="*/ 0 h 32630"/>
                <a:gd name="connsiteX1" fmla="*/ 3612 w 13895"/>
                <a:gd name="connsiteY1" fmla="*/ 0 h 32630"/>
                <a:gd name="connsiteX2" fmla="*/ 2596 w 13895"/>
                <a:gd name="connsiteY2" fmla="*/ 0 h 32630"/>
                <a:gd name="connsiteX3" fmla="*/ 1453 w 13895"/>
                <a:gd name="connsiteY3" fmla="*/ 889 h 32630"/>
                <a:gd name="connsiteX4" fmla="*/ 819 w 13895"/>
                <a:gd name="connsiteY4" fmla="*/ 1905 h 32630"/>
                <a:gd name="connsiteX5" fmla="*/ 57 w 13895"/>
                <a:gd name="connsiteY5" fmla="*/ 3174 h 32630"/>
                <a:gd name="connsiteX6" fmla="*/ 57 w 13895"/>
                <a:gd name="connsiteY6" fmla="*/ 4698 h 32630"/>
                <a:gd name="connsiteX7" fmla="*/ 57 w 13895"/>
                <a:gd name="connsiteY7" fmla="*/ 5587 h 32630"/>
                <a:gd name="connsiteX8" fmla="*/ 57 w 13895"/>
                <a:gd name="connsiteY8" fmla="*/ 32631 h 32630"/>
                <a:gd name="connsiteX9" fmla="*/ 13896 w 13895"/>
                <a:gd name="connsiteY9" fmla="*/ 32631 h 32630"/>
                <a:gd name="connsiteX10" fmla="*/ 13896 w 13895"/>
                <a:gd name="connsiteY10" fmla="*/ 6475 h 32630"/>
                <a:gd name="connsiteX11" fmla="*/ 10595 w 13895"/>
                <a:gd name="connsiteY11" fmla="*/ 762 h 32630"/>
                <a:gd name="connsiteX12" fmla="*/ 9452 w 13895"/>
                <a:gd name="connsiteY12" fmla="*/ 762 h 32630"/>
                <a:gd name="connsiteX13" fmla="*/ 7929 w 13895"/>
                <a:gd name="connsiteY13" fmla="*/ 762 h 32630"/>
                <a:gd name="connsiteX14" fmla="*/ 6786 w 13895"/>
                <a:gd name="connsiteY14" fmla="*/ 762 h 32630"/>
                <a:gd name="connsiteX15" fmla="*/ 4755 w 13895"/>
                <a:gd name="connsiteY15" fmla="*/ 0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95" h="32630">
                  <a:moveTo>
                    <a:pt x="4755" y="0"/>
                  </a:moveTo>
                  <a:lnTo>
                    <a:pt x="3612" y="0"/>
                  </a:lnTo>
                  <a:lnTo>
                    <a:pt x="2596" y="0"/>
                  </a:lnTo>
                  <a:lnTo>
                    <a:pt x="1453" y="889"/>
                  </a:lnTo>
                  <a:lnTo>
                    <a:pt x="819" y="1905"/>
                  </a:lnTo>
                  <a:lnTo>
                    <a:pt x="57" y="3174"/>
                  </a:lnTo>
                  <a:cubicBezTo>
                    <a:pt x="-7" y="3681"/>
                    <a:pt x="-7" y="4191"/>
                    <a:pt x="57" y="4698"/>
                  </a:cubicBezTo>
                  <a:cubicBezTo>
                    <a:pt x="-19" y="4990"/>
                    <a:pt x="-19" y="5295"/>
                    <a:pt x="57" y="5587"/>
                  </a:cubicBezTo>
                  <a:lnTo>
                    <a:pt x="57" y="32631"/>
                  </a:lnTo>
                  <a:lnTo>
                    <a:pt x="13896" y="32631"/>
                  </a:lnTo>
                  <a:lnTo>
                    <a:pt x="13896" y="6475"/>
                  </a:lnTo>
                  <a:cubicBezTo>
                    <a:pt x="13820" y="4138"/>
                    <a:pt x="12589" y="1993"/>
                    <a:pt x="10595" y="762"/>
                  </a:cubicBezTo>
                  <a:lnTo>
                    <a:pt x="9452" y="762"/>
                  </a:lnTo>
                  <a:cubicBezTo>
                    <a:pt x="8945" y="705"/>
                    <a:pt x="8436" y="705"/>
                    <a:pt x="7929" y="762"/>
                  </a:cubicBezTo>
                  <a:lnTo>
                    <a:pt x="6786" y="762"/>
                  </a:lnTo>
                  <a:cubicBezTo>
                    <a:pt x="6215" y="295"/>
                    <a:pt x="5491" y="28"/>
                    <a:pt x="475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F9A548D8-4978-4C38-BEC8-5512AB90E15E}"/>
                </a:ext>
              </a:extLst>
            </p:cNvPr>
            <p:cNvSpPr/>
            <p:nvPr/>
          </p:nvSpPr>
          <p:spPr>
            <a:xfrm>
              <a:off x="10429825" y="5641816"/>
              <a:ext cx="13838" cy="189308"/>
            </a:xfrm>
            <a:custGeom>
              <a:avLst/>
              <a:gdLst>
                <a:gd name="connsiteX0" fmla="*/ 6856 w 13838"/>
                <a:gd name="connsiteY0" fmla="*/ 189309 h 189308"/>
                <a:gd name="connsiteX1" fmla="*/ 13839 w 13838"/>
                <a:gd name="connsiteY1" fmla="*/ 182452 h 189308"/>
                <a:gd name="connsiteX2" fmla="*/ 13839 w 13838"/>
                <a:gd name="connsiteY2" fmla="*/ 0 h 189308"/>
                <a:gd name="connsiteX3" fmla="*/ 6856 w 13838"/>
                <a:gd name="connsiteY3" fmla="*/ 6856 h 189308"/>
                <a:gd name="connsiteX4" fmla="*/ 0 w 13838"/>
                <a:gd name="connsiteY4" fmla="*/ 0 h 189308"/>
                <a:gd name="connsiteX5" fmla="*/ 0 w 13838"/>
                <a:gd name="connsiteY5" fmla="*/ 182452 h 189308"/>
                <a:gd name="connsiteX6" fmla="*/ 6856 w 13838"/>
                <a:gd name="connsiteY6" fmla="*/ 189309 h 189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89308">
                  <a:moveTo>
                    <a:pt x="6856" y="189309"/>
                  </a:moveTo>
                  <a:cubicBezTo>
                    <a:pt x="10665" y="189309"/>
                    <a:pt x="13775" y="186259"/>
                    <a:pt x="13839" y="182452"/>
                  </a:cubicBezTo>
                  <a:lnTo>
                    <a:pt x="13839" y="0"/>
                  </a:lnTo>
                  <a:cubicBezTo>
                    <a:pt x="13775" y="3807"/>
                    <a:pt x="10665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39"/>
                    <a:pt x="3073" y="189309"/>
                    <a:pt x="6856" y="1893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B0BBC9C0-444D-4832-8266-80EA2D776738}"/>
                </a:ext>
              </a:extLst>
            </p:cNvPr>
            <p:cNvSpPr/>
            <p:nvPr/>
          </p:nvSpPr>
          <p:spPr>
            <a:xfrm>
              <a:off x="10429825" y="5618327"/>
              <a:ext cx="13838" cy="30345"/>
            </a:xfrm>
            <a:custGeom>
              <a:avLst/>
              <a:gdLst>
                <a:gd name="connsiteX0" fmla="*/ 6856 w 13838"/>
                <a:gd name="connsiteY0" fmla="*/ 30345 h 30345"/>
                <a:gd name="connsiteX1" fmla="*/ 13839 w 13838"/>
                <a:gd name="connsiteY1" fmla="*/ 23489 h 30345"/>
                <a:gd name="connsiteX2" fmla="*/ 13839 w 13838"/>
                <a:gd name="connsiteY2" fmla="*/ 6856 h 30345"/>
                <a:gd name="connsiteX3" fmla="*/ 6856 w 13838"/>
                <a:gd name="connsiteY3" fmla="*/ 0 h 30345"/>
                <a:gd name="connsiteX4" fmla="*/ 0 w 13838"/>
                <a:gd name="connsiteY4" fmla="*/ 6856 h 30345"/>
                <a:gd name="connsiteX5" fmla="*/ 0 w 13838"/>
                <a:gd name="connsiteY5" fmla="*/ 23489 h 30345"/>
                <a:gd name="connsiteX6" fmla="*/ 6856 w 13838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345">
                  <a:moveTo>
                    <a:pt x="6856" y="30345"/>
                  </a:moveTo>
                  <a:cubicBezTo>
                    <a:pt x="10665" y="30345"/>
                    <a:pt x="13775" y="27296"/>
                    <a:pt x="13839" y="23489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489"/>
                  </a:lnTo>
                  <a:cubicBezTo>
                    <a:pt x="0" y="27275"/>
                    <a:pt x="3073" y="3034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9B6C5EC3-F9AB-4030-9231-96C94B61B999}"/>
                </a:ext>
              </a:extLst>
            </p:cNvPr>
            <p:cNvSpPr/>
            <p:nvPr/>
          </p:nvSpPr>
          <p:spPr>
            <a:xfrm>
              <a:off x="10799321" y="5796209"/>
              <a:ext cx="183317" cy="13839"/>
            </a:xfrm>
            <a:custGeom>
              <a:avLst/>
              <a:gdLst>
                <a:gd name="connsiteX0" fmla="*/ 5564 w 183317"/>
                <a:gd name="connsiteY0" fmla="*/ 762 h 13839"/>
                <a:gd name="connsiteX1" fmla="*/ 4168 w 183317"/>
                <a:gd name="connsiteY1" fmla="*/ 762 h 13839"/>
                <a:gd name="connsiteX2" fmla="*/ 3025 w 183317"/>
                <a:gd name="connsiteY2" fmla="*/ 762 h 13839"/>
                <a:gd name="connsiteX3" fmla="*/ 1882 w 183317"/>
                <a:gd name="connsiteY3" fmla="*/ 1524 h 13839"/>
                <a:gd name="connsiteX4" fmla="*/ 866 w 183317"/>
                <a:gd name="connsiteY4" fmla="*/ 2285 h 13839"/>
                <a:gd name="connsiteX5" fmla="*/ 105 w 183317"/>
                <a:gd name="connsiteY5" fmla="*/ 3428 h 13839"/>
                <a:gd name="connsiteX6" fmla="*/ 105 w 183317"/>
                <a:gd name="connsiteY6" fmla="*/ 4698 h 13839"/>
                <a:gd name="connsiteX7" fmla="*/ 105 w 183317"/>
                <a:gd name="connsiteY7" fmla="*/ 6983 h 13839"/>
                <a:gd name="connsiteX8" fmla="*/ 6961 w 183317"/>
                <a:gd name="connsiteY8" fmla="*/ 13839 h 13839"/>
                <a:gd name="connsiteX9" fmla="*/ 183318 w 183317"/>
                <a:gd name="connsiteY9" fmla="*/ 13839 h 13839"/>
                <a:gd name="connsiteX10" fmla="*/ 176462 w 183317"/>
                <a:gd name="connsiteY10" fmla="*/ 6983 h 13839"/>
                <a:gd name="connsiteX11" fmla="*/ 183318 w 183317"/>
                <a:gd name="connsiteY11" fmla="*/ 0 h 13839"/>
                <a:gd name="connsiteX12" fmla="*/ 5564 w 183317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317" h="13839">
                  <a:moveTo>
                    <a:pt x="5564" y="762"/>
                  </a:moveTo>
                  <a:lnTo>
                    <a:pt x="4168" y="762"/>
                  </a:lnTo>
                  <a:lnTo>
                    <a:pt x="3025" y="762"/>
                  </a:lnTo>
                  <a:lnTo>
                    <a:pt x="1882" y="1524"/>
                  </a:lnTo>
                  <a:lnTo>
                    <a:pt x="866" y="2285"/>
                  </a:lnTo>
                  <a:lnTo>
                    <a:pt x="105" y="3428"/>
                  </a:lnTo>
                  <a:cubicBezTo>
                    <a:pt x="41" y="3848"/>
                    <a:pt x="41" y="4278"/>
                    <a:pt x="105" y="4698"/>
                  </a:cubicBezTo>
                  <a:cubicBezTo>
                    <a:pt x="-35" y="5453"/>
                    <a:pt x="-35" y="6228"/>
                    <a:pt x="105" y="6983"/>
                  </a:cubicBezTo>
                  <a:cubicBezTo>
                    <a:pt x="105" y="10769"/>
                    <a:pt x="3177" y="13839"/>
                    <a:pt x="6961" y="13839"/>
                  </a:cubicBezTo>
                  <a:lnTo>
                    <a:pt x="183318" y="13839"/>
                  </a:lnTo>
                  <a:cubicBezTo>
                    <a:pt x="179535" y="13839"/>
                    <a:pt x="176462" y="10769"/>
                    <a:pt x="176462" y="6983"/>
                  </a:cubicBezTo>
                  <a:cubicBezTo>
                    <a:pt x="176462" y="3175"/>
                    <a:pt x="179509" y="69"/>
                    <a:pt x="183318" y="0"/>
                  </a:cubicBezTo>
                  <a:lnTo>
                    <a:pt x="55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C72CE2F-69DF-4380-A173-4374E55701D5}"/>
                </a:ext>
              </a:extLst>
            </p:cNvPr>
            <p:cNvSpPr/>
            <p:nvPr/>
          </p:nvSpPr>
          <p:spPr>
            <a:xfrm>
              <a:off x="10974640" y="5796844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903 w 24758"/>
                <a:gd name="connsiteY2" fmla="*/ 13840 h 13839"/>
                <a:gd name="connsiteX3" fmla="*/ 17903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3" y="13840"/>
                    <a:pt x="6856" y="13840"/>
                  </a:cubicBezTo>
                  <a:lnTo>
                    <a:pt x="17903" y="13840"/>
                  </a:lnTo>
                  <a:lnTo>
                    <a:pt x="17903" y="6983"/>
                  </a:lnTo>
                  <a:cubicBezTo>
                    <a:pt x="17903" y="3176"/>
                    <a:pt x="20950" y="70"/>
                    <a:pt x="24759" y="0"/>
                  </a:cubicBezTo>
                  <a:lnTo>
                    <a:pt x="6856" y="0"/>
                  </a:ln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8F19694A-C398-4BAE-B6E1-C3D1ADA0853B}"/>
                </a:ext>
              </a:extLst>
            </p:cNvPr>
            <p:cNvSpPr/>
            <p:nvPr/>
          </p:nvSpPr>
          <p:spPr>
            <a:xfrm>
              <a:off x="11356684" y="6817784"/>
              <a:ext cx="13838" cy="46221"/>
            </a:xfrm>
            <a:custGeom>
              <a:avLst/>
              <a:gdLst>
                <a:gd name="connsiteX0" fmla="*/ 13331 w 13838"/>
                <a:gd name="connsiteY0" fmla="*/ 6099 h 46221"/>
                <a:gd name="connsiteX1" fmla="*/ 13331 w 13838"/>
                <a:gd name="connsiteY1" fmla="*/ 4830 h 46221"/>
                <a:gd name="connsiteX2" fmla="*/ 13331 w 13838"/>
                <a:gd name="connsiteY2" fmla="*/ 3687 h 46221"/>
                <a:gd name="connsiteX3" fmla="*/ 12570 w 13838"/>
                <a:gd name="connsiteY3" fmla="*/ 2798 h 46221"/>
                <a:gd name="connsiteX4" fmla="*/ 11554 w 13838"/>
                <a:gd name="connsiteY4" fmla="*/ 1909 h 46221"/>
                <a:gd name="connsiteX5" fmla="*/ 6856 w 13838"/>
                <a:gd name="connsiteY5" fmla="*/ 5 h 46221"/>
                <a:gd name="connsiteX6" fmla="*/ 0 w 13838"/>
                <a:gd name="connsiteY6" fmla="*/ 6341 h 46221"/>
                <a:gd name="connsiteX7" fmla="*/ 0 w 13838"/>
                <a:gd name="connsiteY7" fmla="*/ 6353 h 46221"/>
                <a:gd name="connsiteX8" fmla="*/ 0 w 13838"/>
                <a:gd name="connsiteY8" fmla="*/ 46221 h 46221"/>
                <a:gd name="connsiteX9" fmla="*/ 13839 w 13838"/>
                <a:gd name="connsiteY9" fmla="*/ 46221 h 46221"/>
                <a:gd name="connsiteX10" fmla="*/ 13839 w 13838"/>
                <a:gd name="connsiteY10" fmla="*/ 6353 h 46221"/>
                <a:gd name="connsiteX11" fmla="*/ 13331 w 13838"/>
                <a:gd name="connsiteY11" fmla="*/ 6099 h 4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6221">
                  <a:moveTo>
                    <a:pt x="13331" y="6099"/>
                  </a:moveTo>
                  <a:cubicBezTo>
                    <a:pt x="13407" y="5680"/>
                    <a:pt x="13407" y="5249"/>
                    <a:pt x="13331" y="4830"/>
                  </a:cubicBezTo>
                  <a:lnTo>
                    <a:pt x="13331" y="3687"/>
                  </a:lnTo>
                  <a:lnTo>
                    <a:pt x="12570" y="2798"/>
                  </a:lnTo>
                  <a:cubicBezTo>
                    <a:pt x="12290" y="2443"/>
                    <a:pt x="11947" y="2138"/>
                    <a:pt x="11554" y="1909"/>
                  </a:cubicBezTo>
                  <a:cubicBezTo>
                    <a:pt x="10246" y="780"/>
                    <a:pt x="8583" y="106"/>
                    <a:pt x="6856" y="5"/>
                  </a:cubicBezTo>
                  <a:cubicBezTo>
                    <a:pt x="3212" y="-135"/>
                    <a:pt x="139" y="2697"/>
                    <a:pt x="0" y="6341"/>
                  </a:cubicBezTo>
                  <a:cubicBezTo>
                    <a:pt x="0" y="6341"/>
                    <a:pt x="0" y="6353"/>
                    <a:pt x="0" y="6353"/>
                  </a:cubicBezTo>
                  <a:lnTo>
                    <a:pt x="0" y="46221"/>
                  </a:lnTo>
                  <a:lnTo>
                    <a:pt x="13839" y="46221"/>
                  </a:lnTo>
                  <a:lnTo>
                    <a:pt x="13839" y="6353"/>
                  </a:lnTo>
                  <a:cubicBezTo>
                    <a:pt x="13687" y="6239"/>
                    <a:pt x="13509" y="6150"/>
                    <a:pt x="13331" y="60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5A59914E-773E-4A75-8A51-386101DAFF15}"/>
                </a:ext>
              </a:extLst>
            </p:cNvPr>
            <p:cNvSpPr/>
            <p:nvPr/>
          </p:nvSpPr>
          <p:spPr>
            <a:xfrm>
              <a:off x="10992542" y="5796844"/>
              <a:ext cx="13838" cy="54976"/>
            </a:xfrm>
            <a:custGeom>
              <a:avLst/>
              <a:gdLst>
                <a:gd name="connsiteX0" fmla="*/ 0 w 13838"/>
                <a:gd name="connsiteY0" fmla="*/ 6983 h 54976"/>
                <a:gd name="connsiteX1" fmla="*/ 0 w 13838"/>
                <a:gd name="connsiteY1" fmla="*/ 54977 h 54976"/>
                <a:gd name="connsiteX2" fmla="*/ 6856 w 13838"/>
                <a:gd name="connsiteY2" fmla="*/ 48121 h 54976"/>
                <a:gd name="connsiteX3" fmla="*/ 13839 w 13838"/>
                <a:gd name="connsiteY3" fmla="*/ 54977 h 54976"/>
                <a:gd name="connsiteX4" fmla="*/ 13839 w 13838"/>
                <a:gd name="connsiteY4" fmla="*/ 6983 h 54976"/>
                <a:gd name="connsiteX5" fmla="*/ 6856 w 13838"/>
                <a:gd name="connsiteY5" fmla="*/ 0 h 54976"/>
                <a:gd name="connsiteX6" fmla="*/ 0 w 13838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91"/>
                    <a:pt x="3072" y="48121"/>
                    <a:pt x="6856" y="48121"/>
                  </a:cubicBezTo>
                  <a:cubicBezTo>
                    <a:pt x="10665" y="48121"/>
                    <a:pt x="13775" y="51171"/>
                    <a:pt x="13839" y="5497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780FB1B0-DC2C-4050-8C14-8FAF46623A08}"/>
                </a:ext>
              </a:extLst>
            </p:cNvPr>
            <p:cNvSpPr/>
            <p:nvPr/>
          </p:nvSpPr>
          <p:spPr>
            <a:xfrm>
              <a:off x="10992542" y="5844964"/>
              <a:ext cx="13838" cy="584812"/>
            </a:xfrm>
            <a:custGeom>
              <a:avLst/>
              <a:gdLst>
                <a:gd name="connsiteX0" fmla="*/ 6856 w 13838"/>
                <a:gd name="connsiteY0" fmla="*/ 584812 h 584812"/>
                <a:gd name="connsiteX1" fmla="*/ 13839 w 13838"/>
                <a:gd name="connsiteY1" fmla="*/ 584812 h 584812"/>
                <a:gd name="connsiteX2" fmla="*/ 13839 w 13838"/>
                <a:gd name="connsiteY2" fmla="*/ 6856 h 584812"/>
                <a:gd name="connsiteX3" fmla="*/ 6856 w 13838"/>
                <a:gd name="connsiteY3" fmla="*/ 0 h 584812"/>
                <a:gd name="connsiteX4" fmla="*/ 0 w 13838"/>
                <a:gd name="connsiteY4" fmla="*/ 6856 h 584812"/>
                <a:gd name="connsiteX5" fmla="*/ 0 w 13838"/>
                <a:gd name="connsiteY5" fmla="*/ 584812 h 58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584812">
                  <a:moveTo>
                    <a:pt x="6856" y="584812"/>
                  </a:moveTo>
                  <a:lnTo>
                    <a:pt x="13839" y="584812"/>
                  </a:ln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2" y="0"/>
                    <a:pt x="0" y="3070"/>
                    <a:pt x="0" y="6856"/>
                  </a:cubicBezTo>
                  <a:lnTo>
                    <a:pt x="0" y="5848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259592A-A083-4261-99B8-38F818172E27}"/>
                </a:ext>
              </a:extLst>
            </p:cNvPr>
            <p:cNvSpPr/>
            <p:nvPr/>
          </p:nvSpPr>
          <p:spPr>
            <a:xfrm>
              <a:off x="9777626" y="6234777"/>
              <a:ext cx="12723" cy="203252"/>
            </a:xfrm>
            <a:custGeom>
              <a:avLst/>
              <a:gdLst>
                <a:gd name="connsiteX0" fmla="*/ 5683 w 12723"/>
                <a:gd name="connsiteY0" fmla="*/ 193984 h 203252"/>
                <a:gd name="connsiteX1" fmla="*/ 9746 w 12723"/>
                <a:gd name="connsiteY1" fmla="*/ 195508 h 203252"/>
                <a:gd name="connsiteX2" fmla="*/ 12667 w 12723"/>
                <a:gd name="connsiteY2" fmla="*/ 195508 h 203252"/>
                <a:gd name="connsiteX3" fmla="*/ 12667 w 12723"/>
                <a:gd name="connsiteY3" fmla="*/ 5057 h 203252"/>
                <a:gd name="connsiteX4" fmla="*/ 12667 w 12723"/>
                <a:gd name="connsiteY4" fmla="*/ 5057 h 203252"/>
                <a:gd name="connsiteX5" fmla="*/ 12667 w 12723"/>
                <a:gd name="connsiteY5" fmla="*/ 4295 h 203252"/>
                <a:gd name="connsiteX6" fmla="*/ 12667 w 12723"/>
                <a:gd name="connsiteY6" fmla="*/ 3025 h 203252"/>
                <a:gd name="connsiteX7" fmla="*/ 12667 w 12723"/>
                <a:gd name="connsiteY7" fmla="*/ 3025 h 203252"/>
                <a:gd name="connsiteX8" fmla="*/ 12667 w 12723"/>
                <a:gd name="connsiteY8" fmla="*/ 2136 h 203252"/>
                <a:gd name="connsiteX9" fmla="*/ 12667 w 12723"/>
                <a:gd name="connsiteY9" fmla="*/ 1120 h 203252"/>
                <a:gd name="connsiteX10" fmla="*/ 11651 w 12723"/>
                <a:gd name="connsiteY10" fmla="*/ 105 h 203252"/>
                <a:gd name="connsiteX11" fmla="*/ 10635 w 12723"/>
                <a:gd name="connsiteY11" fmla="*/ 105 h 203252"/>
                <a:gd name="connsiteX12" fmla="*/ 9365 w 12723"/>
                <a:gd name="connsiteY12" fmla="*/ 105 h 203252"/>
                <a:gd name="connsiteX13" fmla="*/ 7333 w 12723"/>
                <a:gd name="connsiteY13" fmla="*/ 105 h 203252"/>
                <a:gd name="connsiteX14" fmla="*/ 478 w 12723"/>
                <a:gd name="connsiteY14" fmla="*/ 6961 h 203252"/>
                <a:gd name="connsiteX15" fmla="*/ 478 w 12723"/>
                <a:gd name="connsiteY15" fmla="*/ 203253 h 203252"/>
                <a:gd name="connsiteX16" fmla="*/ 4338 w 12723"/>
                <a:gd name="connsiteY16" fmla="*/ 194365 h 203252"/>
                <a:gd name="connsiteX17" fmla="*/ 5683 w 12723"/>
                <a:gd name="connsiteY17" fmla="*/ 193984 h 203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23" h="203252">
                  <a:moveTo>
                    <a:pt x="5683" y="193984"/>
                  </a:moveTo>
                  <a:cubicBezTo>
                    <a:pt x="7168" y="194035"/>
                    <a:pt x="8590" y="194568"/>
                    <a:pt x="9746" y="195508"/>
                  </a:cubicBezTo>
                  <a:lnTo>
                    <a:pt x="12667" y="195508"/>
                  </a:lnTo>
                  <a:lnTo>
                    <a:pt x="12667" y="5057"/>
                  </a:lnTo>
                  <a:lnTo>
                    <a:pt x="12667" y="5057"/>
                  </a:lnTo>
                  <a:cubicBezTo>
                    <a:pt x="12717" y="4803"/>
                    <a:pt x="12717" y="4549"/>
                    <a:pt x="12667" y="4295"/>
                  </a:cubicBezTo>
                  <a:cubicBezTo>
                    <a:pt x="12743" y="3876"/>
                    <a:pt x="12743" y="3444"/>
                    <a:pt x="12667" y="3025"/>
                  </a:cubicBezTo>
                  <a:lnTo>
                    <a:pt x="12667" y="3025"/>
                  </a:lnTo>
                  <a:cubicBezTo>
                    <a:pt x="12705" y="2733"/>
                    <a:pt x="12705" y="2428"/>
                    <a:pt x="12667" y="2136"/>
                  </a:cubicBezTo>
                  <a:cubicBezTo>
                    <a:pt x="12729" y="1806"/>
                    <a:pt x="12729" y="1451"/>
                    <a:pt x="12667" y="1120"/>
                  </a:cubicBezTo>
                  <a:lnTo>
                    <a:pt x="11651" y="105"/>
                  </a:lnTo>
                  <a:lnTo>
                    <a:pt x="10635" y="105"/>
                  </a:lnTo>
                  <a:lnTo>
                    <a:pt x="9365" y="105"/>
                  </a:lnTo>
                  <a:cubicBezTo>
                    <a:pt x="8692" y="-35"/>
                    <a:pt x="8007" y="-35"/>
                    <a:pt x="7333" y="105"/>
                  </a:cubicBezTo>
                  <a:cubicBezTo>
                    <a:pt x="3550" y="105"/>
                    <a:pt x="478" y="3177"/>
                    <a:pt x="478" y="6961"/>
                  </a:cubicBezTo>
                  <a:lnTo>
                    <a:pt x="478" y="203253"/>
                  </a:lnTo>
                  <a:cubicBezTo>
                    <a:pt x="-907" y="199736"/>
                    <a:pt x="820" y="195749"/>
                    <a:pt x="4338" y="194365"/>
                  </a:cubicBezTo>
                  <a:cubicBezTo>
                    <a:pt x="4782" y="194187"/>
                    <a:pt x="5226" y="194060"/>
                    <a:pt x="5683" y="1939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F902706-29FA-4C7F-81A6-B191E2A1E7DE}"/>
                </a:ext>
              </a:extLst>
            </p:cNvPr>
            <p:cNvSpPr/>
            <p:nvPr/>
          </p:nvSpPr>
          <p:spPr>
            <a:xfrm>
              <a:off x="9790293" y="6443997"/>
              <a:ext cx="2665" cy="142"/>
            </a:xfrm>
            <a:custGeom>
              <a:avLst/>
              <a:gdLst>
                <a:gd name="connsiteX0" fmla="*/ 0 w 2665"/>
                <a:gd name="connsiteY0" fmla="*/ 0 h 142"/>
                <a:gd name="connsiteX1" fmla="*/ 2666 w 2665"/>
                <a:gd name="connsiteY1" fmla="*/ 0 h 142"/>
                <a:gd name="connsiteX2" fmla="*/ 0 w 2665"/>
                <a:gd name="connsiteY2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5" h="142">
                  <a:moveTo>
                    <a:pt x="0" y="0"/>
                  </a:moveTo>
                  <a:lnTo>
                    <a:pt x="2666" y="0"/>
                  </a:lnTo>
                  <a:cubicBezTo>
                    <a:pt x="1790" y="190"/>
                    <a:pt x="876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C7D3FFBF-C431-4FFF-B151-2FD64321749F}"/>
                </a:ext>
              </a:extLst>
            </p:cNvPr>
            <p:cNvSpPr/>
            <p:nvPr/>
          </p:nvSpPr>
          <p:spPr>
            <a:xfrm>
              <a:off x="9787372" y="6430285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524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cubicBezTo>
                    <a:pt x="597" y="406"/>
                    <a:pt x="1117" y="927"/>
                    <a:pt x="1524" y="1524"/>
                  </a:cubicBezTo>
                  <a:cubicBezTo>
                    <a:pt x="2667" y="584"/>
                    <a:pt x="4101" y="51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3AD469F6-95D4-4A3F-8F10-C7DF9D64C1DC}"/>
                </a:ext>
              </a:extLst>
            </p:cNvPr>
            <p:cNvSpPr/>
            <p:nvPr/>
          </p:nvSpPr>
          <p:spPr>
            <a:xfrm>
              <a:off x="9788895" y="6429777"/>
              <a:ext cx="252029" cy="13347"/>
            </a:xfrm>
            <a:custGeom>
              <a:avLst/>
              <a:gdLst>
                <a:gd name="connsiteX0" fmla="*/ 246570 w 252029"/>
                <a:gd name="connsiteY0" fmla="*/ 7110 h 13347"/>
                <a:gd name="connsiteX1" fmla="*/ 246570 w 252029"/>
                <a:gd name="connsiteY1" fmla="*/ 0 h 13347"/>
                <a:gd name="connsiteX2" fmla="*/ 4063 w 252029"/>
                <a:gd name="connsiteY2" fmla="*/ 0 h 13347"/>
                <a:gd name="connsiteX3" fmla="*/ 0 w 252029"/>
                <a:gd name="connsiteY3" fmla="*/ 1524 h 13347"/>
                <a:gd name="connsiteX4" fmla="*/ 1397 w 252029"/>
                <a:gd name="connsiteY4" fmla="*/ 5460 h 13347"/>
                <a:gd name="connsiteX5" fmla="*/ 1397 w 252029"/>
                <a:gd name="connsiteY5" fmla="*/ 13205 h 13347"/>
                <a:gd name="connsiteX6" fmla="*/ 4063 w 252029"/>
                <a:gd name="connsiteY6" fmla="*/ 13205 h 13347"/>
                <a:gd name="connsiteX7" fmla="*/ 252030 w 252029"/>
                <a:gd name="connsiteY7" fmla="*/ 13205 h 13347"/>
                <a:gd name="connsiteX8" fmla="*/ 246570 w 252029"/>
                <a:gd name="connsiteY8" fmla="*/ 7110 h 13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029" h="13347">
                  <a:moveTo>
                    <a:pt x="246570" y="7110"/>
                  </a:moveTo>
                  <a:lnTo>
                    <a:pt x="246570" y="0"/>
                  </a:lnTo>
                  <a:lnTo>
                    <a:pt x="4063" y="0"/>
                  </a:lnTo>
                  <a:cubicBezTo>
                    <a:pt x="2577" y="51"/>
                    <a:pt x="1143" y="584"/>
                    <a:pt x="0" y="1524"/>
                  </a:cubicBezTo>
                  <a:cubicBezTo>
                    <a:pt x="851" y="2666"/>
                    <a:pt x="1346" y="4037"/>
                    <a:pt x="1397" y="5460"/>
                  </a:cubicBezTo>
                  <a:lnTo>
                    <a:pt x="1397" y="13205"/>
                  </a:lnTo>
                  <a:cubicBezTo>
                    <a:pt x="2273" y="13395"/>
                    <a:pt x="3187" y="13395"/>
                    <a:pt x="4063" y="13205"/>
                  </a:cubicBezTo>
                  <a:lnTo>
                    <a:pt x="252030" y="13205"/>
                  </a:lnTo>
                  <a:cubicBezTo>
                    <a:pt x="249059" y="12595"/>
                    <a:pt x="246849" y="10119"/>
                    <a:pt x="246570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56ED1D9C-1D26-4412-873F-C1A9F1199FE2}"/>
                </a:ext>
              </a:extLst>
            </p:cNvPr>
            <p:cNvSpPr/>
            <p:nvPr/>
          </p:nvSpPr>
          <p:spPr>
            <a:xfrm>
              <a:off x="9776453" y="5982216"/>
              <a:ext cx="13839" cy="134712"/>
            </a:xfrm>
            <a:custGeom>
              <a:avLst/>
              <a:gdLst>
                <a:gd name="connsiteX0" fmla="*/ 6856 w 13839"/>
                <a:gd name="connsiteY0" fmla="*/ 6856 h 134712"/>
                <a:gd name="connsiteX1" fmla="*/ 0 w 13839"/>
                <a:gd name="connsiteY1" fmla="*/ 0 h 134712"/>
                <a:gd name="connsiteX2" fmla="*/ 0 w 13839"/>
                <a:gd name="connsiteY2" fmla="*/ 134713 h 134712"/>
                <a:gd name="connsiteX3" fmla="*/ 13840 w 13839"/>
                <a:gd name="connsiteY3" fmla="*/ 134713 h 134712"/>
                <a:gd name="connsiteX4" fmla="*/ 13840 w 13839"/>
                <a:gd name="connsiteY4" fmla="*/ 0 h 134712"/>
                <a:gd name="connsiteX5" fmla="*/ 6856 w 13839"/>
                <a:gd name="connsiteY5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34712">
                  <a:moveTo>
                    <a:pt x="6856" y="6856"/>
                  </a:moveTo>
                  <a:cubicBezTo>
                    <a:pt x="3073" y="6856"/>
                    <a:pt x="0" y="3786"/>
                    <a:pt x="0" y="0"/>
                  </a:cubicBezTo>
                  <a:lnTo>
                    <a:pt x="0" y="134713"/>
                  </a:lnTo>
                  <a:lnTo>
                    <a:pt x="13840" y="134713"/>
                  </a:lnTo>
                  <a:lnTo>
                    <a:pt x="13840" y="0"/>
                  </a:lnTo>
                  <a:cubicBezTo>
                    <a:pt x="13776" y="3806"/>
                    <a:pt x="10666" y="6856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B81B5667-E9D7-488E-A6EB-9A57AE964A36}"/>
                </a:ext>
              </a:extLst>
            </p:cNvPr>
            <p:cNvSpPr/>
            <p:nvPr/>
          </p:nvSpPr>
          <p:spPr>
            <a:xfrm>
              <a:off x="9783309" y="4991108"/>
              <a:ext cx="169754" cy="13839"/>
            </a:xfrm>
            <a:custGeom>
              <a:avLst/>
              <a:gdLst>
                <a:gd name="connsiteX0" fmla="*/ 6984 w 169754"/>
                <a:gd name="connsiteY0" fmla="*/ 6856 h 13839"/>
                <a:gd name="connsiteX1" fmla="*/ 6984 w 169754"/>
                <a:gd name="connsiteY1" fmla="*/ 13839 h 13839"/>
                <a:gd name="connsiteX2" fmla="*/ 169755 w 169754"/>
                <a:gd name="connsiteY2" fmla="*/ 13839 h 13839"/>
                <a:gd name="connsiteX3" fmla="*/ 162899 w 169754"/>
                <a:gd name="connsiteY3" fmla="*/ 6856 h 13839"/>
                <a:gd name="connsiteX4" fmla="*/ 169755 w 169754"/>
                <a:gd name="connsiteY4" fmla="*/ 0 h 13839"/>
                <a:gd name="connsiteX5" fmla="*/ 0 w 169754"/>
                <a:gd name="connsiteY5" fmla="*/ 0 h 13839"/>
                <a:gd name="connsiteX6" fmla="*/ 6984 w 16975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839">
                  <a:moveTo>
                    <a:pt x="6984" y="6856"/>
                  </a:moveTo>
                  <a:lnTo>
                    <a:pt x="6984" y="13839"/>
                  </a:lnTo>
                  <a:lnTo>
                    <a:pt x="169755" y="13839"/>
                  </a:lnTo>
                  <a:cubicBezTo>
                    <a:pt x="165946" y="13770"/>
                    <a:pt x="162899" y="10664"/>
                    <a:pt x="162899" y="6856"/>
                  </a:cubicBezTo>
                  <a:cubicBezTo>
                    <a:pt x="162899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810" y="-1"/>
                    <a:pt x="6920" y="3050"/>
                    <a:pt x="698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372AE112-6A00-4056-AA84-19F0FA96AF1B}"/>
                </a:ext>
              </a:extLst>
            </p:cNvPr>
            <p:cNvSpPr/>
            <p:nvPr/>
          </p:nvSpPr>
          <p:spPr>
            <a:xfrm>
              <a:off x="9946715" y="4991727"/>
              <a:ext cx="106865" cy="13982"/>
            </a:xfrm>
            <a:custGeom>
              <a:avLst/>
              <a:gdLst>
                <a:gd name="connsiteX0" fmla="*/ 98654 w 106865"/>
                <a:gd name="connsiteY0" fmla="*/ 13220 h 13982"/>
                <a:gd name="connsiteX1" fmla="*/ 99797 w 106865"/>
                <a:gd name="connsiteY1" fmla="*/ 13220 h 13982"/>
                <a:gd name="connsiteX2" fmla="*/ 101066 w 106865"/>
                <a:gd name="connsiteY2" fmla="*/ 13220 h 13982"/>
                <a:gd name="connsiteX3" fmla="*/ 106780 w 106865"/>
                <a:gd name="connsiteY3" fmla="*/ 6491 h 13982"/>
                <a:gd name="connsiteX4" fmla="*/ 106780 w 106865"/>
                <a:gd name="connsiteY4" fmla="*/ 3825 h 13982"/>
                <a:gd name="connsiteX5" fmla="*/ 105256 w 106865"/>
                <a:gd name="connsiteY5" fmla="*/ 1666 h 13982"/>
                <a:gd name="connsiteX6" fmla="*/ 104113 w 106865"/>
                <a:gd name="connsiteY6" fmla="*/ 905 h 13982"/>
                <a:gd name="connsiteX7" fmla="*/ 102971 w 106865"/>
                <a:gd name="connsiteY7" fmla="*/ 143 h 13982"/>
                <a:gd name="connsiteX8" fmla="*/ 100431 w 106865"/>
                <a:gd name="connsiteY8" fmla="*/ 143 h 13982"/>
                <a:gd name="connsiteX9" fmla="*/ 6857 w 106865"/>
                <a:gd name="connsiteY9" fmla="*/ 143 h 13982"/>
                <a:gd name="connsiteX10" fmla="*/ 0 w 106865"/>
                <a:gd name="connsiteY10" fmla="*/ 6999 h 13982"/>
                <a:gd name="connsiteX11" fmla="*/ 6857 w 106865"/>
                <a:gd name="connsiteY11" fmla="*/ 13982 h 13982"/>
                <a:gd name="connsiteX12" fmla="*/ 99161 w 106865"/>
                <a:gd name="connsiteY12" fmla="*/ 13982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865" h="13982">
                  <a:moveTo>
                    <a:pt x="98654" y="13220"/>
                  </a:moveTo>
                  <a:lnTo>
                    <a:pt x="99797" y="13220"/>
                  </a:lnTo>
                  <a:lnTo>
                    <a:pt x="101066" y="13220"/>
                  </a:lnTo>
                  <a:cubicBezTo>
                    <a:pt x="104329" y="12619"/>
                    <a:pt x="106716" y="9806"/>
                    <a:pt x="106780" y="6491"/>
                  </a:cubicBezTo>
                  <a:cubicBezTo>
                    <a:pt x="106894" y="5606"/>
                    <a:pt x="106894" y="4710"/>
                    <a:pt x="106780" y="3825"/>
                  </a:cubicBezTo>
                  <a:cubicBezTo>
                    <a:pt x="106386" y="3029"/>
                    <a:pt x="105878" y="2301"/>
                    <a:pt x="105256" y="1666"/>
                  </a:cubicBezTo>
                  <a:lnTo>
                    <a:pt x="104113" y="905"/>
                  </a:lnTo>
                  <a:lnTo>
                    <a:pt x="102971" y="143"/>
                  </a:lnTo>
                  <a:cubicBezTo>
                    <a:pt x="102132" y="-48"/>
                    <a:pt x="101269" y="-48"/>
                    <a:pt x="100431" y="143"/>
                  </a:cubicBezTo>
                  <a:lnTo>
                    <a:pt x="6857" y="143"/>
                  </a:lnTo>
                  <a:cubicBezTo>
                    <a:pt x="3073" y="143"/>
                    <a:pt x="0" y="3213"/>
                    <a:pt x="0" y="6999"/>
                  </a:cubicBezTo>
                  <a:cubicBezTo>
                    <a:pt x="0" y="10807"/>
                    <a:pt x="3048" y="13912"/>
                    <a:pt x="6857" y="13982"/>
                  </a:cubicBezTo>
                  <a:lnTo>
                    <a:pt x="99161" y="13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8D44528C-AF8F-4BB0-AF0A-8C32FC2D4B54}"/>
                </a:ext>
              </a:extLst>
            </p:cNvPr>
            <p:cNvSpPr/>
            <p:nvPr/>
          </p:nvSpPr>
          <p:spPr>
            <a:xfrm>
              <a:off x="10072794" y="6112358"/>
              <a:ext cx="133315" cy="4443"/>
            </a:xfrm>
            <a:custGeom>
              <a:avLst/>
              <a:gdLst>
                <a:gd name="connsiteX0" fmla="*/ 0 w 133315"/>
                <a:gd name="connsiteY0" fmla="*/ 4444 h 4443"/>
                <a:gd name="connsiteX1" fmla="*/ 126967 w 133315"/>
                <a:gd name="connsiteY1" fmla="*/ 4444 h 4443"/>
                <a:gd name="connsiteX2" fmla="*/ 133315 w 133315"/>
                <a:gd name="connsiteY2" fmla="*/ 0 h 4443"/>
                <a:gd name="connsiteX3" fmla="*/ 0 w 133315"/>
                <a:gd name="connsiteY3" fmla="*/ 0 h 4443"/>
                <a:gd name="connsiteX4" fmla="*/ 0 w 133315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315" h="4443">
                  <a:moveTo>
                    <a:pt x="0" y="4444"/>
                  </a:moveTo>
                  <a:lnTo>
                    <a:pt x="126967" y="4444"/>
                  </a:lnTo>
                  <a:cubicBezTo>
                    <a:pt x="127932" y="1765"/>
                    <a:pt x="130471" y="-13"/>
                    <a:pt x="133315" y="0"/>
                  </a:cubicBezTo>
                  <a:lnTo>
                    <a:pt x="0" y="0"/>
                  </a:lnTo>
                  <a:lnTo>
                    <a:pt x="0" y="4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4C1F89DF-A6F8-40EF-ADED-09E51AB2206E}"/>
                </a:ext>
              </a:extLst>
            </p:cNvPr>
            <p:cNvSpPr/>
            <p:nvPr/>
          </p:nvSpPr>
          <p:spPr>
            <a:xfrm>
              <a:off x="10264894" y="6106770"/>
              <a:ext cx="13252" cy="10031"/>
            </a:xfrm>
            <a:custGeom>
              <a:avLst/>
              <a:gdLst>
                <a:gd name="connsiteX0" fmla="*/ 6730 w 13252"/>
                <a:gd name="connsiteY0" fmla="*/ 5588 h 10031"/>
                <a:gd name="connsiteX1" fmla="*/ 13205 w 13252"/>
                <a:gd name="connsiteY1" fmla="*/ 10032 h 10031"/>
                <a:gd name="connsiteX2" fmla="*/ 13205 w 13252"/>
                <a:gd name="connsiteY2" fmla="*/ 10032 h 10031"/>
                <a:gd name="connsiteX3" fmla="*/ 13205 w 13252"/>
                <a:gd name="connsiteY3" fmla="*/ 6350 h 10031"/>
                <a:gd name="connsiteX4" fmla="*/ 13205 w 13252"/>
                <a:gd name="connsiteY4" fmla="*/ 6350 h 10031"/>
                <a:gd name="connsiteX5" fmla="*/ 13205 w 13252"/>
                <a:gd name="connsiteY5" fmla="*/ 4953 h 10031"/>
                <a:gd name="connsiteX6" fmla="*/ 13205 w 13252"/>
                <a:gd name="connsiteY6" fmla="*/ 4191 h 10031"/>
                <a:gd name="connsiteX7" fmla="*/ 13205 w 13252"/>
                <a:gd name="connsiteY7" fmla="*/ 4191 h 10031"/>
                <a:gd name="connsiteX8" fmla="*/ 12443 w 13252"/>
                <a:gd name="connsiteY8" fmla="*/ 3176 h 10031"/>
                <a:gd name="connsiteX9" fmla="*/ 11554 w 13252"/>
                <a:gd name="connsiteY9" fmla="*/ 2033 h 10031"/>
                <a:gd name="connsiteX10" fmla="*/ 6730 w 13252"/>
                <a:gd name="connsiteY10" fmla="*/ 1 h 10031"/>
                <a:gd name="connsiteX11" fmla="*/ 2286 w 13252"/>
                <a:gd name="connsiteY11" fmla="*/ 1652 h 10031"/>
                <a:gd name="connsiteX12" fmla="*/ 763 w 13252"/>
                <a:gd name="connsiteY12" fmla="*/ 3683 h 10031"/>
                <a:gd name="connsiteX13" fmla="*/ 0 w 13252"/>
                <a:gd name="connsiteY13" fmla="*/ 6096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252" h="10031">
                  <a:moveTo>
                    <a:pt x="6730" y="5588"/>
                  </a:moveTo>
                  <a:cubicBezTo>
                    <a:pt x="9612" y="5563"/>
                    <a:pt x="12189" y="7340"/>
                    <a:pt x="13205" y="10032"/>
                  </a:cubicBezTo>
                  <a:lnTo>
                    <a:pt x="13205" y="10032"/>
                  </a:lnTo>
                  <a:lnTo>
                    <a:pt x="13205" y="6350"/>
                  </a:lnTo>
                  <a:cubicBezTo>
                    <a:pt x="13205" y="6350"/>
                    <a:pt x="13205" y="6350"/>
                    <a:pt x="13205" y="6350"/>
                  </a:cubicBezTo>
                  <a:cubicBezTo>
                    <a:pt x="13269" y="5880"/>
                    <a:pt x="13269" y="5423"/>
                    <a:pt x="13205" y="4953"/>
                  </a:cubicBezTo>
                  <a:cubicBezTo>
                    <a:pt x="13142" y="4699"/>
                    <a:pt x="13142" y="4445"/>
                    <a:pt x="13205" y="4191"/>
                  </a:cubicBezTo>
                  <a:lnTo>
                    <a:pt x="13205" y="4191"/>
                  </a:lnTo>
                  <a:cubicBezTo>
                    <a:pt x="13027" y="3798"/>
                    <a:pt x="12760" y="3455"/>
                    <a:pt x="12443" y="3176"/>
                  </a:cubicBezTo>
                  <a:cubicBezTo>
                    <a:pt x="12253" y="2718"/>
                    <a:pt x="11948" y="2325"/>
                    <a:pt x="11554" y="2033"/>
                  </a:cubicBezTo>
                  <a:cubicBezTo>
                    <a:pt x="10297" y="712"/>
                    <a:pt x="8558" y="-37"/>
                    <a:pt x="6730" y="1"/>
                  </a:cubicBezTo>
                  <a:cubicBezTo>
                    <a:pt x="5105" y="27"/>
                    <a:pt x="3530" y="611"/>
                    <a:pt x="2286" y="1652"/>
                  </a:cubicBezTo>
                  <a:cubicBezTo>
                    <a:pt x="1676" y="2236"/>
                    <a:pt x="1155" y="2922"/>
                    <a:pt x="763" y="3683"/>
                  </a:cubicBezTo>
                  <a:cubicBezTo>
                    <a:pt x="356" y="4433"/>
                    <a:pt x="102" y="5245"/>
                    <a:pt x="0" y="60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00FBA90B-D363-476D-B952-58F25CDE9BDE}"/>
                </a:ext>
              </a:extLst>
            </p:cNvPr>
            <p:cNvSpPr/>
            <p:nvPr/>
          </p:nvSpPr>
          <p:spPr>
            <a:xfrm>
              <a:off x="9358858" y="5777672"/>
              <a:ext cx="57769" cy="13839"/>
            </a:xfrm>
            <a:custGeom>
              <a:avLst/>
              <a:gdLst>
                <a:gd name="connsiteX0" fmla="*/ 6983 w 57769"/>
                <a:gd name="connsiteY0" fmla="*/ 13839 h 13839"/>
                <a:gd name="connsiteX1" fmla="*/ 57770 w 57769"/>
                <a:gd name="connsiteY1" fmla="*/ 13839 h 13839"/>
                <a:gd name="connsiteX2" fmla="*/ 50914 w 57769"/>
                <a:gd name="connsiteY2" fmla="*/ 6856 h 13839"/>
                <a:gd name="connsiteX3" fmla="*/ 57770 w 57769"/>
                <a:gd name="connsiteY3" fmla="*/ 0 h 13839"/>
                <a:gd name="connsiteX4" fmla="*/ 6983 w 57769"/>
                <a:gd name="connsiteY4" fmla="*/ 0 h 13839"/>
                <a:gd name="connsiteX5" fmla="*/ 0 w 57769"/>
                <a:gd name="connsiteY5" fmla="*/ 6856 h 13839"/>
                <a:gd name="connsiteX6" fmla="*/ 6983 w 5776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769" h="13839">
                  <a:moveTo>
                    <a:pt x="6983" y="13839"/>
                  </a:moveTo>
                  <a:lnTo>
                    <a:pt x="57770" y="13839"/>
                  </a:lnTo>
                  <a:cubicBezTo>
                    <a:pt x="53961" y="13770"/>
                    <a:pt x="50914" y="10664"/>
                    <a:pt x="50914" y="6856"/>
                  </a:cubicBezTo>
                  <a:cubicBezTo>
                    <a:pt x="50914" y="3070"/>
                    <a:pt x="53987" y="0"/>
                    <a:pt x="57770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4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42E04E8C-7DB5-45ED-8977-E5DB9A64FFCD}"/>
                </a:ext>
              </a:extLst>
            </p:cNvPr>
            <p:cNvSpPr/>
            <p:nvPr/>
          </p:nvSpPr>
          <p:spPr>
            <a:xfrm>
              <a:off x="9409265" y="5777672"/>
              <a:ext cx="367188" cy="13839"/>
            </a:xfrm>
            <a:custGeom>
              <a:avLst/>
              <a:gdLst>
                <a:gd name="connsiteX0" fmla="*/ 367188 w 367188"/>
                <a:gd name="connsiteY0" fmla="*/ 6856 h 13839"/>
                <a:gd name="connsiteX1" fmla="*/ 367188 w 367188"/>
                <a:gd name="connsiteY1" fmla="*/ 0 h 13839"/>
                <a:gd name="connsiteX2" fmla="*/ 6856 w 367188"/>
                <a:gd name="connsiteY2" fmla="*/ 0 h 13839"/>
                <a:gd name="connsiteX3" fmla="*/ 0 w 367188"/>
                <a:gd name="connsiteY3" fmla="*/ 6856 h 13839"/>
                <a:gd name="connsiteX4" fmla="*/ 6856 w 367188"/>
                <a:gd name="connsiteY4" fmla="*/ 13839 h 13839"/>
                <a:gd name="connsiteX5" fmla="*/ 367188 w 367188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188" h="13839">
                  <a:moveTo>
                    <a:pt x="367188" y="6856"/>
                  </a:moveTo>
                  <a:lnTo>
                    <a:pt x="367188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367188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2AC9D54F-AA57-4D86-BC16-BD5BF323670F}"/>
                </a:ext>
              </a:extLst>
            </p:cNvPr>
            <p:cNvSpPr/>
            <p:nvPr/>
          </p:nvSpPr>
          <p:spPr>
            <a:xfrm>
              <a:off x="10060097" y="5777672"/>
              <a:ext cx="145630" cy="13839"/>
            </a:xfrm>
            <a:custGeom>
              <a:avLst/>
              <a:gdLst>
                <a:gd name="connsiteX0" fmla="*/ 0 w 145630"/>
                <a:gd name="connsiteY0" fmla="*/ 13839 h 13839"/>
                <a:gd name="connsiteX1" fmla="*/ 145631 w 145630"/>
                <a:gd name="connsiteY1" fmla="*/ 13839 h 13839"/>
                <a:gd name="connsiteX2" fmla="*/ 138775 w 145630"/>
                <a:gd name="connsiteY2" fmla="*/ 6856 h 13839"/>
                <a:gd name="connsiteX3" fmla="*/ 145631 w 145630"/>
                <a:gd name="connsiteY3" fmla="*/ 0 h 13839"/>
                <a:gd name="connsiteX4" fmla="*/ 0 w 145630"/>
                <a:gd name="connsiteY4" fmla="*/ 0 h 13839"/>
                <a:gd name="connsiteX5" fmla="*/ 0 w 145630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0" h="13839">
                  <a:moveTo>
                    <a:pt x="0" y="13839"/>
                  </a:moveTo>
                  <a:lnTo>
                    <a:pt x="145631" y="13839"/>
                  </a:lnTo>
                  <a:cubicBezTo>
                    <a:pt x="141822" y="13770"/>
                    <a:pt x="138775" y="10664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ACC218E9-90B7-487D-BCAB-B7CF0DE48246}"/>
                </a:ext>
              </a:extLst>
            </p:cNvPr>
            <p:cNvSpPr/>
            <p:nvPr/>
          </p:nvSpPr>
          <p:spPr>
            <a:xfrm>
              <a:off x="11321094" y="6502402"/>
              <a:ext cx="13750" cy="7745"/>
            </a:xfrm>
            <a:custGeom>
              <a:avLst/>
              <a:gdLst>
                <a:gd name="connsiteX0" fmla="*/ 13750 w 13750"/>
                <a:gd name="connsiteY0" fmla="*/ 0 h 7745"/>
                <a:gd name="connsiteX1" fmla="*/ 13750 w 13750"/>
                <a:gd name="connsiteY1" fmla="*/ 0 h 7745"/>
                <a:gd name="connsiteX2" fmla="*/ 6894 w 13750"/>
                <a:gd name="connsiteY2" fmla="*/ 6856 h 7745"/>
                <a:gd name="connsiteX3" fmla="*/ 38 w 13750"/>
                <a:gd name="connsiteY3" fmla="*/ 0 h 7745"/>
                <a:gd name="connsiteX4" fmla="*/ 38 w 13750"/>
                <a:gd name="connsiteY4" fmla="*/ 1143 h 7745"/>
                <a:gd name="connsiteX5" fmla="*/ 38 w 13750"/>
                <a:gd name="connsiteY5" fmla="*/ 2412 h 7745"/>
                <a:gd name="connsiteX6" fmla="*/ 5371 w 13750"/>
                <a:gd name="connsiteY6" fmla="*/ 7745 h 7745"/>
                <a:gd name="connsiteX7" fmla="*/ 6640 w 13750"/>
                <a:gd name="connsiteY7" fmla="*/ 7745 h 7745"/>
                <a:gd name="connsiteX8" fmla="*/ 7910 w 13750"/>
                <a:gd name="connsiteY8" fmla="*/ 7745 h 7745"/>
                <a:gd name="connsiteX9" fmla="*/ 12100 w 13750"/>
                <a:gd name="connsiteY9" fmla="*/ 5206 h 7745"/>
                <a:gd name="connsiteX10" fmla="*/ 13496 w 13750"/>
                <a:gd name="connsiteY10" fmla="*/ 1143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0" h="7745">
                  <a:moveTo>
                    <a:pt x="13750" y="0"/>
                  </a:moveTo>
                  <a:lnTo>
                    <a:pt x="13750" y="0"/>
                  </a:lnTo>
                  <a:cubicBezTo>
                    <a:pt x="13750" y="3783"/>
                    <a:pt x="10678" y="6856"/>
                    <a:pt x="6894" y="6856"/>
                  </a:cubicBezTo>
                  <a:cubicBezTo>
                    <a:pt x="3110" y="6856"/>
                    <a:pt x="38" y="3783"/>
                    <a:pt x="38" y="0"/>
                  </a:cubicBezTo>
                  <a:lnTo>
                    <a:pt x="38" y="1143"/>
                  </a:lnTo>
                  <a:cubicBezTo>
                    <a:pt x="-13" y="1562"/>
                    <a:pt x="-13" y="1993"/>
                    <a:pt x="38" y="2412"/>
                  </a:cubicBezTo>
                  <a:cubicBezTo>
                    <a:pt x="495" y="5155"/>
                    <a:pt x="2641" y="7288"/>
                    <a:pt x="5371" y="7745"/>
                  </a:cubicBezTo>
                  <a:lnTo>
                    <a:pt x="6640" y="7745"/>
                  </a:lnTo>
                  <a:lnTo>
                    <a:pt x="7910" y="7745"/>
                  </a:lnTo>
                  <a:cubicBezTo>
                    <a:pt x="9586" y="7491"/>
                    <a:pt x="11097" y="6577"/>
                    <a:pt x="12100" y="5206"/>
                  </a:cubicBezTo>
                  <a:cubicBezTo>
                    <a:pt x="13002" y="4050"/>
                    <a:pt x="13496" y="2615"/>
                    <a:pt x="1349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694FAB2C-E507-47B9-B740-6CB1D8166365}"/>
                </a:ext>
              </a:extLst>
            </p:cNvPr>
            <p:cNvSpPr/>
            <p:nvPr/>
          </p:nvSpPr>
          <p:spPr>
            <a:xfrm>
              <a:off x="9770357" y="6116802"/>
              <a:ext cx="12952" cy="13712"/>
            </a:xfrm>
            <a:custGeom>
              <a:avLst/>
              <a:gdLst>
                <a:gd name="connsiteX0" fmla="*/ 2 w 12952"/>
                <a:gd name="connsiteY0" fmla="*/ 6856 h 13712"/>
                <a:gd name="connsiteX1" fmla="*/ 6858 w 12952"/>
                <a:gd name="connsiteY1" fmla="*/ 13713 h 13712"/>
                <a:gd name="connsiteX2" fmla="*/ 12952 w 12952"/>
                <a:gd name="connsiteY2" fmla="*/ 13713 h 13712"/>
                <a:gd name="connsiteX3" fmla="*/ 6096 w 12952"/>
                <a:gd name="connsiteY3" fmla="*/ 6856 h 13712"/>
                <a:gd name="connsiteX4" fmla="*/ 12952 w 12952"/>
                <a:gd name="connsiteY4" fmla="*/ 0 h 13712"/>
                <a:gd name="connsiteX5" fmla="*/ 6096 w 12952"/>
                <a:gd name="connsiteY5" fmla="*/ 0 h 13712"/>
                <a:gd name="connsiteX6" fmla="*/ 2 w 12952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52" h="13712">
                  <a:moveTo>
                    <a:pt x="2" y="6856"/>
                  </a:moveTo>
                  <a:cubicBezTo>
                    <a:pt x="2" y="10640"/>
                    <a:pt x="3075" y="13713"/>
                    <a:pt x="6858" y="13713"/>
                  </a:cubicBezTo>
                  <a:lnTo>
                    <a:pt x="12952" y="13713"/>
                  </a:lnTo>
                  <a:cubicBezTo>
                    <a:pt x="9169" y="13713"/>
                    <a:pt x="6096" y="10640"/>
                    <a:pt x="6096" y="6856"/>
                  </a:cubicBezTo>
                  <a:cubicBezTo>
                    <a:pt x="6096" y="3073"/>
                    <a:pt x="9169" y="0"/>
                    <a:pt x="12952" y="0"/>
                  </a:cubicBezTo>
                  <a:lnTo>
                    <a:pt x="6096" y="0"/>
                  </a:lnTo>
                  <a:cubicBezTo>
                    <a:pt x="2580" y="330"/>
                    <a:pt x="-87" y="3327"/>
                    <a:pt x="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5EDA7DA8-8916-4F7B-BA12-17D8C6F487EF}"/>
                </a:ext>
              </a:extLst>
            </p:cNvPr>
            <p:cNvSpPr/>
            <p:nvPr/>
          </p:nvSpPr>
          <p:spPr>
            <a:xfrm>
              <a:off x="10035466" y="6436887"/>
              <a:ext cx="13838" cy="6856"/>
            </a:xfrm>
            <a:custGeom>
              <a:avLst/>
              <a:gdLst>
                <a:gd name="connsiteX0" fmla="*/ 13839 w 13838"/>
                <a:gd name="connsiteY0" fmla="*/ 0 h 6856"/>
                <a:gd name="connsiteX1" fmla="*/ 13839 w 13838"/>
                <a:gd name="connsiteY1" fmla="*/ 0 h 6856"/>
                <a:gd name="connsiteX2" fmla="*/ 6856 w 13838"/>
                <a:gd name="connsiteY2" fmla="*/ 6856 h 6856"/>
                <a:gd name="connsiteX3" fmla="*/ 0 w 13838"/>
                <a:gd name="connsiteY3" fmla="*/ 0 h 6856"/>
                <a:gd name="connsiteX4" fmla="*/ 0 w 13838"/>
                <a:gd name="connsiteY4" fmla="*/ 0 h 6856"/>
                <a:gd name="connsiteX5" fmla="*/ 5459 w 13838"/>
                <a:gd name="connsiteY5" fmla="*/ 6602 h 6856"/>
                <a:gd name="connsiteX6" fmla="*/ 6856 w 13838"/>
                <a:gd name="connsiteY6" fmla="*/ 6602 h 6856"/>
                <a:gd name="connsiteX7" fmla="*/ 8507 w 13838"/>
                <a:gd name="connsiteY7" fmla="*/ 6602 h 6856"/>
                <a:gd name="connsiteX8" fmla="*/ 9776 w 13838"/>
                <a:gd name="connsiteY8" fmla="*/ 6602 h 6856"/>
                <a:gd name="connsiteX9" fmla="*/ 10919 w 13838"/>
                <a:gd name="connsiteY9" fmla="*/ 5841 h 6856"/>
                <a:gd name="connsiteX10" fmla="*/ 11935 w 13838"/>
                <a:gd name="connsiteY10" fmla="*/ 5079 h 6856"/>
                <a:gd name="connsiteX11" fmla="*/ 11935 w 13838"/>
                <a:gd name="connsiteY11" fmla="*/ 4063 h 6856"/>
                <a:gd name="connsiteX12" fmla="*/ 12570 w 13838"/>
                <a:gd name="connsiteY12" fmla="*/ 3174 h 6856"/>
                <a:gd name="connsiteX13" fmla="*/ 12570 w 13838"/>
                <a:gd name="connsiteY13" fmla="*/ 3174 h 6856"/>
                <a:gd name="connsiteX14" fmla="*/ 12570 w 13838"/>
                <a:gd name="connsiteY14" fmla="*/ 1778 h 6856"/>
                <a:gd name="connsiteX15" fmla="*/ 13839 w 13838"/>
                <a:gd name="connsiteY15" fmla="*/ 0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38" h="6856">
                  <a:moveTo>
                    <a:pt x="13839" y="0"/>
                  </a:move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50" y="3212"/>
                    <a:pt x="2323" y="5955"/>
                    <a:pt x="5459" y="6602"/>
                  </a:cubicBezTo>
                  <a:cubicBezTo>
                    <a:pt x="5929" y="6666"/>
                    <a:pt x="6399" y="6666"/>
                    <a:pt x="6856" y="6602"/>
                  </a:cubicBezTo>
                  <a:cubicBezTo>
                    <a:pt x="7401" y="6679"/>
                    <a:pt x="7960" y="6679"/>
                    <a:pt x="8507" y="6602"/>
                  </a:cubicBezTo>
                  <a:cubicBezTo>
                    <a:pt x="8926" y="6653"/>
                    <a:pt x="9357" y="6653"/>
                    <a:pt x="9776" y="6602"/>
                  </a:cubicBezTo>
                  <a:cubicBezTo>
                    <a:pt x="10208" y="6437"/>
                    <a:pt x="10601" y="6183"/>
                    <a:pt x="10919" y="5841"/>
                  </a:cubicBezTo>
                  <a:lnTo>
                    <a:pt x="11935" y="5079"/>
                  </a:lnTo>
                  <a:cubicBezTo>
                    <a:pt x="11998" y="4748"/>
                    <a:pt x="11998" y="4393"/>
                    <a:pt x="11935" y="4063"/>
                  </a:cubicBezTo>
                  <a:cubicBezTo>
                    <a:pt x="11935" y="4063"/>
                    <a:pt x="11935" y="4063"/>
                    <a:pt x="12570" y="3174"/>
                  </a:cubicBezTo>
                  <a:lnTo>
                    <a:pt x="12570" y="3174"/>
                  </a:lnTo>
                  <a:cubicBezTo>
                    <a:pt x="12570" y="3174"/>
                    <a:pt x="12570" y="2285"/>
                    <a:pt x="12570" y="1778"/>
                  </a:cubicBezTo>
                  <a:cubicBezTo>
                    <a:pt x="12570" y="1270"/>
                    <a:pt x="13839" y="889"/>
                    <a:pt x="1383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3BA2D0C3-CEA4-4702-AAC8-2DC1DF7D5949}"/>
                </a:ext>
              </a:extLst>
            </p:cNvPr>
            <p:cNvSpPr/>
            <p:nvPr/>
          </p:nvSpPr>
          <p:spPr>
            <a:xfrm>
              <a:off x="10046385" y="5007089"/>
              <a:ext cx="13759" cy="777439"/>
            </a:xfrm>
            <a:custGeom>
              <a:avLst/>
              <a:gdLst>
                <a:gd name="connsiteX0" fmla="*/ 6856 w 13759"/>
                <a:gd name="connsiteY0" fmla="*/ 17 h 777439"/>
                <a:gd name="connsiteX1" fmla="*/ 1396 w 13759"/>
                <a:gd name="connsiteY1" fmla="*/ 2937 h 777439"/>
                <a:gd name="connsiteX2" fmla="*/ 0 w 13759"/>
                <a:gd name="connsiteY2" fmla="*/ 7000 h 777439"/>
                <a:gd name="connsiteX3" fmla="*/ 0 w 13759"/>
                <a:gd name="connsiteY3" fmla="*/ 777439 h 777439"/>
                <a:gd name="connsiteX4" fmla="*/ 6856 w 13759"/>
                <a:gd name="connsiteY4" fmla="*/ 770583 h 777439"/>
                <a:gd name="connsiteX5" fmla="*/ 13713 w 13759"/>
                <a:gd name="connsiteY5" fmla="*/ 777439 h 777439"/>
                <a:gd name="connsiteX6" fmla="*/ 13713 w 13759"/>
                <a:gd name="connsiteY6" fmla="*/ 7000 h 777439"/>
                <a:gd name="connsiteX7" fmla="*/ 13713 w 13759"/>
                <a:gd name="connsiteY7" fmla="*/ 7000 h 777439"/>
                <a:gd name="connsiteX8" fmla="*/ 13713 w 13759"/>
                <a:gd name="connsiteY8" fmla="*/ 5604 h 777439"/>
                <a:gd name="connsiteX9" fmla="*/ 13713 w 13759"/>
                <a:gd name="connsiteY9" fmla="*/ 4334 h 777439"/>
                <a:gd name="connsiteX10" fmla="*/ 13713 w 13759"/>
                <a:gd name="connsiteY10" fmla="*/ 4334 h 777439"/>
                <a:gd name="connsiteX11" fmla="*/ 6856 w 13759"/>
                <a:gd name="connsiteY11" fmla="*/ 17 h 777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59" h="777439">
                  <a:moveTo>
                    <a:pt x="6856" y="17"/>
                  </a:moveTo>
                  <a:cubicBezTo>
                    <a:pt x="4685" y="87"/>
                    <a:pt x="2666" y="1166"/>
                    <a:pt x="1396" y="2937"/>
                  </a:cubicBezTo>
                  <a:cubicBezTo>
                    <a:pt x="495" y="4098"/>
                    <a:pt x="0" y="5529"/>
                    <a:pt x="0" y="7000"/>
                  </a:cubicBezTo>
                  <a:lnTo>
                    <a:pt x="0" y="777439"/>
                  </a:lnTo>
                  <a:cubicBezTo>
                    <a:pt x="0" y="773653"/>
                    <a:pt x="3073" y="770583"/>
                    <a:pt x="6856" y="770583"/>
                  </a:cubicBezTo>
                  <a:cubicBezTo>
                    <a:pt x="10640" y="770583"/>
                    <a:pt x="13713" y="773653"/>
                    <a:pt x="13713" y="777439"/>
                  </a:cubicBezTo>
                  <a:lnTo>
                    <a:pt x="13713" y="7000"/>
                  </a:lnTo>
                  <a:lnTo>
                    <a:pt x="13713" y="7000"/>
                  </a:lnTo>
                  <a:cubicBezTo>
                    <a:pt x="13775" y="6537"/>
                    <a:pt x="13775" y="6067"/>
                    <a:pt x="13713" y="5604"/>
                  </a:cubicBezTo>
                  <a:cubicBezTo>
                    <a:pt x="13713" y="5604"/>
                    <a:pt x="13713" y="4715"/>
                    <a:pt x="13713" y="4334"/>
                  </a:cubicBezTo>
                  <a:lnTo>
                    <a:pt x="13713" y="4334"/>
                  </a:lnTo>
                  <a:cubicBezTo>
                    <a:pt x="12608" y="1555"/>
                    <a:pt x="9839" y="-193"/>
                    <a:pt x="6856" y="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4C7FB5B6-3783-4D0F-A84F-3B6CA4DF4E75}"/>
                </a:ext>
              </a:extLst>
            </p:cNvPr>
            <p:cNvSpPr/>
            <p:nvPr/>
          </p:nvSpPr>
          <p:spPr>
            <a:xfrm>
              <a:off x="10046384" y="5777672"/>
              <a:ext cx="13586" cy="242761"/>
            </a:xfrm>
            <a:custGeom>
              <a:avLst/>
              <a:gdLst>
                <a:gd name="connsiteX0" fmla="*/ 6857 w 13586"/>
                <a:gd name="connsiteY0" fmla="*/ 0 h 242761"/>
                <a:gd name="connsiteX1" fmla="*/ 1 w 13586"/>
                <a:gd name="connsiteY1" fmla="*/ 6856 h 242761"/>
                <a:gd name="connsiteX2" fmla="*/ 1 w 13586"/>
                <a:gd name="connsiteY2" fmla="*/ 236287 h 242761"/>
                <a:gd name="connsiteX3" fmla="*/ 1397 w 13586"/>
                <a:gd name="connsiteY3" fmla="*/ 240350 h 242761"/>
                <a:gd name="connsiteX4" fmla="*/ 1397 w 13586"/>
                <a:gd name="connsiteY4" fmla="*/ 240350 h 242761"/>
                <a:gd name="connsiteX5" fmla="*/ 2413 w 13586"/>
                <a:gd name="connsiteY5" fmla="*/ 241365 h 242761"/>
                <a:gd name="connsiteX6" fmla="*/ 5460 w 13586"/>
                <a:gd name="connsiteY6" fmla="*/ 242762 h 242761"/>
                <a:gd name="connsiteX7" fmla="*/ 6730 w 13586"/>
                <a:gd name="connsiteY7" fmla="*/ 242762 h 242761"/>
                <a:gd name="connsiteX8" fmla="*/ 8000 w 13586"/>
                <a:gd name="connsiteY8" fmla="*/ 242762 h 242761"/>
                <a:gd name="connsiteX9" fmla="*/ 13586 w 13586"/>
                <a:gd name="connsiteY9" fmla="*/ 236033 h 242761"/>
                <a:gd name="connsiteX10" fmla="*/ 13586 w 13586"/>
                <a:gd name="connsiteY10" fmla="*/ 6856 h 242761"/>
                <a:gd name="connsiteX11" fmla="*/ 6857 w 13586"/>
                <a:gd name="connsiteY11" fmla="*/ 0 h 24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6" h="242761">
                  <a:moveTo>
                    <a:pt x="6857" y="0"/>
                  </a:moveTo>
                  <a:cubicBezTo>
                    <a:pt x="3074" y="0"/>
                    <a:pt x="1" y="3070"/>
                    <a:pt x="1" y="6856"/>
                  </a:cubicBezTo>
                  <a:lnTo>
                    <a:pt x="1" y="236287"/>
                  </a:lnTo>
                  <a:cubicBezTo>
                    <a:pt x="-25" y="237762"/>
                    <a:pt x="471" y="239199"/>
                    <a:pt x="1397" y="240350"/>
                  </a:cubicBezTo>
                  <a:lnTo>
                    <a:pt x="1397" y="240350"/>
                  </a:lnTo>
                  <a:lnTo>
                    <a:pt x="2413" y="241365"/>
                  </a:lnTo>
                  <a:cubicBezTo>
                    <a:pt x="3327" y="242032"/>
                    <a:pt x="4356" y="242507"/>
                    <a:pt x="5460" y="242762"/>
                  </a:cubicBezTo>
                  <a:lnTo>
                    <a:pt x="6730" y="242762"/>
                  </a:lnTo>
                  <a:lnTo>
                    <a:pt x="8000" y="242762"/>
                  </a:lnTo>
                  <a:cubicBezTo>
                    <a:pt x="11238" y="242152"/>
                    <a:pt x="13586" y="239326"/>
                    <a:pt x="13586" y="236033"/>
                  </a:cubicBezTo>
                  <a:lnTo>
                    <a:pt x="13586" y="6856"/>
                  </a:lnTo>
                  <a:cubicBezTo>
                    <a:pt x="13586" y="3118"/>
                    <a:pt x="10590" y="70"/>
                    <a:pt x="68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AEFEBFA4-D7C2-4F25-8EDD-C5534634B30E}"/>
                </a:ext>
              </a:extLst>
            </p:cNvPr>
            <p:cNvSpPr/>
            <p:nvPr/>
          </p:nvSpPr>
          <p:spPr>
            <a:xfrm>
              <a:off x="10481119" y="6121373"/>
              <a:ext cx="13760" cy="315514"/>
            </a:xfrm>
            <a:custGeom>
              <a:avLst/>
              <a:gdLst>
                <a:gd name="connsiteX0" fmla="*/ 12697 w 13760"/>
                <a:gd name="connsiteY0" fmla="*/ 2285 h 315514"/>
                <a:gd name="connsiteX1" fmla="*/ 5841 w 13760"/>
                <a:gd name="connsiteY1" fmla="*/ 9142 h 315514"/>
                <a:gd name="connsiteX2" fmla="*/ 0 w 13760"/>
                <a:gd name="connsiteY2" fmla="*/ 9142 h 315514"/>
                <a:gd name="connsiteX3" fmla="*/ 0 w 13760"/>
                <a:gd name="connsiteY3" fmla="*/ 315514 h 315514"/>
                <a:gd name="connsiteX4" fmla="*/ 6856 w 13760"/>
                <a:gd name="connsiteY4" fmla="*/ 308531 h 315514"/>
                <a:gd name="connsiteX5" fmla="*/ 13713 w 13760"/>
                <a:gd name="connsiteY5" fmla="*/ 308531 h 315514"/>
                <a:gd name="connsiteX6" fmla="*/ 13713 w 13760"/>
                <a:gd name="connsiteY6" fmla="*/ 3809 h 315514"/>
                <a:gd name="connsiteX7" fmla="*/ 13713 w 13760"/>
                <a:gd name="connsiteY7" fmla="*/ 2412 h 315514"/>
                <a:gd name="connsiteX8" fmla="*/ 13713 w 13760"/>
                <a:gd name="connsiteY8" fmla="*/ 1143 h 315514"/>
                <a:gd name="connsiteX9" fmla="*/ 12951 w 13760"/>
                <a:gd name="connsiteY9" fmla="*/ 0 h 315514"/>
                <a:gd name="connsiteX10" fmla="*/ 12697 w 13760"/>
                <a:gd name="connsiteY10" fmla="*/ 2285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315514">
                  <a:moveTo>
                    <a:pt x="12697" y="2285"/>
                  </a:moveTo>
                  <a:cubicBezTo>
                    <a:pt x="12697" y="6069"/>
                    <a:pt x="9624" y="9142"/>
                    <a:pt x="5841" y="9142"/>
                  </a:cubicBezTo>
                  <a:lnTo>
                    <a:pt x="0" y="9142"/>
                  </a:lnTo>
                  <a:lnTo>
                    <a:pt x="0" y="315514"/>
                  </a:lnTo>
                  <a:cubicBezTo>
                    <a:pt x="0" y="311705"/>
                    <a:pt x="3047" y="308595"/>
                    <a:pt x="6856" y="308531"/>
                  </a:cubicBezTo>
                  <a:lnTo>
                    <a:pt x="13713" y="308531"/>
                  </a:lnTo>
                  <a:lnTo>
                    <a:pt x="13713" y="3809"/>
                  </a:lnTo>
                  <a:cubicBezTo>
                    <a:pt x="13776" y="3339"/>
                    <a:pt x="13776" y="2882"/>
                    <a:pt x="13713" y="2412"/>
                  </a:cubicBezTo>
                  <a:lnTo>
                    <a:pt x="13713" y="1143"/>
                  </a:lnTo>
                  <a:lnTo>
                    <a:pt x="12951" y="0"/>
                  </a:lnTo>
                  <a:cubicBezTo>
                    <a:pt x="13039" y="774"/>
                    <a:pt x="12951" y="1549"/>
                    <a:pt x="12697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4D4D0973-C30A-4D3F-B327-A3BC92C113C3}"/>
                </a:ext>
              </a:extLst>
            </p:cNvPr>
            <p:cNvSpPr/>
            <p:nvPr/>
          </p:nvSpPr>
          <p:spPr>
            <a:xfrm>
              <a:off x="10481024" y="6436125"/>
              <a:ext cx="95" cy="2285"/>
            </a:xfrm>
            <a:custGeom>
              <a:avLst/>
              <a:gdLst>
                <a:gd name="connsiteX0" fmla="*/ 95 w 95"/>
                <a:gd name="connsiteY0" fmla="*/ 762 h 2285"/>
                <a:gd name="connsiteX1" fmla="*/ 95 w 95"/>
                <a:gd name="connsiteY1" fmla="*/ 2285 h 2285"/>
                <a:gd name="connsiteX2" fmla="*/ 95 w 95"/>
                <a:gd name="connsiteY2" fmla="*/ 2285 h 2285"/>
                <a:gd name="connsiteX3" fmla="*/ 95 w 95"/>
                <a:gd name="connsiteY3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285">
                  <a:moveTo>
                    <a:pt x="95" y="762"/>
                  </a:moveTo>
                  <a:cubicBezTo>
                    <a:pt x="32" y="1270"/>
                    <a:pt x="32" y="1778"/>
                    <a:pt x="95" y="2285"/>
                  </a:cubicBezTo>
                  <a:cubicBezTo>
                    <a:pt x="95" y="2285"/>
                    <a:pt x="95" y="2285"/>
                    <a:pt x="95" y="2285"/>
                  </a:cubicBezTo>
                  <a:cubicBezTo>
                    <a:pt x="-32" y="1524"/>
                    <a:pt x="-32" y="76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5EF80876-5285-4451-9D01-20F3649F608D}"/>
                </a:ext>
              </a:extLst>
            </p:cNvPr>
            <p:cNvSpPr/>
            <p:nvPr/>
          </p:nvSpPr>
          <p:spPr>
            <a:xfrm>
              <a:off x="10481754" y="6439680"/>
              <a:ext cx="8380" cy="4412"/>
            </a:xfrm>
            <a:custGeom>
              <a:avLst/>
              <a:gdLst>
                <a:gd name="connsiteX0" fmla="*/ 0 w 8380"/>
                <a:gd name="connsiteY0" fmla="*/ 0 h 4412"/>
                <a:gd name="connsiteX1" fmla="*/ 6221 w 8380"/>
                <a:gd name="connsiteY1" fmla="*/ 4317 h 4412"/>
                <a:gd name="connsiteX2" fmla="*/ 8380 w 8380"/>
                <a:gd name="connsiteY2" fmla="*/ 4317 h 4412"/>
                <a:gd name="connsiteX3" fmla="*/ 5714 w 8380"/>
                <a:gd name="connsiteY3" fmla="*/ 4317 h 4412"/>
                <a:gd name="connsiteX4" fmla="*/ 0 w 8380"/>
                <a:gd name="connsiteY4" fmla="*/ 0 h 4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0" h="4412">
                  <a:moveTo>
                    <a:pt x="0" y="0"/>
                  </a:moveTo>
                  <a:cubicBezTo>
                    <a:pt x="965" y="2603"/>
                    <a:pt x="3441" y="4330"/>
                    <a:pt x="6221" y="4317"/>
                  </a:cubicBezTo>
                  <a:cubicBezTo>
                    <a:pt x="6933" y="4444"/>
                    <a:pt x="7669" y="4444"/>
                    <a:pt x="8380" y="4317"/>
                  </a:cubicBezTo>
                  <a:lnTo>
                    <a:pt x="5714" y="4317"/>
                  </a:lnTo>
                  <a:cubicBezTo>
                    <a:pt x="3162" y="4037"/>
                    <a:pt x="965" y="23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567C640B-A6B1-442C-A40D-D1DB2D87D892}"/>
                </a:ext>
              </a:extLst>
            </p:cNvPr>
            <p:cNvSpPr/>
            <p:nvPr/>
          </p:nvSpPr>
          <p:spPr>
            <a:xfrm>
              <a:off x="9715128" y="5604488"/>
              <a:ext cx="61325" cy="13966"/>
            </a:xfrm>
            <a:custGeom>
              <a:avLst/>
              <a:gdLst>
                <a:gd name="connsiteX0" fmla="*/ 6857 w 61325"/>
                <a:gd name="connsiteY0" fmla="*/ 7110 h 13966"/>
                <a:gd name="connsiteX1" fmla="*/ 0 w 61325"/>
                <a:gd name="connsiteY1" fmla="*/ 13966 h 13966"/>
                <a:gd name="connsiteX2" fmla="*/ 61325 w 61325"/>
                <a:gd name="connsiteY2" fmla="*/ 13966 h 13966"/>
                <a:gd name="connsiteX3" fmla="*/ 61325 w 61325"/>
                <a:gd name="connsiteY3" fmla="*/ 0 h 13966"/>
                <a:gd name="connsiteX4" fmla="*/ 0 w 61325"/>
                <a:gd name="connsiteY4" fmla="*/ 0 h 13966"/>
                <a:gd name="connsiteX5" fmla="*/ 6857 w 61325"/>
                <a:gd name="connsiteY5" fmla="*/ 7108 h 13966"/>
                <a:gd name="connsiteX6" fmla="*/ 6857 w 61325"/>
                <a:gd name="connsiteY6" fmla="*/ 7110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25" h="13966">
                  <a:moveTo>
                    <a:pt x="6857" y="7110"/>
                  </a:moveTo>
                  <a:cubicBezTo>
                    <a:pt x="6857" y="10896"/>
                    <a:pt x="3784" y="13966"/>
                    <a:pt x="0" y="13966"/>
                  </a:cubicBezTo>
                  <a:lnTo>
                    <a:pt x="61325" y="13966"/>
                  </a:lnTo>
                  <a:lnTo>
                    <a:pt x="61325" y="0"/>
                  </a:lnTo>
                  <a:lnTo>
                    <a:pt x="0" y="0"/>
                  </a:lnTo>
                  <a:cubicBezTo>
                    <a:pt x="3860" y="70"/>
                    <a:pt x="6920" y="3252"/>
                    <a:pt x="6857" y="7108"/>
                  </a:cubicBezTo>
                  <a:cubicBezTo>
                    <a:pt x="6857" y="7109"/>
                    <a:pt x="6857" y="7109"/>
                    <a:pt x="6857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045F8758-FC82-4BE3-A5B1-A1B70FD50503}"/>
                </a:ext>
              </a:extLst>
            </p:cNvPr>
            <p:cNvSpPr/>
            <p:nvPr/>
          </p:nvSpPr>
          <p:spPr>
            <a:xfrm>
              <a:off x="12175318" y="6502402"/>
              <a:ext cx="47" cy="1523"/>
            </a:xfrm>
            <a:custGeom>
              <a:avLst/>
              <a:gdLst>
                <a:gd name="connsiteX0" fmla="*/ 48 w 47"/>
                <a:gd name="connsiteY0" fmla="*/ 635 h 1523"/>
                <a:gd name="connsiteX1" fmla="*/ 48 w 47"/>
                <a:gd name="connsiteY1" fmla="*/ 1524 h 1523"/>
                <a:gd name="connsiteX2" fmla="*/ 48 w 47"/>
                <a:gd name="connsiteY2" fmla="*/ 1524 h 1523"/>
                <a:gd name="connsiteX3" fmla="*/ 48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48" y="635"/>
                  </a:moveTo>
                  <a:cubicBezTo>
                    <a:pt x="48" y="635"/>
                    <a:pt x="48" y="635"/>
                    <a:pt x="48" y="1524"/>
                  </a:cubicBezTo>
                  <a:lnTo>
                    <a:pt x="48" y="1524"/>
                  </a:lnTo>
                  <a:cubicBezTo>
                    <a:pt x="-16" y="1016"/>
                    <a:pt x="-16" y="50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190866A7-2AB9-4F44-84F5-6CCD53A2B9B0}"/>
                </a:ext>
              </a:extLst>
            </p:cNvPr>
            <p:cNvSpPr/>
            <p:nvPr/>
          </p:nvSpPr>
          <p:spPr>
            <a:xfrm>
              <a:off x="9264268" y="6436506"/>
              <a:ext cx="19553" cy="13839"/>
            </a:xfrm>
            <a:custGeom>
              <a:avLst/>
              <a:gdLst>
                <a:gd name="connsiteX0" fmla="*/ 12697 w 19553"/>
                <a:gd name="connsiteY0" fmla="*/ 6983 h 13839"/>
                <a:gd name="connsiteX1" fmla="*/ 19553 w 19553"/>
                <a:gd name="connsiteY1" fmla="*/ 0 h 13839"/>
                <a:gd name="connsiteX2" fmla="*/ 6857 w 19553"/>
                <a:gd name="connsiteY2" fmla="*/ 0 h 13839"/>
                <a:gd name="connsiteX3" fmla="*/ 6857 w 19553"/>
                <a:gd name="connsiteY3" fmla="*/ 6983 h 13839"/>
                <a:gd name="connsiteX4" fmla="*/ 0 w 19553"/>
                <a:gd name="connsiteY4" fmla="*/ 13839 h 13839"/>
                <a:gd name="connsiteX5" fmla="*/ 19172 w 19553"/>
                <a:gd name="connsiteY5" fmla="*/ 13839 h 13839"/>
                <a:gd name="connsiteX6" fmla="*/ 12697 w 1955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53" h="13839">
                  <a:moveTo>
                    <a:pt x="12697" y="6983"/>
                  </a:moveTo>
                  <a:cubicBezTo>
                    <a:pt x="12697" y="3174"/>
                    <a:pt x="15745" y="64"/>
                    <a:pt x="19553" y="0"/>
                  </a:cubicBezTo>
                  <a:lnTo>
                    <a:pt x="6857" y="0"/>
                  </a:lnTo>
                  <a:lnTo>
                    <a:pt x="6857" y="6983"/>
                  </a:lnTo>
                  <a:cubicBezTo>
                    <a:pt x="6857" y="10767"/>
                    <a:pt x="3784" y="13839"/>
                    <a:pt x="0" y="13839"/>
                  </a:cubicBezTo>
                  <a:lnTo>
                    <a:pt x="19172" y="13839"/>
                  </a:lnTo>
                  <a:cubicBezTo>
                    <a:pt x="15541" y="13636"/>
                    <a:pt x="12697" y="10627"/>
                    <a:pt x="1269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D05BE3BA-C7EC-4211-B654-541EED5FD917}"/>
                </a:ext>
              </a:extLst>
            </p:cNvPr>
            <p:cNvSpPr/>
            <p:nvPr/>
          </p:nvSpPr>
          <p:spPr>
            <a:xfrm>
              <a:off x="9276965" y="6436887"/>
              <a:ext cx="35931" cy="13839"/>
            </a:xfrm>
            <a:custGeom>
              <a:avLst/>
              <a:gdLst>
                <a:gd name="connsiteX0" fmla="*/ 6857 w 35931"/>
                <a:gd name="connsiteY0" fmla="*/ 0 h 13839"/>
                <a:gd name="connsiteX1" fmla="*/ 0 w 35931"/>
                <a:gd name="connsiteY1" fmla="*/ 6983 h 13839"/>
                <a:gd name="connsiteX2" fmla="*/ 6857 w 35931"/>
                <a:gd name="connsiteY2" fmla="*/ 13839 h 13839"/>
                <a:gd name="connsiteX3" fmla="*/ 28949 w 35931"/>
                <a:gd name="connsiteY3" fmla="*/ 13839 h 13839"/>
                <a:gd name="connsiteX4" fmla="*/ 35932 w 35931"/>
                <a:gd name="connsiteY4" fmla="*/ 6983 h 13839"/>
                <a:gd name="connsiteX5" fmla="*/ 28949 w 35931"/>
                <a:gd name="connsiteY5" fmla="*/ 0 h 13839"/>
                <a:gd name="connsiteX6" fmla="*/ 6857 w 35931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931" h="13839">
                  <a:moveTo>
                    <a:pt x="6857" y="0"/>
                  </a:moveTo>
                  <a:cubicBezTo>
                    <a:pt x="3048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28949" y="13839"/>
                  </a:lnTo>
                  <a:cubicBezTo>
                    <a:pt x="32758" y="13839"/>
                    <a:pt x="35868" y="10792"/>
                    <a:pt x="35932" y="6983"/>
                  </a:cubicBezTo>
                  <a:cubicBezTo>
                    <a:pt x="35932" y="3123"/>
                    <a:pt x="32809" y="0"/>
                    <a:pt x="28949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123CA0AD-E2A9-459A-9DA0-A97539205996}"/>
                </a:ext>
              </a:extLst>
            </p:cNvPr>
            <p:cNvSpPr/>
            <p:nvPr/>
          </p:nvSpPr>
          <p:spPr>
            <a:xfrm>
              <a:off x="8867878" y="5735518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856 w 13839"/>
                <a:gd name="connsiteY1" fmla="*/ 716097 h 716096"/>
                <a:gd name="connsiteX2" fmla="*/ 13840 w 13839"/>
                <a:gd name="connsiteY2" fmla="*/ 709240 h 716096"/>
                <a:gd name="connsiteX3" fmla="*/ 13840 w 13839"/>
                <a:gd name="connsiteY3" fmla="*/ 0 h 716096"/>
                <a:gd name="connsiteX4" fmla="*/ 6856 w 13839"/>
                <a:gd name="connsiteY4" fmla="*/ 6983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0" y="713024"/>
                    <a:pt x="3073" y="716097"/>
                    <a:pt x="6856" y="716097"/>
                  </a:cubicBezTo>
                  <a:cubicBezTo>
                    <a:pt x="10666" y="716097"/>
                    <a:pt x="13776" y="713050"/>
                    <a:pt x="13840" y="709240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CC15BA44-CAC1-4C2C-8700-C685F2E5E2AD}"/>
                </a:ext>
              </a:extLst>
            </p:cNvPr>
            <p:cNvSpPr/>
            <p:nvPr/>
          </p:nvSpPr>
          <p:spPr>
            <a:xfrm>
              <a:off x="8868132" y="5438414"/>
              <a:ext cx="13838" cy="304087"/>
            </a:xfrm>
            <a:custGeom>
              <a:avLst/>
              <a:gdLst>
                <a:gd name="connsiteX0" fmla="*/ 6856 w 13838"/>
                <a:gd name="connsiteY0" fmla="*/ 304087 h 304087"/>
                <a:gd name="connsiteX1" fmla="*/ 13839 w 13838"/>
                <a:gd name="connsiteY1" fmla="*/ 297104 h 304087"/>
                <a:gd name="connsiteX2" fmla="*/ 13839 w 13838"/>
                <a:gd name="connsiteY2" fmla="*/ 6856 h 304087"/>
                <a:gd name="connsiteX3" fmla="*/ 6856 w 13838"/>
                <a:gd name="connsiteY3" fmla="*/ 0 h 304087"/>
                <a:gd name="connsiteX4" fmla="*/ 0 w 13838"/>
                <a:gd name="connsiteY4" fmla="*/ 6856 h 304087"/>
                <a:gd name="connsiteX5" fmla="*/ 0 w 13838"/>
                <a:gd name="connsiteY5" fmla="*/ 297104 h 304087"/>
                <a:gd name="connsiteX6" fmla="*/ 6856 w 13838"/>
                <a:gd name="connsiteY6" fmla="*/ 304087 h 30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4087">
                  <a:moveTo>
                    <a:pt x="6856" y="304087"/>
                  </a:moveTo>
                  <a:cubicBezTo>
                    <a:pt x="10716" y="304087"/>
                    <a:pt x="13839" y="300961"/>
                    <a:pt x="13839" y="297104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97104"/>
                  </a:lnTo>
                  <a:cubicBezTo>
                    <a:pt x="0" y="300912"/>
                    <a:pt x="3047" y="304019"/>
                    <a:pt x="6856" y="304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C875967-0A28-45E5-B596-605A596542E8}"/>
                </a:ext>
              </a:extLst>
            </p:cNvPr>
            <p:cNvSpPr/>
            <p:nvPr/>
          </p:nvSpPr>
          <p:spPr>
            <a:xfrm>
              <a:off x="9257793" y="5610328"/>
              <a:ext cx="13711" cy="840017"/>
            </a:xfrm>
            <a:custGeom>
              <a:avLst/>
              <a:gdLst>
                <a:gd name="connsiteX0" fmla="*/ 6856 w 13711"/>
                <a:gd name="connsiteY0" fmla="*/ 840017 h 840017"/>
                <a:gd name="connsiteX1" fmla="*/ 13712 w 13711"/>
                <a:gd name="connsiteY1" fmla="*/ 833161 h 840017"/>
                <a:gd name="connsiteX2" fmla="*/ 13712 w 13711"/>
                <a:gd name="connsiteY2" fmla="*/ 0 h 840017"/>
                <a:gd name="connsiteX3" fmla="*/ 6856 w 13711"/>
                <a:gd name="connsiteY3" fmla="*/ 6856 h 840017"/>
                <a:gd name="connsiteX4" fmla="*/ 0 w 13711"/>
                <a:gd name="connsiteY4" fmla="*/ 0 h 840017"/>
                <a:gd name="connsiteX5" fmla="*/ 0 w 13711"/>
                <a:gd name="connsiteY5" fmla="*/ 833161 h 840017"/>
                <a:gd name="connsiteX6" fmla="*/ 6856 w 13711"/>
                <a:gd name="connsiteY6" fmla="*/ 840017 h 8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840017">
                  <a:moveTo>
                    <a:pt x="6856" y="840017"/>
                  </a:moveTo>
                  <a:cubicBezTo>
                    <a:pt x="10639" y="840017"/>
                    <a:pt x="13712" y="836944"/>
                    <a:pt x="13712" y="833161"/>
                  </a:cubicBezTo>
                  <a:lnTo>
                    <a:pt x="13712" y="0"/>
                  </a:lnTo>
                  <a:cubicBezTo>
                    <a:pt x="13712" y="3786"/>
                    <a:pt x="10639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833161"/>
                  </a:lnTo>
                  <a:cubicBezTo>
                    <a:pt x="0" y="836944"/>
                    <a:pt x="3073" y="840017"/>
                    <a:pt x="6856" y="8400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D6B85BD7-1766-408A-BED7-399A3611C5D3}"/>
                </a:ext>
              </a:extLst>
            </p:cNvPr>
            <p:cNvSpPr/>
            <p:nvPr/>
          </p:nvSpPr>
          <p:spPr>
            <a:xfrm>
              <a:off x="9257791" y="5455254"/>
              <a:ext cx="13771" cy="161930"/>
            </a:xfrm>
            <a:custGeom>
              <a:avLst/>
              <a:gdLst>
                <a:gd name="connsiteX0" fmla="*/ 2 w 13771"/>
                <a:gd name="connsiteY0" fmla="*/ 7030 h 161930"/>
                <a:gd name="connsiteX1" fmla="*/ 2 w 13771"/>
                <a:gd name="connsiteY1" fmla="*/ 155074 h 161930"/>
                <a:gd name="connsiteX2" fmla="*/ 6858 w 13771"/>
                <a:gd name="connsiteY2" fmla="*/ 161930 h 161930"/>
                <a:gd name="connsiteX3" fmla="*/ 13714 w 13771"/>
                <a:gd name="connsiteY3" fmla="*/ 155074 h 161930"/>
                <a:gd name="connsiteX4" fmla="*/ 13714 w 13771"/>
                <a:gd name="connsiteY4" fmla="*/ 7030 h 161930"/>
                <a:gd name="connsiteX5" fmla="*/ 13714 w 13771"/>
                <a:gd name="connsiteY5" fmla="*/ 6395 h 161930"/>
                <a:gd name="connsiteX6" fmla="*/ 13714 w 13771"/>
                <a:gd name="connsiteY6" fmla="*/ 5125 h 161930"/>
                <a:gd name="connsiteX7" fmla="*/ 13714 w 13771"/>
                <a:gd name="connsiteY7" fmla="*/ 3856 h 161930"/>
                <a:gd name="connsiteX8" fmla="*/ 13714 w 13771"/>
                <a:gd name="connsiteY8" fmla="*/ 2840 h 161930"/>
                <a:gd name="connsiteX9" fmla="*/ 12699 w 13771"/>
                <a:gd name="connsiteY9" fmla="*/ 1824 h 161930"/>
                <a:gd name="connsiteX10" fmla="*/ 8381 w 13771"/>
                <a:gd name="connsiteY10" fmla="*/ 174 h 161930"/>
                <a:gd name="connsiteX11" fmla="*/ 167 w 13771"/>
                <a:gd name="connsiteY11" fmla="*/ 5332 h 161930"/>
                <a:gd name="connsiteX12" fmla="*/ 2 w 13771"/>
                <a:gd name="connsiteY12" fmla="*/ 7030 h 16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71" h="161930">
                  <a:moveTo>
                    <a:pt x="2" y="7030"/>
                  </a:moveTo>
                  <a:lnTo>
                    <a:pt x="2" y="155074"/>
                  </a:lnTo>
                  <a:cubicBezTo>
                    <a:pt x="2" y="158860"/>
                    <a:pt x="3075" y="161930"/>
                    <a:pt x="6858" y="161930"/>
                  </a:cubicBezTo>
                  <a:cubicBezTo>
                    <a:pt x="10641" y="161930"/>
                    <a:pt x="13714" y="158860"/>
                    <a:pt x="13714" y="155074"/>
                  </a:cubicBezTo>
                  <a:lnTo>
                    <a:pt x="13714" y="7030"/>
                  </a:lnTo>
                  <a:cubicBezTo>
                    <a:pt x="13701" y="6819"/>
                    <a:pt x="13701" y="6607"/>
                    <a:pt x="13714" y="6395"/>
                  </a:cubicBezTo>
                  <a:cubicBezTo>
                    <a:pt x="13777" y="5973"/>
                    <a:pt x="13777" y="5547"/>
                    <a:pt x="13714" y="5125"/>
                  </a:cubicBezTo>
                  <a:cubicBezTo>
                    <a:pt x="13791" y="4705"/>
                    <a:pt x="13791" y="4276"/>
                    <a:pt x="13714" y="3856"/>
                  </a:cubicBezTo>
                  <a:cubicBezTo>
                    <a:pt x="13777" y="3520"/>
                    <a:pt x="13777" y="3175"/>
                    <a:pt x="13714" y="2840"/>
                  </a:cubicBezTo>
                  <a:lnTo>
                    <a:pt x="12699" y="1824"/>
                  </a:lnTo>
                  <a:cubicBezTo>
                    <a:pt x="11518" y="761"/>
                    <a:pt x="9969" y="174"/>
                    <a:pt x="8381" y="174"/>
                  </a:cubicBezTo>
                  <a:cubicBezTo>
                    <a:pt x="4687" y="-670"/>
                    <a:pt x="1017" y="1640"/>
                    <a:pt x="167" y="5332"/>
                  </a:cubicBezTo>
                  <a:cubicBezTo>
                    <a:pt x="40" y="5888"/>
                    <a:pt x="-11" y="6458"/>
                    <a:pt x="2" y="7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4080BD07-8F43-4E03-9534-9F92B13E7618}"/>
                </a:ext>
              </a:extLst>
            </p:cNvPr>
            <p:cNvSpPr/>
            <p:nvPr/>
          </p:nvSpPr>
          <p:spPr>
            <a:xfrm>
              <a:off x="8716406" y="6438791"/>
              <a:ext cx="13838" cy="11554"/>
            </a:xfrm>
            <a:custGeom>
              <a:avLst/>
              <a:gdLst>
                <a:gd name="connsiteX0" fmla="*/ 6856 w 13838"/>
                <a:gd name="connsiteY0" fmla="*/ 11554 h 11554"/>
                <a:gd name="connsiteX1" fmla="*/ 13839 w 13838"/>
                <a:gd name="connsiteY1" fmla="*/ 4698 h 11554"/>
                <a:gd name="connsiteX2" fmla="*/ 13839 w 13838"/>
                <a:gd name="connsiteY2" fmla="*/ 0 h 11554"/>
                <a:gd name="connsiteX3" fmla="*/ 6856 w 13838"/>
                <a:gd name="connsiteY3" fmla="*/ 6983 h 11554"/>
                <a:gd name="connsiteX4" fmla="*/ 0 w 13838"/>
                <a:gd name="connsiteY4" fmla="*/ 0 h 11554"/>
                <a:gd name="connsiteX5" fmla="*/ 0 w 13838"/>
                <a:gd name="connsiteY5" fmla="*/ 4698 h 11554"/>
                <a:gd name="connsiteX6" fmla="*/ 6856 w 13838"/>
                <a:gd name="connsiteY6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1554">
                  <a:moveTo>
                    <a:pt x="6856" y="11554"/>
                  </a:moveTo>
                  <a:cubicBezTo>
                    <a:pt x="10665" y="11554"/>
                    <a:pt x="13775" y="8507"/>
                    <a:pt x="13839" y="4698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9C43369-2544-49EA-A0F3-20039F2430E2}"/>
                </a:ext>
              </a:extLst>
            </p:cNvPr>
            <p:cNvSpPr/>
            <p:nvPr/>
          </p:nvSpPr>
          <p:spPr>
            <a:xfrm>
              <a:off x="9419549" y="6442346"/>
              <a:ext cx="13851" cy="421913"/>
            </a:xfrm>
            <a:custGeom>
              <a:avLst/>
              <a:gdLst>
                <a:gd name="connsiteX0" fmla="*/ 6348 w 13851"/>
                <a:gd name="connsiteY0" fmla="*/ 7237 h 421913"/>
                <a:gd name="connsiteX1" fmla="*/ 0 w 13851"/>
                <a:gd name="connsiteY1" fmla="*/ 2920 h 421913"/>
                <a:gd name="connsiteX2" fmla="*/ 0 w 13851"/>
                <a:gd name="connsiteY2" fmla="*/ 2920 h 421913"/>
                <a:gd name="connsiteX3" fmla="*/ 0 w 13851"/>
                <a:gd name="connsiteY3" fmla="*/ 421913 h 421913"/>
                <a:gd name="connsiteX4" fmla="*/ 13839 w 13851"/>
                <a:gd name="connsiteY4" fmla="*/ 421913 h 421913"/>
                <a:gd name="connsiteX5" fmla="*/ 13839 w 13851"/>
                <a:gd name="connsiteY5" fmla="*/ 0 h 421913"/>
                <a:gd name="connsiteX6" fmla="*/ 7402 w 13851"/>
                <a:gd name="connsiteY6" fmla="*/ 7250 h 421913"/>
                <a:gd name="connsiteX7" fmla="*/ 6348 w 13851"/>
                <a:gd name="connsiteY7" fmla="*/ 7237 h 42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1" h="421913">
                  <a:moveTo>
                    <a:pt x="6348" y="7237"/>
                  </a:moveTo>
                  <a:cubicBezTo>
                    <a:pt x="3555" y="7224"/>
                    <a:pt x="1041" y="5523"/>
                    <a:pt x="0" y="2920"/>
                  </a:cubicBezTo>
                  <a:lnTo>
                    <a:pt x="0" y="2920"/>
                  </a:lnTo>
                  <a:lnTo>
                    <a:pt x="0" y="421913"/>
                  </a:lnTo>
                  <a:lnTo>
                    <a:pt x="13839" y="421913"/>
                  </a:lnTo>
                  <a:lnTo>
                    <a:pt x="13839" y="0"/>
                  </a:lnTo>
                  <a:cubicBezTo>
                    <a:pt x="14068" y="3784"/>
                    <a:pt x="11186" y="7034"/>
                    <a:pt x="7402" y="7250"/>
                  </a:cubicBezTo>
                  <a:cubicBezTo>
                    <a:pt x="7059" y="7275"/>
                    <a:pt x="6704" y="7275"/>
                    <a:pt x="6348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722FAB1D-B5D4-4026-B6D3-9631FF983439}"/>
                </a:ext>
              </a:extLst>
            </p:cNvPr>
            <p:cNvSpPr/>
            <p:nvPr/>
          </p:nvSpPr>
          <p:spPr>
            <a:xfrm>
              <a:off x="9409265" y="6105629"/>
              <a:ext cx="13838" cy="344717"/>
            </a:xfrm>
            <a:custGeom>
              <a:avLst/>
              <a:gdLst>
                <a:gd name="connsiteX0" fmla="*/ 6856 w 13838"/>
                <a:gd name="connsiteY0" fmla="*/ 344717 h 344717"/>
                <a:gd name="connsiteX1" fmla="*/ 9776 w 13838"/>
                <a:gd name="connsiteY1" fmla="*/ 343955 h 344717"/>
                <a:gd name="connsiteX2" fmla="*/ 9776 w 13838"/>
                <a:gd name="connsiteY2" fmla="*/ 343955 h 344717"/>
                <a:gd name="connsiteX3" fmla="*/ 9776 w 13838"/>
                <a:gd name="connsiteY3" fmla="*/ 341289 h 344717"/>
                <a:gd name="connsiteX4" fmla="*/ 9776 w 13838"/>
                <a:gd name="connsiteY4" fmla="*/ 331258 h 344717"/>
                <a:gd name="connsiteX5" fmla="*/ 13839 w 13838"/>
                <a:gd name="connsiteY5" fmla="*/ 325037 h 344717"/>
                <a:gd name="connsiteX6" fmla="*/ 13839 w 13838"/>
                <a:gd name="connsiteY6" fmla="*/ 325037 h 344717"/>
                <a:gd name="connsiteX7" fmla="*/ 13839 w 13838"/>
                <a:gd name="connsiteY7" fmla="*/ 0 h 344717"/>
                <a:gd name="connsiteX8" fmla="*/ 6856 w 13838"/>
                <a:gd name="connsiteY8" fmla="*/ 6856 h 344717"/>
                <a:gd name="connsiteX9" fmla="*/ 0 w 13838"/>
                <a:gd name="connsiteY9" fmla="*/ 0 h 344717"/>
                <a:gd name="connsiteX10" fmla="*/ 0 w 13838"/>
                <a:gd name="connsiteY10" fmla="*/ 337861 h 344717"/>
                <a:gd name="connsiteX11" fmla="*/ 6856 w 13838"/>
                <a:gd name="connsiteY11" fmla="*/ 344717 h 344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344717">
                  <a:moveTo>
                    <a:pt x="6856" y="344717"/>
                  </a:moveTo>
                  <a:cubicBezTo>
                    <a:pt x="7884" y="344730"/>
                    <a:pt x="8888" y="344476"/>
                    <a:pt x="9776" y="343955"/>
                  </a:cubicBezTo>
                  <a:lnTo>
                    <a:pt x="9776" y="343955"/>
                  </a:lnTo>
                  <a:cubicBezTo>
                    <a:pt x="9598" y="343079"/>
                    <a:pt x="9598" y="342165"/>
                    <a:pt x="9776" y="341289"/>
                  </a:cubicBezTo>
                  <a:lnTo>
                    <a:pt x="9776" y="331258"/>
                  </a:lnTo>
                  <a:cubicBezTo>
                    <a:pt x="9789" y="328566"/>
                    <a:pt x="11376" y="326129"/>
                    <a:pt x="13839" y="325037"/>
                  </a:cubicBezTo>
                  <a:lnTo>
                    <a:pt x="13839" y="325037"/>
                  </a:ln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37861"/>
                  </a:lnTo>
                  <a:cubicBezTo>
                    <a:pt x="0" y="341644"/>
                    <a:pt x="3073" y="344717"/>
                    <a:pt x="6856" y="3447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F761B570-4007-4505-B1AF-6DEE49E7A086}"/>
                </a:ext>
              </a:extLst>
            </p:cNvPr>
            <p:cNvSpPr/>
            <p:nvPr/>
          </p:nvSpPr>
          <p:spPr>
            <a:xfrm>
              <a:off x="9776453" y="6432824"/>
              <a:ext cx="13839" cy="431689"/>
            </a:xfrm>
            <a:custGeom>
              <a:avLst/>
              <a:gdLst>
                <a:gd name="connsiteX0" fmla="*/ 13840 w 13839"/>
                <a:gd name="connsiteY0" fmla="*/ 6348 h 431689"/>
                <a:gd name="connsiteX1" fmla="*/ 13840 w 13839"/>
                <a:gd name="connsiteY1" fmla="*/ 0 h 431689"/>
                <a:gd name="connsiteX2" fmla="*/ 6856 w 13839"/>
                <a:gd name="connsiteY2" fmla="*/ 6983 h 431689"/>
                <a:gd name="connsiteX3" fmla="*/ 0 w 13839"/>
                <a:gd name="connsiteY3" fmla="*/ 127 h 431689"/>
                <a:gd name="connsiteX4" fmla="*/ 0 w 13839"/>
                <a:gd name="connsiteY4" fmla="*/ 0 h 431689"/>
                <a:gd name="connsiteX5" fmla="*/ 0 w 13839"/>
                <a:gd name="connsiteY5" fmla="*/ 431690 h 431689"/>
                <a:gd name="connsiteX6" fmla="*/ 13840 w 13839"/>
                <a:gd name="connsiteY6" fmla="*/ 431690 h 431689"/>
                <a:gd name="connsiteX7" fmla="*/ 13840 w 13839"/>
                <a:gd name="connsiteY7" fmla="*/ 6348 h 431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31689">
                  <a:moveTo>
                    <a:pt x="13840" y="6348"/>
                  </a:moveTo>
                  <a:lnTo>
                    <a:pt x="13840" y="0"/>
                  </a:lnTo>
                  <a:cubicBezTo>
                    <a:pt x="13840" y="3860"/>
                    <a:pt x="10716" y="6983"/>
                    <a:pt x="6856" y="6983"/>
                  </a:cubicBezTo>
                  <a:cubicBezTo>
                    <a:pt x="3073" y="6983"/>
                    <a:pt x="0" y="3911"/>
                    <a:pt x="0" y="127"/>
                  </a:cubicBezTo>
                  <a:cubicBezTo>
                    <a:pt x="0" y="89"/>
                    <a:pt x="0" y="38"/>
                    <a:pt x="0" y="0"/>
                  </a:cubicBezTo>
                  <a:lnTo>
                    <a:pt x="0" y="431690"/>
                  </a:lnTo>
                  <a:lnTo>
                    <a:pt x="13840" y="431690"/>
                  </a:lnTo>
                  <a:lnTo>
                    <a:pt x="1384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9A027C5-FA6E-4ECE-999A-EA221D5291E6}"/>
                </a:ext>
              </a:extLst>
            </p:cNvPr>
            <p:cNvSpPr/>
            <p:nvPr/>
          </p:nvSpPr>
          <p:spPr>
            <a:xfrm>
              <a:off x="8607595" y="6438791"/>
              <a:ext cx="13712" cy="11554"/>
            </a:xfrm>
            <a:custGeom>
              <a:avLst/>
              <a:gdLst>
                <a:gd name="connsiteX0" fmla="*/ 6856 w 13712"/>
                <a:gd name="connsiteY0" fmla="*/ 6983 h 11554"/>
                <a:gd name="connsiteX1" fmla="*/ 0 w 13712"/>
                <a:gd name="connsiteY1" fmla="*/ 0 h 11554"/>
                <a:gd name="connsiteX2" fmla="*/ 0 w 13712"/>
                <a:gd name="connsiteY2" fmla="*/ 4698 h 11554"/>
                <a:gd name="connsiteX3" fmla="*/ 6856 w 13712"/>
                <a:gd name="connsiteY3" fmla="*/ 11554 h 11554"/>
                <a:gd name="connsiteX4" fmla="*/ 13713 w 13712"/>
                <a:gd name="connsiteY4" fmla="*/ 4698 h 11554"/>
                <a:gd name="connsiteX5" fmla="*/ 13713 w 13712"/>
                <a:gd name="connsiteY5" fmla="*/ 0 h 11554"/>
                <a:gd name="connsiteX6" fmla="*/ 6856 w 13712"/>
                <a:gd name="connsiteY6" fmla="*/ 6983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155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ubicBezTo>
                    <a:pt x="10640" y="11554"/>
                    <a:pt x="13713" y="8481"/>
                    <a:pt x="13713" y="4698"/>
                  </a:cubicBezTo>
                  <a:lnTo>
                    <a:pt x="13713" y="0"/>
                  </a:lnTo>
                  <a:cubicBezTo>
                    <a:pt x="13713" y="3809"/>
                    <a:pt x="10666" y="6920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14BBAF4-DFF9-4A68-8655-41444C79B225}"/>
                </a:ext>
              </a:extLst>
            </p:cNvPr>
            <p:cNvSpPr/>
            <p:nvPr/>
          </p:nvSpPr>
          <p:spPr>
            <a:xfrm>
              <a:off x="10788379" y="5829601"/>
              <a:ext cx="6983" cy="13839"/>
            </a:xfrm>
            <a:custGeom>
              <a:avLst/>
              <a:gdLst>
                <a:gd name="connsiteX0" fmla="*/ 0 w 6983"/>
                <a:gd name="connsiteY0" fmla="*/ 6983 h 13839"/>
                <a:gd name="connsiteX1" fmla="*/ 6983 w 6983"/>
                <a:gd name="connsiteY1" fmla="*/ 0 h 13839"/>
                <a:gd name="connsiteX2" fmla="*/ 6983 w 6983"/>
                <a:gd name="connsiteY2" fmla="*/ 0 h 13839"/>
                <a:gd name="connsiteX3" fmla="*/ 0 w 6983"/>
                <a:gd name="connsiteY3" fmla="*/ 6983 h 13839"/>
                <a:gd name="connsiteX4" fmla="*/ 6983 w 6983"/>
                <a:gd name="connsiteY4" fmla="*/ 13840 h 13839"/>
                <a:gd name="connsiteX5" fmla="*/ 6983 w 6983"/>
                <a:gd name="connsiteY5" fmla="*/ 13840 h 13839"/>
                <a:gd name="connsiteX6" fmla="*/ 0 w 698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83" h="13839">
                  <a:moveTo>
                    <a:pt x="0" y="6983"/>
                  </a:moveTo>
                  <a:cubicBezTo>
                    <a:pt x="0" y="3126"/>
                    <a:pt x="3123" y="0"/>
                    <a:pt x="698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6983" y="13840"/>
                  </a:lnTo>
                  <a:cubicBezTo>
                    <a:pt x="3174" y="13840"/>
                    <a:pt x="64" y="10790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5314B728-9C88-4AE2-92A0-1C6649759756}"/>
                </a:ext>
              </a:extLst>
            </p:cNvPr>
            <p:cNvSpPr/>
            <p:nvPr/>
          </p:nvSpPr>
          <p:spPr>
            <a:xfrm>
              <a:off x="9776453" y="6436887"/>
              <a:ext cx="13839" cy="6856"/>
            </a:xfrm>
            <a:custGeom>
              <a:avLst/>
              <a:gdLst>
                <a:gd name="connsiteX0" fmla="*/ 6856 w 13839"/>
                <a:gd name="connsiteY0" fmla="*/ 6729 h 6856"/>
                <a:gd name="connsiteX1" fmla="*/ 0 w 13839"/>
                <a:gd name="connsiteY1" fmla="*/ 0 h 6856"/>
                <a:gd name="connsiteX2" fmla="*/ 0 w 13839"/>
                <a:gd name="connsiteY2" fmla="*/ 0 h 6856"/>
                <a:gd name="connsiteX3" fmla="*/ 6856 w 13839"/>
                <a:gd name="connsiteY3" fmla="*/ 6856 h 6856"/>
                <a:gd name="connsiteX4" fmla="*/ 13840 w 13839"/>
                <a:gd name="connsiteY4" fmla="*/ 0 h 6856"/>
                <a:gd name="connsiteX5" fmla="*/ 13840 w 13839"/>
                <a:gd name="connsiteY5" fmla="*/ 0 h 6856"/>
                <a:gd name="connsiteX6" fmla="*/ 6856 w 13839"/>
                <a:gd name="connsiteY6" fmla="*/ 6729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856">
                  <a:moveTo>
                    <a:pt x="6856" y="6729"/>
                  </a:moveTo>
                  <a:cubicBezTo>
                    <a:pt x="3123" y="6729"/>
                    <a:pt x="64" y="3733"/>
                    <a:pt x="0" y="0"/>
                  </a:cubicBezTo>
                  <a:lnTo>
                    <a:pt x="0" y="0"/>
                  </a:lnTo>
                  <a:cubicBezTo>
                    <a:pt x="0" y="3784"/>
                    <a:pt x="3073" y="6856"/>
                    <a:pt x="6856" y="6856"/>
                  </a:cubicBezTo>
                  <a:cubicBezTo>
                    <a:pt x="10666" y="6856"/>
                    <a:pt x="13776" y="3809"/>
                    <a:pt x="13840" y="0"/>
                  </a:cubicBezTo>
                  <a:lnTo>
                    <a:pt x="13840" y="0"/>
                  </a:lnTo>
                  <a:cubicBezTo>
                    <a:pt x="13699" y="3758"/>
                    <a:pt x="10614" y="6729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A7948432-DE28-41F4-B930-BA157D8A4870}"/>
                </a:ext>
              </a:extLst>
            </p:cNvPr>
            <p:cNvSpPr/>
            <p:nvPr/>
          </p:nvSpPr>
          <p:spPr>
            <a:xfrm>
              <a:off x="9776453" y="6428761"/>
              <a:ext cx="13839" cy="14982"/>
            </a:xfrm>
            <a:custGeom>
              <a:avLst/>
              <a:gdLst>
                <a:gd name="connsiteX0" fmla="*/ 6856 w 13839"/>
                <a:gd name="connsiteY0" fmla="*/ 0 h 14982"/>
                <a:gd name="connsiteX1" fmla="*/ 0 w 13839"/>
                <a:gd name="connsiteY1" fmla="*/ 6856 h 14982"/>
                <a:gd name="connsiteX2" fmla="*/ 0 w 13839"/>
                <a:gd name="connsiteY2" fmla="*/ 6983 h 14982"/>
                <a:gd name="connsiteX3" fmla="*/ 0 w 13839"/>
                <a:gd name="connsiteY3" fmla="*/ 8126 h 14982"/>
                <a:gd name="connsiteX4" fmla="*/ 6856 w 13839"/>
                <a:gd name="connsiteY4" fmla="*/ 14982 h 14982"/>
                <a:gd name="connsiteX5" fmla="*/ 13840 w 13839"/>
                <a:gd name="connsiteY5" fmla="*/ 8126 h 14982"/>
                <a:gd name="connsiteX6" fmla="*/ 13840 w 13839"/>
                <a:gd name="connsiteY6" fmla="*/ 7110 h 14982"/>
                <a:gd name="connsiteX7" fmla="*/ 12443 w 13839"/>
                <a:gd name="connsiteY7" fmla="*/ 3174 h 14982"/>
                <a:gd name="connsiteX8" fmla="*/ 10919 w 13839"/>
                <a:gd name="connsiteY8" fmla="*/ 1651 h 14982"/>
                <a:gd name="connsiteX9" fmla="*/ 6856 w 13839"/>
                <a:gd name="connsiteY9" fmla="*/ 0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9" h="1498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lnTo>
                    <a:pt x="0" y="8126"/>
                  </a:lnTo>
                  <a:cubicBezTo>
                    <a:pt x="0" y="11910"/>
                    <a:pt x="3073" y="14982"/>
                    <a:pt x="6856" y="14982"/>
                  </a:cubicBezTo>
                  <a:cubicBezTo>
                    <a:pt x="10666" y="14982"/>
                    <a:pt x="13776" y="11935"/>
                    <a:pt x="13840" y="8126"/>
                  </a:cubicBezTo>
                  <a:lnTo>
                    <a:pt x="13840" y="7110"/>
                  </a:lnTo>
                  <a:cubicBezTo>
                    <a:pt x="13789" y="5688"/>
                    <a:pt x="13293" y="4317"/>
                    <a:pt x="12443" y="3174"/>
                  </a:cubicBezTo>
                  <a:cubicBezTo>
                    <a:pt x="12036" y="2577"/>
                    <a:pt x="11516" y="2057"/>
                    <a:pt x="10919" y="1651"/>
                  </a:cubicBezTo>
                  <a:cubicBezTo>
                    <a:pt x="9789" y="660"/>
                    <a:pt x="8355" y="76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46D9DD7C-FB3B-4BB6-BDC5-5E763EF51851}"/>
                </a:ext>
              </a:extLst>
            </p:cNvPr>
            <p:cNvSpPr/>
            <p:nvPr/>
          </p:nvSpPr>
          <p:spPr>
            <a:xfrm>
              <a:off x="10071524" y="6113120"/>
              <a:ext cx="1270" cy="3682"/>
            </a:xfrm>
            <a:custGeom>
              <a:avLst/>
              <a:gdLst>
                <a:gd name="connsiteX0" fmla="*/ 0 w 1270"/>
                <a:gd name="connsiteY0" fmla="*/ 3682 h 3682"/>
                <a:gd name="connsiteX1" fmla="*/ 1270 w 1270"/>
                <a:gd name="connsiteY1" fmla="*/ 3682 h 3682"/>
                <a:gd name="connsiteX2" fmla="*/ 1270 w 1270"/>
                <a:gd name="connsiteY2" fmla="*/ 0 h 3682"/>
                <a:gd name="connsiteX3" fmla="*/ 0 w 1270"/>
                <a:gd name="connsiteY3" fmla="*/ 3682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3682">
                  <a:moveTo>
                    <a:pt x="0" y="3682"/>
                  </a:moveTo>
                  <a:lnTo>
                    <a:pt x="1270" y="3682"/>
                  </a:lnTo>
                  <a:lnTo>
                    <a:pt x="1270" y="0"/>
                  </a:lnTo>
                  <a:cubicBezTo>
                    <a:pt x="1231" y="1333"/>
                    <a:pt x="787" y="2616"/>
                    <a:pt x="0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C49FAC61-E713-4A3B-B167-D7B32378B2BF}"/>
                </a:ext>
              </a:extLst>
            </p:cNvPr>
            <p:cNvSpPr/>
            <p:nvPr/>
          </p:nvSpPr>
          <p:spPr>
            <a:xfrm>
              <a:off x="10058954" y="6113120"/>
              <a:ext cx="1143" cy="3682"/>
            </a:xfrm>
            <a:custGeom>
              <a:avLst/>
              <a:gdLst>
                <a:gd name="connsiteX0" fmla="*/ 0 w 1143"/>
                <a:gd name="connsiteY0" fmla="*/ 0 h 3682"/>
                <a:gd name="connsiteX1" fmla="*/ 0 w 1143"/>
                <a:gd name="connsiteY1" fmla="*/ 3682 h 3682"/>
                <a:gd name="connsiteX2" fmla="*/ 1143 w 1143"/>
                <a:gd name="connsiteY2" fmla="*/ 3682 h 3682"/>
                <a:gd name="connsiteX3" fmla="*/ 0 w 1143"/>
                <a:gd name="connsiteY3" fmla="*/ 0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3682">
                  <a:moveTo>
                    <a:pt x="0" y="0"/>
                  </a:moveTo>
                  <a:lnTo>
                    <a:pt x="0" y="3682"/>
                  </a:lnTo>
                  <a:lnTo>
                    <a:pt x="1143" y="3682"/>
                  </a:lnTo>
                  <a:cubicBezTo>
                    <a:pt x="444" y="2577"/>
                    <a:pt x="51" y="1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DE9AAC37-875C-4C3C-812E-359BE4189738}"/>
                </a:ext>
              </a:extLst>
            </p:cNvPr>
            <p:cNvSpPr/>
            <p:nvPr/>
          </p:nvSpPr>
          <p:spPr>
            <a:xfrm>
              <a:off x="9776453" y="5784528"/>
              <a:ext cx="13839" cy="204544"/>
            </a:xfrm>
            <a:custGeom>
              <a:avLst/>
              <a:gdLst>
                <a:gd name="connsiteX0" fmla="*/ 6856 w 13839"/>
                <a:gd name="connsiteY0" fmla="*/ 204545 h 204544"/>
                <a:gd name="connsiteX1" fmla="*/ 13840 w 13839"/>
                <a:gd name="connsiteY1" fmla="*/ 197688 h 204544"/>
                <a:gd name="connsiteX2" fmla="*/ 13840 w 13839"/>
                <a:gd name="connsiteY2" fmla="*/ 0 h 204544"/>
                <a:gd name="connsiteX3" fmla="*/ 6856 w 13839"/>
                <a:gd name="connsiteY3" fmla="*/ 6983 h 204544"/>
                <a:gd name="connsiteX4" fmla="*/ 0 w 13839"/>
                <a:gd name="connsiteY4" fmla="*/ 0 h 204544"/>
                <a:gd name="connsiteX5" fmla="*/ 0 w 13839"/>
                <a:gd name="connsiteY5" fmla="*/ 197688 h 204544"/>
                <a:gd name="connsiteX6" fmla="*/ 6856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856" y="204545"/>
                  </a:moveTo>
                  <a:cubicBezTo>
                    <a:pt x="10666" y="204545"/>
                    <a:pt x="13776" y="201495"/>
                    <a:pt x="13840" y="197688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197688"/>
                  </a:lnTo>
                  <a:cubicBezTo>
                    <a:pt x="0" y="201475"/>
                    <a:pt x="3073" y="204545"/>
                    <a:pt x="6856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A5BDF6C-1745-4DBE-B5FF-DC8277F7CEF9}"/>
                </a:ext>
              </a:extLst>
            </p:cNvPr>
            <p:cNvSpPr/>
            <p:nvPr/>
          </p:nvSpPr>
          <p:spPr>
            <a:xfrm>
              <a:off x="10199380" y="6112358"/>
              <a:ext cx="13458" cy="4443"/>
            </a:xfrm>
            <a:custGeom>
              <a:avLst/>
              <a:gdLst>
                <a:gd name="connsiteX0" fmla="*/ 0 w 13458"/>
                <a:gd name="connsiteY0" fmla="*/ 4444 h 4443"/>
                <a:gd name="connsiteX1" fmla="*/ 7110 w 13458"/>
                <a:gd name="connsiteY1" fmla="*/ 4444 h 4443"/>
                <a:gd name="connsiteX2" fmla="*/ 13458 w 13458"/>
                <a:gd name="connsiteY2" fmla="*/ 0 h 4443"/>
                <a:gd name="connsiteX3" fmla="*/ 6348 w 13458"/>
                <a:gd name="connsiteY3" fmla="*/ 0 h 4443"/>
                <a:gd name="connsiteX4" fmla="*/ 0 w 13458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58" h="4443">
                  <a:moveTo>
                    <a:pt x="0" y="4444"/>
                  </a:moveTo>
                  <a:lnTo>
                    <a:pt x="7110" y="4444"/>
                  </a:lnTo>
                  <a:cubicBezTo>
                    <a:pt x="8075" y="1765"/>
                    <a:pt x="10614" y="-13"/>
                    <a:pt x="13458" y="0"/>
                  </a:cubicBezTo>
                  <a:lnTo>
                    <a:pt x="6348" y="0"/>
                  </a:lnTo>
                  <a:cubicBezTo>
                    <a:pt x="3504" y="-13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137DB53E-7387-4322-9C70-FA1DAA60D566}"/>
                </a:ext>
              </a:extLst>
            </p:cNvPr>
            <p:cNvSpPr/>
            <p:nvPr/>
          </p:nvSpPr>
          <p:spPr>
            <a:xfrm>
              <a:off x="10206490" y="6112358"/>
              <a:ext cx="71355" cy="4444"/>
            </a:xfrm>
            <a:custGeom>
              <a:avLst/>
              <a:gdLst>
                <a:gd name="connsiteX0" fmla="*/ 0 w 71355"/>
                <a:gd name="connsiteY0" fmla="*/ 4444 h 4444"/>
                <a:gd name="connsiteX1" fmla="*/ 71355 w 71355"/>
                <a:gd name="connsiteY1" fmla="*/ 4444 h 4444"/>
                <a:gd name="connsiteX2" fmla="*/ 64880 w 71355"/>
                <a:gd name="connsiteY2" fmla="*/ 0 h 4444"/>
                <a:gd name="connsiteX3" fmla="*/ 6348 w 71355"/>
                <a:gd name="connsiteY3" fmla="*/ 0 h 4444"/>
                <a:gd name="connsiteX4" fmla="*/ 0 w 71355"/>
                <a:gd name="connsiteY4" fmla="*/ 4444 h 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444">
                  <a:moveTo>
                    <a:pt x="0" y="4444"/>
                  </a:moveTo>
                  <a:lnTo>
                    <a:pt x="71355" y="4444"/>
                  </a:lnTo>
                  <a:cubicBezTo>
                    <a:pt x="70339" y="1752"/>
                    <a:pt x="67762" y="-25"/>
                    <a:pt x="64880" y="0"/>
                  </a:cubicBezTo>
                  <a:lnTo>
                    <a:pt x="6348" y="0"/>
                  </a:lnTo>
                  <a:cubicBezTo>
                    <a:pt x="3504" y="-12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663F433A-AB0F-4399-8322-EBA0062E2F4C}"/>
                </a:ext>
              </a:extLst>
            </p:cNvPr>
            <p:cNvSpPr/>
            <p:nvPr/>
          </p:nvSpPr>
          <p:spPr>
            <a:xfrm>
              <a:off x="10198872" y="5777672"/>
              <a:ext cx="13966" cy="13839"/>
            </a:xfrm>
            <a:custGeom>
              <a:avLst/>
              <a:gdLst>
                <a:gd name="connsiteX0" fmla="*/ 0 w 13966"/>
                <a:gd name="connsiteY0" fmla="*/ 6856 h 13839"/>
                <a:gd name="connsiteX1" fmla="*/ 6856 w 13966"/>
                <a:gd name="connsiteY1" fmla="*/ 13839 h 13839"/>
                <a:gd name="connsiteX2" fmla="*/ 13966 w 13966"/>
                <a:gd name="connsiteY2" fmla="*/ 13839 h 13839"/>
                <a:gd name="connsiteX3" fmla="*/ 7110 w 13966"/>
                <a:gd name="connsiteY3" fmla="*/ 6856 h 13839"/>
                <a:gd name="connsiteX4" fmla="*/ 13966 w 13966"/>
                <a:gd name="connsiteY4" fmla="*/ 0 h 13839"/>
                <a:gd name="connsiteX5" fmla="*/ 6856 w 13966"/>
                <a:gd name="connsiteY5" fmla="*/ 0 h 13839"/>
                <a:gd name="connsiteX6" fmla="*/ 0 w 1396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66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3966" y="13839"/>
                  </a:lnTo>
                  <a:cubicBezTo>
                    <a:pt x="10157" y="13770"/>
                    <a:pt x="7110" y="10664"/>
                    <a:pt x="7110" y="6856"/>
                  </a:cubicBezTo>
                  <a:cubicBezTo>
                    <a:pt x="7110" y="3070"/>
                    <a:pt x="10183" y="0"/>
                    <a:pt x="1396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BF82DBB8-5BE2-4148-A9C2-7A163BB4361E}"/>
                </a:ext>
              </a:extLst>
            </p:cNvPr>
            <p:cNvSpPr/>
            <p:nvPr/>
          </p:nvSpPr>
          <p:spPr>
            <a:xfrm>
              <a:off x="10205982" y="5779319"/>
              <a:ext cx="47739" cy="12191"/>
            </a:xfrm>
            <a:custGeom>
              <a:avLst/>
              <a:gdLst>
                <a:gd name="connsiteX0" fmla="*/ 0 w 47739"/>
                <a:gd name="connsiteY0" fmla="*/ 5209 h 12191"/>
                <a:gd name="connsiteX1" fmla="*/ 6856 w 47739"/>
                <a:gd name="connsiteY1" fmla="*/ 12192 h 12191"/>
                <a:gd name="connsiteX2" fmla="*/ 40883 w 47739"/>
                <a:gd name="connsiteY2" fmla="*/ 12192 h 12191"/>
                <a:gd name="connsiteX3" fmla="*/ 47740 w 47739"/>
                <a:gd name="connsiteY3" fmla="*/ 5209 h 12191"/>
                <a:gd name="connsiteX4" fmla="*/ 46215 w 47739"/>
                <a:gd name="connsiteY4" fmla="*/ 1019 h 12191"/>
                <a:gd name="connsiteX5" fmla="*/ 45200 w 47739"/>
                <a:gd name="connsiteY5" fmla="*/ 3 h 12191"/>
                <a:gd name="connsiteX6" fmla="*/ 44184 w 47739"/>
                <a:gd name="connsiteY6" fmla="*/ 3 h 12191"/>
                <a:gd name="connsiteX7" fmla="*/ 43041 w 47739"/>
                <a:gd name="connsiteY7" fmla="*/ 3 h 12191"/>
                <a:gd name="connsiteX8" fmla="*/ 41645 w 47739"/>
                <a:gd name="connsiteY8" fmla="*/ 3 h 12191"/>
                <a:gd name="connsiteX9" fmla="*/ 6856 w 47739"/>
                <a:gd name="connsiteY9" fmla="*/ 3 h 12191"/>
                <a:gd name="connsiteX10" fmla="*/ 0 w 47739"/>
                <a:gd name="connsiteY10" fmla="*/ 5209 h 1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739" h="12191">
                  <a:moveTo>
                    <a:pt x="0" y="5209"/>
                  </a:moveTo>
                  <a:cubicBezTo>
                    <a:pt x="0" y="9016"/>
                    <a:pt x="3047" y="12123"/>
                    <a:pt x="6856" y="12192"/>
                  </a:cubicBezTo>
                  <a:lnTo>
                    <a:pt x="40883" y="12192"/>
                  </a:lnTo>
                  <a:cubicBezTo>
                    <a:pt x="44692" y="12122"/>
                    <a:pt x="47740" y="9016"/>
                    <a:pt x="47740" y="5209"/>
                  </a:cubicBezTo>
                  <a:cubicBezTo>
                    <a:pt x="47676" y="3688"/>
                    <a:pt x="47143" y="2225"/>
                    <a:pt x="46215" y="1019"/>
                  </a:cubicBezTo>
                  <a:cubicBezTo>
                    <a:pt x="45911" y="649"/>
                    <a:pt x="45568" y="309"/>
                    <a:pt x="45200" y="3"/>
                  </a:cubicBezTo>
                  <a:lnTo>
                    <a:pt x="44184" y="3"/>
                  </a:lnTo>
                  <a:lnTo>
                    <a:pt x="43041" y="3"/>
                  </a:lnTo>
                  <a:lnTo>
                    <a:pt x="41645" y="3"/>
                  </a:lnTo>
                  <a:lnTo>
                    <a:pt x="6856" y="3"/>
                  </a:lnTo>
                  <a:cubicBezTo>
                    <a:pt x="3631" y="-91"/>
                    <a:pt x="774" y="2076"/>
                    <a:pt x="0" y="52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1A3BFFFC-8C19-4B89-AA0C-FC9FB48A07A4}"/>
                </a:ext>
              </a:extLst>
            </p:cNvPr>
            <p:cNvSpPr/>
            <p:nvPr/>
          </p:nvSpPr>
          <p:spPr>
            <a:xfrm>
              <a:off x="11321102" y="6501260"/>
              <a:ext cx="13743" cy="7491"/>
            </a:xfrm>
            <a:custGeom>
              <a:avLst/>
              <a:gdLst>
                <a:gd name="connsiteX0" fmla="*/ 6887 w 13743"/>
                <a:gd name="connsiteY0" fmla="*/ 7491 h 7491"/>
                <a:gd name="connsiteX1" fmla="*/ 13743 w 13743"/>
                <a:gd name="connsiteY1" fmla="*/ 635 h 7491"/>
                <a:gd name="connsiteX2" fmla="*/ 13743 w 13743"/>
                <a:gd name="connsiteY2" fmla="*/ 0 h 7491"/>
                <a:gd name="connsiteX3" fmla="*/ 6887 w 13743"/>
                <a:gd name="connsiteY3" fmla="*/ 6856 h 7491"/>
                <a:gd name="connsiteX4" fmla="*/ 31 w 13743"/>
                <a:gd name="connsiteY4" fmla="*/ 0 h 7491"/>
                <a:gd name="connsiteX5" fmla="*/ 31 w 13743"/>
                <a:gd name="connsiteY5" fmla="*/ 0 h 7491"/>
                <a:gd name="connsiteX6" fmla="*/ 31 w 13743"/>
                <a:gd name="connsiteY6" fmla="*/ 0 h 7491"/>
                <a:gd name="connsiteX7" fmla="*/ 6227 w 13743"/>
                <a:gd name="connsiteY7" fmla="*/ 7466 h 7491"/>
                <a:gd name="connsiteX8" fmla="*/ 6887 w 13743"/>
                <a:gd name="connsiteY8" fmla="*/ 7491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43" h="7491">
                  <a:moveTo>
                    <a:pt x="6887" y="7491"/>
                  </a:moveTo>
                  <a:cubicBezTo>
                    <a:pt x="10671" y="7491"/>
                    <a:pt x="13743" y="4418"/>
                    <a:pt x="13743" y="635"/>
                  </a:cubicBezTo>
                  <a:lnTo>
                    <a:pt x="13743" y="0"/>
                  </a:lnTo>
                  <a:cubicBezTo>
                    <a:pt x="13743" y="3783"/>
                    <a:pt x="10671" y="6856"/>
                    <a:pt x="6887" y="6856"/>
                  </a:cubicBezTo>
                  <a:cubicBezTo>
                    <a:pt x="3103" y="6856"/>
                    <a:pt x="31" y="3783"/>
                    <a:pt x="31" y="0"/>
                  </a:cubicBezTo>
                  <a:lnTo>
                    <a:pt x="31" y="0"/>
                  </a:lnTo>
                  <a:lnTo>
                    <a:pt x="31" y="0"/>
                  </a:lnTo>
                  <a:cubicBezTo>
                    <a:pt x="-324" y="3771"/>
                    <a:pt x="2456" y="7110"/>
                    <a:pt x="6227" y="7466"/>
                  </a:cubicBezTo>
                  <a:cubicBezTo>
                    <a:pt x="6442" y="7478"/>
                    <a:pt x="6659" y="7491"/>
                    <a:pt x="6887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83E2B7C5-3070-41FE-A648-2BE10682592A}"/>
                </a:ext>
              </a:extLst>
            </p:cNvPr>
            <p:cNvSpPr/>
            <p:nvPr/>
          </p:nvSpPr>
          <p:spPr>
            <a:xfrm>
              <a:off x="10035466" y="6239452"/>
              <a:ext cx="13838" cy="204290"/>
            </a:xfrm>
            <a:custGeom>
              <a:avLst/>
              <a:gdLst>
                <a:gd name="connsiteX0" fmla="*/ 6856 w 13838"/>
                <a:gd name="connsiteY0" fmla="*/ 6983 h 204290"/>
                <a:gd name="connsiteX1" fmla="*/ 0 w 13838"/>
                <a:gd name="connsiteY1" fmla="*/ 127 h 204290"/>
                <a:gd name="connsiteX2" fmla="*/ 0 w 13838"/>
                <a:gd name="connsiteY2" fmla="*/ 127 h 204290"/>
                <a:gd name="connsiteX3" fmla="*/ 0 w 13838"/>
                <a:gd name="connsiteY3" fmla="*/ 197435 h 204290"/>
                <a:gd name="connsiteX4" fmla="*/ 6856 w 13838"/>
                <a:gd name="connsiteY4" fmla="*/ 204291 h 204290"/>
                <a:gd name="connsiteX5" fmla="*/ 13839 w 13838"/>
                <a:gd name="connsiteY5" fmla="*/ 197435 h 204290"/>
                <a:gd name="connsiteX6" fmla="*/ 13839 w 13838"/>
                <a:gd name="connsiteY6" fmla="*/ 0 h 204290"/>
                <a:gd name="connsiteX7" fmla="*/ 6856 w 13838"/>
                <a:gd name="connsiteY7" fmla="*/ 6983 h 20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204290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127"/>
                  </a:lnTo>
                  <a:lnTo>
                    <a:pt x="0" y="197435"/>
                  </a:lnTo>
                  <a:cubicBezTo>
                    <a:pt x="0" y="201218"/>
                    <a:pt x="3073" y="204291"/>
                    <a:pt x="6856" y="204291"/>
                  </a:cubicBezTo>
                  <a:cubicBezTo>
                    <a:pt x="10665" y="204291"/>
                    <a:pt x="13775" y="201244"/>
                    <a:pt x="13839" y="1974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62A00702-AB86-4C12-B318-78F88E214B1D}"/>
                </a:ext>
              </a:extLst>
            </p:cNvPr>
            <p:cNvSpPr/>
            <p:nvPr/>
          </p:nvSpPr>
          <p:spPr>
            <a:xfrm>
              <a:off x="10035466" y="6231326"/>
              <a:ext cx="13838" cy="14982"/>
            </a:xfrm>
            <a:custGeom>
              <a:avLst/>
              <a:gdLst>
                <a:gd name="connsiteX0" fmla="*/ 0 w 13838"/>
                <a:gd name="connsiteY0" fmla="*/ 8126 h 14982"/>
                <a:gd name="connsiteX1" fmla="*/ 6856 w 13838"/>
                <a:gd name="connsiteY1" fmla="*/ 14982 h 14982"/>
                <a:gd name="connsiteX2" fmla="*/ 13839 w 13838"/>
                <a:gd name="connsiteY2" fmla="*/ 8126 h 14982"/>
                <a:gd name="connsiteX3" fmla="*/ 13839 w 13838"/>
                <a:gd name="connsiteY3" fmla="*/ 6983 h 14982"/>
                <a:gd name="connsiteX4" fmla="*/ 6856 w 13838"/>
                <a:gd name="connsiteY4" fmla="*/ 0 h 14982"/>
                <a:gd name="connsiteX5" fmla="*/ 253 w 13838"/>
                <a:gd name="connsiteY5" fmla="*/ 5714 h 14982"/>
                <a:gd name="connsiteX6" fmla="*/ 253 w 13838"/>
                <a:gd name="connsiteY6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4982">
                  <a:moveTo>
                    <a:pt x="0" y="8126"/>
                  </a:moveTo>
                  <a:cubicBezTo>
                    <a:pt x="0" y="11910"/>
                    <a:pt x="3073" y="14982"/>
                    <a:pt x="6856" y="14982"/>
                  </a:cubicBezTo>
                  <a:cubicBezTo>
                    <a:pt x="10665" y="14982"/>
                    <a:pt x="13775" y="11935"/>
                    <a:pt x="13839" y="8126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568" y="76"/>
                    <a:pt x="800" y="2476"/>
                    <a:pt x="253" y="5714"/>
                  </a:cubicBezTo>
                  <a:cubicBezTo>
                    <a:pt x="177" y="6133"/>
                    <a:pt x="177" y="6564"/>
                    <a:pt x="25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57D69AC3-7E55-46EC-9D0F-2FE7E589C78E}"/>
                </a:ext>
              </a:extLst>
            </p:cNvPr>
            <p:cNvSpPr/>
            <p:nvPr/>
          </p:nvSpPr>
          <p:spPr>
            <a:xfrm>
              <a:off x="10480526" y="6429904"/>
              <a:ext cx="320803" cy="13839"/>
            </a:xfrm>
            <a:custGeom>
              <a:avLst/>
              <a:gdLst>
                <a:gd name="connsiteX0" fmla="*/ 313948 w 320803"/>
                <a:gd name="connsiteY0" fmla="*/ 6983 h 13839"/>
                <a:gd name="connsiteX1" fmla="*/ 320804 w 320803"/>
                <a:gd name="connsiteY1" fmla="*/ 0 h 13839"/>
                <a:gd name="connsiteX2" fmla="*/ 6942 w 320803"/>
                <a:gd name="connsiteY2" fmla="*/ 0 h 13839"/>
                <a:gd name="connsiteX3" fmla="*/ 86 w 320803"/>
                <a:gd name="connsiteY3" fmla="*/ 6983 h 13839"/>
                <a:gd name="connsiteX4" fmla="*/ 86 w 320803"/>
                <a:gd name="connsiteY4" fmla="*/ 9269 h 13839"/>
                <a:gd name="connsiteX5" fmla="*/ 86 w 320803"/>
                <a:gd name="connsiteY5" fmla="*/ 9903 h 13839"/>
                <a:gd name="connsiteX6" fmla="*/ 6307 w 320803"/>
                <a:gd name="connsiteY6" fmla="*/ 13839 h 13839"/>
                <a:gd name="connsiteX7" fmla="*/ 319662 w 320803"/>
                <a:gd name="connsiteY7" fmla="*/ 13839 h 13839"/>
                <a:gd name="connsiteX8" fmla="*/ 313948 w 320803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0803" h="13839">
                  <a:moveTo>
                    <a:pt x="313948" y="6983"/>
                  </a:moveTo>
                  <a:cubicBezTo>
                    <a:pt x="313948" y="3174"/>
                    <a:pt x="316995" y="64"/>
                    <a:pt x="320804" y="0"/>
                  </a:cubicBezTo>
                  <a:lnTo>
                    <a:pt x="6942" y="0"/>
                  </a:lnTo>
                  <a:cubicBezTo>
                    <a:pt x="3133" y="64"/>
                    <a:pt x="86" y="3174"/>
                    <a:pt x="86" y="6983"/>
                  </a:cubicBezTo>
                  <a:cubicBezTo>
                    <a:pt x="-29" y="7745"/>
                    <a:pt x="-29" y="8507"/>
                    <a:pt x="86" y="9269"/>
                  </a:cubicBezTo>
                  <a:lnTo>
                    <a:pt x="86" y="9903"/>
                  </a:lnTo>
                  <a:cubicBezTo>
                    <a:pt x="1241" y="12290"/>
                    <a:pt x="3654" y="13814"/>
                    <a:pt x="6307" y="13839"/>
                  </a:cubicBezTo>
                  <a:lnTo>
                    <a:pt x="319662" y="13839"/>
                  </a:lnTo>
                  <a:cubicBezTo>
                    <a:pt x="316322" y="13281"/>
                    <a:pt x="313898" y="10361"/>
                    <a:pt x="3139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FB4137D5-E321-4B90-98BF-0C6655840C56}"/>
                </a:ext>
              </a:extLst>
            </p:cNvPr>
            <p:cNvSpPr/>
            <p:nvPr/>
          </p:nvSpPr>
          <p:spPr>
            <a:xfrm>
              <a:off x="10794474" y="6429904"/>
              <a:ext cx="10665" cy="13839"/>
            </a:xfrm>
            <a:custGeom>
              <a:avLst/>
              <a:gdLst>
                <a:gd name="connsiteX0" fmla="*/ 3809 w 10665"/>
                <a:gd name="connsiteY0" fmla="*/ 6983 h 13839"/>
                <a:gd name="connsiteX1" fmla="*/ 10666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983 h 13839"/>
                <a:gd name="connsiteX4" fmla="*/ 6856 w 10665"/>
                <a:gd name="connsiteY4" fmla="*/ 13839 h 13839"/>
                <a:gd name="connsiteX5" fmla="*/ 10666 w 10665"/>
                <a:gd name="connsiteY5" fmla="*/ 13839 h 13839"/>
                <a:gd name="connsiteX6" fmla="*/ 3809 w 1066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983"/>
                  </a:moveTo>
                  <a:cubicBezTo>
                    <a:pt x="3809" y="3174"/>
                    <a:pt x="6856" y="64"/>
                    <a:pt x="1066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10666" y="13839"/>
                  </a:lnTo>
                  <a:cubicBezTo>
                    <a:pt x="6882" y="13839"/>
                    <a:pt x="3809" y="10767"/>
                    <a:pt x="38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6CC788BE-0889-4B85-8493-EB62D06DE00A}"/>
                </a:ext>
              </a:extLst>
            </p:cNvPr>
            <p:cNvSpPr/>
            <p:nvPr/>
          </p:nvSpPr>
          <p:spPr>
            <a:xfrm>
              <a:off x="10798029" y="6429904"/>
              <a:ext cx="201369" cy="13839"/>
            </a:xfrm>
            <a:custGeom>
              <a:avLst/>
              <a:gdLst>
                <a:gd name="connsiteX0" fmla="*/ 194513 w 201369"/>
                <a:gd name="connsiteY0" fmla="*/ 6983 h 13839"/>
                <a:gd name="connsiteX1" fmla="*/ 201369 w 201369"/>
                <a:gd name="connsiteY1" fmla="*/ 0 h 13839"/>
                <a:gd name="connsiteX2" fmla="*/ 6856 w 201369"/>
                <a:gd name="connsiteY2" fmla="*/ 0 h 13839"/>
                <a:gd name="connsiteX3" fmla="*/ 0 w 201369"/>
                <a:gd name="connsiteY3" fmla="*/ 6983 h 13839"/>
                <a:gd name="connsiteX4" fmla="*/ 6856 w 201369"/>
                <a:gd name="connsiteY4" fmla="*/ 13839 h 13839"/>
                <a:gd name="connsiteX5" fmla="*/ 201115 w 201369"/>
                <a:gd name="connsiteY5" fmla="*/ 13839 h 13839"/>
                <a:gd name="connsiteX6" fmla="*/ 194513 w 20136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369" h="13839">
                  <a:moveTo>
                    <a:pt x="194513" y="6983"/>
                  </a:moveTo>
                  <a:cubicBezTo>
                    <a:pt x="194513" y="3174"/>
                    <a:pt x="197561" y="64"/>
                    <a:pt x="201369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201115" y="13839"/>
                  </a:lnTo>
                  <a:cubicBezTo>
                    <a:pt x="197433" y="13700"/>
                    <a:pt x="194513" y="10678"/>
                    <a:pt x="19451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D6D172C0-9B2D-4A6E-AC1A-5DF3EBF226BD}"/>
                </a:ext>
              </a:extLst>
            </p:cNvPr>
            <p:cNvSpPr/>
            <p:nvPr/>
          </p:nvSpPr>
          <p:spPr>
            <a:xfrm>
              <a:off x="10992542" y="6429904"/>
              <a:ext cx="98527" cy="13839"/>
            </a:xfrm>
            <a:custGeom>
              <a:avLst/>
              <a:gdLst>
                <a:gd name="connsiteX0" fmla="*/ 95479 w 98527"/>
                <a:gd name="connsiteY0" fmla="*/ 12316 h 13839"/>
                <a:gd name="connsiteX1" fmla="*/ 98526 w 98527"/>
                <a:gd name="connsiteY1" fmla="*/ 6856 h 13839"/>
                <a:gd name="connsiteX2" fmla="*/ 91924 w 98527"/>
                <a:gd name="connsiteY2" fmla="*/ 0 h 13839"/>
                <a:gd name="connsiteX3" fmla="*/ 91924 w 98527"/>
                <a:gd name="connsiteY3" fmla="*/ 0 h 13839"/>
                <a:gd name="connsiteX4" fmla="*/ 6856 w 98527"/>
                <a:gd name="connsiteY4" fmla="*/ 0 h 13839"/>
                <a:gd name="connsiteX5" fmla="*/ 0 w 98527"/>
                <a:gd name="connsiteY5" fmla="*/ 6983 h 13839"/>
                <a:gd name="connsiteX6" fmla="*/ 6856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31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316"/>
                  </a:moveTo>
                  <a:cubicBezTo>
                    <a:pt x="97345" y="11122"/>
                    <a:pt x="98488" y="9078"/>
                    <a:pt x="98526" y="6856"/>
                  </a:cubicBezTo>
                  <a:cubicBezTo>
                    <a:pt x="98602" y="3136"/>
                    <a:pt x="95644" y="76"/>
                    <a:pt x="91924" y="0"/>
                  </a:cubicBezTo>
                  <a:cubicBezTo>
                    <a:pt x="91924" y="0"/>
                    <a:pt x="91924" y="0"/>
                    <a:pt x="91924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lnTo>
                    <a:pt x="91670" y="13839"/>
                  </a:lnTo>
                  <a:cubicBezTo>
                    <a:pt x="93079" y="13776"/>
                    <a:pt x="94412" y="13243"/>
                    <a:pt x="95479" y="123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C013AE65-B4CB-4174-8AAE-783A7728A2D5}"/>
                </a:ext>
              </a:extLst>
            </p:cNvPr>
            <p:cNvSpPr/>
            <p:nvPr/>
          </p:nvSpPr>
          <p:spPr>
            <a:xfrm>
              <a:off x="9507918" y="5604615"/>
              <a:ext cx="52691" cy="13858"/>
            </a:xfrm>
            <a:custGeom>
              <a:avLst/>
              <a:gdLst>
                <a:gd name="connsiteX0" fmla="*/ 45327 w 52691"/>
                <a:gd name="connsiteY0" fmla="*/ 6983 h 13858"/>
                <a:gd name="connsiteX1" fmla="*/ 52184 w 52691"/>
                <a:gd name="connsiteY1" fmla="*/ 0 h 13858"/>
                <a:gd name="connsiteX2" fmla="*/ 6857 w 52691"/>
                <a:gd name="connsiteY2" fmla="*/ 0 h 13858"/>
                <a:gd name="connsiteX3" fmla="*/ 0 w 52691"/>
                <a:gd name="connsiteY3" fmla="*/ 6983 h 13858"/>
                <a:gd name="connsiteX4" fmla="*/ 6857 w 52691"/>
                <a:gd name="connsiteY4" fmla="*/ 13840 h 13858"/>
                <a:gd name="connsiteX5" fmla="*/ 52692 w 52691"/>
                <a:gd name="connsiteY5" fmla="*/ 13840 h 13858"/>
                <a:gd name="connsiteX6" fmla="*/ 45353 w 52691"/>
                <a:gd name="connsiteY6" fmla="*/ 7510 h 13858"/>
                <a:gd name="connsiteX7" fmla="*/ 45327 w 52691"/>
                <a:gd name="connsiteY7" fmla="*/ 6983 h 1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691" h="13858">
                  <a:moveTo>
                    <a:pt x="45327" y="6983"/>
                  </a:moveTo>
                  <a:cubicBezTo>
                    <a:pt x="45327" y="3176"/>
                    <a:pt x="48374" y="70"/>
                    <a:pt x="52184" y="0"/>
                  </a:cubicBezTo>
                  <a:lnTo>
                    <a:pt x="6857" y="0"/>
                  </a:lnTo>
                  <a:cubicBezTo>
                    <a:pt x="3048" y="70"/>
                    <a:pt x="0" y="3176"/>
                    <a:pt x="0" y="6983"/>
                  </a:cubicBezTo>
                  <a:cubicBezTo>
                    <a:pt x="0" y="10769"/>
                    <a:pt x="3073" y="13840"/>
                    <a:pt x="6857" y="13840"/>
                  </a:cubicBezTo>
                  <a:lnTo>
                    <a:pt x="52692" y="13840"/>
                  </a:lnTo>
                  <a:cubicBezTo>
                    <a:pt x="48921" y="14120"/>
                    <a:pt x="45632" y="11286"/>
                    <a:pt x="45353" y="7510"/>
                  </a:cubicBezTo>
                  <a:cubicBezTo>
                    <a:pt x="45327" y="7335"/>
                    <a:pt x="45327" y="7158"/>
                    <a:pt x="4532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62C0F749-441B-40D1-AC6D-9EEDC1DFAEE0}"/>
                </a:ext>
              </a:extLst>
            </p:cNvPr>
            <p:cNvSpPr/>
            <p:nvPr/>
          </p:nvSpPr>
          <p:spPr>
            <a:xfrm>
              <a:off x="8224155" y="5884070"/>
              <a:ext cx="13712" cy="980570"/>
            </a:xfrm>
            <a:custGeom>
              <a:avLst/>
              <a:gdLst>
                <a:gd name="connsiteX0" fmla="*/ 13713 w 13712"/>
                <a:gd name="connsiteY0" fmla="*/ 13713 h 980570"/>
                <a:gd name="connsiteX1" fmla="*/ 13713 w 13712"/>
                <a:gd name="connsiteY1" fmla="*/ 6856 h 980570"/>
                <a:gd name="connsiteX2" fmla="*/ 6857 w 13712"/>
                <a:gd name="connsiteY2" fmla="*/ 0 h 980570"/>
                <a:gd name="connsiteX3" fmla="*/ 0 w 13712"/>
                <a:gd name="connsiteY3" fmla="*/ 6856 h 980570"/>
                <a:gd name="connsiteX4" fmla="*/ 0 w 13712"/>
                <a:gd name="connsiteY4" fmla="*/ 980570 h 980570"/>
                <a:gd name="connsiteX5" fmla="*/ 13713 w 13712"/>
                <a:gd name="connsiteY5" fmla="*/ 980570 h 980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980570">
                  <a:moveTo>
                    <a:pt x="13713" y="13713"/>
                  </a:move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980570"/>
                  </a:lnTo>
                  <a:lnTo>
                    <a:pt x="13713" y="9805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BA251985-2C52-4150-AD6E-46FBD0228694}"/>
                </a:ext>
              </a:extLst>
            </p:cNvPr>
            <p:cNvSpPr/>
            <p:nvPr/>
          </p:nvSpPr>
          <p:spPr>
            <a:xfrm>
              <a:off x="12176080" y="6501640"/>
              <a:ext cx="47" cy="1777"/>
            </a:xfrm>
            <a:custGeom>
              <a:avLst/>
              <a:gdLst>
                <a:gd name="connsiteX0" fmla="*/ 48 w 47"/>
                <a:gd name="connsiteY0" fmla="*/ 1778 h 1777"/>
                <a:gd name="connsiteX1" fmla="*/ 48 w 47"/>
                <a:gd name="connsiteY1" fmla="*/ 1778 h 1777"/>
                <a:gd name="connsiteX2" fmla="*/ 48 w 47"/>
                <a:gd name="connsiteY2" fmla="*/ 0 h 1777"/>
                <a:gd name="connsiteX3" fmla="*/ 48 w 47"/>
                <a:gd name="connsiteY3" fmla="*/ 635 h 1777"/>
                <a:gd name="connsiteX4" fmla="*/ 48 w 47"/>
                <a:gd name="connsiteY4" fmla="*/ 1778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" h="1777">
                  <a:moveTo>
                    <a:pt x="48" y="1778"/>
                  </a:moveTo>
                  <a:lnTo>
                    <a:pt x="48" y="1778"/>
                  </a:lnTo>
                  <a:cubicBezTo>
                    <a:pt x="-16" y="1181"/>
                    <a:pt x="-16" y="597"/>
                    <a:pt x="48" y="0"/>
                  </a:cubicBezTo>
                  <a:lnTo>
                    <a:pt x="48" y="635"/>
                  </a:lnTo>
                  <a:cubicBezTo>
                    <a:pt x="10" y="1016"/>
                    <a:pt x="10" y="1397"/>
                    <a:pt x="48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71458350-CA63-4C11-BE5D-C26020915413}"/>
                </a:ext>
              </a:extLst>
            </p:cNvPr>
            <p:cNvSpPr/>
            <p:nvPr/>
          </p:nvSpPr>
          <p:spPr>
            <a:xfrm>
              <a:off x="11766278" y="6503037"/>
              <a:ext cx="13712" cy="361476"/>
            </a:xfrm>
            <a:custGeom>
              <a:avLst/>
              <a:gdLst>
                <a:gd name="connsiteX0" fmla="*/ 6857 w 13712"/>
                <a:gd name="connsiteY0" fmla="*/ 6856 h 361476"/>
                <a:gd name="connsiteX1" fmla="*/ 0 w 13712"/>
                <a:gd name="connsiteY1" fmla="*/ 0 h 361476"/>
                <a:gd name="connsiteX2" fmla="*/ 0 w 13712"/>
                <a:gd name="connsiteY2" fmla="*/ 361476 h 361476"/>
                <a:gd name="connsiteX3" fmla="*/ 13713 w 13712"/>
                <a:gd name="connsiteY3" fmla="*/ 361476 h 361476"/>
                <a:gd name="connsiteX4" fmla="*/ 13713 w 13712"/>
                <a:gd name="connsiteY4" fmla="*/ 0 h 361476"/>
                <a:gd name="connsiteX5" fmla="*/ 6857 w 13712"/>
                <a:gd name="connsiteY5" fmla="*/ 6856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61476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361476"/>
                  </a:lnTo>
                  <a:lnTo>
                    <a:pt x="13713" y="361476"/>
                  </a:ln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2D8F0271-6221-4E32-A6DA-16CC4A18041C}"/>
                </a:ext>
              </a:extLst>
            </p:cNvPr>
            <p:cNvSpPr/>
            <p:nvPr/>
          </p:nvSpPr>
          <p:spPr>
            <a:xfrm>
              <a:off x="8716406" y="6437649"/>
              <a:ext cx="13838" cy="8125"/>
            </a:xfrm>
            <a:custGeom>
              <a:avLst/>
              <a:gdLst>
                <a:gd name="connsiteX0" fmla="*/ 6856 w 13838"/>
                <a:gd name="connsiteY0" fmla="*/ 8126 h 8125"/>
                <a:gd name="connsiteX1" fmla="*/ 13839 w 13838"/>
                <a:gd name="connsiteY1" fmla="*/ 1143 h 8125"/>
                <a:gd name="connsiteX2" fmla="*/ 13839 w 13838"/>
                <a:gd name="connsiteY2" fmla="*/ 0 h 8125"/>
                <a:gd name="connsiteX3" fmla="*/ 6856 w 13838"/>
                <a:gd name="connsiteY3" fmla="*/ 6856 h 8125"/>
                <a:gd name="connsiteX4" fmla="*/ 0 w 13838"/>
                <a:gd name="connsiteY4" fmla="*/ 0 h 8125"/>
                <a:gd name="connsiteX5" fmla="*/ 0 w 13838"/>
                <a:gd name="connsiteY5" fmla="*/ 1143 h 8125"/>
                <a:gd name="connsiteX6" fmla="*/ 6856 w 13838"/>
                <a:gd name="connsiteY6" fmla="*/ 8126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8125">
                  <a:moveTo>
                    <a:pt x="6856" y="8126"/>
                  </a:moveTo>
                  <a:cubicBezTo>
                    <a:pt x="10716" y="8126"/>
                    <a:pt x="13839" y="5002"/>
                    <a:pt x="13839" y="1143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52"/>
                    <a:pt x="3047" y="8063"/>
                    <a:pt x="6856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8F0DA760-DEA1-40C6-87B1-FD953593551F}"/>
                </a:ext>
              </a:extLst>
            </p:cNvPr>
            <p:cNvSpPr/>
            <p:nvPr/>
          </p:nvSpPr>
          <p:spPr>
            <a:xfrm>
              <a:off x="8716406" y="5728662"/>
              <a:ext cx="13838" cy="715842"/>
            </a:xfrm>
            <a:custGeom>
              <a:avLst/>
              <a:gdLst>
                <a:gd name="connsiteX0" fmla="*/ 6856 w 13838"/>
                <a:gd name="connsiteY0" fmla="*/ 715843 h 715842"/>
                <a:gd name="connsiteX1" fmla="*/ 13839 w 13838"/>
                <a:gd name="connsiteY1" fmla="*/ 708987 h 715842"/>
                <a:gd name="connsiteX2" fmla="*/ 13839 w 13838"/>
                <a:gd name="connsiteY2" fmla="*/ 6856 h 715842"/>
                <a:gd name="connsiteX3" fmla="*/ 6856 w 13838"/>
                <a:gd name="connsiteY3" fmla="*/ 0 h 715842"/>
                <a:gd name="connsiteX4" fmla="*/ 0 w 13838"/>
                <a:gd name="connsiteY4" fmla="*/ 6856 h 715842"/>
                <a:gd name="connsiteX5" fmla="*/ 0 w 13838"/>
                <a:gd name="connsiteY5" fmla="*/ 708987 h 715842"/>
                <a:gd name="connsiteX6" fmla="*/ 6856 w 13838"/>
                <a:gd name="connsiteY6" fmla="*/ 715843 h 715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715842">
                  <a:moveTo>
                    <a:pt x="6856" y="715843"/>
                  </a:moveTo>
                  <a:cubicBezTo>
                    <a:pt x="10665" y="715843"/>
                    <a:pt x="13775" y="712796"/>
                    <a:pt x="13839" y="708987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708987"/>
                  </a:lnTo>
                  <a:cubicBezTo>
                    <a:pt x="0" y="712770"/>
                    <a:pt x="3073" y="715843"/>
                    <a:pt x="6856" y="715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A5801F6C-FEA8-40D0-A7D9-CF81E99FBAEE}"/>
                </a:ext>
              </a:extLst>
            </p:cNvPr>
            <p:cNvSpPr/>
            <p:nvPr/>
          </p:nvSpPr>
          <p:spPr>
            <a:xfrm>
              <a:off x="9419041" y="6445013"/>
              <a:ext cx="13839" cy="8506"/>
            </a:xfrm>
            <a:custGeom>
              <a:avLst/>
              <a:gdLst>
                <a:gd name="connsiteX0" fmla="*/ 6984 w 13839"/>
                <a:gd name="connsiteY0" fmla="*/ 8507 h 8506"/>
                <a:gd name="connsiteX1" fmla="*/ 13840 w 13839"/>
                <a:gd name="connsiteY1" fmla="*/ 1651 h 8506"/>
                <a:gd name="connsiteX2" fmla="*/ 13840 w 13839"/>
                <a:gd name="connsiteY2" fmla="*/ 0 h 8506"/>
                <a:gd name="connsiteX3" fmla="*/ 6984 w 13839"/>
                <a:gd name="connsiteY3" fmla="*/ 6856 h 8506"/>
                <a:gd name="connsiteX4" fmla="*/ 0 w 13839"/>
                <a:gd name="connsiteY4" fmla="*/ 0 h 8506"/>
                <a:gd name="connsiteX5" fmla="*/ 0 w 13839"/>
                <a:gd name="connsiteY5" fmla="*/ 1651 h 8506"/>
                <a:gd name="connsiteX6" fmla="*/ 6984 w 13839"/>
                <a:gd name="connsiteY6" fmla="*/ 8507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506">
                  <a:moveTo>
                    <a:pt x="6984" y="8507"/>
                  </a:moveTo>
                  <a:cubicBezTo>
                    <a:pt x="10767" y="8507"/>
                    <a:pt x="13840" y="5434"/>
                    <a:pt x="13840" y="1651"/>
                  </a:cubicBezTo>
                  <a:lnTo>
                    <a:pt x="13840" y="0"/>
                  </a:lnTo>
                  <a:cubicBezTo>
                    <a:pt x="13840" y="3784"/>
                    <a:pt x="10767" y="6856"/>
                    <a:pt x="6984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1651"/>
                  </a:lnTo>
                  <a:cubicBezTo>
                    <a:pt x="140" y="5434"/>
                    <a:pt x="3200" y="8443"/>
                    <a:pt x="6984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47E1E70F-90A6-4035-8062-E1C518B85FB0}"/>
                </a:ext>
              </a:extLst>
            </p:cNvPr>
            <p:cNvSpPr/>
            <p:nvPr/>
          </p:nvSpPr>
          <p:spPr>
            <a:xfrm>
              <a:off x="9419402" y="6429847"/>
              <a:ext cx="13535" cy="22022"/>
            </a:xfrm>
            <a:custGeom>
              <a:avLst/>
              <a:gdLst>
                <a:gd name="connsiteX0" fmla="*/ 6623 w 13535"/>
                <a:gd name="connsiteY0" fmla="*/ 22022 h 22022"/>
                <a:gd name="connsiteX1" fmla="*/ 13479 w 13535"/>
                <a:gd name="connsiteY1" fmla="*/ 15166 h 22022"/>
                <a:gd name="connsiteX2" fmla="*/ 13479 w 13535"/>
                <a:gd name="connsiteY2" fmla="*/ 7040 h 22022"/>
                <a:gd name="connsiteX3" fmla="*/ 13479 w 13535"/>
                <a:gd name="connsiteY3" fmla="*/ 5771 h 22022"/>
                <a:gd name="connsiteX4" fmla="*/ 6876 w 13535"/>
                <a:gd name="connsiteY4" fmla="*/ 57 h 22022"/>
                <a:gd name="connsiteX5" fmla="*/ 5480 w 13535"/>
                <a:gd name="connsiteY5" fmla="*/ 57 h 22022"/>
                <a:gd name="connsiteX6" fmla="*/ 4083 w 13535"/>
                <a:gd name="connsiteY6" fmla="*/ 57 h 22022"/>
                <a:gd name="connsiteX7" fmla="*/ 4083 w 13535"/>
                <a:gd name="connsiteY7" fmla="*/ 57 h 22022"/>
                <a:gd name="connsiteX8" fmla="*/ 20 w 13535"/>
                <a:gd name="connsiteY8" fmla="*/ 6279 h 22022"/>
                <a:gd name="connsiteX9" fmla="*/ 20 w 13535"/>
                <a:gd name="connsiteY9" fmla="*/ 14531 h 22022"/>
                <a:gd name="connsiteX10" fmla="*/ 6470 w 13535"/>
                <a:gd name="connsiteY10" fmla="*/ 22010 h 22022"/>
                <a:gd name="connsiteX11" fmla="*/ 6623 w 13535"/>
                <a:gd name="connsiteY11" fmla="*/ 22022 h 22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35" h="22022">
                  <a:moveTo>
                    <a:pt x="6623" y="22022"/>
                  </a:moveTo>
                  <a:cubicBezTo>
                    <a:pt x="10406" y="22022"/>
                    <a:pt x="13479" y="18950"/>
                    <a:pt x="13479" y="15166"/>
                  </a:cubicBezTo>
                  <a:lnTo>
                    <a:pt x="13479" y="7040"/>
                  </a:lnTo>
                  <a:cubicBezTo>
                    <a:pt x="13555" y="6621"/>
                    <a:pt x="13555" y="6190"/>
                    <a:pt x="13479" y="5771"/>
                  </a:cubicBezTo>
                  <a:cubicBezTo>
                    <a:pt x="12932" y="2533"/>
                    <a:pt x="10165" y="133"/>
                    <a:pt x="6876" y="57"/>
                  </a:cubicBezTo>
                  <a:lnTo>
                    <a:pt x="5480" y="57"/>
                  </a:lnTo>
                  <a:cubicBezTo>
                    <a:pt x="5023" y="-19"/>
                    <a:pt x="4541" y="-19"/>
                    <a:pt x="4083" y="57"/>
                  </a:cubicBezTo>
                  <a:lnTo>
                    <a:pt x="4083" y="57"/>
                  </a:lnTo>
                  <a:cubicBezTo>
                    <a:pt x="1620" y="1149"/>
                    <a:pt x="33" y="3587"/>
                    <a:pt x="20" y="6279"/>
                  </a:cubicBezTo>
                  <a:lnTo>
                    <a:pt x="20" y="14531"/>
                  </a:lnTo>
                  <a:cubicBezTo>
                    <a:pt x="-272" y="18379"/>
                    <a:pt x="2623" y="21730"/>
                    <a:pt x="6470" y="22010"/>
                  </a:cubicBezTo>
                  <a:cubicBezTo>
                    <a:pt x="6521" y="22022"/>
                    <a:pt x="6572" y="22022"/>
                    <a:pt x="6623" y="220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6383EF8-66BB-491C-A178-27D50F746A1A}"/>
                </a:ext>
              </a:extLst>
            </p:cNvPr>
            <p:cNvSpPr/>
            <p:nvPr/>
          </p:nvSpPr>
          <p:spPr>
            <a:xfrm>
              <a:off x="11217909" y="6820964"/>
              <a:ext cx="13711" cy="43549"/>
            </a:xfrm>
            <a:custGeom>
              <a:avLst/>
              <a:gdLst>
                <a:gd name="connsiteX0" fmla="*/ 13712 w 13711"/>
                <a:gd name="connsiteY0" fmla="*/ 0 h 43549"/>
                <a:gd name="connsiteX1" fmla="*/ 6856 w 13711"/>
                <a:gd name="connsiteY1" fmla="*/ 6856 h 43549"/>
                <a:gd name="connsiteX2" fmla="*/ 0 w 13711"/>
                <a:gd name="connsiteY2" fmla="*/ 0 h 43549"/>
                <a:gd name="connsiteX3" fmla="*/ 0 w 13711"/>
                <a:gd name="connsiteY3" fmla="*/ 43550 h 43549"/>
                <a:gd name="connsiteX4" fmla="*/ 13712 w 13711"/>
                <a:gd name="connsiteY4" fmla="*/ 43550 h 43549"/>
                <a:gd name="connsiteX5" fmla="*/ 13712 w 13711"/>
                <a:gd name="connsiteY5" fmla="*/ 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1" h="43549">
                  <a:moveTo>
                    <a:pt x="13712" y="0"/>
                  </a:move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43550"/>
                  </a:lnTo>
                  <a:lnTo>
                    <a:pt x="13712" y="43550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82063909-C74C-42BE-B6A9-2E57DB873727}"/>
                </a:ext>
              </a:extLst>
            </p:cNvPr>
            <p:cNvSpPr/>
            <p:nvPr/>
          </p:nvSpPr>
          <p:spPr>
            <a:xfrm>
              <a:off x="8607595" y="6437903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6" y="7809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9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0C9CE5C3-AF4F-46A1-B274-5E4472B15A6F}"/>
                </a:ext>
              </a:extLst>
            </p:cNvPr>
            <p:cNvSpPr/>
            <p:nvPr/>
          </p:nvSpPr>
          <p:spPr>
            <a:xfrm>
              <a:off x="8607595" y="5903664"/>
              <a:ext cx="13712" cy="541095"/>
            </a:xfrm>
            <a:custGeom>
              <a:avLst/>
              <a:gdLst>
                <a:gd name="connsiteX0" fmla="*/ 0 w 13712"/>
                <a:gd name="connsiteY0" fmla="*/ 6054 h 541095"/>
                <a:gd name="connsiteX1" fmla="*/ 0 w 13712"/>
                <a:gd name="connsiteY1" fmla="*/ 534239 h 541095"/>
                <a:gd name="connsiteX2" fmla="*/ 6856 w 13712"/>
                <a:gd name="connsiteY2" fmla="*/ 541095 h 541095"/>
                <a:gd name="connsiteX3" fmla="*/ 13713 w 13712"/>
                <a:gd name="connsiteY3" fmla="*/ 534239 h 541095"/>
                <a:gd name="connsiteX4" fmla="*/ 13713 w 13712"/>
                <a:gd name="connsiteY4" fmla="*/ 5419 h 541095"/>
                <a:gd name="connsiteX5" fmla="*/ 13713 w 13712"/>
                <a:gd name="connsiteY5" fmla="*/ 4150 h 541095"/>
                <a:gd name="connsiteX6" fmla="*/ 13713 w 13712"/>
                <a:gd name="connsiteY6" fmla="*/ 2880 h 541095"/>
                <a:gd name="connsiteX7" fmla="*/ 12951 w 13712"/>
                <a:gd name="connsiteY7" fmla="*/ 1864 h 541095"/>
                <a:gd name="connsiteX8" fmla="*/ 12062 w 13712"/>
                <a:gd name="connsiteY8" fmla="*/ 848 h 541095"/>
                <a:gd name="connsiteX9" fmla="*/ 11046 w 13712"/>
                <a:gd name="connsiteY9" fmla="*/ 87 h 541095"/>
                <a:gd name="connsiteX10" fmla="*/ 9777 w 13712"/>
                <a:gd name="connsiteY10" fmla="*/ 87 h 541095"/>
                <a:gd name="connsiteX11" fmla="*/ 7618 w 13712"/>
                <a:gd name="connsiteY11" fmla="*/ 87 h 541095"/>
                <a:gd name="connsiteX12" fmla="*/ 0 w 13712"/>
                <a:gd name="connsiteY12" fmla="*/ 6054 h 54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541095">
                  <a:moveTo>
                    <a:pt x="0" y="6054"/>
                  </a:moveTo>
                  <a:lnTo>
                    <a:pt x="0" y="534239"/>
                  </a:lnTo>
                  <a:cubicBezTo>
                    <a:pt x="0" y="538023"/>
                    <a:pt x="3073" y="541095"/>
                    <a:pt x="6856" y="541095"/>
                  </a:cubicBezTo>
                  <a:cubicBezTo>
                    <a:pt x="10640" y="541095"/>
                    <a:pt x="13713" y="538023"/>
                    <a:pt x="13713" y="534239"/>
                  </a:cubicBezTo>
                  <a:lnTo>
                    <a:pt x="13713" y="5419"/>
                  </a:lnTo>
                  <a:lnTo>
                    <a:pt x="13713" y="4150"/>
                  </a:lnTo>
                  <a:lnTo>
                    <a:pt x="13713" y="2880"/>
                  </a:lnTo>
                  <a:lnTo>
                    <a:pt x="12951" y="1864"/>
                  </a:lnTo>
                  <a:cubicBezTo>
                    <a:pt x="12722" y="1471"/>
                    <a:pt x="12418" y="1125"/>
                    <a:pt x="12062" y="848"/>
                  </a:cubicBezTo>
                  <a:lnTo>
                    <a:pt x="11046" y="87"/>
                  </a:lnTo>
                  <a:lnTo>
                    <a:pt x="9777" y="87"/>
                  </a:lnTo>
                  <a:cubicBezTo>
                    <a:pt x="9065" y="-29"/>
                    <a:pt x="8329" y="-29"/>
                    <a:pt x="7618" y="87"/>
                  </a:cubicBezTo>
                  <a:cubicBezTo>
                    <a:pt x="3885" y="-292"/>
                    <a:pt x="533" y="2343"/>
                    <a:pt x="0" y="60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B5557FB8-87E5-4F10-8D51-300AF14C8E83}"/>
                </a:ext>
              </a:extLst>
            </p:cNvPr>
            <p:cNvSpPr/>
            <p:nvPr/>
          </p:nvSpPr>
          <p:spPr>
            <a:xfrm>
              <a:off x="10788379" y="5829601"/>
              <a:ext cx="8252" cy="13839"/>
            </a:xfrm>
            <a:custGeom>
              <a:avLst/>
              <a:gdLst>
                <a:gd name="connsiteX0" fmla="*/ 1269 w 8252"/>
                <a:gd name="connsiteY0" fmla="*/ 6983 h 13839"/>
                <a:gd name="connsiteX1" fmla="*/ 8252 w 8252"/>
                <a:gd name="connsiteY1" fmla="*/ 0 h 13839"/>
                <a:gd name="connsiteX2" fmla="*/ 6983 w 8252"/>
                <a:gd name="connsiteY2" fmla="*/ 0 h 13839"/>
                <a:gd name="connsiteX3" fmla="*/ 0 w 8252"/>
                <a:gd name="connsiteY3" fmla="*/ 6983 h 13839"/>
                <a:gd name="connsiteX4" fmla="*/ 6983 w 8252"/>
                <a:gd name="connsiteY4" fmla="*/ 13840 h 13839"/>
                <a:gd name="connsiteX5" fmla="*/ 8252 w 8252"/>
                <a:gd name="connsiteY5" fmla="*/ 13840 h 13839"/>
                <a:gd name="connsiteX6" fmla="*/ 1269 w 8252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2" h="13839">
                  <a:moveTo>
                    <a:pt x="1269" y="6983"/>
                  </a:moveTo>
                  <a:cubicBezTo>
                    <a:pt x="1269" y="3126"/>
                    <a:pt x="4393" y="0"/>
                    <a:pt x="8252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8252" y="13840"/>
                  </a:lnTo>
                  <a:cubicBezTo>
                    <a:pt x="4444" y="13840"/>
                    <a:pt x="1333" y="10790"/>
                    <a:pt x="126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F7E209C1-82F0-4715-AABF-00F4FF426A97}"/>
                </a:ext>
              </a:extLst>
            </p:cNvPr>
            <p:cNvSpPr/>
            <p:nvPr/>
          </p:nvSpPr>
          <p:spPr>
            <a:xfrm>
              <a:off x="10789649" y="583036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8537 w 18537"/>
                <a:gd name="connsiteY2" fmla="*/ 6475 h 13839"/>
                <a:gd name="connsiteX3" fmla="*/ 16760 w 18537"/>
                <a:gd name="connsiteY3" fmla="*/ 1778 h 13839"/>
                <a:gd name="connsiteX4" fmla="*/ 14220 w 18537"/>
                <a:gd name="connsiteY4" fmla="*/ 0 h 13839"/>
                <a:gd name="connsiteX5" fmla="*/ 12824 w 18537"/>
                <a:gd name="connsiteY5" fmla="*/ 0 h 13839"/>
                <a:gd name="connsiteX6" fmla="*/ 11681 w 18537"/>
                <a:gd name="connsiteY6" fmla="*/ 0 h 13839"/>
                <a:gd name="connsiteX7" fmla="*/ 6983 w 18537"/>
                <a:gd name="connsiteY7" fmla="*/ 0 h 13839"/>
                <a:gd name="connsiteX8" fmla="*/ 0 w 18537"/>
                <a:gd name="connsiteY8" fmla="*/ 6983 h 13839"/>
                <a:gd name="connsiteX9" fmla="*/ 6983 w 18537"/>
                <a:gd name="connsiteY9" fmla="*/ 13839 h 13839"/>
                <a:gd name="connsiteX10" fmla="*/ 11681 w 18537"/>
                <a:gd name="connsiteY10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6823" y="11788"/>
                    <a:pt x="18524" y="9274"/>
                    <a:pt x="18537" y="6475"/>
                  </a:cubicBezTo>
                  <a:cubicBezTo>
                    <a:pt x="18512" y="4750"/>
                    <a:pt x="17890" y="3087"/>
                    <a:pt x="16760" y="1778"/>
                  </a:cubicBezTo>
                  <a:cubicBezTo>
                    <a:pt x="16049" y="1005"/>
                    <a:pt x="15185" y="399"/>
                    <a:pt x="14220" y="0"/>
                  </a:cubicBezTo>
                  <a:lnTo>
                    <a:pt x="12824" y="0"/>
                  </a:lnTo>
                  <a:lnTo>
                    <a:pt x="11681" y="0"/>
                  </a:lnTo>
                  <a:lnTo>
                    <a:pt x="6983" y="0"/>
                  </a:lnTo>
                  <a:cubicBezTo>
                    <a:pt x="3124" y="0"/>
                    <a:pt x="0" y="3126"/>
                    <a:pt x="0" y="6983"/>
                  </a:cubicBezTo>
                  <a:cubicBezTo>
                    <a:pt x="64" y="10790"/>
                    <a:pt x="3174" y="13841"/>
                    <a:pt x="6983" y="13839"/>
                  </a:cubicBezTo>
                  <a:lnTo>
                    <a:pt x="11681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E644730-C5A3-4DBD-8792-9CF08E9F7A0F}"/>
                </a:ext>
              </a:extLst>
            </p:cNvPr>
            <p:cNvSpPr/>
            <p:nvPr/>
          </p:nvSpPr>
          <p:spPr>
            <a:xfrm>
              <a:off x="10058954" y="6016182"/>
              <a:ext cx="13839" cy="77892"/>
            </a:xfrm>
            <a:custGeom>
              <a:avLst/>
              <a:gdLst>
                <a:gd name="connsiteX0" fmla="*/ 0 w 13839"/>
                <a:gd name="connsiteY0" fmla="*/ 6283 h 77892"/>
                <a:gd name="connsiteX1" fmla="*/ 0 w 13839"/>
                <a:gd name="connsiteY1" fmla="*/ 77893 h 77892"/>
                <a:gd name="connsiteX2" fmla="*/ 6856 w 13839"/>
                <a:gd name="connsiteY2" fmla="*/ 70910 h 77892"/>
                <a:gd name="connsiteX3" fmla="*/ 13840 w 13839"/>
                <a:gd name="connsiteY3" fmla="*/ 77893 h 77892"/>
                <a:gd name="connsiteX4" fmla="*/ 13840 w 13839"/>
                <a:gd name="connsiteY4" fmla="*/ 6283 h 77892"/>
                <a:gd name="connsiteX5" fmla="*/ 13840 w 13839"/>
                <a:gd name="connsiteY5" fmla="*/ 6283 h 77892"/>
                <a:gd name="connsiteX6" fmla="*/ 13840 w 13839"/>
                <a:gd name="connsiteY6" fmla="*/ 4887 h 77892"/>
                <a:gd name="connsiteX7" fmla="*/ 13840 w 13839"/>
                <a:gd name="connsiteY7" fmla="*/ 3744 h 77892"/>
                <a:gd name="connsiteX8" fmla="*/ 13078 w 13839"/>
                <a:gd name="connsiteY8" fmla="*/ 2601 h 77892"/>
                <a:gd name="connsiteX9" fmla="*/ 12062 w 13839"/>
                <a:gd name="connsiteY9" fmla="*/ 1585 h 77892"/>
                <a:gd name="connsiteX10" fmla="*/ 7745 w 13839"/>
                <a:gd name="connsiteY10" fmla="*/ 62 h 77892"/>
                <a:gd name="connsiteX11" fmla="*/ 38 w 13839"/>
                <a:gd name="connsiteY11" fmla="*/ 5944 h 77892"/>
                <a:gd name="connsiteX12" fmla="*/ 0 w 13839"/>
                <a:gd name="connsiteY12" fmla="*/ 6283 h 77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77892">
                  <a:moveTo>
                    <a:pt x="0" y="6283"/>
                  </a:moveTo>
                  <a:lnTo>
                    <a:pt x="0" y="77893"/>
                  </a:lnTo>
                  <a:cubicBezTo>
                    <a:pt x="0" y="74084"/>
                    <a:pt x="3047" y="70973"/>
                    <a:pt x="6856" y="70910"/>
                  </a:cubicBezTo>
                  <a:cubicBezTo>
                    <a:pt x="10716" y="70910"/>
                    <a:pt x="13840" y="74033"/>
                    <a:pt x="13840" y="77893"/>
                  </a:cubicBezTo>
                  <a:lnTo>
                    <a:pt x="13840" y="6283"/>
                  </a:lnTo>
                  <a:cubicBezTo>
                    <a:pt x="13840" y="6283"/>
                    <a:pt x="13840" y="6283"/>
                    <a:pt x="13840" y="6283"/>
                  </a:cubicBezTo>
                  <a:lnTo>
                    <a:pt x="13840" y="4887"/>
                  </a:lnTo>
                  <a:lnTo>
                    <a:pt x="13840" y="3744"/>
                  </a:lnTo>
                  <a:lnTo>
                    <a:pt x="13078" y="2601"/>
                  </a:lnTo>
                  <a:cubicBezTo>
                    <a:pt x="12773" y="2232"/>
                    <a:pt x="12430" y="1891"/>
                    <a:pt x="12062" y="1585"/>
                  </a:cubicBezTo>
                  <a:cubicBezTo>
                    <a:pt x="10831" y="615"/>
                    <a:pt x="9306" y="80"/>
                    <a:pt x="7745" y="62"/>
                  </a:cubicBezTo>
                  <a:cubicBezTo>
                    <a:pt x="3987" y="-442"/>
                    <a:pt x="546" y="2191"/>
                    <a:pt x="38" y="5944"/>
                  </a:cubicBezTo>
                  <a:cubicBezTo>
                    <a:pt x="26" y="6057"/>
                    <a:pt x="12" y="6170"/>
                    <a:pt x="0" y="6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09401993-6DCB-42B1-A4BF-0FEFB3A91B7A}"/>
                </a:ext>
              </a:extLst>
            </p:cNvPr>
            <p:cNvSpPr/>
            <p:nvPr/>
          </p:nvSpPr>
          <p:spPr>
            <a:xfrm>
              <a:off x="9776452" y="4991108"/>
              <a:ext cx="13841" cy="620490"/>
            </a:xfrm>
            <a:custGeom>
              <a:avLst/>
              <a:gdLst>
                <a:gd name="connsiteX0" fmla="*/ 6857 w 13841"/>
                <a:gd name="connsiteY0" fmla="*/ 613380 h 620490"/>
                <a:gd name="connsiteX1" fmla="*/ 13841 w 13841"/>
                <a:gd name="connsiteY1" fmla="*/ 620363 h 620490"/>
                <a:gd name="connsiteX2" fmla="*/ 13841 w 13841"/>
                <a:gd name="connsiteY2" fmla="*/ 6856 h 620490"/>
                <a:gd name="connsiteX3" fmla="*/ 6857 w 13841"/>
                <a:gd name="connsiteY3" fmla="*/ 0 h 620490"/>
                <a:gd name="connsiteX4" fmla="*/ 1 w 13841"/>
                <a:gd name="connsiteY4" fmla="*/ 6856 h 620490"/>
                <a:gd name="connsiteX5" fmla="*/ 1 w 13841"/>
                <a:gd name="connsiteY5" fmla="*/ 620490 h 620490"/>
                <a:gd name="connsiteX6" fmla="*/ 6857 w 13841"/>
                <a:gd name="connsiteY6" fmla="*/ 613380 h 620490"/>
                <a:gd name="connsiteX7" fmla="*/ 6857 w 13841"/>
                <a:gd name="connsiteY7" fmla="*/ 613380 h 62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1" h="620490">
                  <a:moveTo>
                    <a:pt x="6857" y="613380"/>
                  </a:moveTo>
                  <a:cubicBezTo>
                    <a:pt x="10717" y="613380"/>
                    <a:pt x="13841" y="616506"/>
                    <a:pt x="13841" y="620363"/>
                  </a:cubicBezTo>
                  <a:lnTo>
                    <a:pt x="13841" y="6856"/>
                  </a:lnTo>
                  <a:cubicBezTo>
                    <a:pt x="13778" y="3050"/>
                    <a:pt x="10667" y="-1"/>
                    <a:pt x="6857" y="0"/>
                  </a:cubicBezTo>
                  <a:cubicBezTo>
                    <a:pt x="3074" y="0"/>
                    <a:pt x="1" y="3070"/>
                    <a:pt x="1" y="6856"/>
                  </a:cubicBezTo>
                  <a:lnTo>
                    <a:pt x="1" y="620490"/>
                  </a:lnTo>
                  <a:cubicBezTo>
                    <a:pt x="-75" y="616634"/>
                    <a:pt x="2998" y="613451"/>
                    <a:pt x="6857" y="613380"/>
                  </a:cubicBezTo>
                  <a:cubicBezTo>
                    <a:pt x="6857" y="613380"/>
                    <a:pt x="6857" y="613380"/>
                    <a:pt x="6857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3F06D94E-065A-47FC-893C-5A7806BBF507}"/>
                </a:ext>
              </a:extLst>
            </p:cNvPr>
            <p:cNvSpPr/>
            <p:nvPr/>
          </p:nvSpPr>
          <p:spPr>
            <a:xfrm>
              <a:off x="9776453" y="5604615"/>
              <a:ext cx="13839" cy="186896"/>
            </a:xfrm>
            <a:custGeom>
              <a:avLst/>
              <a:gdLst>
                <a:gd name="connsiteX0" fmla="*/ 0 w 13839"/>
                <a:gd name="connsiteY0" fmla="*/ 179913 h 186896"/>
                <a:gd name="connsiteX1" fmla="*/ 6856 w 13839"/>
                <a:gd name="connsiteY1" fmla="*/ 186896 h 186896"/>
                <a:gd name="connsiteX2" fmla="*/ 13840 w 13839"/>
                <a:gd name="connsiteY2" fmla="*/ 179913 h 186896"/>
                <a:gd name="connsiteX3" fmla="*/ 13840 w 13839"/>
                <a:gd name="connsiteY3" fmla="*/ 6983 h 186896"/>
                <a:gd name="connsiteX4" fmla="*/ 6856 w 13839"/>
                <a:gd name="connsiteY4" fmla="*/ 0 h 186896"/>
                <a:gd name="connsiteX5" fmla="*/ 0 w 13839"/>
                <a:gd name="connsiteY5" fmla="*/ 6983 h 186896"/>
                <a:gd name="connsiteX6" fmla="*/ 0 w 13839"/>
                <a:gd name="connsiteY6" fmla="*/ 179913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79913"/>
                  </a:moveTo>
                  <a:cubicBezTo>
                    <a:pt x="0" y="183721"/>
                    <a:pt x="3047" y="186828"/>
                    <a:pt x="6856" y="186896"/>
                  </a:cubicBezTo>
                  <a:cubicBezTo>
                    <a:pt x="10716" y="186896"/>
                    <a:pt x="13840" y="183770"/>
                    <a:pt x="13840" y="179913"/>
                  </a:cubicBez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lnTo>
                    <a:pt x="0" y="179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495E6DF9-5694-459F-BB9A-AC18F10F5595}"/>
                </a:ext>
              </a:extLst>
            </p:cNvPr>
            <p:cNvSpPr/>
            <p:nvPr/>
          </p:nvSpPr>
          <p:spPr>
            <a:xfrm>
              <a:off x="11321132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9DE2B00-2C32-4F7B-B97E-10439E391346}"/>
                </a:ext>
              </a:extLst>
            </p:cNvPr>
            <p:cNvSpPr/>
            <p:nvPr/>
          </p:nvSpPr>
          <p:spPr>
            <a:xfrm>
              <a:off x="9776453" y="6116802"/>
              <a:ext cx="270058" cy="13712"/>
            </a:xfrm>
            <a:custGeom>
              <a:avLst/>
              <a:gdLst>
                <a:gd name="connsiteX0" fmla="*/ 0 w 270058"/>
                <a:gd name="connsiteY0" fmla="*/ 6856 h 13712"/>
                <a:gd name="connsiteX1" fmla="*/ 6856 w 270058"/>
                <a:gd name="connsiteY1" fmla="*/ 13713 h 13712"/>
                <a:gd name="connsiteX2" fmla="*/ 270059 w 270058"/>
                <a:gd name="connsiteY2" fmla="*/ 13713 h 13712"/>
                <a:gd name="connsiteX3" fmla="*/ 263202 w 270058"/>
                <a:gd name="connsiteY3" fmla="*/ 6856 h 13712"/>
                <a:gd name="connsiteX4" fmla="*/ 270059 w 270058"/>
                <a:gd name="connsiteY4" fmla="*/ 0 h 13712"/>
                <a:gd name="connsiteX5" fmla="*/ 6856 w 270058"/>
                <a:gd name="connsiteY5" fmla="*/ 0 h 13712"/>
                <a:gd name="connsiteX6" fmla="*/ 0 w 270058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58" h="13712">
                  <a:moveTo>
                    <a:pt x="0" y="6856"/>
                  </a:moveTo>
                  <a:cubicBezTo>
                    <a:pt x="0" y="10640"/>
                    <a:pt x="3073" y="13713"/>
                    <a:pt x="6856" y="13713"/>
                  </a:cubicBezTo>
                  <a:lnTo>
                    <a:pt x="270059" y="13713"/>
                  </a:lnTo>
                  <a:cubicBezTo>
                    <a:pt x="266275" y="13713"/>
                    <a:pt x="263202" y="10640"/>
                    <a:pt x="263202" y="6856"/>
                  </a:cubicBezTo>
                  <a:cubicBezTo>
                    <a:pt x="263202" y="3073"/>
                    <a:pt x="266275" y="0"/>
                    <a:pt x="270059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4DF0907A-2EBB-49E8-9605-7150EC2DD19D}"/>
                </a:ext>
              </a:extLst>
            </p:cNvPr>
            <p:cNvSpPr/>
            <p:nvPr/>
          </p:nvSpPr>
          <p:spPr>
            <a:xfrm>
              <a:off x="10205728" y="6129372"/>
              <a:ext cx="7110" cy="1143"/>
            </a:xfrm>
            <a:custGeom>
              <a:avLst/>
              <a:gdLst>
                <a:gd name="connsiteX0" fmla="*/ 0 w 7110"/>
                <a:gd name="connsiteY0" fmla="*/ 1143 h 1143"/>
                <a:gd name="connsiteX1" fmla="*/ 7110 w 7110"/>
                <a:gd name="connsiteY1" fmla="*/ 1143 h 1143"/>
                <a:gd name="connsiteX2" fmla="*/ 3555 w 7110"/>
                <a:gd name="connsiteY2" fmla="*/ 0 h 1143"/>
                <a:gd name="connsiteX3" fmla="*/ 0 w 7110"/>
                <a:gd name="connsiteY3" fmla="*/ 1143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3">
                  <a:moveTo>
                    <a:pt x="0" y="1143"/>
                  </a:moveTo>
                  <a:lnTo>
                    <a:pt x="7110" y="1143"/>
                  </a:lnTo>
                  <a:cubicBezTo>
                    <a:pt x="5828" y="1155"/>
                    <a:pt x="4584" y="749"/>
                    <a:pt x="3555" y="0"/>
                  </a:cubicBezTo>
                  <a:cubicBezTo>
                    <a:pt x="2526" y="775"/>
                    <a:pt x="1283" y="1168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D7A7BA-58FC-4A79-9AB5-234AB1AE3326}"/>
                </a:ext>
              </a:extLst>
            </p:cNvPr>
            <p:cNvSpPr/>
            <p:nvPr/>
          </p:nvSpPr>
          <p:spPr>
            <a:xfrm>
              <a:off x="10205728" y="6116801"/>
              <a:ext cx="7110" cy="1016"/>
            </a:xfrm>
            <a:custGeom>
              <a:avLst/>
              <a:gdLst>
                <a:gd name="connsiteX0" fmla="*/ 0 w 7110"/>
                <a:gd name="connsiteY0" fmla="*/ 0 h 1016"/>
                <a:gd name="connsiteX1" fmla="*/ 3555 w 7110"/>
                <a:gd name="connsiteY1" fmla="*/ 1016 h 1016"/>
                <a:gd name="connsiteX2" fmla="*/ 7110 w 7110"/>
                <a:gd name="connsiteY2" fmla="*/ 0 h 1016"/>
                <a:gd name="connsiteX3" fmla="*/ 0 w 7110"/>
                <a:gd name="connsiteY3" fmla="*/ 0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016">
                  <a:moveTo>
                    <a:pt x="0" y="0"/>
                  </a:moveTo>
                  <a:cubicBezTo>
                    <a:pt x="1257" y="-12"/>
                    <a:pt x="2488" y="343"/>
                    <a:pt x="3555" y="1016"/>
                  </a:cubicBezTo>
                  <a:cubicBezTo>
                    <a:pt x="4622" y="356"/>
                    <a:pt x="5853" y="13"/>
                    <a:pt x="71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703462-D193-4CD4-B9F2-3C006D7232DD}"/>
                </a:ext>
              </a:extLst>
            </p:cNvPr>
            <p:cNvSpPr/>
            <p:nvPr/>
          </p:nvSpPr>
          <p:spPr>
            <a:xfrm>
              <a:off x="12175620" y="6503037"/>
              <a:ext cx="12696" cy="361476"/>
            </a:xfrm>
            <a:custGeom>
              <a:avLst/>
              <a:gdLst>
                <a:gd name="connsiteX0" fmla="*/ 6602 w 12696"/>
                <a:gd name="connsiteY0" fmla="*/ 5079 h 361476"/>
                <a:gd name="connsiteX1" fmla="*/ 0 w 12696"/>
                <a:gd name="connsiteY1" fmla="*/ 0 h 361476"/>
                <a:gd name="connsiteX2" fmla="*/ 0 w 12696"/>
                <a:gd name="connsiteY2" fmla="*/ 889 h 361476"/>
                <a:gd name="connsiteX3" fmla="*/ 0 w 12696"/>
                <a:gd name="connsiteY3" fmla="*/ 1778 h 361476"/>
                <a:gd name="connsiteX4" fmla="*/ 0 w 12696"/>
                <a:gd name="connsiteY4" fmla="*/ 361476 h 361476"/>
                <a:gd name="connsiteX5" fmla="*/ 12697 w 12696"/>
                <a:gd name="connsiteY5" fmla="*/ 361476 h 361476"/>
                <a:gd name="connsiteX6" fmla="*/ 12697 w 12696"/>
                <a:gd name="connsiteY6" fmla="*/ 1397 h 361476"/>
                <a:gd name="connsiteX7" fmla="*/ 6602 w 12696"/>
                <a:gd name="connsiteY7" fmla="*/ 5079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96" h="361476">
                  <a:moveTo>
                    <a:pt x="6602" y="5079"/>
                  </a:moveTo>
                  <a:cubicBezTo>
                    <a:pt x="3517" y="5028"/>
                    <a:pt x="838" y="2958"/>
                    <a:pt x="0" y="0"/>
                  </a:cubicBezTo>
                  <a:lnTo>
                    <a:pt x="0" y="889"/>
                  </a:lnTo>
                  <a:cubicBezTo>
                    <a:pt x="0" y="889"/>
                    <a:pt x="0" y="1524"/>
                    <a:pt x="0" y="1778"/>
                  </a:cubicBezTo>
                  <a:lnTo>
                    <a:pt x="0" y="361476"/>
                  </a:lnTo>
                  <a:lnTo>
                    <a:pt x="12697" y="361476"/>
                  </a:lnTo>
                  <a:lnTo>
                    <a:pt x="12697" y="1397"/>
                  </a:lnTo>
                  <a:cubicBezTo>
                    <a:pt x="11528" y="3682"/>
                    <a:pt x="9167" y="5117"/>
                    <a:pt x="6602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40313ABF-2B32-46F7-AA07-969EA94699A6}"/>
                </a:ext>
              </a:extLst>
            </p:cNvPr>
            <p:cNvSpPr/>
            <p:nvPr/>
          </p:nvSpPr>
          <p:spPr>
            <a:xfrm>
              <a:off x="9553245" y="5604604"/>
              <a:ext cx="123158" cy="13850"/>
            </a:xfrm>
            <a:custGeom>
              <a:avLst/>
              <a:gdLst>
                <a:gd name="connsiteX0" fmla="*/ 0 w 123158"/>
                <a:gd name="connsiteY0" fmla="*/ 6994 h 13850"/>
                <a:gd name="connsiteX1" fmla="*/ 6857 w 123158"/>
                <a:gd name="connsiteY1" fmla="*/ 13850 h 13850"/>
                <a:gd name="connsiteX2" fmla="*/ 123158 w 123158"/>
                <a:gd name="connsiteY2" fmla="*/ 13850 h 13850"/>
                <a:gd name="connsiteX3" fmla="*/ 116175 w 123158"/>
                <a:gd name="connsiteY3" fmla="*/ 6994 h 13850"/>
                <a:gd name="connsiteX4" fmla="*/ 123158 w 123158"/>
                <a:gd name="connsiteY4" fmla="*/ 11 h 13850"/>
                <a:gd name="connsiteX5" fmla="*/ 7364 w 123158"/>
                <a:gd name="connsiteY5" fmla="*/ 11 h 13850"/>
                <a:gd name="connsiteX6" fmla="*/ 13 w 123158"/>
                <a:gd name="connsiteY6" fmla="*/ 6603 h 13850"/>
                <a:gd name="connsiteX7" fmla="*/ 0 w 123158"/>
                <a:gd name="connsiteY7" fmla="*/ 6994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8" h="13850">
                  <a:moveTo>
                    <a:pt x="0" y="6994"/>
                  </a:moveTo>
                  <a:cubicBezTo>
                    <a:pt x="0" y="10780"/>
                    <a:pt x="3073" y="13850"/>
                    <a:pt x="6857" y="13850"/>
                  </a:cubicBezTo>
                  <a:lnTo>
                    <a:pt x="123158" y="13850"/>
                  </a:lnTo>
                  <a:cubicBezTo>
                    <a:pt x="119349" y="13850"/>
                    <a:pt x="116239" y="10800"/>
                    <a:pt x="116175" y="6994"/>
                  </a:cubicBezTo>
                  <a:cubicBezTo>
                    <a:pt x="116175" y="3137"/>
                    <a:pt x="119298" y="11"/>
                    <a:pt x="123158" y="11"/>
                  </a:cubicBezTo>
                  <a:lnTo>
                    <a:pt x="7364" y="11"/>
                  </a:lnTo>
                  <a:cubicBezTo>
                    <a:pt x="3517" y="-200"/>
                    <a:pt x="216" y="2752"/>
                    <a:pt x="13" y="6603"/>
                  </a:cubicBezTo>
                  <a:cubicBezTo>
                    <a:pt x="0" y="6732"/>
                    <a:pt x="0" y="6863"/>
                    <a:pt x="0" y="6994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D12F006-348E-4C60-B5AD-55010EFB745A}"/>
                </a:ext>
              </a:extLst>
            </p:cNvPr>
            <p:cNvSpPr/>
            <p:nvPr/>
          </p:nvSpPr>
          <p:spPr>
            <a:xfrm>
              <a:off x="9669420" y="5604615"/>
              <a:ext cx="51929" cy="13839"/>
            </a:xfrm>
            <a:custGeom>
              <a:avLst/>
              <a:gdLst>
                <a:gd name="connsiteX0" fmla="*/ 0 w 51929"/>
                <a:gd name="connsiteY0" fmla="*/ 6983 h 13839"/>
                <a:gd name="connsiteX1" fmla="*/ 6983 w 51929"/>
                <a:gd name="connsiteY1" fmla="*/ 13840 h 13839"/>
                <a:gd name="connsiteX2" fmla="*/ 45073 w 51929"/>
                <a:gd name="connsiteY2" fmla="*/ 13840 h 13839"/>
                <a:gd name="connsiteX3" fmla="*/ 51929 w 51929"/>
                <a:gd name="connsiteY3" fmla="*/ 6983 h 13839"/>
                <a:gd name="connsiteX4" fmla="*/ 45073 w 51929"/>
                <a:gd name="connsiteY4" fmla="*/ 0 h 13839"/>
                <a:gd name="connsiteX5" fmla="*/ 6983 w 51929"/>
                <a:gd name="connsiteY5" fmla="*/ 0 h 13839"/>
                <a:gd name="connsiteX6" fmla="*/ 0 w 51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29" h="13839">
                  <a:moveTo>
                    <a:pt x="0" y="6983"/>
                  </a:moveTo>
                  <a:cubicBezTo>
                    <a:pt x="64" y="10790"/>
                    <a:pt x="3174" y="13840"/>
                    <a:pt x="6983" y="13840"/>
                  </a:cubicBezTo>
                  <a:lnTo>
                    <a:pt x="45073" y="13840"/>
                  </a:lnTo>
                  <a:cubicBezTo>
                    <a:pt x="48857" y="13840"/>
                    <a:pt x="51929" y="10769"/>
                    <a:pt x="51929" y="6983"/>
                  </a:cubicBezTo>
                  <a:cubicBezTo>
                    <a:pt x="51929" y="3176"/>
                    <a:pt x="48882" y="70"/>
                    <a:pt x="4507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BFDE5C1-5F08-4130-BBB8-E76977B4EB1F}"/>
                </a:ext>
              </a:extLst>
            </p:cNvPr>
            <p:cNvSpPr/>
            <p:nvPr/>
          </p:nvSpPr>
          <p:spPr>
            <a:xfrm>
              <a:off x="12175318" y="6500244"/>
              <a:ext cx="12617" cy="7871"/>
            </a:xfrm>
            <a:custGeom>
              <a:avLst/>
              <a:gdLst>
                <a:gd name="connsiteX0" fmla="*/ 6904 w 12617"/>
                <a:gd name="connsiteY0" fmla="*/ 6856 h 7871"/>
                <a:gd name="connsiteX1" fmla="*/ 48 w 12617"/>
                <a:gd name="connsiteY1" fmla="*/ 0 h 7871"/>
                <a:gd name="connsiteX2" fmla="*/ 48 w 12617"/>
                <a:gd name="connsiteY2" fmla="*/ 1016 h 7871"/>
                <a:gd name="connsiteX3" fmla="*/ 48 w 12617"/>
                <a:gd name="connsiteY3" fmla="*/ 2793 h 7871"/>
                <a:gd name="connsiteX4" fmla="*/ 6650 w 12617"/>
                <a:gd name="connsiteY4" fmla="*/ 7872 h 7871"/>
                <a:gd name="connsiteX5" fmla="*/ 12617 w 12617"/>
                <a:gd name="connsiteY5" fmla="*/ 4190 h 7871"/>
                <a:gd name="connsiteX6" fmla="*/ 12617 w 12617"/>
                <a:gd name="connsiteY6" fmla="*/ 3174 h 7871"/>
                <a:gd name="connsiteX7" fmla="*/ 6904 w 12617"/>
                <a:gd name="connsiteY7" fmla="*/ 6856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17" h="7871">
                  <a:moveTo>
                    <a:pt x="6904" y="6856"/>
                  </a:moveTo>
                  <a:cubicBezTo>
                    <a:pt x="3120" y="6856"/>
                    <a:pt x="48" y="3783"/>
                    <a:pt x="48" y="0"/>
                  </a:cubicBezTo>
                  <a:lnTo>
                    <a:pt x="48" y="1016"/>
                  </a:lnTo>
                  <a:cubicBezTo>
                    <a:pt x="-16" y="1612"/>
                    <a:pt x="-16" y="2196"/>
                    <a:pt x="48" y="2793"/>
                  </a:cubicBezTo>
                  <a:cubicBezTo>
                    <a:pt x="885" y="5751"/>
                    <a:pt x="3564" y="7821"/>
                    <a:pt x="6650" y="7872"/>
                  </a:cubicBezTo>
                  <a:cubicBezTo>
                    <a:pt x="9177" y="7859"/>
                    <a:pt x="11475" y="6437"/>
                    <a:pt x="12617" y="4190"/>
                  </a:cubicBezTo>
                  <a:lnTo>
                    <a:pt x="12617" y="3174"/>
                  </a:lnTo>
                  <a:cubicBezTo>
                    <a:pt x="11513" y="5345"/>
                    <a:pt x="9329" y="6755"/>
                    <a:pt x="6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1A999C5B-70F2-404D-A43A-53DC0F9BC4AB}"/>
                </a:ext>
              </a:extLst>
            </p:cNvPr>
            <p:cNvSpPr/>
            <p:nvPr/>
          </p:nvSpPr>
          <p:spPr>
            <a:xfrm>
              <a:off x="12176128" y="6417697"/>
              <a:ext cx="12842" cy="88894"/>
            </a:xfrm>
            <a:custGeom>
              <a:avLst/>
              <a:gdLst>
                <a:gd name="connsiteX0" fmla="*/ 0 w 12842"/>
                <a:gd name="connsiteY0" fmla="*/ 4588 h 88894"/>
                <a:gd name="connsiteX1" fmla="*/ 0 w 12842"/>
                <a:gd name="connsiteY1" fmla="*/ 5858 h 88894"/>
                <a:gd name="connsiteX2" fmla="*/ 0 w 12842"/>
                <a:gd name="connsiteY2" fmla="*/ 82038 h 88894"/>
                <a:gd name="connsiteX3" fmla="*/ 6856 w 12842"/>
                <a:gd name="connsiteY3" fmla="*/ 88895 h 88894"/>
                <a:gd name="connsiteX4" fmla="*/ 12824 w 12842"/>
                <a:gd name="connsiteY4" fmla="*/ 85213 h 88894"/>
                <a:gd name="connsiteX5" fmla="*/ 12824 w 12842"/>
                <a:gd name="connsiteY5" fmla="*/ 2684 h 88894"/>
                <a:gd name="connsiteX6" fmla="*/ 12824 w 12842"/>
                <a:gd name="connsiteY6" fmla="*/ 2684 h 88894"/>
                <a:gd name="connsiteX7" fmla="*/ 12824 w 12842"/>
                <a:gd name="connsiteY7" fmla="*/ 1668 h 88894"/>
                <a:gd name="connsiteX8" fmla="*/ 11681 w 12842"/>
                <a:gd name="connsiteY8" fmla="*/ 906 h 88894"/>
                <a:gd name="connsiteX9" fmla="*/ 10538 w 12842"/>
                <a:gd name="connsiteY9" fmla="*/ 144 h 88894"/>
                <a:gd name="connsiteX10" fmla="*/ 9268 w 12842"/>
                <a:gd name="connsiteY10" fmla="*/ 144 h 88894"/>
                <a:gd name="connsiteX11" fmla="*/ 7872 w 12842"/>
                <a:gd name="connsiteY11" fmla="*/ 144 h 88894"/>
                <a:gd name="connsiteX12" fmla="*/ 0 w 12842"/>
                <a:gd name="connsiteY12" fmla="*/ 4588 h 88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842" h="88894">
                  <a:moveTo>
                    <a:pt x="0" y="4588"/>
                  </a:moveTo>
                  <a:cubicBezTo>
                    <a:pt x="0" y="4588"/>
                    <a:pt x="0" y="5350"/>
                    <a:pt x="0" y="5858"/>
                  </a:cubicBezTo>
                  <a:lnTo>
                    <a:pt x="0" y="82038"/>
                  </a:lnTo>
                  <a:cubicBezTo>
                    <a:pt x="0" y="85822"/>
                    <a:pt x="3073" y="88895"/>
                    <a:pt x="6856" y="88895"/>
                  </a:cubicBezTo>
                  <a:cubicBezTo>
                    <a:pt x="9383" y="88882"/>
                    <a:pt x="11681" y="87460"/>
                    <a:pt x="12824" y="85213"/>
                  </a:cubicBezTo>
                  <a:lnTo>
                    <a:pt x="12824" y="2684"/>
                  </a:lnTo>
                  <a:lnTo>
                    <a:pt x="12824" y="2684"/>
                  </a:lnTo>
                  <a:cubicBezTo>
                    <a:pt x="12849" y="2341"/>
                    <a:pt x="12849" y="2011"/>
                    <a:pt x="12824" y="1668"/>
                  </a:cubicBezTo>
                  <a:cubicBezTo>
                    <a:pt x="12468" y="1376"/>
                    <a:pt x="12088" y="1109"/>
                    <a:pt x="11681" y="906"/>
                  </a:cubicBezTo>
                  <a:cubicBezTo>
                    <a:pt x="11681" y="906"/>
                    <a:pt x="11681" y="906"/>
                    <a:pt x="10538" y="144"/>
                  </a:cubicBezTo>
                  <a:lnTo>
                    <a:pt x="9268" y="144"/>
                  </a:lnTo>
                  <a:lnTo>
                    <a:pt x="7872" y="144"/>
                  </a:lnTo>
                  <a:cubicBezTo>
                    <a:pt x="4507" y="-554"/>
                    <a:pt x="1143" y="1338"/>
                    <a:pt x="0" y="45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A664CCB7-CA62-4B18-A70D-6DA888B77A0A}"/>
                </a:ext>
              </a:extLst>
            </p:cNvPr>
            <p:cNvSpPr/>
            <p:nvPr/>
          </p:nvSpPr>
          <p:spPr>
            <a:xfrm>
              <a:off x="11766278" y="6501894"/>
              <a:ext cx="13712" cy="7999"/>
            </a:xfrm>
            <a:custGeom>
              <a:avLst/>
              <a:gdLst>
                <a:gd name="connsiteX0" fmla="*/ 6857 w 13712"/>
                <a:gd name="connsiteY0" fmla="*/ 6856 h 7999"/>
                <a:gd name="connsiteX1" fmla="*/ 0 w 13712"/>
                <a:gd name="connsiteY1" fmla="*/ 0 h 7999"/>
                <a:gd name="connsiteX2" fmla="*/ 0 w 13712"/>
                <a:gd name="connsiteY2" fmla="*/ 1143 h 7999"/>
                <a:gd name="connsiteX3" fmla="*/ 6857 w 13712"/>
                <a:gd name="connsiteY3" fmla="*/ 7999 h 7999"/>
                <a:gd name="connsiteX4" fmla="*/ 13713 w 13712"/>
                <a:gd name="connsiteY4" fmla="*/ 1143 h 7999"/>
                <a:gd name="connsiteX5" fmla="*/ 13713 w 13712"/>
                <a:gd name="connsiteY5" fmla="*/ 0 h 7999"/>
                <a:gd name="connsiteX6" fmla="*/ 6857 w 13712"/>
                <a:gd name="connsiteY6" fmla="*/ 6856 h 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999">
                  <a:moveTo>
                    <a:pt x="6857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26"/>
                    <a:pt x="3073" y="7999"/>
                    <a:pt x="6857" y="7999"/>
                  </a:cubicBezTo>
                  <a:cubicBezTo>
                    <a:pt x="10640" y="7999"/>
                    <a:pt x="13713" y="4926"/>
                    <a:pt x="13713" y="1143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9679EE4-09C2-4A6C-AC97-DC402DE3FC2F}"/>
                </a:ext>
              </a:extLst>
            </p:cNvPr>
            <p:cNvSpPr/>
            <p:nvPr/>
          </p:nvSpPr>
          <p:spPr>
            <a:xfrm>
              <a:off x="11217909" y="6805093"/>
              <a:ext cx="13711" cy="27297"/>
            </a:xfrm>
            <a:custGeom>
              <a:avLst/>
              <a:gdLst>
                <a:gd name="connsiteX0" fmla="*/ 13712 w 13711"/>
                <a:gd name="connsiteY0" fmla="*/ 889 h 27297"/>
                <a:gd name="connsiteX1" fmla="*/ 13712 w 13711"/>
                <a:gd name="connsiteY1" fmla="*/ 0 h 27297"/>
                <a:gd name="connsiteX2" fmla="*/ 6856 w 13711"/>
                <a:gd name="connsiteY2" fmla="*/ 6856 h 27297"/>
                <a:gd name="connsiteX3" fmla="*/ 0 w 13711"/>
                <a:gd name="connsiteY3" fmla="*/ 0 h 27297"/>
                <a:gd name="connsiteX4" fmla="*/ 0 w 13711"/>
                <a:gd name="connsiteY4" fmla="*/ 20442 h 27297"/>
                <a:gd name="connsiteX5" fmla="*/ 6856 w 13711"/>
                <a:gd name="connsiteY5" fmla="*/ 27298 h 27297"/>
                <a:gd name="connsiteX6" fmla="*/ 13712 w 13711"/>
                <a:gd name="connsiteY6" fmla="*/ 20442 h 27297"/>
                <a:gd name="connsiteX7" fmla="*/ 13712 w 13711"/>
                <a:gd name="connsiteY7" fmla="*/ 1270 h 27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1" h="27297">
                  <a:moveTo>
                    <a:pt x="13712" y="889"/>
                  </a:moveTo>
                  <a:lnTo>
                    <a:pt x="13712" y="0"/>
                  </a:ln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25"/>
                    <a:pt x="3072" y="27298"/>
                    <a:pt x="6856" y="27298"/>
                  </a:cubicBezTo>
                  <a:cubicBezTo>
                    <a:pt x="10639" y="27298"/>
                    <a:pt x="13712" y="24225"/>
                    <a:pt x="13712" y="20442"/>
                  </a:cubicBezTo>
                  <a:lnTo>
                    <a:pt x="13712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5C3D57-0FA2-42CA-AE57-18B3E2945124}"/>
                </a:ext>
              </a:extLst>
            </p:cNvPr>
            <p:cNvSpPr/>
            <p:nvPr/>
          </p:nvSpPr>
          <p:spPr>
            <a:xfrm>
              <a:off x="10058954" y="6111088"/>
              <a:ext cx="3174" cy="5713"/>
            </a:xfrm>
            <a:custGeom>
              <a:avLst/>
              <a:gdLst>
                <a:gd name="connsiteX0" fmla="*/ 3174 w 3174"/>
                <a:gd name="connsiteY0" fmla="*/ 5714 h 5713"/>
                <a:gd name="connsiteX1" fmla="*/ 0 w 3174"/>
                <a:gd name="connsiteY1" fmla="*/ 0 h 5713"/>
                <a:gd name="connsiteX2" fmla="*/ 0 w 3174"/>
                <a:gd name="connsiteY2" fmla="*/ 2032 h 5713"/>
                <a:gd name="connsiteX3" fmla="*/ 1143 w 3174"/>
                <a:gd name="connsiteY3" fmla="*/ 5714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5713">
                  <a:moveTo>
                    <a:pt x="3174" y="5714"/>
                  </a:moveTo>
                  <a:cubicBezTo>
                    <a:pt x="1219" y="4469"/>
                    <a:pt x="26" y="2324"/>
                    <a:pt x="0" y="0"/>
                  </a:cubicBezTo>
                  <a:lnTo>
                    <a:pt x="0" y="2032"/>
                  </a:lnTo>
                  <a:cubicBezTo>
                    <a:pt x="51" y="3339"/>
                    <a:pt x="444" y="4609"/>
                    <a:pt x="1143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1BA98A44-EF6A-4BB3-9EB2-31C99CCEDDF4}"/>
                </a:ext>
              </a:extLst>
            </p:cNvPr>
            <p:cNvSpPr/>
            <p:nvPr/>
          </p:nvSpPr>
          <p:spPr>
            <a:xfrm>
              <a:off x="10069493" y="6111088"/>
              <a:ext cx="3301" cy="5713"/>
            </a:xfrm>
            <a:custGeom>
              <a:avLst/>
              <a:gdLst>
                <a:gd name="connsiteX0" fmla="*/ 3301 w 3301"/>
                <a:gd name="connsiteY0" fmla="*/ 2032 h 5713"/>
                <a:gd name="connsiteX1" fmla="*/ 3301 w 3301"/>
                <a:gd name="connsiteY1" fmla="*/ 0 h 5713"/>
                <a:gd name="connsiteX2" fmla="*/ 0 w 3301"/>
                <a:gd name="connsiteY2" fmla="*/ 5714 h 5713"/>
                <a:gd name="connsiteX3" fmla="*/ 2031 w 3301"/>
                <a:gd name="connsiteY3" fmla="*/ 5714 h 5713"/>
                <a:gd name="connsiteX4" fmla="*/ 3301 w 3301"/>
                <a:gd name="connsiteY4" fmla="*/ 2032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713">
                  <a:moveTo>
                    <a:pt x="3301" y="2032"/>
                  </a:moveTo>
                  <a:lnTo>
                    <a:pt x="3301" y="0"/>
                  </a:lnTo>
                  <a:cubicBezTo>
                    <a:pt x="3225" y="2336"/>
                    <a:pt x="1993" y="4482"/>
                    <a:pt x="0" y="5714"/>
                  </a:cubicBezTo>
                  <a:lnTo>
                    <a:pt x="2031" y="5714"/>
                  </a:lnTo>
                  <a:cubicBezTo>
                    <a:pt x="2818" y="4647"/>
                    <a:pt x="3263" y="3365"/>
                    <a:pt x="3301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4B44F9E1-5BDD-4E51-9438-644C66E08E34}"/>
                </a:ext>
              </a:extLst>
            </p:cNvPr>
            <p:cNvSpPr/>
            <p:nvPr/>
          </p:nvSpPr>
          <p:spPr>
            <a:xfrm>
              <a:off x="10058954" y="6087091"/>
              <a:ext cx="13839" cy="29710"/>
            </a:xfrm>
            <a:custGeom>
              <a:avLst/>
              <a:gdLst>
                <a:gd name="connsiteX0" fmla="*/ 3174 w 13839"/>
                <a:gd name="connsiteY0" fmla="*/ 29710 h 29710"/>
                <a:gd name="connsiteX1" fmla="*/ 10538 w 13839"/>
                <a:gd name="connsiteY1" fmla="*/ 29710 h 29710"/>
                <a:gd name="connsiteX2" fmla="*/ 13840 w 13839"/>
                <a:gd name="connsiteY2" fmla="*/ 23997 h 29710"/>
                <a:gd name="connsiteX3" fmla="*/ 13840 w 13839"/>
                <a:gd name="connsiteY3" fmla="*/ 6983 h 29710"/>
                <a:gd name="connsiteX4" fmla="*/ 6856 w 13839"/>
                <a:gd name="connsiteY4" fmla="*/ 0 h 29710"/>
                <a:gd name="connsiteX5" fmla="*/ 0 w 13839"/>
                <a:gd name="connsiteY5" fmla="*/ 6983 h 29710"/>
                <a:gd name="connsiteX6" fmla="*/ 0 w 13839"/>
                <a:gd name="connsiteY6" fmla="*/ 24632 h 29710"/>
                <a:gd name="connsiteX7" fmla="*/ 3174 w 13839"/>
                <a:gd name="connsiteY7" fmla="*/ 2971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9710">
                  <a:moveTo>
                    <a:pt x="3174" y="29710"/>
                  </a:moveTo>
                  <a:lnTo>
                    <a:pt x="10538" y="29710"/>
                  </a:lnTo>
                  <a:cubicBezTo>
                    <a:pt x="12532" y="28479"/>
                    <a:pt x="13763" y="26333"/>
                    <a:pt x="13840" y="23997"/>
                  </a:cubicBezTo>
                  <a:lnTo>
                    <a:pt x="13840" y="6983"/>
                  </a:lnTo>
                  <a:cubicBezTo>
                    <a:pt x="13840" y="3123"/>
                    <a:pt x="10716" y="0"/>
                    <a:pt x="6856" y="0"/>
                  </a:cubicBezTo>
                  <a:cubicBezTo>
                    <a:pt x="3047" y="64"/>
                    <a:pt x="0" y="3174"/>
                    <a:pt x="0" y="6983"/>
                  </a:cubicBezTo>
                  <a:lnTo>
                    <a:pt x="0" y="24632"/>
                  </a:lnTo>
                  <a:cubicBezTo>
                    <a:pt x="229" y="26727"/>
                    <a:pt x="1396" y="28593"/>
                    <a:pt x="3174" y="297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15175ADB-485B-454C-8CE6-8BC7BCA928EE}"/>
                </a:ext>
              </a:extLst>
            </p:cNvPr>
            <p:cNvSpPr/>
            <p:nvPr/>
          </p:nvSpPr>
          <p:spPr>
            <a:xfrm>
              <a:off x="10066064" y="6116801"/>
              <a:ext cx="143219" cy="13713"/>
            </a:xfrm>
            <a:custGeom>
              <a:avLst/>
              <a:gdLst>
                <a:gd name="connsiteX0" fmla="*/ 139918 w 143219"/>
                <a:gd name="connsiteY0" fmla="*/ 6857 h 13713"/>
                <a:gd name="connsiteX1" fmla="*/ 143219 w 143219"/>
                <a:gd name="connsiteY1" fmla="*/ 1016 h 13713"/>
                <a:gd name="connsiteX2" fmla="*/ 139664 w 143219"/>
                <a:gd name="connsiteY2" fmla="*/ 0 h 13713"/>
                <a:gd name="connsiteX3" fmla="*/ 0 w 143219"/>
                <a:gd name="connsiteY3" fmla="*/ 0 h 13713"/>
                <a:gd name="connsiteX4" fmla="*/ 6856 w 143219"/>
                <a:gd name="connsiteY4" fmla="*/ 6857 h 13713"/>
                <a:gd name="connsiteX5" fmla="*/ 0 w 143219"/>
                <a:gd name="connsiteY5" fmla="*/ 13713 h 13713"/>
                <a:gd name="connsiteX6" fmla="*/ 139664 w 143219"/>
                <a:gd name="connsiteY6" fmla="*/ 13713 h 13713"/>
                <a:gd name="connsiteX7" fmla="*/ 143219 w 143219"/>
                <a:gd name="connsiteY7" fmla="*/ 12570 h 13713"/>
                <a:gd name="connsiteX8" fmla="*/ 139918 w 143219"/>
                <a:gd name="connsiteY8" fmla="*/ 6857 h 1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9" h="13713">
                  <a:moveTo>
                    <a:pt x="139918" y="6857"/>
                  </a:moveTo>
                  <a:cubicBezTo>
                    <a:pt x="139956" y="4470"/>
                    <a:pt x="141200" y="2273"/>
                    <a:pt x="143219" y="1016"/>
                  </a:cubicBezTo>
                  <a:cubicBezTo>
                    <a:pt x="142152" y="343"/>
                    <a:pt x="140921" y="-12"/>
                    <a:pt x="139664" y="0"/>
                  </a:cubicBezTo>
                  <a:lnTo>
                    <a:pt x="0" y="0"/>
                  </a:lnTo>
                  <a:cubicBezTo>
                    <a:pt x="3783" y="0"/>
                    <a:pt x="6856" y="3073"/>
                    <a:pt x="6856" y="6857"/>
                  </a:cubicBezTo>
                  <a:cubicBezTo>
                    <a:pt x="6856" y="10640"/>
                    <a:pt x="3783" y="13713"/>
                    <a:pt x="0" y="13713"/>
                  </a:cubicBezTo>
                  <a:lnTo>
                    <a:pt x="139664" y="13713"/>
                  </a:lnTo>
                  <a:cubicBezTo>
                    <a:pt x="140946" y="13738"/>
                    <a:pt x="142190" y="13345"/>
                    <a:pt x="143219" y="12570"/>
                  </a:cubicBezTo>
                  <a:cubicBezTo>
                    <a:pt x="141175" y="11389"/>
                    <a:pt x="139918" y="9218"/>
                    <a:pt x="139918" y="68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D31B1B71-8B51-43DF-A195-242021D6C0B9}"/>
                </a:ext>
              </a:extLst>
            </p:cNvPr>
            <p:cNvSpPr/>
            <p:nvPr/>
          </p:nvSpPr>
          <p:spPr>
            <a:xfrm>
              <a:off x="11766278" y="6501260"/>
              <a:ext cx="13712" cy="7491"/>
            </a:xfrm>
            <a:custGeom>
              <a:avLst/>
              <a:gdLst>
                <a:gd name="connsiteX0" fmla="*/ 6857 w 13712"/>
                <a:gd name="connsiteY0" fmla="*/ 6856 h 7491"/>
                <a:gd name="connsiteX1" fmla="*/ 0 w 13712"/>
                <a:gd name="connsiteY1" fmla="*/ 0 h 7491"/>
                <a:gd name="connsiteX2" fmla="*/ 0 w 13712"/>
                <a:gd name="connsiteY2" fmla="*/ 635 h 7491"/>
                <a:gd name="connsiteX3" fmla="*/ 6857 w 13712"/>
                <a:gd name="connsiteY3" fmla="*/ 7491 h 7491"/>
                <a:gd name="connsiteX4" fmla="*/ 13713 w 13712"/>
                <a:gd name="connsiteY4" fmla="*/ 635 h 7491"/>
                <a:gd name="connsiteX5" fmla="*/ 13713 w 13712"/>
                <a:gd name="connsiteY5" fmla="*/ 0 h 7491"/>
                <a:gd name="connsiteX6" fmla="*/ 6857 w 13712"/>
                <a:gd name="connsiteY6" fmla="*/ 6856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491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635"/>
                  </a:lnTo>
                  <a:cubicBezTo>
                    <a:pt x="0" y="4418"/>
                    <a:pt x="3073" y="7491"/>
                    <a:pt x="6857" y="7491"/>
                  </a:cubicBezTo>
                  <a:cubicBezTo>
                    <a:pt x="10640" y="7491"/>
                    <a:pt x="13713" y="4418"/>
                    <a:pt x="13713" y="635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C4AE08C5-931A-41E5-8032-35B1619F9362}"/>
                </a:ext>
              </a:extLst>
            </p:cNvPr>
            <p:cNvSpPr/>
            <p:nvPr/>
          </p:nvSpPr>
          <p:spPr>
            <a:xfrm>
              <a:off x="11217909" y="6430031"/>
              <a:ext cx="13711" cy="73006"/>
            </a:xfrm>
            <a:custGeom>
              <a:avLst/>
              <a:gdLst>
                <a:gd name="connsiteX0" fmla="*/ 6856 w 13711"/>
                <a:gd name="connsiteY0" fmla="*/ 66150 h 73006"/>
                <a:gd name="connsiteX1" fmla="*/ 13712 w 13711"/>
                <a:gd name="connsiteY1" fmla="*/ 73006 h 73006"/>
                <a:gd name="connsiteX2" fmla="*/ 13712 w 13711"/>
                <a:gd name="connsiteY2" fmla="*/ 6856 h 73006"/>
                <a:gd name="connsiteX3" fmla="*/ 6856 w 13711"/>
                <a:gd name="connsiteY3" fmla="*/ 0 h 73006"/>
                <a:gd name="connsiteX4" fmla="*/ 0 w 13711"/>
                <a:gd name="connsiteY4" fmla="*/ 6856 h 73006"/>
                <a:gd name="connsiteX5" fmla="*/ 0 w 13711"/>
                <a:gd name="connsiteY5" fmla="*/ 72752 h 73006"/>
                <a:gd name="connsiteX6" fmla="*/ 6856 w 13711"/>
                <a:gd name="connsiteY6" fmla="*/ 66150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73006">
                  <a:moveTo>
                    <a:pt x="6856" y="66150"/>
                  </a:moveTo>
                  <a:cubicBezTo>
                    <a:pt x="10639" y="66150"/>
                    <a:pt x="13712" y="69223"/>
                    <a:pt x="13712" y="73006"/>
                  </a:cubicBezTo>
                  <a:lnTo>
                    <a:pt x="13712" y="6856"/>
                  </a:lnTo>
                  <a:cubicBezTo>
                    <a:pt x="13712" y="3072"/>
                    <a:pt x="10639" y="0"/>
                    <a:pt x="6856" y="0"/>
                  </a:cubicBezTo>
                  <a:cubicBezTo>
                    <a:pt x="3072" y="0"/>
                    <a:pt x="0" y="3072"/>
                    <a:pt x="0" y="6856"/>
                  </a:cubicBezTo>
                  <a:lnTo>
                    <a:pt x="0" y="72752"/>
                  </a:lnTo>
                  <a:cubicBezTo>
                    <a:pt x="139" y="69070"/>
                    <a:pt x="3161" y="66150"/>
                    <a:pt x="6856" y="66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2075CE56-15AE-4D0A-9CA0-F60942251E82}"/>
                </a:ext>
              </a:extLst>
            </p:cNvPr>
            <p:cNvSpPr/>
            <p:nvPr/>
          </p:nvSpPr>
          <p:spPr>
            <a:xfrm>
              <a:off x="11217909" y="6496181"/>
              <a:ext cx="13711" cy="315387"/>
            </a:xfrm>
            <a:custGeom>
              <a:avLst/>
              <a:gdLst>
                <a:gd name="connsiteX0" fmla="*/ 6856 w 13711"/>
                <a:gd name="connsiteY0" fmla="*/ 315387 h 315387"/>
                <a:gd name="connsiteX1" fmla="*/ 13712 w 13711"/>
                <a:gd name="connsiteY1" fmla="*/ 308531 h 315387"/>
                <a:gd name="connsiteX2" fmla="*/ 13712 w 13711"/>
                <a:gd name="connsiteY2" fmla="*/ 6856 h 315387"/>
                <a:gd name="connsiteX3" fmla="*/ 6856 w 13711"/>
                <a:gd name="connsiteY3" fmla="*/ 0 h 315387"/>
                <a:gd name="connsiteX4" fmla="*/ 0 w 13711"/>
                <a:gd name="connsiteY4" fmla="*/ 6856 h 315387"/>
                <a:gd name="connsiteX5" fmla="*/ 0 w 13711"/>
                <a:gd name="connsiteY5" fmla="*/ 308912 h 315387"/>
                <a:gd name="connsiteX6" fmla="*/ 6856 w 13711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315387">
                  <a:moveTo>
                    <a:pt x="6856" y="315387"/>
                  </a:moveTo>
                  <a:cubicBezTo>
                    <a:pt x="10639" y="315387"/>
                    <a:pt x="13712" y="312315"/>
                    <a:pt x="13712" y="308531"/>
                  </a:cubicBezTo>
                  <a:lnTo>
                    <a:pt x="13712" y="6856"/>
                  </a:lnTo>
                  <a:cubicBezTo>
                    <a:pt x="13712" y="3073"/>
                    <a:pt x="10639" y="0"/>
                    <a:pt x="6856" y="0"/>
                  </a:cubicBezTo>
                  <a:cubicBezTo>
                    <a:pt x="3072" y="0"/>
                    <a:pt x="0" y="3073"/>
                    <a:pt x="0" y="6856"/>
                  </a:cubicBezTo>
                  <a:lnTo>
                    <a:pt x="0" y="308912"/>
                  </a:lnTo>
                  <a:cubicBezTo>
                    <a:pt x="203" y="312543"/>
                    <a:pt x="3212" y="315387"/>
                    <a:pt x="6856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F04E9024-3025-4310-B1C2-227ADD3DB0D1}"/>
                </a:ext>
              </a:extLst>
            </p:cNvPr>
            <p:cNvSpPr/>
            <p:nvPr/>
          </p:nvSpPr>
          <p:spPr>
            <a:xfrm>
              <a:off x="10039655" y="6116802"/>
              <a:ext cx="13585" cy="13712"/>
            </a:xfrm>
            <a:custGeom>
              <a:avLst/>
              <a:gdLst>
                <a:gd name="connsiteX0" fmla="*/ 6730 w 13585"/>
                <a:gd name="connsiteY0" fmla="*/ 6856 h 13712"/>
                <a:gd name="connsiteX1" fmla="*/ 13586 w 13585"/>
                <a:gd name="connsiteY1" fmla="*/ 0 h 13712"/>
                <a:gd name="connsiteX2" fmla="*/ 6857 w 13585"/>
                <a:gd name="connsiteY2" fmla="*/ 0 h 13712"/>
                <a:gd name="connsiteX3" fmla="*/ 0 w 13585"/>
                <a:gd name="connsiteY3" fmla="*/ 6856 h 13712"/>
                <a:gd name="connsiteX4" fmla="*/ 6857 w 13585"/>
                <a:gd name="connsiteY4" fmla="*/ 13713 h 13712"/>
                <a:gd name="connsiteX5" fmla="*/ 13586 w 13585"/>
                <a:gd name="connsiteY5" fmla="*/ 13713 h 13712"/>
                <a:gd name="connsiteX6" fmla="*/ 6730 w 13585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712">
                  <a:moveTo>
                    <a:pt x="6730" y="6856"/>
                  </a:moveTo>
                  <a:cubicBezTo>
                    <a:pt x="6730" y="3073"/>
                    <a:pt x="9802" y="0"/>
                    <a:pt x="13586" y="0"/>
                  </a:cubicBezTo>
                  <a:lnTo>
                    <a:pt x="6857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7" y="13713"/>
                  </a:cubicBezTo>
                  <a:lnTo>
                    <a:pt x="13586" y="13713"/>
                  </a:lnTo>
                  <a:cubicBezTo>
                    <a:pt x="9802" y="13713"/>
                    <a:pt x="6730" y="10640"/>
                    <a:pt x="673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D0221CC-8316-4B83-B371-A7E41680E9FA}"/>
                </a:ext>
              </a:extLst>
            </p:cNvPr>
            <p:cNvSpPr/>
            <p:nvPr/>
          </p:nvSpPr>
          <p:spPr>
            <a:xfrm>
              <a:off x="10046258" y="6116802"/>
              <a:ext cx="26536" cy="13712"/>
            </a:xfrm>
            <a:custGeom>
              <a:avLst/>
              <a:gdLst>
                <a:gd name="connsiteX0" fmla="*/ 26536 w 26536"/>
                <a:gd name="connsiteY0" fmla="*/ 6856 h 13712"/>
                <a:gd name="connsiteX1" fmla="*/ 19553 w 26536"/>
                <a:gd name="connsiteY1" fmla="*/ 0 h 13712"/>
                <a:gd name="connsiteX2" fmla="*/ 6856 w 26536"/>
                <a:gd name="connsiteY2" fmla="*/ 0 h 13712"/>
                <a:gd name="connsiteX3" fmla="*/ 0 w 26536"/>
                <a:gd name="connsiteY3" fmla="*/ 6856 h 13712"/>
                <a:gd name="connsiteX4" fmla="*/ 6856 w 26536"/>
                <a:gd name="connsiteY4" fmla="*/ 13713 h 13712"/>
                <a:gd name="connsiteX5" fmla="*/ 19553 w 26536"/>
                <a:gd name="connsiteY5" fmla="*/ 13713 h 13712"/>
                <a:gd name="connsiteX6" fmla="*/ 26536 w 26536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36" h="13712">
                  <a:moveTo>
                    <a:pt x="26536" y="6856"/>
                  </a:moveTo>
                  <a:cubicBezTo>
                    <a:pt x="26473" y="3047"/>
                    <a:pt x="23362" y="0"/>
                    <a:pt x="19553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9553" y="13713"/>
                  </a:lnTo>
                  <a:cubicBezTo>
                    <a:pt x="23362" y="13713"/>
                    <a:pt x="26473" y="10665"/>
                    <a:pt x="2653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8533FBF-9CEB-4C29-B6E7-5EA4194D6903}"/>
                </a:ext>
              </a:extLst>
            </p:cNvPr>
            <p:cNvSpPr/>
            <p:nvPr/>
          </p:nvSpPr>
          <p:spPr>
            <a:xfrm>
              <a:off x="10205982" y="6116802"/>
              <a:ext cx="65641" cy="13717"/>
            </a:xfrm>
            <a:custGeom>
              <a:avLst/>
              <a:gdLst>
                <a:gd name="connsiteX0" fmla="*/ 58532 w 65641"/>
                <a:gd name="connsiteY0" fmla="*/ 6856 h 13717"/>
                <a:gd name="connsiteX1" fmla="*/ 65388 w 65641"/>
                <a:gd name="connsiteY1" fmla="*/ 0 h 13717"/>
                <a:gd name="connsiteX2" fmla="*/ 6856 w 65641"/>
                <a:gd name="connsiteY2" fmla="*/ 0 h 13717"/>
                <a:gd name="connsiteX3" fmla="*/ 3301 w 65641"/>
                <a:gd name="connsiteY3" fmla="*/ 1016 h 13717"/>
                <a:gd name="connsiteX4" fmla="*/ 0 w 65641"/>
                <a:gd name="connsiteY4" fmla="*/ 6856 h 13717"/>
                <a:gd name="connsiteX5" fmla="*/ 3301 w 65641"/>
                <a:gd name="connsiteY5" fmla="*/ 12570 h 13717"/>
                <a:gd name="connsiteX6" fmla="*/ 6856 w 65641"/>
                <a:gd name="connsiteY6" fmla="*/ 13713 h 13717"/>
                <a:gd name="connsiteX7" fmla="*/ 65642 w 65641"/>
                <a:gd name="connsiteY7" fmla="*/ 13713 h 13717"/>
                <a:gd name="connsiteX8" fmla="*/ 58532 w 65641"/>
                <a:gd name="connsiteY8" fmla="*/ 7110 h 13717"/>
                <a:gd name="connsiteX9" fmla="*/ 58532 w 65641"/>
                <a:gd name="connsiteY9" fmla="*/ 6856 h 13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641" h="13717">
                  <a:moveTo>
                    <a:pt x="58532" y="6856"/>
                  </a:moveTo>
                  <a:cubicBezTo>
                    <a:pt x="58532" y="3073"/>
                    <a:pt x="61604" y="0"/>
                    <a:pt x="65388" y="0"/>
                  </a:cubicBezTo>
                  <a:lnTo>
                    <a:pt x="6856" y="0"/>
                  </a:lnTo>
                  <a:cubicBezTo>
                    <a:pt x="5599" y="13"/>
                    <a:pt x="4368" y="356"/>
                    <a:pt x="3301" y="1016"/>
                  </a:cubicBezTo>
                  <a:cubicBezTo>
                    <a:pt x="1269" y="2273"/>
                    <a:pt x="25" y="4469"/>
                    <a:pt x="0" y="6856"/>
                  </a:cubicBezTo>
                  <a:cubicBezTo>
                    <a:pt x="0" y="9218"/>
                    <a:pt x="1257" y="11389"/>
                    <a:pt x="3301" y="12570"/>
                  </a:cubicBezTo>
                  <a:cubicBezTo>
                    <a:pt x="4330" y="13319"/>
                    <a:pt x="5573" y="13725"/>
                    <a:pt x="6856" y="13713"/>
                  </a:cubicBezTo>
                  <a:lnTo>
                    <a:pt x="65642" y="13713"/>
                  </a:lnTo>
                  <a:cubicBezTo>
                    <a:pt x="61858" y="13852"/>
                    <a:pt x="58671" y="10894"/>
                    <a:pt x="58532" y="7110"/>
                  </a:cubicBezTo>
                  <a:cubicBezTo>
                    <a:pt x="58532" y="7034"/>
                    <a:pt x="58532" y="6945"/>
                    <a:pt x="5853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7C1E3D39-F96D-4A6A-958C-1655A7FD6B32}"/>
                </a:ext>
              </a:extLst>
            </p:cNvPr>
            <p:cNvSpPr/>
            <p:nvPr/>
          </p:nvSpPr>
          <p:spPr>
            <a:xfrm>
              <a:off x="10264768" y="6116802"/>
              <a:ext cx="14473" cy="13712"/>
            </a:xfrm>
            <a:custGeom>
              <a:avLst/>
              <a:gdLst>
                <a:gd name="connsiteX0" fmla="*/ 6856 w 14473"/>
                <a:gd name="connsiteY0" fmla="*/ 0 h 13712"/>
                <a:gd name="connsiteX1" fmla="*/ 0 w 14473"/>
                <a:gd name="connsiteY1" fmla="*/ 6856 h 13712"/>
                <a:gd name="connsiteX2" fmla="*/ 6856 w 14473"/>
                <a:gd name="connsiteY2" fmla="*/ 13713 h 13712"/>
                <a:gd name="connsiteX3" fmla="*/ 14474 w 14473"/>
                <a:gd name="connsiteY3" fmla="*/ 13713 h 13712"/>
                <a:gd name="connsiteX4" fmla="*/ 7618 w 14473"/>
                <a:gd name="connsiteY4" fmla="*/ 6856 h 13712"/>
                <a:gd name="connsiteX5" fmla="*/ 14474 w 14473"/>
                <a:gd name="connsiteY5" fmla="*/ 0 h 13712"/>
                <a:gd name="connsiteX6" fmla="*/ 6856 w 14473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73" h="1371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4474" y="13713"/>
                  </a:lnTo>
                  <a:cubicBezTo>
                    <a:pt x="10690" y="13713"/>
                    <a:pt x="7618" y="10640"/>
                    <a:pt x="7618" y="6856"/>
                  </a:cubicBezTo>
                  <a:cubicBezTo>
                    <a:pt x="7618" y="3073"/>
                    <a:pt x="10690" y="0"/>
                    <a:pt x="14474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E5EF370A-748E-4393-9CD3-E9B1C302C158}"/>
                </a:ext>
              </a:extLst>
            </p:cNvPr>
            <p:cNvSpPr/>
            <p:nvPr/>
          </p:nvSpPr>
          <p:spPr>
            <a:xfrm>
              <a:off x="10271624" y="6116783"/>
              <a:ext cx="165057" cy="13731"/>
            </a:xfrm>
            <a:custGeom>
              <a:avLst/>
              <a:gdLst>
                <a:gd name="connsiteX0" fmla="*/ 0 w 165057"/>
                <a:gd name="connsiteY0" fmla="*/ 6875 h 13731"/>
                <a:gd name="connsiteX1" fmla="*/ 6856 w 165057"/>
                <a:gd name="connsiteY1" fmla="*/ 13732 h 13731"/>
                <a:gd name="connsiteX2" fmla="*/ 165057 w 165057"/>
                <a:gd name="connsiteY2" fmla="*/ 13732 h 13731"/>
                <a:gd name="connsiteX3" fmla="*/ 158201 w 165057"/>
                <a:gd name="connsiteY3" fmla="*/ 6875 h 13731"/>
                <a:gd name="connsiteX4" fmla="*/ 165057 w 165057"/>
                <a:gd name="connsiteY4" fmla="*/ 19 h 13731"/>
                <a:gd name="connsiteX5" fmla="*/ 7364 w 165057"/>
                <a:gd name="connsiteY5" fmla="*/ 19 h 13731"/>
                <a:gd name="connsiteX6" fmla="*/ 26 w 165057"/>
                <a:gd name="connsiteY6" fmla="*/ 6355 h 13731"/>
                <a:gd name="connsiteX7" fmla="*/ 0 w 165057"/>
                <a:gd name="connsiteY7" fmla="*/ 6875 h 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057" h="13731">
                  <a:moveTo>
                    <a:pt x="0" y="6875"/>
                  </a:moveTo>
                  <a:cubicBezTo>
                    <a:pt x="0" y="10659"/>
                    <a:pt x="3073" y="13732"/>
                    <a:pt x="6856" y="13732"/>
                  </a:cubicBezTo>
                  <a:lnTo>
                    <a:pt x="165057" y="13732"/>
                  </a:lnTo>
                  <a:cubicBezTo>
                    <a:pt x="161274" y="13732"/>
                    <a:pt x="158201" y="10659"/>
                    <a:pt x="158201" y="6875"/>
                  </a:cubicBezTo>
                  <a:cubicBezTo>
                    <a:pt x="158201" y="3092"/>
                    <a:pt x="161274" y="19"/>
                    <a:pt x="165057" y="19"/>
                  </a:cubicBezTo>
                  <a:lnTo>
                    <a:pt x="7364" y="19"/>
                  </a:lnTo>
                  <a:cubicBezTo>
                    <a:pt x="3593" y="-260"/>
                    <a:pt x="305" y="2571"/>
                    <a:pt x="26" y="6355"/>
                  </a:cubicBezTo>
                  <a:cubicBezTo>
                    <a:pt x="0" y="6520"/>
                    <a:pt x="0" y="6698"/>
                    <a:pt x="0" y="68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4AF966A2-BE34-4190-9513-2A72B80ADB5E}"/>
                </a:ext>
              </a:extLst>
            </p:cNvPr>
            <p:cNvSpPr/>
            <p:nvPr/>
          </p:nvSpPr>
          <p:spPr>
            <a:xfrm>
              <a:off x="11766278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D0FE8CD-F762-421F-81C0-D718133CDC06}"/>
                </a:ext>
              </a:extLst>
            </p:cNvPr>
            <p:cNvSpPr/>
            <p:nvPr/>
          </p:nvSpPr>
          <p:spPr>
            <a:xfrm>
              <a:off x="11766278" y="6416064"/>
              <a:ext cx="13712" cy="91162"/>
            </a:xfrm>
            <a:custGeom>
              <a:avLst/>
              <a:gdLst>
                <a:gd name="connsiteX0" fmla="*/ 0 w 13712"/>
                <a:gd name="connsiteY0" fmla="*/ 84306 h 91162"/>
                <a:gd name="connsiteX1" fmla="*/ 6857 w 13712"/>
                <a:gd name="connsiteY1" fmla="*/ 91163 h 91162"/>
                <a:gd name="connsiteX2" fmla="*/ 13713 w 13712"/>
                <a:gd name="connsiteY2" fmla="*/ 84306 h 91162"/>
                <a:gd name="connsiteX3" fmla="*/ 13713 w 13712"/>
                <a:gd name="connsiteY3" fmla="*/ 6856 h 91162"/>
                <a:gd name="connsiteX4" fmla="*/ 13713 w 13712"/>
                <a:gd name="connsiteY4" fmla="*/ 5713 h 91162"/>
                <a:gd name="connsiteX5" fmla="*/ 6984 w 13712"/>
                <a:gd name="connsiteY5" fmla="*/ 0 h 91162"/>
                <a:gd name="connsiteX6" fmla="*/ 127 w 13712"/>
                <a:gd name="connsiteY6" fmla="*/ 6856 h 91162"/>
                <a:gd name="connsiteX7" fmla="*/ 127 w 13712"/>
                <a:gd name="connsiteY7" fmla="*/ 84306 h 9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2" h="91162">
                  <a:moveTo>
                    <a:pt x="0" y="84306"/>
                  </a:moveTo>
                  <a:cubicBezTo>
                    <a:pt x="0" y="88090"/>
                    <a:pt x="3073" y="91163"/>
                    <a:pt x="6857" y="91163"/>
                  </a:cubicBezTo>
                  <a:cubicBezTo>
                    <a:pt x="10640" y="91163"/>
                    <a:pt x="13713" y="88090"/>
                    <a:pt x="13713" y="84306"/>
                  </a:cubicBezTo>
                  <a:lnTo>
                    <a:pt x="13713" y="6856"/>
                  </a:lnTo>
                  <a:cubicBezTo>
                    <a:pt x="13713" y="6856"/>
                    <a:pt x="13713" y="6094"/>
                    <a:pt x="13713" y="5713"/>
                  </a:cubicBezTo>
                  <a:cubicBezTo>
                    <a:pt x="13116" y="2450"/>
                    <a:pt x="10297" y="64"/>
                    <a:pt x="6984" y="0"/>
                  </a:cubicBezTo>
                  <a:cubicBezTo>
                    <a:pt x="3200" y="0"/>
                    <a:pt x="127" y="3073"/>
                    <a:pt x="127" y="6856"/>
                  </a:cubicBezTo>
                  <a:lnTo>
                    <a:pt x="127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1950F40C-8698-4E42-A37C-7763B3DEC2E0}"/>
                </a:ext>
              </a:extLst>
            </p:cNvPr>
            <p:cNvSpPr/>
            <p:nvPr/>
          </p:nvSpPr>
          <p:spPr>
            <a:xfrm>
              <a:off x="10430205" y="6116802"/>
              <a:ext cx="45581" cy="13712"/>
            </a:xfrm>
            <a:custGeom>
              <a:avLst/>
              <a:gdLst>
                <a:gd name="connsiteX0" fmla="*/ 0 w 45581"/>
                <a:gd name="connsiteY0" fmla="*/ 6856 h 13712"/>
                <a:gd name="connsiteX1" fmla="*/ 6857 w 45581"/>
                <a:gd name="connsiteY1" fmla="*/ 13713 h 13712"/>
                <a:gd name="connsiteX2" fmla="*/ 45581 w 45581"/>
                <a:gd name="connsiteY2" fmla="*/ 13713 h 13712"/>
                <a:gd name="connsiteX3" fmla="*/ 38725 w 45581"/>
                <a:gd name="connsiteY3" fmla="*/ 6856 h 13712"/>
                <a:gd name="connsiteX4" fmla="*/ 45581 w 45581"/>
                <a:gd name="connsiteY4" fmla="*/ 0 h 13712"/>
                <a:gd name="connsiteX5" fmla="*/ 6475 w 45581"/>
                <a:gd name="connsiteY5" fmla="*/ 0 h 13712"/>
                <a:gd name="connsiteX6" fmla="*/ 0 w 45581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81" h="13712">
                  <a:moveTo>
                    <a:pt x="0" y="6856"/>
                  </a:moveTo>
                  <a:cubicBezTo>
                    <a:pt x="0" y="10640"/>
                    <a:pt x="3073" y="13713"/>
                    <a:pt x="6857" y="13713"/>
                  </a:cubicBezTo>
                  <a:lnTo>
                    <a:pt x="45581" y="13713"/>
                  </a:lnTo>
                  <a:cubicBezTo>
                    <a:pt x="41797" y="13713"/>
                    <a:pt x="38725" y="10640"/>
                    <a:pt x="38725" y="6856"/>
                  </a:cubicBezTo>
                  <a:cubicBezTo>
                    <a:pt x="38725" y="3073"/>
                    <a:pt x="41797" y="0"/>
                    <a:pt x="45581" y="0"/>
                  </a:cubicBezTo>
                  <a:lnTo>
                    <a:pt x="6475" y="0"/>
                  </a:lnTo>
                  <a:cubicBezTo>
                    <a:pt x="2844" y="203"/>
                    <a:pt x="0" y="321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6303BC1-58AC-4A7E-BD4F-80E3C0D8EA56}"/>
                </a:ext>
              </a:extLst>
            </p:cNvPr>
            <p:cNvSpPr/>
            <p:nvPr/>
          </p:nvSpPr>
          <p:spPr>
            <a:xfrm>
              <a:off x="10468804" y="6116802"/>
              <a:ext cx="10157" cy="13712"/>
            </a:xfrm>
            <a:custGeom>
              <a:avLst/>
              <a:gdLst>
                <a:gd name="connsiteX0" fmla="*/ 0 w 10157"/>
                <a:gd name="connsiteY0" fmla="*/ 6856 h 13712"/>
                <a:gd name="connsiteX1" fmla="*/ 6983 w 10157"/>
                <a:gd name="connsiteY1" fmla="*/ 13713 h 13712"/>
                <a:gd name="connsiteX2" fmla="*/ 10157 w 10157"/>
                <a:gd name="connsiteY2" fmla="*/ 13713 h 13712"/>
                <a:gd name="connsiteX3" fmla="*/ 3300 w 10157"/>
                <a:gd name="connsiteY3" fmla="*/ 6856 h 13712"/>
                <a:gd name="connsiteX4" fmla="*/ 10157 w 10157"/>
                <a:gd name="connsiteY4" fmla="*/ 0 h 13712"/>
                <a:gd name="connsiteX5" fmla="*/ 6983 w 10157"/>
                <a:gd name="connsiteY5" fmla="*/ 0 h 13712"/>
                <a:gd name="connsiteX6" fmla="*/ 0 w 10157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712">
                  <a:moveTo>
                    <a:pt x="0" y="6856"/>
                  </a:moveTo>
                  <a:cubicBezTo>
                    <a:pt x="63" y="10665"/>
                    <a:pt x="3174" y="13713"/>
                    <a:pt x="6983" y="13713"/>
                  </a:cubicBezTo>
                  <a:lnTo>
                    <a:pt x="10157" y="13713"/>
                  </a:lnTo>
                  <a:cubicBezTo>
                    <a:pt x="6373" y="13713"/>
                    <a:pt x="3300" y="10640"/>
                    <a:pt x="3300" y="6856"/>
                  </a:cubicBezTo>
                  <a:cubicBezTo>
                    <a:pt x="3300" y="3073"/>
                    <a:pt x="6373" y="0"/>
                    <a:pt x="10157" y="0"/>
                  </a:cubicBezTo>
                  <a:lnTo>
                    <a:pt x="6983" y="0"/>
                  </a:lnTo>
                  <a:cubicBezTo>
                    <a:pt x="3174" y="0"/>
                    <a:pt x="63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8CE05180-D86C-4CE9-8E59-81D3508B206C}"/>
                </a:ext>
              </a:extLst>
            </p:cNvPr>
            <p:cNvSpPr/>
            <p:nvPr/>
          </p:nvSpPr>
          <p:spPr>
            <a:xfrm>
              <a:off x="10472104" y="6117123"/>
              <a:ext cx="22314" cy="13391"/>
            </a:xfrm>
            <a:custGeom>
              <a:avLst/>
              <a:gdLst>
                <a:gd name="connsiteX0" fmla="*/ 0 w 22314"/>
                <a:gd name="connsiteY0" fmla="*/ 6535 h 13391"/>
                <a:gd name="connsiteX1" fmla="*/ 6857 w 22314"/>
                <a:gd name="connsiteY1" fmla="*/ 13391 h 13391"/>
                <a:gd name="connsiteX2" fmla="*/ 15363 w 22314"/>
                <a:gd name="connsiteY2" fmla="*/ 13391 h 13391"/>
                <a:gd name="connsiteX3" fmla="*/ 22219 w 22314"/>
                <a:gd name="connsiteY3" fmla="*/ 6535 h 13391"/>
                <a:gd name="connsiteX4" fmla="*/ 22219 w 22314"/>
                <a:gd name="connsiteY4" fmla="*/ 4504 h 13391"/>
                <a:gd name="connsiteX5" fmla="*/ 21330 w 22314"/>
                <a:gd name="connsiteY5" fmla="*/ 2599 h 13391"/>
                <a:gd name="connsiteX6" fmla="*/ 20315 w 22314"/>
                <a:gd name="connsiteY6" fmla="*/ 1456 h 13391"/>
                <a:gd name="connsiteX7" fmla="*/ 19299 w 22314"/>
                <a:gd name="connsiteY7" fmla="*/ 695 h 13391"/>
                <a:gd name="connsiteX8" fmla="*/ 18156 w 22314"/>
                <a:gd name="connsiteY8" fmla="*/ 60 h 13391"/>
                <a:gd name="connsiteX9" fmla="*/ 16633 w 22314"/>
                <a:gd name="connsiteY9" fmla="*/ 60 h 13391"/>
                <a:gd name="connsiteX10" fmla="*/ 7746 w 22314"/>
                <a:gd name="connsiteY10" fmla="*/ 60 h 13391"/>
                <a:gd name="connsiteX11" fmla="*/ 51 w 22314"/>
                <a:gd name="connsiteY11" fmla="*/ 5964 h 13391"/>
                <a:gd name="connsiteX12" fmla="*/ 0 w 22314"/>
                <a:gd name="connsiteY12" fmla="*/ 6535 h 13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314" h="13391">
                  <a:moveTo>
                    <a:pt x="0" y="6535"/>
                  </a:moveTo>
                  <a:cubicBezTo>
                    <a:pt x="0" y="10319"/>
                    <a:pt x="3073" y="13391"/>
                    <a:pt x="6857" y="13391"/>
                  </a:cubicBezTo>
                  <a:lnTo>
                    <a:pt x="15363" y="13391"/>
                  </a:lnTo>
                  <a:cubicBezTo>
                    <a:pt x="19147" y="13391"/>
                    <a:pt x="22219" y="10319"/>
                    <a:pt x="22219" y="6535"/>
                  </a:cubicBezTo>
                  <a:cubicBezTo>
                    <a:pt x="22346" y="5862"/>
                    <a:pt x="22346" y="5176"/>
                    <a:pt x="22219" y="4504"/>
                  </a:cubicBezTo>
                  <a:cubicBezTo>
                    <a:pt x="21978" y="3843"/>
                    <a:pt x="21674" y="3208"/>
                    <a:pt x="21330" y="2599"/>
                  </a:cubicBezTo>
                  <a:lnTo>
                    <a:pt x="20315" y="1456"/>
                  </a:lnTo>
                  <a:lnTo>
                    <a:pt x="19299" y="695"/>
                  </a:lnTo>
                  <a:lnTo>
                    <a:pt x="18156" y="60"/>
                  </a:lnTo>
                  <a:lnTo>
                    <a:pt x="16633" y="60"/>
                  </a:lnTo>
                  <a:lnTo>
                    <a:pt x="7746" y="60"/>
                  </a:lnTo>
                  <a:cubicBezTo>
                    <a:pt x="3987" y="-436"/>
                    <a:pt x="546" y="2205"/>
                    <a:pt x="51" y="5964"/>
                  </a:cubicBezTo>
                  <a:cubicBezTo>
                    <a:pt x="26" y="6154"/>
                    <a:pt x="13" y="6345"/>
                    <a:pt x="0" y="65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19F704F9-85C4-4A5A-925D-81C2CA480CA8}"/>
                </a:ext>
              </a:extLst>
            </p:cNvPr>
            <p:cNvSpPr/>
            <p:nvPr/>
          </p:nvSpPr>
          <p:spPr>
            <a:xfrm>
              <a:off x="11321132" y="5844964"/>
              <a:ext cx="13712" cy="662262"/>
            </a:xfrm>
            <a:custGeom>
              <a:avLst/>
              <a:gdLst>
                <a:gd name="connsiteX0" fmla="*/ 0 w 13712"/>
                <a:gd name="connsiteY0" fmla="*/ 6856 h 662262"/>
                <a:gd name="connsiteX1" fmla="*/ 0 w 13712"/>
                <a:gd name="connsiteY1" fmla="*/ 655406 h 662262"/>
                <a:gd name="connsiteX2" fmla="*/ 6857 w 13712"/>
                <a:gd name="connsiteY2" fmla="*/ 662263 h 662262"/>
                <a:gd name="connsiteX3" fmla="*/ 13713 w 13712"/>
                <a:gd name="connsiteY3" fmla="*/ 655406 h 662262"/>
                <a:gd name="connsiteX4" fmla="*/ 13713 w 13712"/>
                <a:gd name="connsiteY4" fmla="*/ 6856 h 662262"/>
                <a:gd name="connsiteX5" fmla="*/ 6857 w 13712"/>
                <a:gd name="connsiteY5" fmla="*/ 0 h 662262"/>
                <a:gd name="connsiteX6" fmla="*/ 0 w 13712"/>
                <a:gd name="connsiteY6" fmla="*/ 6856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62262">
                  <a:moveTo>
                    <a:pt x="0" y="6856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7" y="662263"/>
                  </a:cubicBezTo>
                  <a:cubicBezTo>
                    <a:pt x="10640" y="662263"/>
                    <a:pt x="13713" y="659190"/>
                    <a:pt x="13713" y="655406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22A02D41-FB2C-4160-8784-657AB61AB6BF}"/>
                </a:ext>
              </a:extLst>
            </p:cNvPr>
            <p:cNvSpPr/>
            <p:nvPr/>
          </p:nvSpPr>
          <p:spPr>
            <a:xfrm>
              <a:off x="9409392" y="6090120"/>
              <a:ext cx="13838" cy="21222"/>
            </a:xfrm>
            <a:custGeom>
              <a:avLst/>
              <a:gdLst>
                <a:gd name="connsiteX0" fmla="*/ 12950 w 13838"/>
                <a:gd name="connsiteY0" fmla="*/ 3955 h 21222"/>
                <a:gd name="connsiteX1" fmla="*/ 10919 w 13838"/>
                <a:gd name="connsiteY1" fmla="*/ 1543 h 21222"/>
                <a:gd name="connsiteX2" fmla="*/ 2539 w 13838"/>
                <a:gd name="connsiteY2" fmla="*/ 1543 h 21222"/>
                <a:gd name="connsiteX3" fmla="*/ 0 w 13838"/>
                <a:gd name="connsiteY3" fmla="*/ 6240 h 21222"/>
                <a:gd name="connsiteX4" fmla="*/ 0 w 13838"/>
                <a:gd name="connsiteY4" fmla="*/ 6240 h 21222"/>
                <a:gd name="connsiteX5" fmla="*/ 0 w 13838"/>
                <a:gd name="connsiteY5" fmla="*/ 14366 h 21222"/>
                <a:gd name="connsiteX6" fmla="*/ 6856 w 13838"/>
                <a:gd name="connsiteY6" fmla="*/ 21223 h 21222"/>
                <a:gd name="connsiteX7" fmla="*/ 13839 w 13838"/>
                <a:gd name="connsiteY7" fmla="*/ 14366 h 21222"/>
                <a:gd name="connsiteX8" fmla="*/ 13839 w 13838"/>
                <a:gd name="connsiteY8" fmla="*/ 6240 h 21222"/>
                <a:gd name="connsiteX9" fmla="*/ 12950 w 13838"/>
                <a:gd name="connsiteY9" fmla="*/ 3955 h 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8" h="21222">
                  <a:moveTo>
                    <a:pt x="12950" y="3955"/>
                  </a:moveTo>
                  <a:cubicBezTo>
                    <a:pt x="12493" y="2990"/>
                    <a:pt x="11795" y="2152"/>
                    <a:pt x="10919" y="1543"/>
                  </a:cubicBezTo>
                  <a:cubicBezTo>
                    <a:pt x="8507" y="-514"/>
                    <a:pt x="4951" y="-514"/>
                    <a:pt x="2539" y="1543"/>
                  </a:cubicBezTo>
                  <a:cubicBezTo>
                    <a:pt x="965" y="2596"/>
                    <a:pt x="12" y="4349"/>
                    <a:pt x="0" y="6240"/>
                  </a:cubicBezTo>
                  <a:cubicBezTo>
                    <a:pt x="0" y="6240"/>
                    <a:pt x="0" y="6240"/>
                    <a:pt x="0" y="6240"/>
                  </a:cubicBezTo>
                  <a:lnTo>
                    <a:pt x="0" y="14366"/>
                  </a:lnTo>
                  <a:cubicBezTo>
                    <a:pt x="0" y="18150"/>
                    <a:pt x="3072" y="21223"/>
                    <a:pt x="6856" y="21223"/>
                  </a:cubicBezTo>
                  <a:cubicBezTo>
                    <a:pt x="10665" y="21223"/>
                    <a:pt x="13775" y="18175"/>
                    <a:pt x="13839" y="14366"/>
                  </a:cubicBezTo>
                  <a:lnTo>
                    <a:pt x="13839" y="6240"/>
                  </a:lnTo>
                  <a:cubicBezTo>
                    <a:pt x="13674" y="5440"/>
                    <a:pt x="13369" y="4666"/>
                    <a:pt x="12950" y="39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7FCBB1DE-06AF-409D-898C-B37F1F003E6C}"/>
                </a:ext>
              </a:extLst>
            </p:cNvPr>
            <p:cNvSpPr/>
            <p:nvPr/>
          </p:nvSpPr>
          <p:spPr>
            <a:xfrm>
              <a:off x="6063178" y="6299635"/>
              <a:ext cx="437527" cy="564878"/>
            </a:xfrm>
            <a:custGeom>
              <a:avLst/>
              <a:gdLst>
                <a:gd name="connsiteX0" fmla="*/ 4190 w 437527"/>
                <a:gd name="connsiteY0" fmla="*/ 0 h 564878"/>
                <a:gd name="connsiteX1" fmla="*/ 0 w 437527"/>
                <a:gd name="connsiteY1" fmla="*/ 4063 h 564878"/>
                <a:gd name="connsiteX2" fmla="*/ 0 w 437527"/>
                <a:gd name="connsiteY2" fmla="*/ 508251 h 564878"/>
                <a:gd name="connsiteX3" fmla="*/ 28821 w 437527"/>
                <a:gd name="connsiteY3" fmla="*/ 521583 h 564878"/>
                <a:gd name="connsiteX4" fmla="*/ 41518 w 437527"/>
                <a:gd name="connsiteY4" fmla="*/ 564878 h 564878"/>
                <a:gd name="connsiteX5" fmla="*/ 437528 w 437527"/>
                <a:gd name="connsiteY5" fmla="*/ 564878 h 564878"/>
                <a:gd name="connsiteX6" fmla="*/ 437528 w 437527"/>
                <a:gd name="connsiteY6" fmla="*/ 0 h 56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7527" h="564878">
                  <a:moveTo>
                    <a:pt x="4190" y="0"/>
                  </a:moveTo>
                  <a:cubicBezTo>
                    <a:pt x="3466" y="1904"/>
                    <a:pt x="1930" y="3403"/>
                    <a:pt x="0" y="4063"/>
                  </a:cubicBezTo>
                  <a:lnTo>
                    <a:pt x="0" y="508251"/>
                  </a:lnTo>
                  <a:cubicBezTo>
                    <a:pt x="762" y="508251"/>
                    <a:pt x="29075" y="520948"/>
                    <a:pt x="28821" y="521583"/>
                  </a:cubicBezTo>
                  <a:cubicBezTo>
                    <a:pt x="22092" y="536438"/>
                    <a:pt x="41518" y="564878"/>
                    <a:pt x="41518" y="564878"/>
                  </a:cubicBezTo>
                  <a:lnTo>
                    <a:pt x="437528" y="564878"/>
                  </a:lnTo>
                  <a:lnTo>
                    <a:pt x="43752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6241C61B-0B9D-4191-8500-DCB3264C28F8}"/>
                </a:ext>
              </a:extLst>
            </p:cNvPr>
            <p:cNvSpPr/>
            <p:nvPr/>
          </p:nvSpPr>
          <p:spPr>
            <a:xfrm>
              <a:off x="6055163" y="6803696"/>
              <a:ext cx="46231" cy="31107"/>
            </a:xfrm>
            <a:custGeom>
              <a:avLst/>
              <a:gdLst>
                <a:gd name="connsiteX0" fmla="*/ 6872 w 46231"/>
                <a:gd name="connsiteY0" fmla="*/ 7872 h 31107"/>
                <a:gd name="connsiteX1" fmla="*/ 5602 w 46231"/>
                <a:gd name="connsiteY1" fmla="*/ 6869 h 31107"/>
                <a:gd name="connsiteX2" fmla="*/ 5602 w 46231"/>
                <a:gd name="connsiteY2" fmla="*/ 6602 h 31107"/>
                <a:gd name="connsiteX3" fmla="*/ 5602 w 46231"/>
                <a:gd name="connsiteY3" fmla="*/ 0 h 31107"/>
                <a:gd name="connsiteX4" fmla="*/ 905 w 46231"/>
                <a:gd name="connsiteY4" fmla="*/ 3174 h 31107"/>
                <a:gd name="connsiteX5" fmla="*/ 143 w 46231"/>
                <a:gd name="connsiteY5" fmla="*/ 5460 h 31107"/>
                <a:gd name="connsiteX6" fmla="*/ 143 w 46231"/>
                <a:gd name="connsiteY6" fmla="*/ 7872 h 31107"/>
                <a:gd name="connsiteX7" fmla="*/ 3317 w 46231"/>
                <a:gd name="connsiteY7" fmla="*/ 12570 h 31107"/>
                <a:gd name="connsiteX8" fmla="*/ 26298 w 46231"/>
                <a:gd name="connsiteY8" fmla="*/ 25901 h 31107"/>
                <a:gd name="connsiteX9" fmla="*/ 30488 w 46231"/>
                <a:gd name="connsiteY9" fmla="*/ 28314 h 31107"/>
                <a:gd name="connsiteX10" fmla="*/ 35313 w 46231"/>
                <a:gd name="connsiteY10" fmla="*/ 31107 h 31107"/>
                <a:gd name="connsiteX11" fmla="*/ 35313 w 46231"/>
                <a:gd name="connsiteY11" fmla="*/ 26790 h 31107"/>
                <a:gd name="connsiteX12" fmla="*/ 42169 w 46231"/>
                <a:gd name="connsiteY12" fmla="*/ 19807 h 31107"/>
                <a:gd name="connsiteX13" fmla="*/ 46232 w 46231"/>
                <a:gd name="connsiteY13" fmla="*/ 21331 h 31107"/>
                <a:gd name="connsiteX14" fmla="*/ 45597 w 46231"/>
                <a:gd name="connsiteY14" fmla="*/ 21331 h 31107"/>
                <a:gd name="connsiteX15" fmla="*/ 10300 w 46231"/>
                <a:gd name="connsiteY15" fmla="*/ 762 h 31107"/>
                <a:gd name="connsiteX16" fmla="*/ 8015 w 46231"/>
                <a:gd name="connsiteY16" fmla="*/ 0 h 31107"/>
                <a:gd name="connsiteX17" fmla="*/ 8015 w 46231"/>
                <a:gd name="connsiteY17" fmla="*/ 6729 h 31107"/>
                <a:gd name="connsiteX18" fmla="*/ 6872 w 46231"/>
                <a:gd name="connsiteY18" fmla="*/ 7872 h 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231" h="31107">
                  <a:moveTo>
                    <a:pt x="6872" y="7872"/>
                  </a:moveTo>
                  <a:cubicBezTo>
                    <a:pt x="6250" y="7948"/>
                    <a:pt x="5678" y="7504"/>
                    <a:pt x="5602" y="6869"/>
                  </a:cubicBezTo>
                  <a:cubicBezTo>
                    <a:pt x="5590" y="6780"/>
                    <a:pt x="5590" y="6691"/>
                    <a:pt x="5602" y="6602"/>
                  </a:cubicBezTo>
                  <a:lnTo>
                    <a:pt x="5602" y="0"/>
                  </a:lnTo>
                  <a:cubicBezTo>
                    <a:pt x="3634" y="279"/>
                    <a:pt x="1895" y="1447"/>
                    <a:pt x="905" y="3174"/>
                  </a:cubicBezTo>
                  <a:cubicBezTo>
                    <a:pt x="486" y="3873"/>
                    <a:pt x="219" y="4647"/>
                    <a:pt x="143" y="5460"/>
                  </a:cubicBezTo>
                  <a:cubicBezTo>
                    <a:pt x="-48" y="6247"/>
                    <a:pt x="-48" y="7085"/>
                    <a:pt x="143" y="7872"/>
                  </a:cubicBezTo>
                  <a:cubicBezTo>
                    <a:pt x="460" y="9827"/>
                    <a:pt x="1616" y="11541"/>
                    <a:pt x="3317" y="12570"/>
                  </a:cubicBezTo>
                  <a:lnTo>
                    <a:pt x="26298" y="25901"/>
                  </a:lnTo>
                  <a:lnTo>
                    <a:pt x="30488" y="28314"/>
                  </a:lnTo>
                  <a:lnTo>
                    <a:pt x="35313" y="31107"/>
                  </a:lnTo>
                  <a:lnTo>
                    <a:pt x="35313" y="26790"/>
                  </a:lnTo>
                  <a:cubicBezTo>
                    <a:pt x="35313" y="22981"/>
                    <a:pt x="38360" y="19870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5597" y="21331"/>
                  </a:lnTo>
                  <a:lnTo>
                    <a:pt x="10300" y="762"/>
                  </a:lnTo>
                  <a:lnTo>
                    <a:pt x="8015" y="0"/>
                  </a:lnTo>
                  <a:lnTo>
                    <a:pt x="8015" y="6729"/>
                  </a:lnTo>
                  <a:cubicBezTo>
                    <a:pt x="8015" y="7364"/>
                    <a:pt x="7507" y="7872"/>
                    <a:pt x="6872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6B058227-9861-4365-AC0E-40236CDF5FBB}"/>
                </a:ext>
              </a:extLst>
            </p:cNvPr>
            <p:cNvSpPr/>
            <p:nvPr/>
          </p:nvSpPr>
          <p:spPr>
            <a:xfrm>
              <a:off x="6090730" y="6824392"/>
              <a:ext cx="13712" cy="40629"/>
            </a:xfrm>
            <a:custGeom>
              <a:avLst/>
              <a:gdLst>
                <a:gd name="connsiteX0" fmla="*/ 13332 w 13712"/>
                <a:gd name="connsiteY0" fmla="*/ 6094 h 40629"/>
                <a:gd name="connsiteX1" fmla="*/ 13332 w 13712"/>
                <a:gd name="connsiteY1" fmla="*/ 4698 h 40629"/>
                <a:gd name="connsiteX2" fmla="*/ 12697 w 13712"/>
                <a:gd name="connsiteY2" fmla="*/ 3555 h 40629"/>
                <a:gd name="connsiteX3" fmla="*/ 12062 w 13712"/>
                <a:gd name="connsiteY3" fmla="*/ 2539 h 40629"/>
                <a:gd name="connsiteX4" fmla="*/ 10919 w 13712"/>
                <a:gd name="connsiteY4" fmla="*/ 1524 h 40629"/>
                <a:gd name="connsiteX5" fmla="*/ 6856 w 13712"/>
                <a:gd name="connsiteY5" fmla="*/ 0 h 40629"/>
                <a:gd name="connsiteX6" fmla="*/ 0 w 13712"/>
                <a:gd name="connsiteY6" fmla="*/ 6983 h 40629"/>
                <a:gd name="connsiteX7" fmla="*/ 0 w 13712"/>
                <a:gd name="connsiteY7" fmla="*/ 40630 h 40629"/>
                <a:gd name="connsiteX8" fmla="*/ 13713 w 13712"/>
                <a:gd name="connsiteY8" fmla="*/ 40630 h 40629"/>
                <a:gd name="connsiteX9" fmla="*/ 13713 w 13712"/>
                <a:gd name="connsiteY9" fmla="*/ 6094 h 40629"/>
                <a:gd name="connsiteX10" fmla="*/ 13332 w 13712"/>
                <a:gd name="connsiteY10" fmla="*/ 6094 h 4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0629">
                  <a:moveTo>
                    <a:pt x="13332" y="6094"/>
                  </a:moveTo>
                  <a:cubicBezTo>
                    <a:pt x="13332" y="6094"/>
                    <a:pt x="13332" y="5206"/>
                    <a:pt x="13332" y="4698"/>
                  </a:cubicBezTo>
                  <a:cubicBezTo>
                    <a:pt x="13167" y="4291"/>
                    <a:pt x="12951" y="3911"/>
                    <a:pt x="12697" y="3555"/>
                  </a:cubicBezTo>
                  <a:cubicBezTo>
                    <a:pt x="12557" y="3174"/>
                    <a:pt x="12341" y="2831"/>
                    <a:pt x="12062" y="2539"/>
                  </a:cubicBezTo>
                  <a:lnTo>
                    <a:pt x="10919" y="1524"/>
                  </a:lnTo>
                  <a:cubicBezTo>
                    <a:pt x="9777" y="584"/>
                    <a:pt x="8342" y="51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40630"/>
                  </a:lnTo>
                  <a:lnTo>
                    <a:pt x="13713" y="40630"/>
                  </a:lnTo>
                  <a:lnTo>
                    <a:pt x="13713" y="6094"/>
                  </a:lnTo>
                  <a:cubicBezTo>
                    <a:pt x="13713" y="6094"/>
                    <a:pt x="13332" y="6094"/>
                    <a:pt x="13332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9860" y="365760"/>
            <a:ext cx="10318690" cy="13258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64862" y="2282238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67910" y="1854574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92C6694F-2B95-4B4C-BA1B-C0324F61B8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766835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90030F54-B798-4D46-A4CD-ACD5BBD57D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66835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6BCC7FE8-95AF-4413-95CB-0BEFC63F6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11403" y="2280435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B8F0619-4E85-42A4-85C2-D6BB132018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11403" y="1856232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5E79BC06-B039-47CF-9DCC-6D96D6B07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11403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521874F3-36B0-4030-9576-95D94C95A7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11403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Pitch deck title</a:t>
            </a:r>
          </a:p>
        </p:txBody>
      </p:sp>
    </p:spTree>
    <p:extLst>
      <p:ext uri="{BB962C8B-B14F-4D97-AF65-F5344CB8AC3E}">
        <p14:creationId xmlns:p14="http://schemas.microsoft.com/office/powerpoint/2010/main" val="3648307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grpSp>
        <p:nvGrpSpPr>
          <p:cNvPr id="7" name="Picture Placeholder 795" descr="abstract colourful illustration of buildings&#10;">
            <a:extLst>
              <a:ext uri="{FF2B5EF4-FFF2-40B4-BE49-F238E27FC236}">
                <a16:creationId xmlns:a16="http://schemas.microsoft.com/office/drawing/2014/main" id="{7BF705FA-047E-4C8C-BC87-F9F921DD18D9}"/>
              </a:ext>
            </a:extLst>
          </p:cNvPr>
          <p:cNvGrpSpPr/>
          <p:nvPr userDrawn="1"/>
        </p:nvGrpSpPr>
        <p:grpSpPr>
          <a:xfrm>
            <a:off x="0" y="-381"/>
            <a:ext cx="12186285" cy="5049718"/>
            <a:chOff x="0" y="-381"/>
            <a:chExt cx="12186285" cy="50497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A7AD16-E63F-4FE2-98A1-3C96501EEE1D}"/>
                </a:ext>
              </a:extLst>
            </p:cNvPr>
            <p:cNvSpPr/>
            <p:nvPr/>
          </p:nvSpPr>
          <p:spPr>
            <a:xfrm>
              <a:off x="9255985" y="867310"/>
              <a:ext cx="48247" cy="41518"/>
            </a:xfrm>
            <a:custGeom>
              <a:avLst/>
              <a:gdLst>
                <a:gd name="connsiteX0" fmla="*/ 47613 w 48247"/>
                <a:gd name="connsiteY0" fmla="*/ 37201 h 41518"/>
                <a:gd name="connsiteX1" fmla="*/ 47613 w 48247"/>
                <a:gd name="connsiteY1" fmla="*/ 0 h 41518"/>
                <a:gd name="connsiteX2" fmla="*/ 0 w 48247"/>
                <a:gd name="connsiteY2" fmla="*/ 36947 h 41518"/>
                <a:gd name="connsiteX3" fmla="*/ 14982 w 48247"/>
                <a:gd name="connsiteY3" fmla="*/ 41518 h 41518"/>
                <a:gd name="connsiteX4" fmla="*/ 21838 w 48247"/>
                <a:gd name="connsiteY4" fmla="*/ 38471 h 41518"/>
                <a:gd name="connsiteX5" fmla="*/ 30980 w 48247"/>
                <a:gd name="connsiteY5" fmla="*/ 41137 h 41518"/>
                <a:gd name="connsiteX6" fmla="*/ 48248 w 48247"/>
                <a:gd name="connsiteY6" fmla="*/ 38090 h 41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247" h="41518">
                  <a:moveTo>
                    <a:pt x="47613" y="37201"/>
                  </a:moveTo>
                  <a:lnTo>
                    <a:pt x="47613" y="0"/>
                  </a:lnTo>
                  <a:lnTo>
                    <a:pt x="0" y="36947"/>
                  </a:lnTo>
                  <a:lnTo>
                    <a:pt x="14982" y="41518"/>
                  </a:lnTo>
                  <a:cubicBezTo>
                    <a:pt x="16100" y="38844"/>
                    <a:pt x="19109" y="37507"/>
                    <a:pt x="21838" y="38471"/>
                  </a:cubicBezTo>
                  <a:lnTo>
                    <a:pt x="30980" y="41137"/>
                  </a:lnTo>
                  <a:lnTo>
                    <a:pt x="48248" y="38090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71929EC-EFF4-46D1-881B-C9443AD24CD3}"/>
                </a:ext>
              </a:extLst>
            </p:cNvPr>
            <p:cNvSpPr/>
            <p:nvPr/>
          </p:nvSpPr>
          <p:spPr>
            <a:xfrm>
              <a:off x="7488587" y="61578"/>
              <a:ext cx="673440" cy="196544"/>
            </a:xfrm>
            <a:custGeom>
              <a:avLst/>
              <a:gdLst>
                <a:gd name="connsiteX0" fmla="*/ 22092 w 673440"/>
                <a:gd name="connsiteY0" fmla="*/ 1905 h 196544"/>
                <a:gd name="connsiteX1" fmla="*/ 22981 w 673440"/>
                <a:gd name="connsiteY1" fmla="*/ 1905 h 196544"/>
                <a:gd name="connsiteX2" fmla="*/ 24124 w 673440"/>
                <a:gd name="connsiteY2" fmla="*/ 1905 h 196544"/>
                <a:gd name="connsiteX3" fmla="*/ 25140 w 673440"/>
                <a:gd name="connsiteY3" fmla="*/ 1905 h 196544"/>
                <a:gd name="connsiteX4" fmla="*/ 26155 w 673440"/>
                <a:gd name="connsiteY4" fmla="*/ 1905 h 196544"/>
                <a:gd name="connsiteX5" fmla="*/ 27171 w 673440"/>
                <a:gd name="connsiteY5" fmla="*/ 1905 h 196544"/>
                <a:gd name="connsiteX6" fmla="*/ 27171 w 673440"/>
                <a:gd name="connsiteY6" fmla="*/ 1905 h 196544"/>
                <a:gd name="connsiteX7" fmla="*/ 28187 w 673440"/>
                <a:gd name="connsiteY7" fmla="*/ 1905 h 196544"/>
                <a:gd name="connsiteX8" fmla="*/ 28187 w 673440"/>
                <a:gd name="connsiteY8" fmla="*/ 1905 h 196544"/>
                <a:gd name="connsiteX9" fmla="*/ 28187 w 673440"/>
                <a:gd name="connsiteY9" fmla="*/ 1905 h 196544"/>
                <a:gd name="connsiteX10" fmla="*/ 28187 w 673440"/>
                <a:gd name="connsiteY10" fmla="*/ 2793 h 196544"/>
                <a:gd name="connsiteX11" fmla="*/ 28187 w 673440"/>
                <a:gd name="connsiteY11" fmla="*/ 3809 h 196544"/>
                <a:gd name="connsiteX12" fmla="*/ 28187 w 673440"/>
                <a:gd name="connsiteY12" fmla="*/ 4571 h 196544"/>
                <a:gd name="connsiteX13" fmla="*/ 28187 w 673440"/>
                <a:gd name="connsiteY13" fmla="*/ 6094 h 196544"/>
                <a:gd name="connsiteX14" fmla="*/ 673440 w 673440"/>
                <a:gd name="connsiteY14" fmla="*/ 196545 h 196544"/>
                <a:gd name="connsiteX15" fmla="*/ 23235 w 673440"/>
                <a:gd name="connsiteY15" fmla="*/ 0 h 196544"/>
                <a:gd name="connsiteX16" fmla="*/ 23235 w 673440"/>
                <a:gd name="connsiteY16" fmla="*/ 0 h 196544"/>
                <a:gd name="connsiteX17" fmla="*/ 22347 w 673440"/>
                <a:gd name="connsiteY17" fmla="*/ 0 h 196544"/>
                <a:gd name="connsiteX18" fmla="*/ 21458 w 673440"/>
                <a:gd name="connsiteY18" fmla="*/ 0 h 196544"/>
                <a:gd name="connsiteX19" fmla="*/ 0 w 673440"/>
                <a:gd name="connsiteY19" fmla="*/ 19553 h 196544"/>
                <a:gd name="connsiteX20" fmla="*/ 21331 w 673440"/>
                <a:gd name="connsiteY20" fmla="*/ 1905 h 19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440" h="196544">
                  <a:moveTo>
                    <a:pt x="22092" y="1905"/>
                  </a:moveTo>
                  <a:lnTo>
                    <a:pt x="22981" y="1905"/>
                  </a:lnTo>
                  <a:lnTo>
                    <a:pt x="24124" y="1905"/>
                  </a:lnTo>
                  <a:lnTo>
                    <a:pt x="25140" y="1905"/>
                  </a:lnTo>
                  <a:lnTo>
                    <a:pt x="26155" y="1905"/>
                  </a:lnTo>
                  <a:lnTo>
                    <a:pt x="27171" y="1905"/>
                  </a:lnTo>
                  <a:lnTo>
                    <a:pt x="27171" y="1905"/>
                  </a:lnTo>
                  <a:lnTo>
                    <a:pt x="28187" y="1905"/>
                  </a:lnTo>
                  <a:lnTo>
                    <a:pt x="28187" y="1905"/>
                  </a:lnTo>
                  <a:cubicBezTo>
                    <a:pt x="28187" y="1905"/>
                    <a:pt x="28187" y="1905"/>
                    <a:pt x="28187" y="1905"/>
                  </a:cubicBezTo>
                  <a:cubicBezTo>
                    <a:pt x="28251" y="2198"/>
                    <a:pt x="28251" y="2500"/>
                    <a:pt x="28187" y="2793"/>
                  </a:cubicBezTo>
                  <a:lnTo>
                    <a:pt x="28187" y="3809"/>
                  </a:lnTo>
                  <a:cubicBezTo>
                    <a:pt x="28187" y="3809"/>
                    <a:pt x="28187" y="3809"/>
                    <a:pt x="28187" y="4571"/>
                  </a:cubicBezTo>
                  <a:lnTo>
                    <a:pt x="28187" y="6094"/>
                  </a:lnTo>
                  <a:lnTo>
                    <a:pt x="673440" y="196545"/>
                  </a:lnTo>
                  <a:lnTo>
                    <a:pt x="23235" y="0"/>
                  </a:lnTo>
                  <a:lnTo>
                    <a:pt x="23235" y="0"/>
                  </a:lnTo>
                  <a:lnTo>
                    <a:pt x="22347" y="0"/>
                  </a:lnTo>
                  <a:lnTo>
                    <a:pt x="21458" y="0"/>
                  </a:lnTo>
                  <a:lnTo>
                    <a:pt x="0" y="19553"/>
                  </a:lnTo>
                  <a:lnTo>
                    <a:pt x="21331" y="190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6837BE3-D50F-49DD-9524-105C61069821}"/>
                </a:ext>
              </a:extLst>
            </p:cNvPr>
            <p:cNvSpPr/>
            <p:nvPr/>
          </p:nvSpPr>
          <p:spPr>
            <a:xfrm>
              <a:off x="7455321" y="78337"/>
              <a:ext cx="52819" cy="59039"/>
            </a:xfrm>
            <a:custGeom>
              <a:avLst/>
              <a:gdLst>
                <a:gd name="connsiteX0" fmla="*/ 0 w 52819"/>
                <a:gd name="connsiteY0" fmla="*/ 43042 h 59039"/>
                <a:gd name="connsiteX1" fmla="*/ 52819 w 52819"/>
                <a:gd name="connsiteY1" fmla="*/ 59040 h 59039"/>
                <a:gd name="connsiteX2" fmla="*/ 52819 w 52819"/>
                <a:gd name="connsiteY2" fmla="*/ 0 h 59039"/>
                <a:gd name="connsiteX3" fmla="*/ 0 w 52819"/>
                <a:gd name="connsiteY3" fmla="*/ 43042 h 5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19" h="59039">
                  <a:moveTo>
                    <a:pt x="0" y="43042"/>
                  </a:moveTo>
                  <a:lnTo>
                    <a:pt x="52819" y="59040"/>
                  </a:lnTo>
                  <a:lnTo>
                    <a:pt x="52819" y="0"/>
                  </a:lnTo>
                  <a:lnTo>
                    <a:pt x="0" y="4304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59719" y="4389884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08447" y="3870208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86476" y="2354602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2FC6E7-6EDD-45D6-AA60-1EA980E6A680}"/>
                </a:ext>
              </a:extLst>
            </p:cNvPr>
            <p:cNvSpPr/>
            <p:nvPr/>
          </p:nvSpPr>
          <p:spPr>
            <a:xfrm>
              <a:off x="4131800" y="1144733"/>
              <a:ext cx="1399951" cy="1034908"/>
            </a:xfrm>
            <a:custGeom>
              <a:avLst/>
              <a:gdLst>
                <a:gd name="connsiteX0" fmla="*/ 630778 w 1399951"/>
                <a:gd name="connsiteY0" fmla="*/ 101701 h 1034908"/>
                <a:gd name="connsiteX1" fmla="*/ 630778 w 1399951"/>
                <a:gd name="connsiteY1" fmla="*/ 511423 h 1034908"/>
                <a:gd name="connsiteX2" fmla="*/ 630778 w 1399951"/>
                <a:gd name="connsiteY2" fmla="*/ 511423 h 1034908"/>
                <a:gd name="connsiteX3" fmla="*/ 630778 w 1399951"/>
                <a:gd name="connsiteY3" fmla="*/ 512439 h 1034908"/>
                <a:gd name="connsiteX4" fmla="*/ 630778 w 1399951"/>
                <a:gd name="connsiteY4" fmla="*/ 513328 h 1034908"/>
                <a:gd name="connsiteX5" fmla="*/ 630778 w 1399951"/>
                <a:gd name="connsiteY5" fmla="*/ 513963 h 1034908"/>
                <a:gd name="connsiteX6" fmla="*/ 630016 w 1399951"/>
                <a:gd name="connsiteY6" fmla="*/ 514851 h 1034908"/>
                <a:gd name="connsiteX7" fmla="*/ 630016 w 1399951"/>
                <a:gd name="connsiteY7" fmla="*/ 514851 h 1034908"/>
                <a:gd name="connsiteX8" fmla="*/ 356908 w 1399951"/>
                <a:gd name="connsiteY8" fmla="*/ 736917 h 1034908"/>
                <a:gd name="connsiteX9" fmla="*/ 356908 w 1399951"/>
                <a:gd name="connsiteY9" fmla="*/ 736917 h 1034908"/>
                <a:gd name="connsiteX10" fmla="*/ 356908 w 1399951"/>
                <a:gd name="connsiteY10" fmla="*/ 736917 h 1034908"/>
                <a:gd name="connsiteX11" fmla="*/ 354114 w 1399951"/>
                <a:gd name="connsiteY11" fmla="*/ 737806 h 1034908"/>
                <a:gd name="connsiteX12" fmla="*/ 352464 w 1399951"/>
                <a:gd name="connsiteY12" fmla="*/ 737806 h 1034908"/>
                <a:gd name="connsiteX13" fmla="*/ 0 w 1399951"/>
                <a:gd name="connsiteY13" fmla="*/ 631280 h 1034908"/>
                <a:gd name="connsiteX14" fmla="*/ 0 w 1399951"/>
                <a:gd name="connsiteY14" fmla="*/ 631280 h 1034908"/>
                <a:gd name="connsiteX15" fmla="*/ 762 w 1399951"/>
                <a:gd name="connsiteY15" fmla="*/ 631280 h 1034908"/>
                <a:gd name="connsiteX16" fmla="*/ 762 w 1399951"/>
                <a:gd name="connsiteY16" fmla="*/ 631280 h 1034908"/>
                <a:gd name="connsiteX17" fmla="*/ 762 w 1399951"/>
                <a:gd name="connsiteY17" fmla="*/ 631280 h 1034908"/>
                <a:gd name="connsiteX18" fmla="*/ 762 w 1399951"/>
                <a:gd name="connsiteY18" fmla="*/ 631280 h 1034908"/>
                <a:gd name="connsiteX19" fmla="*/ 762 w 1399951"/>
                <a:gd name="connsiteY19" fmla="*/ 631280 h 1034908"/>
                <a:gd name="connsiteX20" fmla="*/ 762 w 1399951"/>
                <a:gd name="connsiteY20" fmla="*/ 631280 h 1034908"/>
                <a:gd name="connsiteX21" fmla="*/ 762 w 1399951"/>
                <a:gd name="connsiteY21" fmla="*/ 632042 h 1034908"/>
                <a:gd name="connsiteX22" fmla="*/ 762 w 1399951"/>
                <a:gd name="connsiteY22" fmla="*/ 632804 h 1034908"/>
                <a:gd name="connsiteX23" fmla="*/ 762 w 1399951"/>
                <a:gd name="connsiteY23" fmla="*/ 632804 h 1034908"/>
                <a:gd name="connsiteX24" fmla="*/ 762 w 1399951"/>
                <a:gd name="connsiteY24" fmla="*/ 776911 h 1034908"/>
                <a:gd name="connsiteX25" fmla="*/ 161630 w 1399951"/>
                <a:gd name="connsiteY25" fmla="*/ 825794 h 1034908"/>
                <a:gd name="connsiteX26" fmla="*/ 161630 w 1399951"/>
                <a:gd name="connsiteY26" fmla="*/ 825794 h 1034908"/>
                <a:gd name="connsiteX27" fmla="*/ 162392 w 1399951"/>
                <a:gd name="connsiteY27" fmla="*/ 825794 h 1034908"/>
                <a:gd name="connsiteX28" fmla="*/ 163027 w 1399951"/>
                <a:gd name="connsiteY28" fmla="*/ 825794 h 1034908"/>
                <a:gd name="connsiteX29" fmla="*/ 163027 w 1399951"/>
                <a:gd name="connsiteY29" fmla="*/ 825794 h 1034908"/>
                <a:gd name="connsiteX30" fmla="*/ 163027 w 1399951"/>
                <a:gd name="connsiteY30" fmla="*/ 825794 h 1034908"/>
                <a:gd name="connsiteX31" fmla="*/ 163027 w 1399951"/>
                <a:gd name="connsiteY31" fmla="*/ 826428 h 1034908"/>
                <a:gd name="connsiteX32" fmla="*/ 163027 w 1399951"/>
                <a:gd name="connsiteY32" fmla="*/ 826428 h 1034908"/>
                <a:gd name="connsiteX33" fmla="*/ 163027 w 1399951"/>
                <a:gd name="connsiteY33" fmla="*/ 826428 h 1034908"/>
                <a:gd name="connsiteX34" fmla="*/ 163027 w 1399951"/>
                <a:gd name="connsiteY34" fmla="*/ 827190 h 1034908"/>
                <a:gd name="connsiteX35" fmla="*/ 163027 w 1399951"/>
                <a:gd name="connsiteY35" fmla="*/ 827952 h 1034908"/>
                <a:gd name="connsiteX36" fmla="*/ 163027 w 1399951"/>
                <a:gd name="connsiteY36" fmla="*/ 827952 h 1034908"/>
                <a:gd name="connsiteX37" fmla="*/ 163027 w 1399951"/>
                <a:gd name="connsiteY37" fmla="*/ 906037 h 1034908"/>
                <a:gd name="connsiteX38" fmla="*/ 388269 w 1399951"/>
                <a:gd name="connsiteY38" fmla="*/ 730187 h 1034908"/>
                <a:gd name="connsiteX39" fmla="*/ 388269 w 1399951"/>
                <a:gd name="connsiteY39" fmla="*/ 730187 h 1034908"/>
                <a:gd name="connsiteX40" fmla="*/ 389284 w 1399951"/>
                <a:gd name="connsiteY40" fmla="*/ 730187 h 1034908"/>
                <a:gd name="connsiteX41" fmla="*/ 390173 w 1399951"/>
                <a:gd name="connsiteY41" fmla="*/ 730187 h 1034908"/>
                <a:gd name="connsiteX42" fmla="*/ 393094 w 1399951"/>
                <a:gd name="connsiteY42" fmla="*/ 730187 h 1034908"/>
                <a:gd name="connsiteX43" fmla="*/ 1399952 w 1399951"/>
                <a:gd name="connsiteY43" fmla="*/ 1034908 h 1034908"/>
                <a:gd name="connsiteX44" fmla="*/ 913791 w 1399951"/>
                <a:gd name="connsiteY44" fmla="*/ 886738 h 1034908"/>
                <a:gd name="connsiteX45" fmla="*/ 913791 w 1399951"/>
                <a:gd name="connsiteY45" fmla="*/ 886738 h 1034908"/>
                <a:gd name="connsiteX46" fmla="*/ 912902 w 1399951"/>
                <a:gd name="connsiteY46" fmla="*/ 886738 h 1034908"/>
                <a:gd name="connsiteX47" fmla="*/ 912013 w 1399951"/>
                <a:gd name="connsiteY47" fmla="*/ 886738 h 1034908"/>
                <a:gd name="connsiteX48" fmla="*/ 911378 w 1399951"/>
                <a:gd name="connsiteY48" fmla="*/ 886103 h 1034908"/>
                <a:gd name="connsiteX49" fmla="*/ 911378 w 1399951"/>
                <a:gd name="connsiteY49" fmla="*/ 885341 h 1034908"/>
                <a:gd name="connsiteX50" fmla="*/ 911378 w 1399951"/>
                <a:gd name="connsiteY50" fmla="*/ 884453 h 1034908"/>
                <a:gd name="connsiteX51" fmla="*/ 911378 w 1399951"/>
                <a:gd name="connsiteY51" fmla="*/ 883437 h 1034908"/>
                <a:gd name="connsiteX52" fmla="*/ 911378 w 1399951"/>
                <a:gd name="connsiteY52" fmla="*/ 883437 h 1034908"/>
                <a:gd name="connsiteX53" fmla="*/ 911378 w 1399951"/>
                <a:gd name="connsiteY53" fmla="*/ 261044 h 1034908"/>
                <a:gd name="connsiteX54" fmla="*/ 911378 w 1399951"/>
                <a:gd name="connsiteY54" fmla="*/ 261044 h 1034908"/>
                <a:gd name="connsiteX55" fmla="*/ 911378 w 1399951"/>
                <a:gd name="connsiteY55" fmla="*/ 260282 h 1034908"/>
                <a:gd name="connsiteX56" fmla="*/ 911378 w 1399951"/>
                <a:gd name="connsiteY56" fmla="*/ 259648 h 1034908"/>
                <a:gd name="connsiteX57" fmla="*/ 911378 w 1399951"/>
                <a:gd name="connsiteY57" fmla="*/ 259648 h 1034908"/>
                <a:gd name="connsiteX58" fmla="*/ 911378 w 1399951"/>
                <a:gd name="connsiteY58" fmla="*/ 259648 h 1034908"/>
                <a:gd name="connsiteX59" fmla="*/ 911378 w 1399951"/>
                <a:gd name="connsiteY59" fmla="*/ 258886 h 1034908"/>
                <a:gd name="connsiteX60" fmla="*/ 911378 w 1399951"/>
                <a:gd name="connsiteY60" fmla="*/ 258886 h 1034908"/>
                <a:gd name="connsiteX61" fmla="*/ 1108814 w 1399951"/>
                <a:gd name="connsiteY61" fmla="*/ 97003 h 1034908"/>
                <a:gd name="connsiteX62" fmla="*/ 921535 w 1399951"/>
                <a:gd name="connsiteY62" fmla="*/ 40249 h 1034908"/>
                <a:gd name="connsiteX63" fmla="*/ 921535 w 1399951"/>
                <a:gd name="connsiteY63" fmla="*/ 40249 h 1034908"/>
                <a:gd name="connsiteX64" fmla="*/ 920393 w 1399951"/>
                <a:gd name="connsiteY64" fmla="*/ 40249 h 1034908"/>
                <a:gd name="connsiteX65" fmla="*/ 919631 w 1399951"/>
                <a:gd name="connsiteY65" fmla="*/ 40249 h 1034908"/>
                <a:gd name="connsiteX66" fmla="*/ 919631 w 1399951"/>
                <a:gd name="connsiteY66" fmla="*/ 39487 h 1034908"/>
                <a:gd name="connsiteX67" fmla="*/ 918996 w 1399951"/>
                <a:gd name="connsiteY67" fmla="*/ 38725 h 1034908"/>
                <a:gd name="connsiteX68" fmla="*/ 918996 w 1399951"/>
                <a:gd name="connsiteY68" fmla="*/ 37963 h 1034908"/>
                <a:gd name="connsiteX69" fmla="*/ 918996 w 1399951"/>
                <a:gd name="connsiteY69" fmla="*/ 36947 h 1034908"/>
                <a:gd name="connsiteX70" fmla="*/ 918996 w 1399951"/>
                <a:gd name="connsiteY70" fmla="*/ 0 h 1034908"/>
                <a:gd name="connsiteX71" fmla="*/ 748605 w 1399951"/>
                <a:gd name="connsiteY71" fmla="*/ 137632 h 1034908"/>
                <a:gd name="connsiteX72" fmla="*/ 748605 w 1399951"/>
                <a:gd name="connsiteY72" fmla="*/ 137632 h 1034908"/>
                <a:gd name="connsiteX73" fmla="*/ 748605 w 1399951"/>
                <a:gd name="connsiteY73" fmla="*/ 137632 h 1034908"/>
                <a:gd name="connsiteX74" fmla="*/ 745811 w 1399951"/>
                <a:gd name="connsiteY74" fmla="*/ 138394 h 1034908"/>
                <a:gd name="connsiteX75" fmla="*/ 744034 w 1399951"/>
                <a:gd name="connsiteY75" fmla="*/ 138394 h 1034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1399951" h="1034908">
                  <a:moveTo>
                    <a:pt x="630778" y="101701"/>
                  </a:moveTo>
                  <a:lnTo>
                    <a:pt x="630778" y="511423"/>
                  </a:lnTo>
                  <a:lnTo>
                    <a:pt x="630778" y="511423"/>
                  </a:lnTo>
                  <a:cubicBezTo>
                    <a:pt x="630829" y="511753"/>
                    <a:pt x="630829" y="512109"/>
                    <a:pt x="630778" y="512439"/>
                  </a:cubicBezTo>
                  <a:cubicBezTo>
                    <a:pt x="630778" y="512439"/>
                    <a:pt x="630778" y="513074"/>
                    <a:pt x="630778" y="513328"/>
                  </a:cubicBezTo>
                  <a:lnTo>
                    <a:pt x="630778" y="513963"/>
                  </a:lnTo>
                  <a:cubicBezTo>
                    <a:pt x="630600" y="514318"/>
                    <a:pt x="630334" y="514623"/>
                    <a:pt x="630016" y="514851"/>
                  </a:cubicBezTo>
                  <a:lnTo>
                    <a:pt x="630016" y="514851"/>
                  </a:lnTo>
                  <a:lnTo>
                    <a:pt x="356908" y="736917"/>
                  </a:lnTo>
                  <a:lnTo>
                    <a:pt x="356908" y="736917"/>
                  </a:lnTo>
                  <a:lnTo>
                    <a:pt x="356908" y="736917"/>
                  </a:lnTo>
                  <a:cubicBezTo>
                    <a:pt x="356095" y="737501"/>
                    <a:pt x="355117" y="737806"/>
                    <a:pt x="354114" y="737806"/>
                  </a:cubicBezTo>
                  <a:lnTo>
                    <a:pt x="352464" y="737806"/>
                  </a:lnTo>
                  <a:lnTo>
                    <a:pt x="0" y="631280"/>
                  </a:lnTo>
                  <a:lnTo>
                    <a:pt x="0" y="631280"/>
                  </a:lnTo>
                  <a:lnTo>
                    <a:pt x="762" y="631280"/>
                  </a:lnTo>
                  <a:lnTo>
                    <a:pt x="762" y="631280"/>
                  </a:lnTo>
                  <a:lnTo>
                    <a:pt x="762" y="631280"/>
                  </a:lnTo>
                  <a:cubicBezTo>
                    <a:pt x="762" y="631280"/>
                    <a:pt x="762" y="631280"/>
                    <a:pt x="762" y="631280"/>
                  </a:cubicBezTo>
                  <a:lnTo>
                    <a:pt x="762" y="631280"/>
                  </a:lnTo>
                  <a:lnTo>
                    <a:pt x="762" y="631280"/>
                  </a:lnTo>
                  <a:lnTo>
                    <a:pt x="762" y="632042"/>
                  </a:lnTo>
                  <a:cubicBezTo>
                    <a:pt x="762" y="632042"/>
                    <a:pt x="762" y="632042"/>
                    <a:pt x="762" y="632804"/>
                  </a:cubicBezTo>
                  <a:lnTo>
                    <a:pt x="762" y="632804"/>
                  </a:lnTo>
                  <a:lnTo>
                    <a:pt x="762" y="776911"/>
                  </a:lnTo>
                  <a:lnTo>
                    <a:pt x="161630" y="825794"/>
                  </a:lnTo>
                  <a:lnTo>
                    <a:pt x="161630" y="825794"/>
                  </a:lnTo>
                  <a:lnTo>
                    <a:pt x="162392" y="825794"/>
                  </a:lnTo>
                  <a:lnTo>
                    <a:pt x="163027" y="825794"/>
                  </a:lnTo>
                  <a:lnTo>
                    <a:pt x="163027" y="825794"/>
                  </a:lnTo>
                  <a:lnTo>
                    <a:pt x="163027" y="825794"/>
                  </a:lnTo>
                  <a:cubicBezTo>
                    <a:pt x="163065" y="826009"/>
                    <a:pt x="163065" y="826213"/>
                    <a:pt x="163027" y="826428"/>
                  </a:cubicBezTo>
                  <a:lnTo>
                    <a:pt x="163027" y="826428"/>
                  </a:lnTo>
                  <a:lnTo>
                    <a:pt x="163027" y="826428"/>
                  </a:lnTo>
                  <a:cubicBezTo>
                    <a:pt x="163027" y="826428"/>
                    <a:pt x="163027" y="826428"/>
                    <a:pt x="163027" y="827190"/>
                  </a:cubicBezTo>
                  <a:cubicBezTo>
                    <a:pt x="163027" y="827952"/>
                    <a:pt x="163027" y="827190"/>
                    <a:pt x="163027" y="827952"/>
                  </a:cubicBezTo>
                  <a:lnTo>
                    <a:pt x="163027" y="827952"/>
                  </a:lnTo>
                  <a:lnTo>
                    <a:pt x="163027" y="906037"/>
                  </a:lnTo>
                  <a:lnTo>
                    <a:pt x="388269" y="730187"/>
                  </a:lnTo>
                  <a:lnTo>
                    <a:pt x="388269" y="730187"/>
                  </a:lnTo>
                  <a:lnTo>
                    <a:pt x="389284" y="730187"/>
                  </a:lnTo>
                  <a:lnTo>
                    <a:pt x="390173" y="730187"/>
                  </a:lnTo>
                  <a:lnTo>
                    <a:pt x="393094" y="730187"/>
                  </a:lnTo>
                  <a:lnTo>
                    <a:pt x="1399952" y="1034908"/>
                  </a:lnTo>
                  <a:lnTo>
                    <a:pt x="913791" y="886738"/>
                  </a:lnTo>
                  <a:lnTo>
                    <a:pt x="913791" y="886738"/>
                  </a:lnTo>
                  <a:lnTo>
                    <a:pt x="912902" y="886738"/>
                  </a:lnTo>
                  <a:lnTo>
                    <a:pt x="912013" y="886738"/>
                  </a:lnTo>
                  <a:cubicBezTo>
                    <a:pt x="912013" y="886738"/>
                    <a:pt x="912013" y="886738"/>
                    <a:pt x="911378" y="886103"/>
                  </a:cubicBezTo>
                  <a:lnTo>
                    <a:pt x="911378" y="885341"/>
                  </a:lnTo>
                  <a:cubicBezTo>
                    <a:pt x="911327" y="885049"/>
                    <a:pt x="911327" y="884744"/>
                    <a:pt x="911378" y="884453"/>
                  </a:cubicBezTo>
                  <a:cubicBezTo>
                    <a:pt x="911302" y="884122"/>
                    <a:pt x="911302" y="883767"/>
                    <a:pt x="911378" y="883437"/>
                  </a:cubicBezTo>
                  <a:lnTo>
                    <a:pt x="911378" y="883437"/>
                  </a:lnTo>
                  <a:lnTo>
                    <a:pt x="911378" y="261044"/>
                  </a:lnTo>
                  <a:lnTo>
                    <a:pt x="911378" y="261044"/>
                  </a:lnTo>
                  <a:cubicBezTo>
                    <a:pt x="911315" y="260790"/>
                    <a:pt x="911315" y="260536"/>
                    <a:pt x="911378" y="260282"/>
                  </a:cubicBezTo>
                  <a:cubicBezTo>
                    <a:pt x="911302" y="260079"/>
                    <a:pt x="911302" y="259851"/>
                    <a:pt x="911378" y="259648"/>
                  </a:cubicBezTo>
                  <a:lnTo>
                    <a:pt x="911378" y="259648"/>
                  </a:lnTo>
                  <a:lnTo>
                    <a:pt x="911378" y="259648"/>
                  </a:lnTo>
                  <a:cubicBezTo>
                    <a:pt x="911340" y="259394"/>
                    <a:pt x="911340" y="259140"/>
                    <a:pt x="911378" y="258886"/>
                  </a:cubicBezTo>
                  <a:lnTo>
                    <a:pt x="911378" y="258886"/>
                  </a:lnTo>
                  <a:lnTo>
                    <a:pt x="1108814" y="97003"/>
                  </a:lnTo>
                  <a:lnTo>
                    <a:pt x="921535" y="40249"/>
                  </a:lnTo>
                  <a:lnTo>
                    <a:pt x="921535" y="40249"/>
                  </a:lnTo>
                  <a:lnTo>
                    <a:pt x="920393" y="40249"/>
                  </a:lnTo>
                  <a:lnTo>
                    <a:pt x="919631" y="40249"/>
                  </a:lnTo>
                  <a:lnTo>
                    <a:pt x="919631" y="39487"/>
                  </a:lnTo>
                  <a:cubicBezTo>
                    <a:pt x="919631" y="39487"/>
                    <a:pt x="919631" y="39487"/>
                    <a:pt x="918996" y="38725"/>
                  </a:cubicBezTo>
                  <a:cubicBezTo>
                    <a:pt x="918361" y="37963"/>
                    <a:pt x="918996" y="38725"/>
                    <a:pt x="918996" y="37963"/>
                  </a:cubicBezTo>
                  <a:cubicBezTo>
                    <a:pt x="918958" y="37625"/>
                    <a:pt x="918958" y="37285"/>
                    <a:pt x="918996" y="36947"/>
                  </a:cubicBezTo>
                  <a:lnTo>
                    <a:pt x="918996" y="0"/>
                  </a:lnTo>
                  <a:lnTo>
                    <a:pt x="748605" y="137632"/>
                  </a:lnTo>
                  <a:lnTo>
                    <a:pt x="748605" y="137632"/>
                  </a:lnTo>
                  <a:lnTo>
                    <a:pt x="748605" y="137632"/>
                  </a:lnTo>
                  <a:cubicBezTo>
                    <a:pt x="747754" y="138127"/>
                    <a:pt x="746789" y="138394"/>
                    <a:pt x="745811" y="138394"/>
                  </a:cubicBezTo>
                  <a:lnTo>
                    <a:pt x="744034" y="138394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2354" y="2091654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7F33A4-DD76-40B0-B695-84B8BCB5C602}"/>
                </a:ext>
              </a:extLst>
            </p:cNvPr>
            <p:cNvSpPr/>
            <p:nvPr/>
          </p:nvSpPr>
          <p:spPr>
            <a:xfrm>
              <a:off x="10842707" y="1661743"/>
              <a:ext cx="32250" cy="36185"/>
            </a:xfrm>
            <a:custGeom>
              <a:avLst/>
              <a:gdLst>
                <a:gd name="connsiteX0" fmla="*/ 0 w 32250"/>
                <a:gd name="connsiteY0" fmla="*/ 36185 h 36185"/>
                <a:gd name="connsiteX1" fmla="*/ 32250 w 32250"/>
                <a:gd name="connsiteY1" fmla="*/ 10030 h 36185"/>
                <a:gd name="connsiteX2" fmla="*/ 0 w 32250"/>
                <a:gd name="connsiteY2" fmla="*/ 0 h 36185"/>
                <a:gd name="connsiteX3" fmla="*/ 0 w 32250"/>
                <a:gd name="connsiteY3" fmla="*/ 36185 h 3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50" h="36185">
                  <a:moveTo>
                    <a:pt x="0" y="36185"/>
                  </a:moveTo>
                  <a:lnTo>
                    <a:pt x="32250" y="10030"/>
                  </a:lnTo>
                  <a:lnTo>
                    <a:pt x="0" y="0"/>
                  </a:lnTo>
                  <a:lnTo>
                    <a:pt x="0" y="3618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01F002-FB9B-4006-841E-6A3AE949463D}"/>
                </a:ext>
              </a:extLst>
            </p:cNvPr>
            <p:cNvSpPr/>
            <p:nvPr/>
          </p:nvSpPr>
          <p:spPr>
            <a:xfrm>
              <a:off x="11963075" y="789480"/>
              <a:ext cx="164677" cy="224731"/>
            </a:xfrm>
            <a:custGeom>
              <a:avLst/>
              <a:gdLst>
                <a:gd name="connsiteX0" fmla="*/ 0 w 164677"/>
                <a:gd name="connsiteY0" fmla="*/ 224732 h 224731"/>
                <a:gd name="connsiteX1" fmla="*/ 164677 w 164677"/>
                <a:gd name="connsiteY1" fmla="*/ 90401 h 224731"/>
                <a:gd name="connsiteX2" fmla="*/ 164677 w 164677"/>
                <a:gd name="connsiteY2" fmla="*/ 0 h 224731"/>
                <a:gd name="connsiteX3" fmla="*/ 0 w 164677"/>
                <a:gd name="connsiteY3" fmla="*/ 134331 h 224731"/>
                <a:gd name="connsiteX4" fmla="*/ 0 w 164677"/>
                <a:gd name="connsiteY4" fmla="*/ 224732 h 224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7" h="224731">
                  <a:moveTo>
                    <a:pt x="0" y="224732"/>
                  </a:moveTo>
                  <a:lnTo>
                    <a:pt x="164677" y="90401"/>
                  </a:lnTo>
                  <a:lnTo>
                    <a:pt x="164677" y="0"/>
                  </a:lnTo>
                  <a:lnTo>
                    <a:pt x="0" y="134331"/>
                  </a:lnTo>
                  <a:lnTo>
                    <a:pt x="0" y="224732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05BA584-9B01-4869-AA6B-F2C6E0939E91}"/>
                </a:ext>
              </a:extLst>
            </p:cNvPr>
            <p:cNvSpPr/>
            <p:nvPr/>
          </p:nvSpPr>
          <p:spPr>
            <a:xfrm>
              <a:off x="11042936" y="650197"/>
              <a:ext cx="907315" cy="365284"/>
            </a:xfrm>
            <a:custGeom>
              <a:avLst/>
              <a:gdLst>
                <a:gd name="connsiteX0" fmla="*/ 0 w 907315"/>
                <a:gd name="connsiteY0" fmla="*/ 76942 h 365284"/>
                <a:gd name="connsiteX1" fmla="*/ 837990 w 907315"/>
                <a:gd name="connsiteY1" fmla="*/ 329987 h 365284"/>
                <a:gd name="connsiteX2" fmla="*/ 837990 w 907315"/>
                <a:gd name="connsiteY2" fmla="*/ 329987 h 365284"/>
                <a:gd name="connsiteX3" fmla="*/ 838879 w 907315"/>
                <a:gd name="connsiteY3" fmla="*/ 329987 h 365284"/>
                <a:gd name="connsiteX4" fmla="*/ 839768 w 907315"/>
                <a:gd name="connsiteY4" fmla="*/ 329987 h 365284"/>
                <a:gd name="connsiteX5" fmla="*/ 839768 w 907315"/>
                <a:gd name="connsiteY5" fmla="*/ 329987 h 365284"/>
                <a:gd name="connsiteX6" fmla="*/ 839768 w 907315"/>
                <a:gd name="connsiteY6" fmla="*/ 329987 h 365284"/>
                <a:gd name="connsiteX7" fmla="*/ 839768 w 907315"/>
                <a:gd name="connsiteY7" fmla="*/ 330876 h 365284"/>
                <a:gd name="connsiteX8" fmla="*/ 839768 w 907315"/>
                <a:gd name="connsiteY8" fmla="*/ 331765 h 365284"/>
                <a:gd name="connsiteX9" fmla="*/ 839768 w 907315"/>
                <a:gd name="connsiteY9" fmla="*/ 332654 h 365284"/>
                <a:gd name="connsiteX10" fmla="*/ 839768 w 907315"/>
                <a:gd name="connsiteY10" fmla="*/ 333669 h 365284"/>
                <a:gd name="connsiteX11" fmla="*/ 839768 w 907315"/>
                <a:gd name="connsiteY11" fmla="*/ 333669 h 365284"/>
                <a:gd name="connsiteX12" fmla="*/ 838499 w 907315"/>
                <a:gd name="connsiteY12" fmla="*/ 335574 h 365284"/>
                <a:gd name="connsiteX13" fmla="*/ 834816 w 907315"/>
                <a:gd name="connsiteY13" fmla="*/ 338621 h 365284"/>
                <a:gd name="connsiteX14" fmla="*/ 834816 w 907315"/>
                <a:gd name="connsiteY14" fmla="*/ 343700 h 365284"/>
                <a:gd name="connsiteX15" fmla="*/ 836594 w 907315"/>
                <a:gd name="connsiteY15" fmla="*/ 343700 h 365284"/>
                <a:gd name="connsiteX16" fmla="*/ 907315 w 907315"/>
                <a:gd name="connsiteY16" fmla="*/ 365284 h 365284"/>
                <a:gd name="connsiteX17" fmla="*/ 907315 w 907315"/>
                <a:gd name="connsiteY17" fmla="*/ 274884 h 365284"/>
                <a:gd name="connsiteX18" fmla="*/ 0 w 907315"/>
                <a:gd name="connsiteY18" fmla="*/ 0 h 365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7315" h="365284">
                  <a:moveTo>
                    <a:pt x="0" y="76942"/>
                  </a:moveTo>
                  <a:lnTo>
                    <a:pt x="837990" y="329987"/>
                  </a:lnTo>
                  <a:lnTo>
                    <a:pt x="837990" y="329987"/>
                  </a:lnTo>
                  <a:lnTo>
                    <a:pt x="838879" y="329987"/>
                  </a:lnTo>
                  <a:lnTo>
                    <a:pt x="839768" y="329987"/>
                  </a:lnTo>
                  <a:lnTo>
                    <a:pt x="839768" y="329987"/>
                  </a:lnTo>
                  <a:lnTo>
                    <a:pt x="839768" y="329987"/>
                  </a:lnTo>
                  <a:cubicBezTo>
                    <a:pt x="839794" y="330283"/>
                    <a:pt x="839794" y="330580"/>
                    <a:pt x="839768" y="330876"/>
                  </a:cubicBezTo>
                  <a:cubicBezTo>
                    <a:pt x="839819" y="331169"/>
                    <a:pt x="839819" y="331472"/>
                    <a:pt x="839768" y="331765"/>
                  </a:cubicBezTo>
                  <a:cubicBezTo>
                    <a:pt x="839832" y="332058"/>
                    <a:pt x="839832" y="332360"/>
                    <a:pt x="839768" y="332654"/>
                  </a:cubicBezTo>
                  <a:cubicBezTo>
                    <a:pt x="839832" y="332989"/>
                    <a:pt x="839832" y="333334"/>
                    <a:pt x="839768" y="333669"/>
                  </a:cubicBezTo>
                  <a:lnTo>
                    <a:pt x="839768" y="333669"/>
                  </a:lnTo>
                  <a:cubicBezTo>
                    <a:pt x="839540" y="334416"/>
                    <a:pt x="839096" y="335079"/>
                    <a:pt x="838499" y="335574"/>
                  </a:cubicBezTo>
                  <a:lnTo>
                    <a:pt x="834816" y="338621"/>
                  </a:lnTo>
                  <a:lnTo>
                    <a:pt x="834816" y="343700"/>
                  </a:lnTo>
                  <a:lnTo>
                    <a:pt x="836594" y="343700"/>
                  </a:lnTo>
                  <a:lnTo>
                    <a:pt x="907315" y="365284"/>
                  </a:lnTo>
                  <a:lnTo>
                    <a:pt x="907315" y="2748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86AD136-6C3D-494A-9596-E2864CCDE17F}"/>
                </a:ext>
              </a:extLst>
            </p:cNvPr>
            <p:cNvSpPr/>
            <p:nvPr/>
          </p:nvSpPr>
          <p:spPr>
            <a:xfrm>
              <a:off x="11048142" y="506216"/>
              <a:ext cx="1074532" cy="409849"/>
            </a:xfrm>
            <a:custGeom>
              <a:avLst/>
              <a:gdLst>
                <a:gd name="connsiteX0" fmla="*/ 1074532 w 1074532"/>
                <a:gd name="connsiteY0" fmla="*/ 274249 h 409849"/>
                <a:gd name="connsiteX1" fmla="*/ 166201 w 1074532"/>
                <a:gd name="connsiteY1" fmla="*/ 0 h 409849"/>
                <a:gd name="connsiteX2" fmla="*/ 0 w 1074532"/>
                <a:gd name="connsiteY2" fmla="*/ 135093 h 409849"/>
                <a:gd name="connsiteX3" fmla="*/ 908331 w 1074532"/>
                <a:gd name="connsiteY3" fmla="*/ 409850 h 409849"/>
                <a:gd name="connsiteX4" fmla="*/ 1074532 w 1074532"/>
                <a:gd name="connsiteY4" fmla="*/ 274249 h 40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4532" h="409849">
                  <a:moveTo>
                    <a:pt x="1074532" y="274249"/>
                  </a:moveTo>
                  <a:lnTo>
                    <a:pt x="166201" y="0"/>
                  </a:lnTo>
                  <a:lnTo>
                    <a:pt x="0" y="135093"/>
                  </a:lnTo>
                  <a:lnTo>
                    <a:pt x="908331" y="409850"/>
                  </a:lnTo>
                  <a:lnTo>
                    <a:pt x="1074532" y="2742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A5E247-E28E-4EE5-9A81-610BD9FAAC44}"/>
                </a:ext>
              </a:extLst>
            </p:cNvPr>
            <p:cNvSpPr/>
            <p:nvPr/>
          </p:nvSpPr>
          <p:spPr>
            <a:xfrm>
              <a:off x="11748626" y="993135"/>
              <a:ext cx="129507" cy="195275"/>
            </a:xfrm>
            <a:custGeom>
              <a:avLst/>
              <a:gdLst>
                <a:gd name="connsiteX0" fmla="*/ 0 w 129507"/>
                <a:gd name="connsiteY0" fmla="*/ 105383 h 195275"/>
                <a:gd name="connsiteX1" fmla="*/ 0 w 129507"/>
                <a:gd name="connsiteY1" fmla="*/ 195275 h 195275"/>
                <a:gd name="connsiteX2" fmla="*/ 125825 w 129507"/>
                <a:gd name="connsiteY2" fmla="*/ 93702 h 195275"/>
                <a:gd name="connsiteX3" fmla="*/ 125825 w 129507"/>
                <a:gd name="connsiteY3" fmla="*/ 8380 h 195275"/>
                <a:gd name="connsiteX4" fmla="*/ 125825 w 129507"/>
                <a:gd name="connsiteY4" fmla="*/ 7491 h 195275"/>
                <a:gd name="connsiteX5" fmla="*/ 125825 w 129507"/>
                <a:gd name="connsiteY5" fmla="*/ 6729 h 195275"/>
                <a:gd name="connsiteX6" fmla="*/ 125825 w 129507"/>
                <a:gd name="connsiteY6" fmla="*/ 6729 h 195275"/>
                <a:gd name="connsiteX7" fmla="*/ 125825 w 129507"/>
                <a:gd name="connsiteY7" fmla="*/ 5840 h 195275"/>
                <a:gd name="connsiteX8" fmla="*/ 125825 w 129507"/>
                <a:gd name="connsiteY8" fmla="*/ 5079 h 195275"/>
                <a:gd name="connsiteX9" fmla="*/ 126714 w 129507"/>
                <a:gd name="connsiteY9" fmla="*/ 5079 h 195275"/>
                <a:gd name="connsiteX10" fmla="*/ 127476 w 129507"/>
                <a:gd name="connsiteY10" fmla="*/ 5079 h 195275"/>
                <a:gd name="connsiteX11" fmla="*/ 128492 w 129507"/>
                <a:gd name="connsiteY11" fmla="*/ 5079 h 195275"/>
                <a:gd name="connsiteX12" fmla="*/ 129508 w 129507"/>
                <a:gd name="connsiteY12" fmla="*/ 5079 h 195275"/>
                <a:gd name="connsiteX13" fmla="*/ 129508 w 129507"/>
                <a:gd name="connsiteY13" fmla="*/ 5079 h 195275"/>
                <a:gd name="connsiteX14" fmla="*/ 129508 w 129507"/>
                <a:gd name="connsiteY14" fmla="*/ 0 h 1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9507" h="195275">
                  <a:moveTo>
                    <a:pt x="0" y="105383"/>
                  </a:moveTo>
                  <a:lnTo>
                    <a:pt x="0" y="195275"/>
                  </a:lnTo>
                  <a:lnTo>
                    <a:pt x="125825" y="93702"/>
                  </a:lnTo>
                  <a:lnTo>
                    <a:pt x="125825" y="8380"/>
                  </a:lnTo>
                  <a:cubicBezTo>
                    <a:pt x="125825" y="8380"/>
                    <a:pt x="125825" y="8380"/>
                    <a:pt x="125825" y="7491"/>
                  </a:cubicBezTo>
                  <a:cubicBezTo>
                    <a:pt x="125762" y="7241"/>
                    <a:pt x="125762" y="6979"/>
                    <a:pt x="125825" y="6729"/>
                  </a:cubicBezTo>
                  <a:lnTo>
                    <a:pt x="125825" y="6729"/>
                  </a:lnTo>
                  <a:cubicBezTo>
                    <a:pt x="125762" y="6437"/>
                    <a:pt x="125762" y="6133"/>
                    <a:pt x="125825" y="5840"/>
                  </a:cubicBezTo>
                  <a:cubicBezTo>
                    <a:pt x="125863" y="5588"/>
                    <a:pt x="125863" y="5331"/>
                    <a:pt x="125825" y="5079"/>
                  </a:cubicBezTo>
                  <a:lnTo>
                    <a:pt x="126714" y="5079"/>
                  </a:lnTo>
                  <a:lnTo>
                    <a:pt x="127476" y="5079"/>
                  </a:lnTo>
                  <a:lnTo>
                    <a:pt x="128492" y="5079"/>
                  </a:lnTo>
                  <a:lnTo>
                    <a:pt x="129508" y="5079"/>
                  </a:lnTo>
                  <a:lnTo>
                    <a:pt x="129508" y="5079"/>
                  </a:lnTo>
                  <a:lnTo>
                    <a:pt x="129508" y="0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34662BB-E5C8-42DE-97C9-E383F32D6C75}"/>
                </a:ext>
              </a:extLst>
            </p:cNvPr>
            <p:cNvSpPr/>
            <p:nvPr/>
          </p:nvSpPr>
          <p:spPr>
            <a:xfrm>
              <a:off x="10786334" y="811953"/>
              <a:ext cx="951499" cy="380647"/>
            </a:xfrm>
            <a:custGeom>
              <a:avLst/>
              <a:gdLst>
                <a:gd name="connsiteX0" fmla="*/ 0 w 951499"/>
                <a:gd name="connsiteY0" fmla="*/ 93194 h 380647"/>
                <a:gd name="connsiteX1" fmla="*/ 951499 w 951499"/>
                <a:gd name="connsiteY1" fmla="*/ 380647 h 380647"/>
                <a:gd name="connsiteX2" fmla="*/ 951499 w 951499"/>
                <a:gd name="connsiteY2" fmla="*/ 287834 h 380647"/>
                <a:gd name="connsiteX3" fmla="*/ 0 w 951499"/>
                <a:gd name="connsiteY3" fmla="*/ 0 h 380647"/>
                <a:gd name="connsiteX4" fmla="*/ 0 w 951499"/>
                <a:gd name="connsiteY4" fmla="*/ 93194 h 380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499" h="380647">
                  <a:moveTo>
                    <a:pt x="0" y="93194"/>
                  </a:moveTo>
                  <a:lnTo>
                    <a:pt x="951499" y="380647"/>
                  </a:lnTo>
                  <a:lnTo>
                    <a:pt x="951499" y="287834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DB7B94-538C-4186-BE5E-0E06336361B7}"/>
                </a:ext>
              </a:extLst>
            </p:cNvPr>
            <p:cNvSpPr/>
            <p:nvPr/>
          </p:nvSpPr>
          <p:spPr>
            <a:xfrm>
              <a:off x="10793697" y="712411"/>
              <a:ext cx="1075548" cy="378361"/>
            </a:xfrm>
            <a:custGeom>
              <a:avLst/>
              <a:gdLst>
                <a:gd name="connsiteX0" fmla="*/ 1075548 w 1075548"/>
                <a:gd name="connsiteY0" fmla="*/ 274376 h 378361"/>
                <a:gd name="connsiteX1" fmla="*/ 242129 w 1075548"/>
                <a:gd name="connsiteY1" fmla="*/ 22981 h 378361"/>
                <a:gd name="connsiteX2" fmla="*/ 242129 w 1075548"/>
                <a:gd name="connsiteY2" fmla="*/ 22981 h 378361"/>
                <a:gd name="connsiteX3" fmla="*/ 242129 w 1075548"/>
                <a:gd name="connsiteY3" fmla="*/ 22981 h 378361"/>
                <a:gd name="connsiteX4" fmla="*/ 166582 w 1075548"/>
                <a:gd name="connsiteY4" fmla="*/ 0 h 378361"/>
                <a:gd name="connsiteX5" fmla="*/ 0 w 1075548"/>
                <a:gd name="connsiteY5" fmla="*/ 91416 h 378361"/>
                <a:gd name="connsiteX6" fmla="*/ 948199 w 1075548"/>
                <a:gd name="connsiteY6" fmla="*/ 378362 h 378361"/>
                <a:gd name="connsiteX7" fmla="*/ 1075548 w 1075548"/>
                <a:gd name="connsiteY7" fmla="*/ 274376 h 3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5548" h="378361">
                  <a:moveTo>
                    <a:pt x="1075548" y="274376"/>
                  </a:moveTo>
                  <a:lnTo>
                    <a:pt x="242129" y="22981"/>
                  </a:lnTo>
                  <a:lnTo>
                    <a:pt x="242129" y="22981"/>
                  </a:lnTo>
                  <a:lnTo>
                    <a:pt x="242129" y="22981"/>
                  </a:lnTo>
                  <a:lnTo>
                    <a:pt x="166582" y="0"/>
                  </a:lnTo>
                  <a:lnTo>
                    <a:pt x="0" y="91416"/>
                  </a:lnTo>
                  <a:lnTo>
                    <a:pt x="948199" y="378362"/>
                  </a:lnTo>
                  <a:lnTo>
                    <a:pt x="1075548" y="27437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33BF829-4588-4357-8DA4-3122164C6EF1}"/>
                </a:ext>
              </a:extLst>
            </p:cNvPr>
            <p:cNvSpPr/>
            <p:nvPr/>
          </p:nvSpPr>
          <p:spPr>
            <a:xfrm>
              <a:off x="11335725" y="412387"/>
              <a:ext cx="850179" cy="370743"/>
            </a:xfrm>
            <a:custGeom>
              <a:avLst/>
              <a:gdLst>
                <a:gd name="connsiteX0" fmla="*/ 0 w 850179"/>
                <a:gd name="connsiteY0" fmla="*/ 93194 h 370743"/>
                <a:gd name="connsiteX1" fmla="*/ 850180 w 850179"/>
                <a:gd name="connsiteY1" fmla="*/ 370744 h 370743"/>
                <a:gd name="connsiteX2" fmla="*/ 850180 w 850179"/>
                <a:gd name="connsiteY2" fmla="*/ 277677 h 370743"/>
                <a:gd name="connsiteX3" fmla="*/ 0 w 850179"/>
                <a:gd name="connsiteY3" fmla="*/ 0 h 370743"/>
                <a:gd name="connsiteX4" fmla="*/ 0 w 850179"/>
                <a:gd name="connsiteY4" fmla="*/ 93194 h 370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179" h="370743">
                  <a:moveTo>
                    <a:pt x="0" y="93194"/>
                  </a:moveTo>
                  <a:lnTo>
                    <a:pt x="850180" y="370744"/>
                  </a:lnTo>
                  <a:lnTo>
                    <a:pt x="850180" y="277677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6FBF7D-44DD-4685-AF50-09701F4B2945}"/>
                </a:ext>
              </a:extLst>
            </p:cNvPr>
            <p:cNvSpPr/>
            <p:nvPr/>
          </p:nvSpPr>
          <p:spPr>
            <a:xfrm>
              <a:off x="11340677" y="268407"/>
              <a:ext cx="845227" cy="411246"/>
            </a:xfrm>
            <a:custGeom>
              <a:avLst/>
              <a:gdLst>
                <a:gd name="connsiteX0" fmla="*/ 0 w 845227"/>
                <a:gd name="connsiteY0" fmla="*/ 135220 h 411246"/>
                <a:gd name="connsiteX1" fmla="*/ 845228 w 845227"/>
                <a:gd name="connsiteY1" fmla="*/ 411246 h 411246"/>
                <a:gd name="connsiteX2" fmla="*/ 845228 w 845227"/>
                <a:gd name="connsiteY2" fmla="*/ 221304 h 411246"/>
                <a:gd name="connsiteX3" fmla="*/ 166328 w 845227"/>
                <a:gd name="connsiteY3" fmla="*/ 0 h 411246"/>
                <a:gd name="connsiteX4" fmla="*/ 0 w 845227"/>
                <a:gd name="connsiteY4" fmla="*/ 135220 h 411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227" h="411246">
                  <a:moveTo>
                    <a:pt x="0" y="135220"/>
                  </a:moveTo>
                  <a:lnTo>
                    <a:pt x="845228" y="411246"/>
                  </a:lnTo>
                  <a:lnTo>
                    <a:pt x="845228" y="221304"/>
                  </a:lnTo>
                  <a:lnTo>
                    <a:pt x="166328" y="0"/>
                  </a:lnTo>
                  <a:lnTo>
                    <a:pt x="0" y="13522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8BA6A63-110F-495E-B533-4EB7824E09BA}"/>
                </a:ext>
              </a:extLst>
            </p:cNvPr>
            <p:cNvSpPr/>
            <p:nvPr/>
          </p:nvSpPr>
          <p:spPr>
            <a:xfrm>
              <a:off x="8815405" y="-1"/>
              <a:ext cx="639793" cy="531230"/>
            </a:xfrm>
            <a:custGeom>
              <a:avLst/>
              <a:gdLst>
                <a:gd name="connsiteX0" fmla="*/ 0 w 639793"/>
                <a:gd name="connsiteY0" fmla="*/ 531230 h 531230"/>
                <a:gd name="connsiteX1" fmla="*/ 302058 w 639793"/>
                <a:gd name="connsiteY1" fmla="*/ 285803 h 531230"/>
                <a:gd name="connsiteX2" fmla="*/ 302058 w 639793"/>
                <a:gd name="connsiteY2" fmla="*/ 285803 h 531230"/>
                <a:gd name="connsiteX3" fmla="*/ 639793 w 639793"/>
                <a:gd name="connsiteY3" fmla="*/ 0 h 531230"/>
                <a:gd name="connsiteX4" fmla="*/ 533267 w 639793"/>
                <a:gd name="connsiteY4" fmla="*/ 0 h 531230"/>
                <a:gd name="connsiteX5" fmla="*/ 0 w 639793"/>
                <a:gd name="connsiteY5" fmla="*/ 451241 h 531230"/>
                <a:gd name="connsiteX6" fmla="*/ 0 w 639793"/>
                <a:gd name="connsiteY6" fmla="*/ 531230 h 531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9793" h="531230">
                  <a:moveTo>
                    <a:pt x="0" y="531230"/>
                  </a:moveTo>
                  <a:lnTo>
                    <a:pt x="302058" y="285803"/>
                  </a:lnTo>
                  <a:lnTo>
                    <a:pt x="302058" y="285803"/>
                  </a:lnTo>
                  <a:lnTo>
                    <a:pt x="639793" y="0"/>
                  </a:lnTo>
                  <a:lnTo>
                    <a:pt x="533267" y="0"/>
                  </a:lnTo>
                  <a:lnTo>
                    <a:pt x="0" y="451241"/>
                  </a:lnTo>
                  <a:lnTo>
                    <a:pt x="0" y="53123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6288EF-B81E-430C-B3BD-9D00CE047AC0}"/>
                </a:ext>
              </a:extLst>
            </p:cNvPr>
            <p:cNvSpPr/>
            <p:nvPr/>
          </p:nvSpPr>
          <p:spPr>
            <a:xfrm>
              <a:off x="7524138" y="-1"/>
              <a:ext cx="1808662" cy="443495"/>
            </a:xfrm>
            <a:custGeom>
              <a:avLst/>
              <a:gdLst>
                <a:gd name="connsiteX0" fmla="*/ 1284538 w 1808662"/>
                <a:gd name="connsiteY0" fmla="*/ 443496 h 443495"/>
                <a:gd name="connsiteX1" fmla="*/ 1808663 w 1808662"/>
                <a:gd name="connsiteY1" fmla="*/ 0 h 443495"/>
                <a:gd name="connsiteX2" fmla="*/ 67420 w 1808662"/>
                <a:gd name="connsiteY2" fmla="*/ 0 h 443495"/>
                <a:gd name="connsiteX3" fmla="*/ 0 w 1808662"/>
                <a:gd name="connsiteY3" fmla="*/ 54977 h 443495"/>
                <a:gd name="connsiteX4" fmla="*/ 1284538 w 1808662"/>
                <a:gd name="connsiteY4" fmla="*/ 443496 h 44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62" h="443495">
                  <a:moveTo>
                    <a:pt x="1284538" y="443496"/>
                  </a:moveTo>
                  <a:lnTo>
                    <a:pt x="1808663" y="0"/>
                  </a:lnTo>
                  <a:lnTo>
                    <a:pt x="67420" y="0"/>
                  </a:lnTo>
                  <a:lnTo>
                    <a:pt x="0" y="54977"/>
                  </a:lnTo>
                  <a:lnTo>
                    <a:pt x="1284538" y="4434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666E31F-FDCC-4F05-9517-E681592869DD}"/>
                </a:ext>
              </a:extLst>
            </p:cNvPr>
            <p:cNvSpPr/>
            <p:nvPr/>
          </p:nvSpPr>
          <p:spPr>
            <a:xfrm>
              <a:off x="7518932" y="68815"/>
              <a:ext cx="1285680" cy="460382"/>
            </a:xfrm>
            <a:custGeom>
              <a:avLst/>
              <a:gdLst>
                <a:gd name="connsiteX0" fmla="*/ 645253 w 1285680"/>
                <a:gd name="connsiteY0" fmla="*/ 190070 h 460382"/>
                <a:gd name="connsiteX1" fmla="*/ 0 w 1285680"/>
                <a:gd name="connsiteY1" fmla="*/ 0 h 460382"/>
                <a:gd name="connsiteX2" fmla="*/ 0 w 1285680"/>
                <a:gd name="connsiteY2" fmla="*/ 71863 h 460382"/>
                <a:gd name="connsiteX3" fmla="*/ 1285681 w 1285680"/>
                <a:gd name="connsiteY3" fmla="*/ 460383 h 460382"/>
                <a:gd name="connsiteX4" fmla="*/ 1285681 w 1285680"/>
                <a:gd name="connsiteY4" fmla="*/ 383821 h 460382"/>
                <a:gd name="connsiteX5" fmla="*/ 645253 w 1285680"/>
                <a:gd name="connsiteY5" fmla="*/ 190070 h 46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680" h="460382">
                  <a:moveTo>
                    <a:pt x="645253" y="190070"/>
                  </a:moveTo>
                  <a:lnTo>
                    <a:pt x="0" y="0"/>
                  </a:lnTo>
                  <a:lnTo>
                    <a:pt x="0" y="71863"/>
                  </a:lnTo>
                  <a:lnTo>
                    <a:pt x="1285681" y="460383"/>
                  </a:lnTo>
                  <a:lnTo>
                    <a:pt x="1285681" y="383821"/>
                  </a:lnTo>
                  <a:lnTo>
                    <a:pt x="645253" y="19007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6975EB-AEAF-477A-B6A7-7D3E099D21C3}"/>
                </a:ext>
              </a:extLst>
            </p:cNvPr>
            <p:cNvSpPr/>
            <p:nvPr/>
          </p:nvSpPr>
          <p:spPr>
            <a:xfrm>
              <a:off x="10967390" y="-1"/>
              <a:ext cx="234383" cy="190704"/>
            </a:xfrm>
            <a:custGeom>
              <a:avLst/>
              <a:gdLst>
                <a:gd name="connsiteX0" fmla="*/ 0 w 234383"/>
                <a:gd name="connsiteY0" fmla="*/ 190705 h 190704"/>
                <a:gd name="connsiteX1" fmla="*/ 234384 w 234383"/>
                <a:gd name="connsiteY1" fmla="*/ 0 h 190704"/>
                <a:gd name="connsiteX2" fmla="*/ 123286 w 234383"/>
                <a:gd name="connsiteY2" fmla="*/ 0 h 190704"/>
                <a:gd name="connsiteX3" fmla="*/ 0 w 234383"/>
                <a:gd name="connsiteY3" fmla="*/ 100304 h 190704"/>
                <a:gd name="connsiteX4" fmla="*/ 0 w 234383"/>
                <a:gd name="connsiteY4" fmla="*/ 190705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383" h="190704">
                  <a:moveTo>
                    <a:pt x="0" y="190705"/>
                  </a:moveTo>
                  <a:lnTo>
                    <a:pt x="234384" y="0"/>
                  </a:lnTo>
                  <a:lnTo>
                    <a:pt x="123286" y="0"/>
                  </a:lnTo>
                  <a:lnTo>
                    <a:pt x="0" y="100304"/>
                  </a:lnTo>
                  <a:lnTo>
                    <a:pt x="0" y="190705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43D73A9-014B-4361-98CB-5AC445567D49}"/>
                </a:ext>
              </a:extLst>
            </p:cNvPr>
            <p:cNvSpPr/>
            <p:nvPr/>
          </p:nvSpPr>
          <p:spPr>
            <a:xfrm>
              <a:off x="10465485" y="-1"/>
              <a:ext cx="490986" cy="194894"/>
            </a:xfrm>
            <a:custGeom>
              <a:avLst/>
              <a:gdLst>
                <a:gd name="connsiteX0" fmla="*/ 490986 w 490986"/>
                <a:gd name="connsiteY0" fmla="*/ 194894 h 194894"/>
                <a:gd name="connsiteX1" fmla="*/ 490986 w 490986"/>
                <a:gd name="connsiteY1" fmla="*/ 101574 h 194894"/>
                <a:gd name="connsiteX2" fmla="*/ 154266 w 490986"/>
                <a:gd name="connsiteY2" fmla="*/ 0 h 194894"/>
                <a:gd name="connsiteX3" fmla="*/ 0 w 490986"/>
                <a:gd name="connsiteY3" fmla="*/ 0 h 194894"/>
                <a:gd name="connsiteX4" fmla="*/ 0 w 490986"/>
                <a:gd name="connsiteY4" fmla="*/ 46724 h 194894"/>
                <a:gd name="connsiteX5" fmla="*/ 490986 w 490986"/>
                <a:gd name="connsiteY5" fmla="*/ 194894 h 19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0986" h="194894">
                  <a:moveTo>
                    <a:pt x="490986" y="194894"/>
                  </a:moveTo>
                  <a:lnTo>
                    <a:pt x="490986" y="101574"/>
                  </a:lnTo>
                  <a:lnTo>
                    <a:pt x="154266" y="0"/>
                  </a:lnTo>
                  <a:lnTo>
                    <a:pt x="0" y="0"/>
                  </a:lnTo>
                  <a:lnTo>
                    <a:pt x="0" y="46724"/>
                  </a:lnTo>
                  <a:lnTo>
                    <a:pt x="490986" y="1948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93E642E-3823-4BC1-AB1B-51DB5783F9C9}"/>
                </a:ext>
              </a:extLst>
            </p:cNvPr>
            <p:cNvSpPr/>
            <p:nvPr/>
          </p:nvSpPr>
          <p:spPr>
            <a:xfrm>
              <a:off x="10654032" y="-1"/>
              <a:ext cx="420391" cy="92558"/>
            </a:xfrm>
            <a:custGeom>
              <a:avLst/>
              <a:gdLst>
                <a:gd name="connsiteX0" fmla="*/ 420392 w 420391"/>
                <a:gd name="connsiteY0" fmla="*/ 0 h 92558"/>
                <a:gd name="connsiteX1" fmla="*/ 0 w 420391"/>
                <a:gd name="connsiteY1" fmla="*/ 0 h 92558"/>
                <a:gd name="connsiteX2" fmla="*/ 306629 w 420391"/>
                <a:gd name="connsiteY2" fmla="*/ 92559 h 92558"/>
                <a:gd name="connsiteX3" fmla="*/ 420392 w 420391"/>
                <a:gd name="connsiteY3" fmla="*/ 0 h 9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0391" h="92558">
                  <a:moveTo>
                    <a:pt x="420392" y="0"/>
                  </a:moveTo>
                  <a:lnTo>
                    <a:pt x="0" y="0"/>
                  </a:lnTo>
                  <a:lnTo>
                    <a:pt x="306629" y="92559"/>
                  </a:lnTo>
                  <a:lnTo>
                    <a:pt x="420392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4E303B1-5E6E-4B95-866A-EC0C834D5A8F}"/>
                </a:ext>
              </a:extLst>
            </p:cNvPr>
            <p:cNvSpPr/>
            <p:nvPr/>
          </p:nvSpPr>
          <p:spPr>
            <a:xfrm>
              <a:off x="9703802" y="-1"/>
              <a:ext cx="718894" cy="483998"/>
            </a:xfrm>
            <a:custGeom>
              <a:avLst/>
              <a:gdLst>
                <a:gd name="connsiteX0" fmla="*/ 85195 w 718894"/>
                <a:gd name="connsiteY0" fmla="*/ 483998 h 483998"/>
                <a:gd name="connsiteX1" fmla="*/ 718894 w 718894"/>
                <a:gd name="connsiteY1" fmla="*/ 0 h 483998"/>
                <a:gd name="connsiteX2" fmla="*/ 600306 w 718894"/>
                <a:gd name="connsiteY2" fmla="*/ 0 h 483998"/>
                <a:gd name="connsiteX3" fmla="*/ 0 w 718894"/>
                <a:gd name="connsiteY3" fmla="*/ 458097 h 483998"/>
                <a:gd name="connsiteX4" fmla="*/ 85195 w 718894"/>
                <a:gd name="connsiteY4" fmla="*/ 483998 h 483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894" h="483998">
                  <a:moveTo>
                    <a:pt x="85195" y="483998"/>
                  </a:moveTo>
                  <a:lnTo>
                    <a:pt x="718894" y="0"/>
                  </a:lnTo>
                  <a:lnTo>
                    <a:pt x="600306" y="0"/>
                  </a:lnTo>
                  <a:lnTo>
                    <a:pt x="0" y="458097"/>
                  </a:lnTo>
                  <a:lnTo>
                    <a:pt x="85195" y="48399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4A627B-1A0A-4DAB-8BDE-6D28147997FB}"/>
                </a:ext>
              </a:extLst>
            </p:cNvPr>
            <p:cNvSpPr/>
            <p:nvPr/>
          </p:nvSpPr>
          <p:spPr>
            <a:xfrm>
              <a:off x="9160886" y="555860"/>
              <a:ext cx="415059" cy="342811"/>
            </a:xfrm>
            <a:custGeom>
              <a:avLst/>
              <a:gdLst>
                <a:gd name="connsiteX0" fmla="*/ 142712 w 415059"/>
                <a:gd name="connsiteY0" fmla="*/ 298627 h 342811"/>
                <a:gd name="connsiteX1" fmla="*/ 142712 w 415059"/>
                <a:gd name="connsiteY1" fmla="*/ 223462 h 342811"/>
                <a:gd name="connsiteX2" fmla="*/ 142712 w 415059"/>
                <a:gd name="connsiteY2" fmla="*/ 223462 h 342811"/>
                <a:gd name="connsiteX3" fmla="*/ 142712 w 415059"/>
                <a:gd name="connsiteY3" fmla="*/ 222700 h 342811"/>
                <a:gd name="connsiteX4" fmla="*/ 142712 w 415059"/>
                <a:gd name="connsiteY4" fmla="*/ 222065 h 342811"/>
                <a:gd name="connsiteX5" fmla="*/ 142712 w 415059"/>
                <a:gd name="connsiteY5" fmla="*/ 222065 h 342811"/>
                <a:gd name="connsiteX6" fmla="*/ 142712 w 415059"/>
                <a:gd name="connsiteY6" fmla="*/ 222065 h 342811"/>
                <a:gd name="connsiteX7" fmla="*/ 142712 w 415059"/>
                <a:gd name="connsiteY7" fmla="*/ 222065 h 342811"/>
                <a:gd name="connsiteX8" fmla="*/ 142712 w 415059"/>
                <a:gd name="connsiteY8" fmla="*/ 221304 h 342811"/>
                <a:gd name="connsiteX9" fmla="*/ 142712 w 415059"/>
                <a:gd name="connsiteY9" fmla="*/ 221304 h 342811"/>
                <a:gd name="connsiteX10" fmla="*/ 142712 w 415059"/>
                <a:gd name="connsiteY10" fmla="*/ 221304 h 342811"/>
                <a:gd name="connsiteX11" fmla="*/ 415059 w 415059"/>
                <a:gd name="connsiteY11" fmla="*/ 0 h 342811"/>
                <a:gd name="connsiteX12" fmla="*/ 0 w 415059"/>
                <a:gd name="connsiteY12" fmla="*/ 317418 h 342811"/>
                <a:gd name="connsiteX13" fmla="*/ 85576 w 415059"/>
                <a:gd name="connsiteY13" fmla="*/ 342811 h 342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059" h="342811">
                  <a:moveTo>
                    <a:pt x="142712" y="298627"/>
                  </a:moveTo>
                  <a:lnTo>
                    <a:pt x="142712" y="223462"/>
                  </a:lnTo>
                  <a:lnTo>
                    <a:pt x="142712" y="223462"/>
                  </a:lnTo>
                  <a:cubicBezTo>
                    <a:pt x="142661" y="223211"/>
                    <a:pt x="142661" y="222952"/>
                    <a:pt x="142712" y="222700"/>
                  </a:cubicBez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415059" y="0"/>
                  </a:lnTo>
                  <a:lnTo>
                    <a:pt x="0" y="317418"/>
                  </a:lnTo>
                  <a:lnTo>
                    <a:pt x="85576" y="34281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63DE44F-A407-4D71-BB36-C4D065D2EEAE}"/>
                </a:ext>
              </a:extLst>
            </p:cNvPr>
            <p:cNvSpPr/>
            <p:nvPr/>
          </p:nvSpPr>
          <p:spPr>
            <a:xfrm>
              <a:off x="9287092" y="907051"/>
              <a:ext cx="2896399" cy="899180"/>
            </a:xfrm>
            <a:custGeom>
              <a:avLst/>
              <a:gdLst>
                <a:gd name="connsiteX0" fmla="*/ 438675 w 2896399"/>
                <a:gd name="connsiteY0" fmla="*/ 128618 h 899180"/>
                <a:gd name="connsiteX1" fmla="*/ 19680 w 2896399"/>
                <a:gd name="connsiteY1" fmla="*/ 1651 h 899180"/>
                <a:gd name="connsiteX2" fmla="*/ 19680 w 2896399"/>
                <a:gd name="connsiteY2" fmla="*/ 1651 h 899180"/>
                <a:gd name="connsiteX3" fmla="*/ 18664 w 2896399"/>
                <a:gd name="connsiteY3" fmla="*/ 1651 h 899180"/>
                <a:gd name="connsiteX4" fmla="*/ 17902 w 2896399"/>
                <a:gd name="connsiteY4" fmla="*/ 1651 h 899180"/>
                <a:gd name="connsiteX5" fmla="*/ 17267 w 2896399"/>
                <a:gd name="connsiteY5" fmla="*/ 762 h 899180"/>
                <a:gd name="connsiteX6" fmla="*/ 17267 w 2896399"/>
                <a:gd name="connsiteY6" fmla="*/ 0 h 899180"/>
                <a:gd name="connsiteX7" fmla="*/ 17267 w 2896399"/>
                <a:gd name="connsiteY7" fmla="*/ 0 h 899180"/>
                <a:gd name="connsiteX8" fmla="*/ 0 w 2896399"/>
                <a:gd name="connsiteY8" fmla="*/ 3047 h 899180"/>
                <a:gd name="connsiteX9" fmla="*/ 1552567 w 2896399"/>
                <a:gd name="connsiteY9" fmla="*/ 472825 h 899180"/>
                <a:gd name="connsiteX10" fmla="*/ 1552567 w 2896399"/>
                <a:gd name="connsiteY10" fmla="*/ 472825 h 899180"/>
                <a:gd name="connsiteX11" fmla="*/ 1552567 w 2896399"/>
                <a:gd name="connsiteY11" fmla="*/ 472825 h 899180"/>
                <a:gd name="connsiteX12" fmla="*/ 1552567 w 2896399"/>
                <a:gd name="connsiteY12" fmla="*/ 472825 h 899180"/>
                <a:gd name="connsiteX13" fmla="*/ 1553203 w 2896399"/>
                <a:gd name="connsiteY13" fmla="*/ 472825 h 899180"/>
                <a:gd name="connsiteX14" fmla="*/ 1553203 w 2896399"/>
                <a:gd name="connsiteY14" fmla="*/ 472825 h 899180"/>
                <a:gd name="connsiteX15" fmla="*/ 1553203 w 2896399"/>
                <a:gd name="connsiteY15" fmla="*/ 472825 h 899180"/>
                <a:gd name="connsiteX16" fmla="*/ 1553203 w 2896399"/>
                <a:gd name="connsiteY16" fmla="*/ 472825 h 899180"/>
                <a:gd name="connsiteX17" fmla="*/ 1553203 w 2896399"/>
                <a:gd name="connsiteY17" fmla="*/ 472825 h 899180"/>
                <a:gd name="connsiteX18" fmla="*/ 1553203 w 2896399"/>
                <a:gd name="connsiteY18" fmla="*/ 472825 h 899180"/>
                <a:gd name="connsiteX19" fmla="*/ 1553203 w 2896399"/>
                <a:gd name="connsiteY19" fmla="*/ 473587 h 899180"/>
                <a:gd name="connsiteX20" fmla="*/ 1553203 w 2896399"/>
                <a:gd name="connsiteY20" fmla="*/ 474222 h 899180"/>
                <a:gd name="connsiteX21" fmla="*/ 1553203 w 2896399"/>
                <a:gd name="connsiteY21" fmla="*/ 474222 h 899180"/>
                <a:gd name="connsiteX22" fmla="*/ 1553203 w 2896399"/>
                <a:gd name="connsiteY22" fmla="*/ 639279 h 899180"/>
                <a:gd name="connsiteX23" fmla="*/ 1686773 w 2896399"/>
                <a:gd name="connsiteY23" fmla="*/ 680416 h 899180"/>
                <a:gd name="connsiteX24" fmla="*/ 1817297 w 2896399"/>
                <a:gd name="connsiteY24" fmla="*/ 574653 h 899180"/>
                <a:gd name="connsiteX25" fmla="*/ 1817931 w 2896399"/>
                <a:gd name="connsiteY25" fmla="*/ 574653 h 899180"/>
                <a:gd name="connsiteX26" fmla="*/ 1818820 w 2896399"/>
                <a:gd name="connsiteY26" fmla="*/ 574653 h 899180"/>
                <a:gd name="connsiteX27" fmla="*/ 1819709 w 2896399"/>
                <a:gd name="connsiteY27" fmla="*/ 574653 h 899180"/>
                <a:gd name="connsiteX28" fmla="*/ 1822629 w 2896399"/>
                <a:gd name="connsiteY28" fmla="*/ 574653 h 899180"/>
                <a:gd name="connsiteX29" fmla="*/ 2896400 w 2896399"/>
                <a:gd name="connsiteY29" fmla="*/ 899181 h 899180"/>
                <a:gd name="connsiteX30" fmla="*/ 2896400 w 2896399"/>
                <a:gd name="connsiteY30" fmla="*/ 871756 h 899180"/>
                <a:gd name="connsiteX31" fmla="*/ 519681 w 2896399"/>
                <a:gd name="connsiteY31" fmla="*/ 153122 h 899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6399" h="899180">
                  <a:moveTo>
                    <a:pt x="438675" y="128618"/>
                  </a:moveTo>
                  <a:lnTo>
                    <a:pt x="19680" y="1651"/>
                  </a:lnTo>
                  <a:lnTo>
                    <a:pt x="19680" y="1651"/>
                  </a:lnTo>
                  <a:cubicBezTo>
                    <a:pt x="19350" y="1719"/>
                    <a:pt x="18994" y="1719"/>
                    <a:pt x="18664" y="1651"/>
                  </a:cubicBezTo>
                  <a:cubicBezTo>
                    <a:pt x="18664" y="1651"/>
                    <a:pt x="18029" y="1651"/>
                    <a:pt x="17902" y="1651"/>
                  </a:cubicBezTo>
                  <a:cubicBezTo>
                    <a:pt x="17623" y="1409"/>
                    <a:pt x="17407" y="1105"/>
                    <a:pt x="17267" y="762"/>
                  </a:cubicBezTo>
                  <a:cubicBezTo>
                    <a:pt x="17267" y="762"/>
                    <a:pt x="17267" y="762"/>
                    <a:pt x="17267" y="0"/>
                  </a:cubicBezTo>
                  <a:lnTo>
                    <a:pt x="17267" y="0"/>
                  </a:lnTo>
                  <a:lnTo>
                    <a:pt x="0" y="3047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cubicBezTo>
                    <a:pt x="1553203" y="472825"/>
                    <a:pt x="1553203" y="472825"/>
                    <a:pt x="1553203" y="472825"/>
                  </a:cubicBezTo>
                  <a:cubicBezTo>
                    <a:pt x="1553203" y="472825"/>
                    <a:pt x="1553203" y="472825"/>
                    <a:pt x="1553203" y="473587"/>
                  </a:cubicBezTo>
                  <a:lnTo>
                    <a:pt x="1553203" y="474222"/>
                  </a:lnTo>
                  <a:lnTo>
                    <a:pt x="1553203" y="474222"/>
                  </a:lnTo>
                  <a:lnTo>
                    <a:pt x="1553203" y="639279"/>
                  </a:lnTo>
                  <a:lnTo>
                    <a:pt x="1686773" y="680416"/>
                  </a:lnTo>
                  <a:lnTo>
                    <a:pt x="1817297" y="574653"/>
                  </a:lnTo>
                  <a:lnTo>
                    <a:pt x="1817931" y="574653"/>
                  </a:lnTo>
                  <a:lnTo>
                    <a:pt x="1818820" y="574653"/>
                  </a:lnTo>
                  <a:lnTo>
                    <a:pt x="1819709" y="574653"/>
                  </a:lnTo>
                  <a:lnTo>
                    <a:pt x="1822629" y="574653"/>
                  </a:lnTo>
                  <a:lnTo>
                    <a:pt x="2896400" y="899181"/>
                  </a:lnTo>
                  <a:lnTo>
                    <a:pt x="2896400" y="871756"/>
                  </a:lnTo>
                  <a:lnTo>
                    <a:pt x="519681" y="15312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E8F3D64-67BF-4284-82FE-B241E1EA25A3}"/>
                </a:ext>
              </a:extLst>
            </p:cNvPr>
            <p:cNvSpPr/>
            <p:nvPr/>
          </p:nvSpPr>
          <p:spPr>
            <a:xfrm>
              <a:off x="10842707" y="1558138"/>
              <a:ext cx="124302" cy="106144"/>
            </a:xfrm>
            <a:custGeom>
              <a:avLst/>
              <a:gdLst>
                <a:gd name="connsiteX0" fmla="*/ 41392 w 124302"/>
                <a:gd name="connsiteY0" fmla="*/ 106144 h 106144"/>
                <a:gd name="connsiteX1" fmla="*/ 124302 w 124302"/>
                <a:gd name="connsiteY1" fmla="*/ 38344 h 106144"/>
                <a:gd name="connsiteX2" fmla="*/ 0 w 124302"/>
                <a:gd name="connsiteY2" fmla="*/ 0 h 106144"/>
                <a:gd name="connsiteX3" fmla="*/ 0 w 124302"/>
                <a:gd name="connsiteY3" fmla="*/ 93194 h 106144"/>
                <a:gd name="connsiteX4" fmla="*/ 41392 w 124302"/>
                <a:gd name="connsiteY4" fmla="*/ 106144 h 106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02" h="106144">
                  <a:moveTo>
                    <a:pt x="41392" y="106144"/>
                  </a:moveTo>
                  <a:lnTo>
                    <a:pt x="124302" y="38344"/>
                  </a:lnTo>
                  <a:lnTo>
                    <a:pt x="0" y="0"/>
                  </a:lnTo>
                  <a:lnTo>
                    <a:pt x="0" y="93194"/>
                  </a:lnTo>
                  <a:lnTo>
                    <a:pt x="41392" y="10614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143087F-C8BE-45F7-BEBE-B7FA7C191D2A}"/>
                </a:ext>
              </a:extLst>
            </p:cNvPr>
            <p:cNvSpPr/>
            <p:nvPr/>
          </p:nvSpPr>
          <p:spPr>
            <a:xfrm>
              <a:off x="6453923" y="90399"/>
              <a:ext cx="2323518" cy="788592"/>
            </a:xfrm>
            <a:custGeom>
              <a:avLst/>
              <a:gdLst>
                <a:gd name="connsiteX0" fmla="*/ 0 w 2323518"/>
                <a:gd name="connsiteY0" fmla="*/ 0 h 788592"/>
                <a:gd name="connsiteX1" fmla="*/ 0 w 2323518"/>
                <a:gd name="connsiteY1" fmla="*/ 93194 h 788592"/>
                <a:gd name="connsiteX2" fmla="*/ 2240736 w 2323518"/>
                <a:gd name="connsiteY2" fmla="*/ 788592 h 788592"/>
                <a:gd name="connsiteX3" fmla="*/ 2323519 w 2323518"/>
                <a:gd name="connsiteY3" fmla="*/ 721173 h 788592"/>
                <a:gd name="connsiteX4" fmla="*/ 0 w 2323518"/>
                <a:gd name="connsiteY4" fmla="*/ 0 h 78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3518" h="788592">
                  <a:moveTo>
                    <a:pt x="0" y="0"/>
                  </a:moveTo>
                  <a:lnTo>
                    <a:pt x="0" y="93194"/>
                  </a:lnTo>
                  <a:lnTo>
                    <a:pt x="2240736" y="788592"/>
                  </a:lnTo>
                  <a:lnTo>
                    <a:pt x="2323519" y="7211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65A5DD7-1AC1-4B89-A143-4ACABF6F55BC}"/>
                </a:ext>
              </a:extLst>
            </p:cNvPr>
            <p:cNvSpPr/>
            <p:nvPr/>
          </p:nvSpPr>
          <p:spPr>
            <a:xfrm>
              <a:off x="6459001" y="-1"/>
              <a:ext cx="3828346" cy="868454"/>
            </a:xfrm>
            <a:custGeom>
              <a:avLst/>
              <a:gdLst>
                <a:gd name="connsiteX0" fmla="*/ 2327201 w 3828346"/>
                <a:gd name="connsiteY0" fmla="*/ 804082 h 868454"/>
                <a:gd name="connsiteX1" fmla="*/ 2366561 w 3828346"/>
                <a:gd name="connsiteY1" fmla="*/ 771960 h 868454"/>
                <a:gd name="connsiteX2" fmla="*/ 2366561 w 3828346"/>
                <a:gd name="connsiteY2" fmla="*/ 771960 h 868454"/>
                <a:gd name="connsiteX3" fmla="*/ 2367577 w 3828346"/>
                <a:gd name="connsiteY3" fmla="*/ 771960 h 868454"/>
                <a:gd name="connsiteX4" fmla="*/ 2368593 w 3828346"/>
                <a:gd name="connsiteY4" fmla="*/ 771960 h 868454"/>
                <a:gd name="connsiteX5" fmla="*/ 2371386 w 3828346"/>
                <a:gd name="connsiteY5" fmla="*/ 771960 h 868454"/>
                <a:gd name="connsiteX6" fmla="*/ 2690584 w 3828346"/>
                <a:gd name="connsiteY6" fmla="*/ 868455 h 868454"/>
                <a:gd name="connsiteX7" fmla="*/ 3828347 w 3828346"/>
                <a:gd name="connsiteY7" fmla="*/ 0 h 868454"/>
                <a:gd name="connsiteX8" fmla="*/ 3025527 w 3828346"/>
                <a:gd name="connsiteY8" fmla="*/ 0 h 868454"/>
                <a:gd name="connsiteX9" fmla="*/ 2665952 w 3828346"/>
                <a:gd name="connsiteY9" fmla="*/ 292913 h 868454"/>
                <a:gd name="connsiteX10" fmla="*/ 2665952 w 3828346"/>
                <a:gd name="connsiteY10" fmla="*/ 292913 h 868454"/>
                <a:gd name="connsiteX11" fmla="*/ 2360086 w 3828346"/>
                <a:gd name="connsiteY11" fmla="*/ 541388 h 868454"/>
                <a:gd name="connsiteX12" fmla="*/ 2356404 w 3828346"/>
                <a:gd name="connsiteY12" fmla="*/ 542657 h 868454"/>
                <a:gd name="connsiteX13" fmla="*/ 2352468 w 3828346"/>
                <a:gd name="connsiteY13" fmla="*/ 541007 h 868454"/>
                <a:gd name="connsiteX14" fmla="*/ 2352468 w 3828346"/>
                <a:gd name="connsiteY14" fmla="*/ 541007 h 868454"/>
                <a:gd name="connsiteX15" fmla="*/ 2351198 w 3828346"/>
                <a:gd name="connsiteY15" fmla="*/ 541007 h 868454"/>
                <a:gd name="connsiteX16" fmla="*/ 2349548 w 3828346"/>
                <a:gd name="connsiteY16" fmla="*/ 541007 h 868454"/>
                <a:gd name="connsiteX17" fmla="*/ 1052821 w 3828346"/>
                <a:gd name="connsiteY17" fmla="*/ 148932 h 868454"/>
                <a:gd name="connsiteX18" fmla="*/ 984131 w 3828346"/>
                <a:gd name="connsiteY18" fmla="*/ 128110 h 868454"/>
                <a:gd name="connsiteX19" fmla="*/ 984131 w 3828346"/>
                <a:gd name="connsiteY19" fmla="*/ 128110 h 868454"/>
                <a:gd name="connsiteX20" fmla="*/ 891064 w 3828346"/>
                <a:gd name="connsiteY20" fmla="*/ 99796 h 868454"/>
                <a:gd name="connsiteX21" fmla="*/ 891064 w 3828346"/>
                <a:gd name="connsiteY21" fmla="*/ 99796 h 868454"/>
                <a:gd name="connsiteX22" fmla="*/ 890302 w 3828346"/>
                <a:gd name="connsiteY22" fmla="*/ 99796 h 868454"/>
                <a:gd name="connsiteX23" fmla="*/ 889286 w 3828346"/>
                <a:gd name="connsiteY23" fmla="*/ 99034 h 868454"/>
                <a:gd name="connsiteX24" fmla="*/ 889286 w 3828346"/>
                <a:gd name="connsiteY24" fmla="*/ 99034 h 868454"/>
                <a:gd name="connsiteX25" fmla="*/ 889286 w 3828346"/>
                <a:gd name="connsiteY25" fmla="*/ 99034 h 868454"/>
                <a:gd name="connsiteX26" fmla="*/ 889286 w 3828346"/>
                <a:gd name="connsiteY26" fmla="*/ 98146 h 868454"/>
                <a:gd name="connsiteX27" fmla="*/ 889286 w 3828346"/>
                <a:gd name="connsiteY27" fmla="*/ 97257 h 868454"/>
                <a:gd name="connsiteX28" fmla="*/ 889286 w 3828346"/>
                <a:gd name="connsiteY28" fmla="*/ 96368 h 868454"/>
                <a:gd name="connsiteX29" fmla="*/ 889286 w 3828346"/>
                <a:gd name="connsiteY29" fmla="*/ 95352 h 868454"/>
                <a:gd name="connsiteX30" fmla="*/ 889286 w 3828346"/>
                <a:gd name="connsiteY30" fmla="*/ 95352 h 868454"/>
                <a:gd name="connsiteX31" fmla="*/ 889286 w 3828346"/>
                <a:gd name="connsiteY31" fmla="*/ 95352 h 868454"/>
                <a:gd name="connsiteX32" fmla="*/ 889286 w 3828346"/>
                <a:gd name="connsiteY32" fmla="*/ 94590 h 868454"/>
                <a:gd name="connsiteX33" fmla="*/ 890048 w 3828346"/>
                <a:gd name="connsiteY33" fmla="*/ 93702 h 868454"/>
                <a:gd name="connsiteX34" fmla="*/ 890048 w 3828346"/>
                <a:gd name="connsiteY34" fmla="*/ 93702 h 868454"/>
                <a:gd name="connsiteX35" fmla="*/ 1001652 w 3828346"/>
                <a:gd name="connsiteY35" fmla="*/ 0 h 868454"/>
                <a:gd name="connsiteX36" fmla="*/ 100178 w 3828346"/>
                <a:gd name="connsiteY36" fmla="*/ 0 h 868454"/>
                <a:gd name="connsiteX37" fmla="*/ 0 w 3828346"/>
                <a:gd name="connsiteY37" fmla="*/ 81640 h 868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828346" h="868454">
                  <a:moveTo>
                    <a:pt x="2327201" y="804082"/>
                  </a:moveTo>
                  <a:lnTo>
                    <a:pt x="2366561" y="771960"/>
                  </a:lnTo>
                  <a:lnTo>
                    <a:pt x="2366561" y="771960"/>
                  </a:lnTo>
                  <a:lnTo>
                    <a:pt x="2367577" y="771960"/>
                  </a:lnTo>
                  <a:lnTo>
                    <a:pt x="2368593" y="771960"/>
                  </a:lnTo>
                  <a:lnTo>
                    <a:pt x="2371386" y="771960"/>
                  </a:lnTo>
                  <a:lnTo>
                    <a:pt x="2690584" y="868455"/>
                  </a:lnTo>
                  <a:lnTo>
                    <a:pt x="3828347" y="0"/>
                  </a:lnTo>
                  <a:lnTo>
                    <a:pt x="3025527" y="0"/>
                  </a:lnTo>
                  <a:lnTo>
                    <a:pt x="2665952" y="292913"/>
                  </a:lnTo>
                  <a:lnTo>
                    <a:pt x="2665952" y="292913"/>
                  </a:lnTo>
                  <a:lnTo>
                    <a:pt x="2360086" y="541388"/>
                  </a:lnTo>
                  <a:cubicBezTo>
                    <a:pt x="2359032" y="542203"/>
                    <a:pt x="2357738" y="542648"/>
                    <a:pt x="2356404" y="542657"/>
                  </a:cubicBezTo>
                  <a:cubicBezTo>
                    <a:pt x="2354931" y="542623"/>
                    <a:pt x="2353522" y="542034"/>
                    <a:pt x="2352468" y="541007"/>
                  </a:cubicBezTo>
                  <a:lnTo>
                    <a:pt x="2352468" y="541007"/>
                  </a:lnTo>
                  <a:lnTo>
                    <a:pt x="2351198" y="541007"/>
                  </a:lnTo>
                  <a:lnTo>
                    <a:pt x="2349548" y="541007"/>
                  </a:lnTo>
                  <a:lnTo>
                    <a:pt x="1052821" y="148932"/>
                  </a:lnTo>
                  <a:lnTo>
                    <a:pt x="984131" y="128110"/>
                  </a:lnTo>
                  <a:lnTo>
                    <a:pt x="984131" y="128110"/>
                  </a:lnTo>
                  <a:lnTo>
                    <a:pt x="891064" y="99796"/>
                  </a:lnTo>
                  <a:lnTo>
                    <a:pt x="891064" y="99796"/>
                  </a:lnTo>
                  <a:lnTo>
                    <a:pt x="890302" y="99796"/>
                  </a:lnTo>
                  <a:cubicBezTo>
                    <a:pt x="889908" y="99616"/>
                    <a:pt x="889565" y="99357"/>
                    <a:pt x="889286" y="99034"/>
                  </a:cubicBezTo>
                  <a:lnTo>
                    <a:pt x="889286" y="99034"/>
                  </a:lnTo>
                  <a:lnTo>
                    <a:pt x="889286" y="99034"/>
                  </a:lnTo>
                  <a:cubicBezTo>
                    <a:pt x="889222" y="98742"/>
                    <a:pt x="889222" y="98438"/>
                    <a:pt x="889286" y="98146"/>
                  </a:cubicBezTo>
                  <a:cubicBezTo>
                    <a:pt x="889235" y="97852"/>
                    <a:pt x="889235" y="97550"/>
                    <a:pt x="889286" y="97257"/>
                  </a:cubicBezTo>
                  <a:cubicBezTo>
                    <a:pt x="889286" y="97257"/>
                    <a:pt x="889286" y="96622"/>
                    <a:pt x="889286" y="96368"/>
                  </a:cubicBezTo>
                  <a:cubicBezTo>
                    <a:pt x="889235" y="96032"/>
                    <a:pt x="889235" y="95688"/>
                    <a:pt x="889286" y="95352"/>
                  </a:cubicBezTo>
                  <a:lnTo>
                    <a:pt x="889286" y="95352"/>
                  </a:lnTo>
                  <a:cubicBezTo>
                    <a:pt x="889286" y="95352"/>
                    <a:pt x="889286" y="95352"/>
                    <a:pt x="889286" y="95352"/>
                  </a:cubicBezTo>
                  <a:lnTo>
                    <a:pt x="889286" y="94590"/>
                  </a:lnTo>
                  <a:lnTo>
                    <a:pt x="890048" y="93702"/>
                  </a:lnTo>
                  <a:lnTo>
                    <a:pt x="890048" y="93702"/>
                  </a:lnTo>
                  <a:lnTo>
                    <a:pt x="1001652" y="0"/>
                  </a:lnTo>
                  <a:lnTo>
                    <a:pt x="100178" y="0"/>
                  </a:lnTo>
                  <a:lnTo>
                    <a:pt x="0" y="8164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8FDC72-B927-4931-BA76-18F5D71220FA}"/>
                </a:ext>
              </a:extLst>
            </p:cNvPr>
            <p:cNvSpPr/>
            <p:nvPr/>
          </p:nvSpPr>
          <p:spPr>
            <a:xfrm>
              <a:off x="7362634" y="-1"/>
              <a:ext cx="212798" cy="117825"/>
            </a:xfrm>
            <a:custGeom>
              <a:avLst/>
              <a:gdLst>
                <a:gd name="connsiteX0" fmla="*/ 80879 w 212798"/>
                <a:gd name="connsiteY0" fmla="*/ 117825 h 117825"/>
                <a:gd name="connsiteX1" fmla="*/ 125952 w 212798"/>
                <a:gd name="connsiteY1" fmla="*/ 81132 h 117825"/>
                <a:gd name="connsiteX2" fmla="*/ 147283 w 212798"/>
                <a:gd name="connsiteY2" fmla="*/ 60436 h 117825"/>
                <a:gd name="connsiteX3" fmla="*/ 147283 w 212798"/>
                <a:gd name="connsiteY3" fmla="*/ 60436 h 117825"/>
                <a:gd name="connsiteX4" fmla="*/ 147283 w 212798"/>
                <a:gd name="connsiteY4" fmla="*/ 60436 h 117825"/>
                <a:gd name="connsiteX5" fmla="*/ 147283 w 212798"/>
                <a:gd name="connsiteY5" fmla="*/ 59548 h 117825"/>
                <a:gd name="connsiteX6" fmla="*/ 147283 w 212798"/>
                <a:gd name="connsiteY6" fmla="*/ 58659 h 117825"/>
                <a:gd name="connsiteX7" fmla="*/ 147283 w 212798"/>
                <a:gd name="connsiteY7" fmla="*/ 57770 h 117825"/>
                <a:gd name="connsiteX8" fmla="*/ 147283 w 212798"/>
                <a:gd name="connsiteY8" fmla="*/ 56754 h 117825"/>
                <a:gd name="connsiteX9" fmla="*/ 147283 w 212798"/>
                <a:gd name="connsiteY9" fmla="*/ 55104 h 117825"/>
                <a:gd name="connsiteX10" fmla="*/ 147283 w 212798"/>
                <a:gd name="connsiteY10" fmla="*/ 54215 h 117825"/>
                <a:gd name="connsiteX11" fmla="*/ 147918 w 212798"/>
                <a:gd name="connsiteY11" fmla="*/ 53453 h 117825"/>
                <a:gd name="connsiteX12" fmla="*/ 147918 w 212798"/>
                <a:gd name="connsiteY12" fmla="*/ 53453 h 117825"/>
                <a:gd name="connsiteX13" fmla="*/ 212799 w 212798"/>
                <a:gd name="connsiteY13" fmla="*/ 0 h 117825"/>
                <a:gd name="connsiteX14" fmla="*/ 114271 w 212798"/>
                <a:gd name="connsiteY14" fmla="*/ 0 h 117825"/>
                <a:gd name="connsiteX15" fmla="*/ 0 w 212798"/>
                <a:gd name="connsiteY15" fmla="*/ 93194 h 117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798" h="117825">
                  <a:moveTo>
                    <a:pt x="80879" y="117825"/>
                  </a:moveTo>
                  <a:lnTo>
                    <a:pt x="125952" y="81132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59548"/>
                  </a:lnTo>
                  <a:cubicBezTo>
                    <a:pt x="147232" y="59254"/>
                    <a:pt x="147232" y="58952"/>
                    <a:pt x="147283" y="58659"/>
                  </a:cubicBezTo>
                  <a:cubicBezTo>
                    <a:pt x="147232" y="58365"/>
                    <a:pt x="147232" y="58064"/>
                    <a:pt x="147283" y="57770"/>
                  </a:cubicBezTo>
                  <a:cubicBezTo>
                    <a:pt x="147156" y="57443"/>
                    <a:pt x="147156" y="57081"/>
                    <a:pt x="147283" y="56754"/>
                  </a:cubicBezTo>
                  <a:lnTo>
                    <a:pt x="147283" y="55104"/>
                  </a:lnTo>
                  <a:lnTo>
                    <a:pt x="147283" y="54215"/>
                  </a:lnTo>
                  <a:lnTo>
                    <a:pt x="147918" y="53453"/>
                  </a:lnTo>
                  <a:lnTo>
                    <a:pt x="147918" y="53453"/>
                  </a:lnTo>
                  <a:lnTo>
                    <a:pt x="212799" y="0"/>
                  </a:lnTo>
                  <a:lnTo>
                    <a:pt x="114271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54548CB-2B8B-453E-9085-F94459939F2F}"/>
                </a:ext>
              </a:extLst>
            </p:cNvPr>
            <p:cNvSpPr/>
            <p:nvPr/>
          </p:nvSpPr>
          <p:spPr>
            <a:xfrm>
              <a:off x="10803728" y="1747446"/>
              <a:ext cx="1265872" cy="808018"/>
            </a:xfrm>
            <a:custGeom>
              <a:avLst/>
              <a:gdLst>
                <a:gd name="connsiteX0" fmla="*/ 0 w 1265872"/>
                <a:gd name="connsiteY0" fmla="*/ 0 h 808018"/>
                <a:gd name="connsiteX1" fmla="*/ 0 w 1265872"/>
                <a:gd name="connsiteY1" fmla="*/ 75926 h 808018"/>
                <a:gd name="connsiteX2" fmla="*/ 0 w 1265872"/>
                <a:gd name="connsiteY2" fmla="*/ 403882 h 808018"/>
                <a:gd name="connsiteX3" fmla="*/ 1265873 w 1265872"/>
                <a:gd name="connsiteY3" fmla="*/ 808018 h 808018"/>
                <a:gd name="connsiteX4" fmla="*/ 1265873 w 1265872"/>
                <a:gd name="connsiteY4" fmla="*/ 404644 h 808018"/>
                <a:gd name="connsiteX5" fmla="*/ 0 w 1265872"/>
                <a:gd name="connsiteY5" fmla="*/ 0 h 808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872" h="808018">
                  <a:moveTo>
                    <a:pt x="0" y="0"/>
                  </a:moveTo>
                  <a:lnTo>
                    <a:pt x="0" y="75926"/>
                  </a:lnTo>
                  <a:lnTo>
                    <a:pt x="0" y="403882"/>
                  </a:lnTo>
                  <a:lnTo>
                    <a:pt x="1265873" y="808018"/>
                  </a:lnTo>
                  <a:lnTo>
                    <a:pt x="1265873" y="4046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0394" y="2155391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8E2740-746D-4E2A-8BF1-82514DEB4C5D}"/>
                </a:ext>
              </a:extLst>
            </p:cNvPr>
            <p:cNvSpPr/>
            <p:nvPr/>
          </p:nvSpPr>
          <p:spPr>
            <a:xfrm>
              <a:off x="10808679" y="1492369"/>
              <a:ext cx="1377225" cy="650579"/>
            </a:xfrm>
            <a:custGeom>
              <a:avLst/>
              <a:gdLst>
                <a:gd name="connsiteX0" fmla="*/ 172423 w 1377225"/>
                <a:gd name="connsiteY0" fmla="*/ 105890 h 650579"/>
                <a:gd name="connsiteX1" fmla="*/ 172423 w 1377225"/>
                <a:gd name="connsiteY1" fmla="*/ 105890 h 650579"/>
                <a:gd name="connsiteX2" fmla="*/ 80371 w 1377225"/>
                <a:gd name="connsiteY2" fmla="*/ 181182 h 650579"/>
                <a:gd name="connsiteX3" fmla="*/ 80371 w 1377225"/>
                <a:gd name="connsiteY3" fmla="*/ 181182 h 650579"/>
                <a:gd name="connsiteX4" fmla="*/ 80371 w 1377225"/>
                <a:gd name="connsiteY4" fmla="*/ 181182 h 650579"/>
                <a:gd name="connsiteX5" fmla="*/ 32250 w 1377225"/>
                <a:gd name="connsiteY5" fmla="*/ 220288 h 650579"/>
                <a:gd name="connsiteX6" fmla="*/ 0 w 1377225"/>
                <a:gd name="connsiteY6" fmla="*/ 246316 h 650579"/>
                <a:gd name="connsiteX7" fmla="*/ 1265112 w 1377225"/>
                <a:gd name="connsiteY7" fmla="*/ 650579 h 650579"/>
                <a:gd name="connsiteX8" fmla="*/ 1377225 w 1377225"/>
                <a:gd name="connsiteY8" fmla="*/ 559417 h 650579"/>
                <a:gd name="connsiteX9" fmla="*/ 1377225 w 1377225"/>
                <a:gd name="connsiteY9" fmla="*/ 324655 h 650579"/>
                <a:gd name="connsiteX10" fmla="*/ 302947 w 1377225"/>
                <a:gd name="connsiteY10" fmla="*/ 0 h 650579"/>
                <a:gd name="connsiteX11" fmla="*/ 172423 w 1377225"/>
                <a:gd name="connsiteY11" fmla="*/ 105890 h 650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7225" h="650579">
                  <a:moveTo>
                    <a:pt x="172423" y="105890"/>
                  </a:moveTo>
                  <a:lnTo>
                    <a:pt x="172423" y="105890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32250" y="220288"/>
                  </a:lnTo>
                  <a:lnTo>
                    <a:pt x="0" y="246316"/>
                  </a:lnTo>
                  <a:lnTo>
                    <a:pt x="1265112" y="650579"/>
                  </a:lnTo>
                  <a:lnTo>
                    <a:pt x="1377225" y="559417"/>
                  </a:lnTo>
                  <a:lnTo>
                    <a:pt x="1377225" y="324655"/>
                  </a:lnTo>
                  <a:lnTo>
                    <a:pt x="302947" y="0"/>
                  </a:lnTo>
                  <a:lnTo>
                    <a:pt x="172423" y="1058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85599" y="2064991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FF46255-EE03-40AD-880C-91B6D6752115}"/>
                </a:ext>
              </a:extLst>
            </p:cNvPr>
            <p:cNvSpPr/>
            <p:nvPr/>
          </p:nvSpPr>
          <p:spPr>
            <a:xfrm>
              <a:off x="10467389" y="1392319"/>
              <a:ext cx="362748" cy="651848"/>
            </a:xfrm>
            <a:custGeom>
              <a:avLst/>
              <a:gdLst>
                <a:gd name="connsiteX0" fmla="*/ 325547 w 362748"/>
                <a:gd name="connsiteY0" fmla="*/ 348144 h 651848"/>
                <a:gd name="connsiteX1" fmla="*/ 325547 w 362748"/>
                <a:gd name="connsiteY1" fmla="*/ 347255 h 651848"/>
                <a:gd name="connsiteX2" fmla="*/ 325547 w 362748"/>
                <a:gd name="connsiteY2" fmla="*/ 347255 h 651848"/>
                <a:gd name="connsiteX3" fmla="*/ 325547 w 362748"/>
                <a:gd name="connsiteY3" fmla="*/ 347255 h 651848"/>
                <a:gd name="connsiteX4" fmla="*/ 325547 w 362748"/>
                <a:gd name="connsiteY4" fmla="*/ 347255 h 651848"/>
                <a:gd name="connsiteX5" fmla="*/ 325547 w 362748"/>
                <a:gd name="connsiteY5" fmla="*/ 346620 h 651848"/>
                <a:gd name="connsiteX6" fmla="*/ 325547 w 362748"/>
                <a:gd name="connsiteY6" fmla="*/ 345858 h 651848"/>
                <a:gd name="connsiteX7" fmla="*/ 325547 w 362748"/>
                <a:gd name="connsiteY7" fmla="*/ 345858 h 651848"/>
                <a:gd name="connsiteX8" fmla="*/ 362748 w 362748"/>
                <a:gd name="connsiteY8" fmla="*/ 315767 h 651848"/>
                <a:gd name="connsiteX9" fmla="*/ 362748 w 362748"/>
                <a:gd name="connsiteY9" fmla="*/ 0 h 651848"/>
                <a:gd name="connsiteX10" fmla="*/ 0 w 362748"/>
                <a:gd name="connsiteY10" fmla="*/ 249617 h 651848"/>
                <a:gd name="connsiteX11" fmla="*/ 0 w 362748"/>
                <a:gd name="connsiteY11" fmla="*/ 651849 h 651848"/>
                <a:gd name="connsiteX12" fmla="*/ 323769 w 362748"/>
                <a:gd name="connsiteY12" fmla="*/ 428768 h 651848"/>
                <a:gd name="connsiteX13" fmla="*/ 323769 w 362748"/>
                <a:gd name="connsiteY13" fmla="*/ 348525 h 651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2748" h="651848">
                  <a:moveTo>
                    <a:pt x="325547" y="348144"/>
                  </a:moveTo>
                  <a:cubicBezTo>
                    <a:pt x="325471" y="347852"/>
                    <a:pt x="325471" y="347547"/>
                    <a:pt x="325547" y="347255"/>
                  </a:cubicBez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6620"/>
                  </a:lnTo>
                  <a:lnTo>
                    <a:pt x="325547" y="345858"/>
                  </a:lnTo>
                  <a:lnTo>
                    <a:pt x="325547" y="345858"/>
                  </a:lnTo>
                  <a:lnTo>
                    <a:pt x="362748" y="315767"/>
                  </a:lnTo>
                  <a:lnTo>
                    <a:pt x="362748" y="0"/>
                  </a:lnTo>
                  <a:lnTo>
                    <a:pt x="0" y="249617"/>
                  </a:lnTo>
                  <a:lnTo>
                    <a:pt x="0" y="651849"/>
                  </a:lnTo>
                  <a:lnTo>
                    <a:pt x="323769" y="428768"/>
                  </a:lnTo>
                  <a:lnTo>
                    <a:pt x="323769" y="348525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03FF085-A91E-4F8B-AFC8-391A74F89DD1}"/>
                </a:ext>
              </a:extLst>
            </p:cNvPr>
            <p:cNvSpPr/>
            <p:nvPr/>
          </p:nvSpPr>
          <p:spPr>
            <a:xfrm>
              <a:off x="8503317" y="1051920"/>
              <a:ext cx="1955057" cy="995040"/>
            </a:xfrm>
            <a:custGeom>
              <a:avLst/>
              <a:gdLst>
                <a:gd name="connsiteX0" fmla="*/ 0 w 1955057"/>
                <a:gd name="connsiteY0" fmla="*/ 403882 h 995040"/>
                <a:gd name="connsiteX1" fmla="*/ 1955058 w 1955057"/>
                <a:gd name="connsiteY1" fmla="*/ 995041 h 995040"/>
                <a:gd name="connsiteX2" fmla="*/ 1955058 w 1955057"/>
                <a:gd name="connsiteY2" fmla="*/ 591159 h 995040"/>
                <a:gd name="connsiteX3" fmla="*/ 0 w 1955057"/>
                <a:gd name="connsiteY3" fmla="*/ 0 h 995040"/>
                <a:gd name="connsiteX4" fmla="*/ 0 w 1955057"/>
                <a:gd name="connsiteY4" fmla="*/ 403882 h 995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5057" h="995040">
                  <a:moveTo>
                    <a:pt x="0" y="403882"/>
                  </a:moveTo>
                  <a:lnTo>
                    <a:pt x="1955058" y="995041"/>
                  </a:lnTo>
                  <a:lnTo>
                    <a:pt x="1955058" y="591159"/>
                  </a:lnTo>
                  <a:lnTo>
                    <a:pt x="0" y="0"/>
                  </a:lnTo>
                  <a:lnTo>
                    <a:pt x="0" y="40388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11CB389-99D9-4A8C-836A-0905092CCE6C}"/>
                </a:ext>
              </a:extLst>
            </p:cNvPr>
            <p:cNvSpPr/>
            <p:nvPr/>
          </p:nvSpPr>
          <p:spPr>
            <a:xfrm>
              <a:off x="8509030" y="781354"/>
              <a:ext cx="2316790" cy="852710"/>
            </a:xfrm>
            <a:custGeom>
              <a:avLst/>
              <a:gdLst>
                <a:gd name="connsiteX0" fmla="*/ 2316790 w 2316790"/>
                <a:gd name="connsiteY0" fmla="*/ 602586 h 852710"/>
                <a:gd name="connsiteX1" fmla="*/ 764857 w 2316790"/>
                <a:gd name="connsiteY1" fmla="*/ 133696 h 852710"/>
                <a:gd name="connsiteX2" fmla="*/ 761238 w 2316790"/>
                <a:gd name="connsiteY2" fmla="*/ 128122 h 852710"/>
                <a:gd name="connsiteX3" fmla="*/ 761429 w 2316790"/>
                <a:gd name="connsiteY3" fmla="*/ 127475 h 852710"/>
                <a:gd name="connsiteX4" fmla="*/ 761429 w 2316790"/>
                <a:gd name="connsiteY4" fmla="*/ 127475 h 852710"/>
                <a:gd name="connsiteX5" fmla="*/ 746954 w 2316790"/>
                <a:gd name="connsiteY5" fmla="*/ 122904 h 852710"/>
                <a:gd name="connsiteX6" fmla="*/ 744415 w 2316790"/>
                <a:gd name="connsiteY6" fmla="*/ 124809 h 852710"/>
                <a:gd name="connsiteX7" fmla="*/ 744415 w 2316790"/>
                <a:gd name="connsiteY7" fmla="*/ 124809 h 852710"/>
                <a:gd name="connsiteX8" fmla="*/ 741114 w 2316790"/>
                <a:gd name="connsiteY8" fmla="*/ 125951 h 852710"/>
                <a:gd name="connsiteX9" fmla="*/ 739463 w 2316790"/>
                <a:gd name="connsiteY9" fmla="*/ 125951 h 852710"/>
                <a:gd name="connsiteX10" fmla="*/ 641824 w 2316790"/>
                <a:gd name="connsiteY10" fmla="*/ 96368 h 852710"/>
                <a:gd name="connsiteX11" fmla="*/ 322627 w 2316790"/>
                <a:gd name="connsiteY11" fmla="*/ 0 h 852710"/>
                <a:gd name="connsiteX12" fmla="*/ 283266 w 2316790"/>
                <a:gd name="connsiteY12" fmla="*/ 32123 h 852710"/>
                <a:gd name="connsiteX13" fmla="*/ 283266 w 2316790"/>
                <a:gd name="connsiteY13" fmla="*/ 32123 h 852710"/>
                <a:gd name="connsiteX14" fmla="*/ 190452 w 2316790"/>
                <a:gd name="connsiteY14" fmla="*/ 107414 h 852710"/>
                <a:gd name="connsiteX15" fmla="*/ 190452 w 2316790"/>
                <a:gd name="connsiteY15" fmla="*/ 107414 h 852710"/>
                <a:gd name="connsiteX16" fmla="*/ 0 w 2316790"/>
                <a:gd name="connsiteY16" fmla="*/ 262314 h 852710"/>
                <a:gd name="connsiteX17" fmla="*/ 1953788 w 2316790"/>
                <a:gd name="connsiteY17" fmla="*/ 852711 h 852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16790" h="852710">
                  <a:moveTo>
                    <a:pt x="2316790" y="602586"/>
                  </a:moveTo>
                  <a:lnTo>
                    <a:pt x="764857" y="133696"/>
                  </a:lnTo>
                  <a:cubicBezTo>
                    <a:pt x="762318" y="133155"/>
                    <a:pt x="760705" y="130661"/>
                    <a:pt x="761238" y="128122"/>
                  </a:cubicBezTo>
                  <a:cubicBezTo>
                    <a:pt x="761290" y="127903"/>
                    <a:pt x="761352" y="127686"/>
                    <a:pt x="761429" y="127475"/>
                  </a:cubicBezTo>
                  <a:lnTo>
                    <a:pt x="761429" y="127475"/>
                  </a:lnTo>
                  <a:lnTo>
                    <a:pt x="746954" y="122904"/>
                  </a:lnTo>
                  <a:lnTo>
                    <a:pt x="744415" y="124809"/>
                  </a:lnTo>
                  <a:lnTo>
                    <a:pt x="744415" y="124809"/>
                  </a:lnTo>
                  <a:cubicBezTo>
                    <a:pt x="743463" y="125525"/>
                    <a:pt x="742307" y="125925"/>
                    <a:pt x="741114" y="125951"/>
                  </a:cubicBezTo>
                  <a:lnTo>
                    <a:pt x="739463" y="125951"/>
                  </a:lnTo>
                  <a:lnTo>
                    <a:pt x="641824" y="96368"/>
                  </a:lnTo>
                  <a:lnTo>
                    <a:pt x="322627" y="0"/>
                  </a:lnTo>
                  <a:lnTo>
                    <a:pt x="283266" y="32123"/>
                  </a:lnTo>
                  <a:lnTo>
                    <a:pt x="283266" y="32123"/>
                  </a:lnTo>
                  <a:lnTo>
                    <a:pt x="190452" y="107414"/>
                  </a:lnTo>
                  <a:lnTo>
                    <a:pt x="190452" y="107414"/>
                  </a:lnTo>
                  <a:lnTo>
                    <a:pt x="0" y="262314"/>
                  </a:lnTo>
                  <a:lnTo>
                    <a:pt x="1953788" y="85271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1B50107-7E38-4078-ACDF-FE5CF69187B3}"/>
                </a:ext>
              </a:extLst>
            </p:cNvPr>
            <p:cNvSpPr/>
            <p:nvPr/>
          </p:nvSpPr>
          <p:spPr>
            <a:xfrm>
              <a:off x="9732751" y="610964"/>
              <a:ext cx="421407" cy="439052"/>
            </a:xfrm>
            <a:custGeom>
              <a:avLst/>
              <a:gdLst>
                <a:gd name="connsiteX0" fmla="*/ 0 w 421407"/>
                <a:gd name="connsiteY0" fmla="*/ 416452 h 439052"/>
                <a:gd name="connsiteX1" fmla="*/ 74657 w 421407"/>
                <a:gd name="connsiteY1" fmla="*/ 439052 h 439052"/>
                <a:gd name="connsiteX2" fmla="*/ 421408 w 421407"/>
                <a:gd name="connsiteY2" fmla="*/ 194641 h 439052"/>
                <a:gd name="connsiteX3" fmla="*/ 421408 w 421407"/>
                <a:gd name="connsiteY3" fmla="*/ 0 h 439052"/>
                <a:gd name="connsiteX4" fmla="*/ 0 w 421407"/>
                <a:gd name="connsiteY4" fmla="*/ 297230 h 439052"/>
                <a:gd name="connsiteX5" fmla="*/ 0 w 421407"/>
                <a:gd name="connsiteY5" fmla="*/ 416452 h 43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07" h="439052">
                  <a:moveTo>
                    <a:pt x="0" y="416452"/>
                  </a:moveTo>
                  <a:lnTo>
                    <a:pt x="74657" y="439052"/>
                  </a:lnTo>
                  <a:lnTo>
                    <a:pt x="421408" y="194641"/>
                  </a:lnTo>
                  <a:lnTo>
                    <a:pt x="421408" y="0"/>
                  </a:lnTo>
                  <a:lnTo>
                    <a:pt x="0" y="297230"/>
                  </a:lnTo>
                  <a:lnTo>
                    <a:pt x="0" y="416452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63C0D7-B219-4650-BD9F-85C0A9099DBC}"/>
                </a:ext>
              </a:extLst>
            </p:cNvPr>
            <p:cNvSpPr/>
            <p:nvPr/>
          </p:nvSpPr>
          <p:spPr>
            <a:xfrm>
              <a:off x="9314390" y="786178"/>
              <a:ext cx="407568" cy="238063"/>
            </a:xfrm>
            <a:custGeom>
              <a:avLst/>
              <a:gdLst>
                <a:gd name="connsiteX0" fmla="*/ 0 w 407568"/>
                <a:gd name="connsiteY0" fmla="*/ 0 h 238063"/>
                <a:gd name="connsiteX1" fmla="*/ 0 w 407568"/>
                <a:gd name="connsiteY1" fmla="*/ 70594 h 238063"/>
                <a:gd name="connsiteX2" fmla="*/ 0 w 407568"/>
                <a:gd name="connsiteY2" fmla="*/ 114778 h 238063"/>
                <a:gd name="connsiteX3" fmla="*/ 407569 w 407568"/>
                <a:gd name="connsiteY3" fmla="*/ 238063 h 238063"/>
                <a:gd name="connsiteX4" fmla="*/ 407569 w 407568"/>
                <a:gd name="connsiteY4" fmla="*/ 123158 h 238063"/>
                <a:gd name="connsiteX5" fmla="*/ 0 w 407568"/>
                <a:gd name="connsiteY5" fmla="*/ 0 h 23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7568" h="238063">
                  <a:moveTo>
                    <a:pt x="0" y="0"/>
                  </a:moveTo>
                  <a:lnTo>
                    <a:pt x="0" y="70594"/>
                  </a:lnTo>
                  <a:lnTo>
                    <a:pt x="0" y="114778"/>
                  </a:lnTo>
                  <a:lnTo>
                    <a:pt x="407569" y="238063"/>
                  </a:lnTo>
                  <a:lnTo>
                    <a:pt x="407569" y="123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100B5B8-B03B-4DF2-9B89-2F7A76C95E86}"/>
                </a:ext>
              </a:extLst>
            </p:cNvPr>
            <p:cNvSpPr/>
            <p:nvPr/>
          </p:nvSpPr>
          <p:spPr>
            <a:xfrm>
              <a:off x="9319596" y="467618"/>
              <a:ext cx="828594" cy="432703"/>
            </a:xfrm>
            <a:custGeom>
              <a:avLst/>
              <a:gdLst>
                <a:gd name="connsiteX0" fmla="*/ 0 w 828594"/>
                <a:gd name="connsiteY0" fmla="*/ 309800 h 432703"/>
                <a:gd name="connsiteX1" fmla="*/ 406806 w 828594"/>
                <a:gd name="connsiteY1" fmla="*/ 432704 h 432703"/>
                <a:gd name="connsiteX2" fmla="*/ 828595 w 828594"/>
                <a:gd name="connsiteY2" fmla="*/ 135093 h 432703"/>
                <a:gd name="connsiteX3" fmla="*/ 468894 w 828594"/>
                <a:gd name="connsiteY3" fmla="*/ 26536 h 432703"/>
                <a:gd name="connsiteX4" fmla="*/ 381032 w 828594"/>
                <a:gd name="connsiteY4" fmla="*/ 0 h 432703"/>
                <a:gd name="connsiteX5" fmla="*/ 0 w 828594"/>
                <a:gd name="connsiteY5" fmla="*/ 309800 h 43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8594" h="432703">
                  <a:moveTo>
                    <a:pt x="0" y="309800"/>
                  </a:moveTo>
                  <a:lnTo>
                    <a:pt x="406806" y="432704"/>
                  </a:lnTo>
                  <a:lnTo>
                    <a:pt x="828595" y="135093"/>
                  </a:lnTo>
                  <a:lnTo>
                    <a:pt x="468894" y="26536"/>
                  </a:lnTo>
                  <a:lnTo>
                    <a:pt x="381032" y="0"/>
                  </a:lnTo>
                  <a:lnTo>
                    <a:pt x="0" y="30980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572B2F5-B5B9-4B2A-844A-048DB789EDD9}"/>
                </a:ext>
              </a:extLst>
            </p:cNvPr>
            <p:cNvSpPr/>
            <p:nvPr/>
          </p:nvSpPr>
          <p:spPr>
            <a:xfrm>
              <a:off x="7875967" y="739582"/>
              <a:ext cx="125698" cy="192608"/>
            </a:xfrm>
            <a:custGeom>
              <a:avLst/>
              <a:gdLst>
                <a:gd name="connsiteX0" fmla="*/ 0 w 125698"/>
                <a:gd name="connsiteY0" fmla="*/ 192609 h 192608"/>
                <a:gd name="connsiteX1" fmla="*/ 125699 w 125698"/>
                <a:gd name="connsiteY1" fmla="*/ 90401 h 192608"/>
                <a:gd name="connsiteX2" fmla="*/ 125699 w 125698"/>
                <a:gd name="connsiteY2" fmla="*/ 0 h 192608"/>
                <a:gd name="connsiteX3" fmla="*/ 0 w 125698"/>
                <a:gd name="connsiteY3" fmla="*/ 102335 h 192608"/>
                <a:gd name="connsiteX4" fmla="*/ 0 w 125698"/>
                <a:gd name="connsiteY4" fmla="*/ 192609 h 192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698" h="192608">
                  <a:moveTo>
                    <a:pt x="0" y="192609"/>
                  </a:moveTo>
                  <a:lnTo>
                    <a:pt x="125699" y="90401"/>
                  </a:lnTo>
                  <a:lnTo>
                    <a:pt x="125699" y="0"/>
                  </a:lnTo>
                  <a:lnTo>
                    <a:pt x="0" y="102335"/>
                  </a:lnTo>
                  <a:lnTo>
                    <a:pt x="0" y="19260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5FC8FC9-FF4B-4BD4-8951-A066400B94AF}"/>
                </a:ext>
              </a:extLst>
            </p:cNvPr>
            <p:cNvSpPr/>
            <p:nvPr/>
          </p:nvSpPr>
          <p:spPr>
            <a:xfrm>
              <a:off x="6286706" y="366044"/>
              <a:ext cx="1578469" cy="570335"/>
            </a:xfrm>
            <a:custGeom>
              <a:avLst/>
              <a:gdLst>
                <a:gd name="connsiteX0" fmla="*/ 0 w 1578469"/>
                <a:gd name="connsiteY0" fmla="*/ 93194 h 570335"/>
                <a:gd name="connsiteX1" fmla="*/ 1578469 w 1578469"/>
                <a:gd name="connsiteY1" fmla="*/ 570336 h 570335"/>
                <a:gd name="connsiteX2" fmla="*/ 1578469 w 1578469"/>
                <a:gd name="connsiteY2" fmla="*/ 477142 h 570335"/>
                <a:gd name="connsiteX3" fmla="*/ 0 w 1578469"/>
                <a:gd name="connsiteY3" fmla="*/ 0 h 570335"/>
                <a:gd name="connsiteX4" fmla="*/ 0 w 1578469"/>
                <a:gd name="connsiteY4" fmla="*/ 93194 h 570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78469" h="570335">
                  <a:moveTo>
                    <a:pt x="0" y="93194"/>
                  </a:moveTo>
                  <a:lnTo>
                    <a:pt x="1578469" y="570336"/>
                  </a:lnTo>
                  <a:lnTo>
                    <a:pt x="1578469" y="47714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CF52FB1-B0C2-4068-A938-3367DD564E4F}"/>
                </a:ext>
              </a:extLst>
            </p:cNvPr>
            <p:cNvSpPr/>
            <p:nvPr/>
          </p:nvSpPr>
          <p:spPr>
            <a:xfrm>
              <a:off x="5353235" y="370742"/>
              <a:ext cx="922678" cy="851821"/>
            </a:xfrm>
            <a:custGeom>
              <a:avLst/>
              <a:gdLst>
                <a:gd name="connsiteX0" fmla="*/ 0 w 922678"/>
                <a:gd name="connsiteY0" fmla="*/ 796718 h 851821"/>
                <a:gd name="connsiteX1" fmla="*/ 0 w 922678"/>
                <a:gd name="connsiteY1" fmla="*/ 839379 h 851821"/>
                <a:gd name="connsiteX2" fmla="*/ 40884 w 922678"/>
                <a:gd name="connsiteY2" fmla="*/ 851822 h 851821"/>
                <a:gd name="connsiteX3" fmla="*/ 922678 w 922678"/>
                <a:gd name="connsiteY3" fmla="*/ 90020 h 851821"/>
                <a:gd name="connsiteX4" fmla="*/ 922678 w 922678"/>
                <a:gd name="connsiteY4" fmla="*/ 0 h 851821"/>
                <a:gd name="connsiteX5" fmla="*/ 0 w 922678"/>
                <a:gd name="connsiteY5" fmla="*/ 796718 h 851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2678" h="851821">
                  <a:moveTo>
                    <a:pt x="0" y="796718"/>
                  </a:moveTo>
                  <a:lnTo>
                    <a:pt x="0" y="839379"/>
                  </a:lnTo>
                  <a:lnTo>
                    <a:pt x="40884" y="851822"/>
                  </a:lnTo>
                  <a:lnTo>
                    <a:pt x="922678" y="90020"/>
                  </a:lnTo>
                  <a:lnTo>
                    <a:pt x="922678" y="0"/>
                  </a:lnTo>
                  <a:lnTo>
                    <a:pt x="0" y="796718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AC827B8-E15F-41CD-9791-661C4FC3CCC9}"/>
                </a:ext>
              </a:extLst>
            </p:cNvPr>
            <p:cNvSpPr/>
            <p:nvPr/>
          </p:nvSpPr>
          <p:spPr>
            <a:xfrm>
              <a:off x="5066033" y="177752"/>
              <a:ext cx="2930173" cy="981963"/>
            </a:xfrm>
            <a:custGeom>
              <a:avLst/>
              <a:gdLst>
                <a:gd name="connsiteX0" fmla="*/ 280473 w 2930173"/>
                <a:gd name="connsiteY0" fmla="*/ 981963 h 981963"/>
                <a:gd name="connsiteX1" fmla="*/ 1211531 w 2930173"/>
                <a:gd name="connsiteY1" fmla="*/ 177754 h 981963"/>
                <a:gd name="connsiteX2" fmla="*/ 1211531 w 2930173"/>
                <a:gd name="connsiteY2" fmla="*/ 177754 h 981963"/>
                <a:gd name="connsiteX3" fmla="*/ 1212166 w 2930173"/>
                <a:gd name="connsiteY3" fmla="*/ 177754 h 981963"/>
                <a:gd name="connsiteX4" fmla="*/ 1213055 w 2930173"/>
                <a:gd name="connsiteY4" fmla="*/ 177754 h 981963"/>
                <a:gd name="connsiteX5" fmla="*/ 1213055 w 2930173"/>
                <a:gd name="connsiteY5" fmla="*/ 177754 h 981963"/>
                <a:gd name="connsiteX6" fmla="*/ 1213943 w 2930173"/>
                <a:gd name="connsiteY6" fmla="*/ 177754 h 981963"/>
                <a:gd name="connsiteX7" fmla="*/ 1216737 w 2930173"/>
                <a:gd name="connsiteY7" fmla="*/ 177754 h 981963"/>
                <a:gd name="connsiteX8" fmla="*/ 2803206 w 2930173"/>
                <a:gd name="connsiteY8" fmla="*/ 656293 h 981963"/>
                <a:gd name="connsiteX9" fmla="*/ 2930174 w 2930173"/>
                <a:gd name="connsiteY9" fmla="*/ 552815 h 981963"/>
                <a:gd name="connsiteX10" fmla="*/ 1102465 w 2930173"/>
                <a:gd name="connsiteY10" fmla="*/ 0 h 981963"/>
                <a:gd name="connsiteX11" fmla="*/ 107161 w 2930173"/>
                <a:gd name="connsiteY11" fmla="*/ 809923 h 981963"/>
                <a:gd name="connsiteX12" fmla="*/ 107161 w 2930173"/>
                <a:gd name="connsiteY12" fmla="*/ 809923 h 981963"/>
                <a:gd name="connsiteX13" fmla="*/ 0 w 2930173"/>
                <a:gd name="connsiteY13" fmla="*/ 897022 h 98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173" h="981963">
                  <a:moveTo>
                    <a:pt x="280473" y="981963"/>
                  </a:moveTo>
                  <a:lnTo>
                    <a:pt x="1211531" y="177754"/>
                  </a:lnTo>
                  <a:lnTo>
                    <a:pt x="1211531" y="177754"/>
                  </a:lnTo>
                  <a:lnTo>
                    <a:pt x="1212166" y="177754"/>
                  </a:lnTo>
                  <a:lnTo>
                    <a:pt x="1213055" y="177754"/>
                  </a:lnTo>
                  <a:lnTo>
                    <a:pt x="1213055" y="177754"/>
                  </a:lnTo>
                  <a:lnTo>
                    <a:pt x="1213943" y="177754"/>
                  </a:lnTo>
                  <a:lnTo>
                    <a:pt x="1216737" y="177754"/>
                  </a:lnTo>
                  <a:lnTo>
                    <a:pt x="2803206" y="656293"/>
                  </a:lnTo>
                  <a:lnTo>
                    <a:pt x="2930174" y="552815"/>
                  </a:lnTo>
                  <a:lnTo>
                    <a:pt x="1102465" y="0"/>
                  </a:lnTo>
                  <a:lnTo>
                    <a:pt x="107161" y="809923"/>
                  </a:lnTo>
                  <a:lnTo>
                    <a:pt x="107161" y="809923"/>
                  </a:lnTo>
                  <a:lnTo>
                    <a:pt x="0" y="89702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BB10766-3194-4FED-BF02-A8F194A1C80B}"/>
                </a:ext>
              </a:extLst>
            </p:cNvPr>
            <p:cNvSpPr/>
            <p:nvPr/>
          </p:nvSpPr>
          <p:spPr>
            <a:xfrm>
              <a:off x="5059938" y="1085440"/>
              <a:ext cx="281996" cy="148805"/>
            </a:xfrm>
            <a:custGeom>
              <a:avLst/>
              <a:gdLst>
                <a:gd name="connsiteX0" fmla="*/ 189945 w 281996"/>
                <a:gd name="connsiteY0" fmla="*/ 148805 h 148805"/>
                <a:gd name="connsiteX1" fmla="*/ 237177 w 281996"/>
                <a:gd name="connsiteY1" fmla="*/ 110715 h 148805"/>
                <a:gd name="connsiteX2" fmla="*/ 237177 w 281996"/>
                <a:gd name="connsiteY2" fmla="*/ 110715 h 148805"/>
                <a:gd name="connsiteX3" fmla="*/ 238193 w 281996"/>
                <a:gd name="connsiteY3" fmla="*/ 110715 h 148805"/>
                <a:gd name="connsiteX4" fmla="*/ 241875 w 281996"/>
                <a:gd name="connsiteY4" fmla="*/ 110715 h 148805"/>
                <a:gd name="connsiteX5" fmla="*/ 281997 w 281996"/>
                <a:gd name="connsiteY5" fmla="*/ 123412 h 148805"/>
                <a:gd name="connsiteX6" fmla="*/ 281997 w 281996"/>
                <a:gd name="connsiteY6" fmla="*/ 85322 h 148805"/>
                <a:gd name="connsiteX7" fmla="*/ 0 w 281996"/>
                <a:gd name="connsiteY7" fmla="*/ 0 h 148805"/>
                <a:gd name="connsiteX8" fmla="*/ 0 w 281996"/>
                <a:gd name="connsiteY8" fmla="*/ 93194 h 14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996" h="148805">
                  <a:moveTo>
                    <a:pt x="189945" y="148805"/>
                  </a:moveTo>
                  <a:lnTo>
                    <a:pt x="237177" y="110715"/>
                  </a:lnTo>
                  <a:lnTo>
                    <a:pt x="237177" y="110715"/>
                  </a:lnTo>
                  <a:lnTo>
                    <a:pt x="238193" y="110715"/>
                  </a:lnTo>
                  <a:lnTo>
                    <a:pt x="241875" y="110715"/>
                  </a:lnTo>
                  <a:lnTo>
                    <a:pt x="281997" y="123412"/>
                  </a:lnTo>
                  <a:lnTo>
                    <a:pt x="281997" y="8532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4259" y="2390407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08680" y="2845330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14974" y="2692716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36892" y="3122372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0053" y="2485252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2097" y="2914908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0722" y="2310164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2AC1C2C-D1E2-466C-8690-445361687299}"/>
                </a:ext>
              </a:extLst>
            </p:cNvPr>
            <p:cNvSpPr/>
            <p:nvPr/>
          </p:nvSpPr>
          <p:spPr>
            <a:xfrm>
              <a:off x="5052701" y="1412507"/>
              <a:ext cx="3627228" cy="1707579"/>
            </a:xfrm>
            <a:custGeom>
              <a:avLst/>
              <a:gdLst>
                <a:gd name="connsiteX0" fmla="*/ 3627229 w 3627228"/>
                <a:gd name="connsiteY0" fmla="*/ 1707580 h 1707579"/>
                <a:gd name="connsiteX1" fmla="*/ 3627229 w 3627228"/>
                <a:gd name="connsiteY1" fmla="*/ 1096487 h 1707579"/>
                <a:gd name="connsiteX2" fmla="*/ 0 w 3627228"/>
                <a:gd name="connsiteY2" fmla="*/ 0 h 1707579"/>
                <a:gd name="connsiteX3" fmla="*/ 0 w 3627228"/>
                <a:gd name="connsiteY3" fmla="*/ 610712 h 1707579"/>
                <a:gd name="connsiteX4" fmla="*/ 3627229 w 3627228"/>
                <a:gd name="connsiteY4" fmla="*/ 1707580 h 1707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7228" h="1707579">
                  <a:moveTo>
                    <a:pt x="3627229" y="1707580"/>
                  </a:moveTo>
                  <a:lnTo>
                    <a:pt x="3627229" y="1096487"/>
                  </a:lnTo>
                  <a:lnTo>
                    <a:pt x="0" y="0"/>
                  </a:lnTo>
                  <a:lnTo>
                    <a:pt x="0" y="610712"/>
                  </a:lnTo>
                  <a:lnTo>
                    <a:pt x="3627229" y="170758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3F8A04A-6162-40E6-957C-C9311B0E8024}"/>
                </a:ext>
              </a:extLst>
            </p:cNvPr>
            <p:cNvSpPr/>
            <p:nvPr/>
          </p:nvSpPr>
          <p:spPr>
            <a:xfrm>
              <a:off x="5057780" y="1205043"/>
              <a:ext cx="3870880" cy="1294809"/>
            </a:xfrm>
            <a:custGeom>
              <a:avLst/>
              <a:gdLst>
                <a:gd name="connsiteX0" fmla="*/ 288345 w 3870880"/>
                <a:gd name="connsiteY0" fmla="*/ 13204 h 1294809"/>
                <a:gd name="connsiteX1" fmla="*/ 288345 w 3870880"/>
                <a:gd name="connsiteY1" fmla="*/ 13204 h 1294809"/>
                <a:gd name="connsiteX2" fmla="*/ 244160 w 3870880"/>
                <a:gd name="connsiteY2" fmla="*/ 0 h 1294809"/>
                <a:gd name="connsiteX3" fmla="*/ 197055 w 3870880"/>
                <a:gd name="connsiteY3" fmla="*/ 38344 h 1294809"/>
                <a:gd name="connsiteX4" fmla="*/ 197055 w 3870880"/>
                <a:gd name="connsiteY4" fmla="*/ 38344 h 1294809"/>
                <a:gd name="connsiteX5" fmla="*/ 0 w 3870880"/>
                <a:gd name="connsiteY5" fmla="*/ 198703 h 1294809"/>
                <a:gd name="connsiteX6" fmla="*/ 3626341 w 3870880"/>
                <a:gd name="connsiteY6" fmla="*/ 1294810 h 1294809"/>
                <a:gd name="connsiteX7" fmla="*/ 3870881 w 3870880"/>
                <a:gd name="connsiteY7" fmla="*/ 1096107 h 1294809"/>
                <a:gd name="connsiteX8" fmla="*/ 2700107 w 3870880"/>
                <a:gd name="connsiteY8" fmla="*/ 742376 h 1294809"/>
                <a:gd name="connsiteX9" fmla="*/ 335958 w 3870880"/>
                <a:gd name="connsiteY9" fmla="*/ 27806 h 1294809"/>
                <a:gd name="connsiteX10" fmla="*/ 335958 w 3870880"/>
                <a:gd name="connsiteY10" fmla="*/ 27806 h 1294809"/>
                <a:gd name="connsiteX11" fmla="*/ 335958 w 3870880"/>
                <a:gd name="connsiteY11" fmla="*/ 27806 h 1294809"/>
                <a:gd name="connsiteX12" fmla="*/ 288345 w 3870880"/>
                <a:gd name="connsiteY12" fmla="*/ 13204 h 1294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70880" h="1294809">
                  <a:moveTo>
                    <a:pt x="288345" y="13204"/>
                  </a:moveTo>
                  <a:lnTo>
                    <a:pt x="288345" y="13204"/>
                  </a:lnTo>
                  <a:lnTo>
                    <a:pt x="244160" y="0"/>
                  </a:lnTo>
                  <a:lnTo>
                    <a:pt x="197055" y="38344"/>
                  </a:lnTo>
                  <a:lnTo>
                    <a:pt x="197055" y="38344"/>
                  </a:lnTo>
                  <a:lnTo>
                    <a:pt x="0" y="198703"/>
                  </a:lnTo>
                  <a:lnTo>
                    <a:pt x="3626341" y="1294810"/>
                  </a:lnTo>
                  <a:lnTo>
                    <a:pt x="3870881" y="1096107"/>
                  </a:lnTo>
                  <a:lnTo>
                    <a:pt x="2700107" y="74237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288345" y="1320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EAD2648-7479-42E4-B9FE-284285F37837}"/>
                </a:ext>
              </a:extLst>
            </p:cNvPr>
            <p:cNvSpPr/>
            <p:nvPr/>
          </p:nvSpPr>
          <p:spPr>
            <a:xfrm>
              <a:off x="4489470" y="1046080"/>
              <a:ext cx="262316" cy="821222"/>
            </a:xfrm>
            <a:custGeom>
              <a:avLst/>
              <a:gdLst>
                <a:gd name="connsiteX0" fmla="*/ 262316 w 262316"/>
                <a:gd name="connsiteY0" fmla="*/ 607918 h 821222"/>
                <a:gd name="connsiteX1" fmla="*/ 262316 w 262316"/>
                <a:gd name="connsiteY1" fmla="*/ 193244 h 821222"/>
                <a:gd name="connsiteX2" fmla="*/ 262316 w 262316"/>
                <a:gd name="connsiteY2" fmla="*/ 0 h 821222"/>
                <a:gd name="connsiteX3" fmla="*/ 0 w 262316"/>
                <a:gd name="connsiteY3" fmla="*/ 213305 h 821222"/>
                <a:gd name="connsiteX4" fmla="*/ 0 w 262316"/>
                <a:gd name="connsiteY4" fmla="*/ 821223 h 821222"/>
                <a:gd name="connsiteX5" fmla="*/ 262316 w 262316"/>
                <a:gd name="connsiteY5" fmla="*/ 607918 h 8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2316" h="821222">
                  <a:moveTo>
                    <a:pt x="262316" y="607918"/>
                  </a:moveTo>
                  <a:lnTo>
                    <a:pt x="262316" y="193244"/>
                  </a:lnTo>
                  <a:lnTo>
                    <a:pt x="262316" y="0"/>
                  </a:lnTo>
                  <a:lnTo>
                    <a:pt x="0" y="213305"/>
                  </a:lnTo>
                  <a:lnTo>
                    <a:pt x="0" y="821223"/>
                  </a:lnTo>
                  <a:lnTo>
                    <a:pt x="262316" y="607918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C782FA3-5093-45E2-BFFF-532EB3228FCF}"/>
                </a:ext>
              </a:extLst>
            </p:cNvPr>
            <p:cNvSpPr/>
            <p:nvPr/>
          </p:nvSpPr>
          <p:spPr>
            <a:xfrm>
              <a:off x="893094" y="176864"/>
              <a:ext cx="3585583" cy="1694502"/>
            </a:xfrm>
            <a:custGeom>
              <a:avLst/>
              <a:gdLst>
                <a:gd name="connsiteX0" fmla="*/ 1734386 w 3585583"/>
                <a:gd name="connsiteY0" fmla="*/ 1135212 h 1694502"/>
                <a:gd name="connsiteX1" fmla="*/ 3585583 w 3585583"/>
                <a:gd name="connsiteY1" fmla="*/ 1694502 h 1694502"/>
                <a:gd name="connsiteX2" fmla="*/ 3585583 w 3585583"/>
                <a:gd name="connsiteY2" fmla="*/ 1083918 h 1694502"/>
                <a:gd name="connsiteX3" fmla="*/ 0 w 3585583"/>
                <a:gd name="connsiteY3" fmla="*/ 0 h 1694502"/>
                <a:gd name="connsiteX4" fmla="*/ 0 w 3585583"/>
                <a:gd name="connsiteY4" fmla="*/ 599031 h 1694502"/>
                <a:gd name="connsiteX5" fmla="*/ 1734386 w 3585583"/>
                <a:gd name="connsiteY5" fmla="*/ 1135212 h 1694502"/>
                <a:gd name="connsiteX6" fmla="*/ 1734386 w 3585583"/>
                <a:gd name="connsiteY6" fmla="*/ 1135212 h 1694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5583" h="1694502">
                  <a:moveTo>
                    <a:pt x="1734386" y="1135212"/>
                  </a:moveTo>
                  <a:lnTo>
                    <a:pt x="3585583" y="1694502"/>
                  </a:lnTo>
                  <a:lnTo>
                    <a:pt x="3585583" y="1083918"/>
                  </a:lnTo>
                  <a:lnTo>
                    <a:pt x="0" y="0"/>
                  </a:lnTo>
                  <a:lnTo>
                    <a:pt x="0" y="599031"/>
                  </a:lnTo>
                  <a:lnTo>
                    <a:pt x="1734386" y="1135212"/>
                  </a:lnTo>
                  <a:lnTo>
                    <a:pt x="1734386" y="113521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9B33DD2-5437-4831-B700-D9322300D06D}"/>
                </a:ext>
              </a:extLst>
            </p:cNvPr>
            <p:cNvSpPr/>
            <p:nvPr/>
          </p:nvSpPr>
          <p:spPr>
            <a:xfrm>
              <a:off x="898300" y="-1"/>
              <a:ext cx="3848280" cy="1251641"/>
            </a:xfrm>
            <a:custGeom>
              <a:avLst/>
              <a:gdLst>
                <a:gd name="connsiteX0" fmla="*/ 3584441 w 3848280"/>
                <a:gd name="connsiteY0" fmla="*/ 1251641 h 1251641"/>
                <a:gd name="connsiteX1" fmla="*/ 3848281 w 3848280"/>
                <a:gd name="connsiteY1" fmla="*/ 1037194 h 1251641"/>
                <a:gd name="connsiteX2" fmla="*/ 3159732 w 3848280"/>
                <a:gd name="connsiteY2" fmla="*/ 828968 h 1251641"/>
                <a:gd name="connsiteX3" fmla="*/ 3159732 w 3848280"/>
                <a:gd name="connsiteY3" fmla="*/ 828968 h 1251641"/>
                <a:gd name="connsiteX4" fmla="*/ 2740864 w 3848280"/>
                <a:gd name="connsiteY4" fmla="*/ 702509 h 1251641"/>
                <a:gd name="connsiteX5" fmla="*/ 2740864 w 3848280"/>
                <a:gd name="connsiteY5" fmla="*/ 702509 h 1251641"/>
                <a:gd name="connsiteX6" fmla="*/ 2593708 w 3848280"/>
                <a:gd name="connsiteY6" fmla="*/ 657943 h 1251641"/>
                <a:gd name="connsiteX7" fmla="*/ 1339515 w 3848280"/>
                <a:gd name="connsiteY7" fmla="*/ 278693 h 1251641"/>
                <a:gd name="connsiteX8" fmla="*/ 417726 w 3848280"/>
                <a:gd name="connsiteY8" fmla="*/ 0 h 1251641"/>
                <a:gd name="connsiteX9" fmla="*/ 206577 w 3848280"/>
                <a:gd name="connsiteY9" fmla="*/ 0 h 1251641"/>
                <a:gd name="connsiteX10" fmla="*/ 0 w 3848280"/>
                <a:gd name="connsiteY10" fmla="*/ 167977 h 1251641"/>
                <a:gd name="connsiteX11" fmla="*/ 3584441 w 3848280"/>
                <a:gd name="connsiteY11" fmla="*/ 1251641 h 1251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8280" h="1251641">
                  <a:moveTo>
                    <a:pt x="3584441" y="1251641"/>
                  </a:moveTo>
                  <a:lnTo>
                    <a:pt x="3848281" y="1037194"/>
                  </a:lnTo>
                  <a:lnTo>
                    <a:pt x="3159732" y="828968"/>
                  </a:lnTo>
                  <a:lnTo>
                    <a:pt x="3159732" y="828968"/>
                  </a:lnTo>
                  <a:lnTo>
                    <a:pt x="2740864" y="702509"/>
                  </a:lnTo>
                  <a:lnTo>
                    <a:pt x="2740864" y="702509"/>
                  </a:lnTo>
                  <a:lnTo>
                    <a:pt x="2593708" y="657943"/>
                  </a:lnTo>
                  <a:lnTo>
                    <a:pt x="1339515" y="278693"/>
                  </a:lnTo>
                  <a:lnTo>
                    <a:pt x="417726" y="0"/>
                  </a:lnTo>
                  <a:lnTo>
                    <a:pt x="206577" y="0"/>
                  </a:lnTo>
                  <a:lnTo>
                    <a:pt x="0" y="167977"/>
                  </a:lnTo>
                  <a:lnTo>
                    <a:pt x="3584441" y="1251641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3CFE724-0F78-4869-966B-049B20C10B76}"/>
                </a:ext>
              </a:extLst>
            </p:cNvPr>
            <p:cNvSpPr/>
            <p:nvPr/>
          </p:nvSpPr>
          <p:spPr>
            <a:xfrm>
              <a:off x="7764997" y="1699579"/>
              <a:ext cx="1953533" cy="877850"/>
            </a:xfrm>
            <a:custGeom>
              <a:avLst/>
              <a:gdLst>
                <a:gd name="connsiteX0" fmla="*/ 1176107 w 1953533"/>
                <a:gd name="connsiteY0" fmla="*/ 594968 h 877850"/>
                <a:gd name="connsiteX1" fmla="*/ 1176107 w 1953533"/>
                <a:gd name="connsiteY1" fmla="*/ 594968 h 877850"/>
                <a:gd name="connsiteX2" fmla="*/ 1176869 w 1953533"/>
                <a:gd name="connsiteY2" fmla="*/ 594968 h 877850"/>
                <a:gd name="connsiteX3" fmla="*/ 1177631 w 1953533"/>
                <a:gd name="connsiteY3" fmla="*/ 594968 h 877850"/>
                <a:gd name="connsiteX4" fmla="*/ 1177631 w 1953533"/>
                <a:gd name="connsiteY4" fmla="*/ 594968 h 877850"/>
                <a:gd name="connsiteX5" fmla="*/ 1177631 w 1953533"/>
                <a:gd name="connsiteY5" fmla="*/ 594968 h 877850"/>
                <a:gd name="connsiteX6" fmla="*/ 1177631 w 1953533"/>
                <a:gd name="connsiteY6" fmla="*/ 594968 h 877850"/>
                <a:gd name="connsiteX7" fmla="*/ 1177631 w 1953533"/>
                <a:gd name="connsiteY7" fmla="*/ 595729 h 877850"/>
                <a:gd name="connsiteX8" fmla="*/ 1177631 w 1953533"/>
                <a:gd name="connsiteY8" fmla="*/ 595729 h 877850"/>
                <a:gd name="connsiteX9" fmla="*/ 1177631 w 1953533"/>
                <a:gd name="connsiteY9" fmla="*/ 596618 h 877850"/>
                <a:gd name="connsiteX10" fmla="*/ 1177631 w 1953533"/>
                <a:gd name="connsiteY10" fmla="*/ 597380 h 877850"/>
                <a:gd name="connsiteX11" fmla="*/ 1177631 w 1953533"/>
                <a:gd name="connsiteY11" fmla="*/ 597380 h 877850"/>
                <a:gd name="connsiteX12" fmla="*/ 1177631 w 1953533"/>
                <a:gd name="connsiteY12" fmla="*/ 758120 h 877850"/>
                <a:gd name="connsiteX13" fmla="*/ 1569327 w 1953533"/>
                <a:gd name="connsiteY13" fmla="*/ 877850 h 877850"/>
                <a:gd name="connsiteX14" fmla="*/ 1694899 w 1953533"/>
                <a:gd name="connsiteY14" fmla="*/ 776277 h 877850"/>
                <a:gd name="connsiteX15" fmla="*/ 1694899 w 1953533"/>
                <a:gd name="connsiteY15" fmla="*/ 776277 h 877850"/>
                <a:gd name="connsiteX16" fmla="*/ 1695915 w 1953533"/>
                <a:gd name="connsiteY16" fmla="*/ 776277 h 877850"/>
                <a:gd name="connsiteX17" fmla="*/ 1696804 w 1953533"/>
                <a:gd name="connsiteY17" fmla="*/ 776277 h 877850"/>
                <a:gd name="connsiteX18" fmla="*/ 1699597 w 1953533"/>
                <a:gd name="connsiteY18" fmla="*/ 776277 h 877850"/>
                <a:gd name="connsiteX19" fmla="*/ 1953533 w 1953533"/>
                <a:gd name="connsiteY19" fmla="*/ 853219 h 877850"/>
                <a:gd name="connsiteX20" fmla="*/ 1953533 w 1953533"/>
                <a:gd name="connsiteY20" fmla="*/ 590651 h 877850"/>
                <a:gd name="connsiteX21" fmla="*/ 0 w 1953533"/>
                <a:gd name="connsiteY21" fmla="*/ 0 h 877850"/>
                <a:gd name="connsiteX22" fmla="*/ 0 w 1953533"/>
                <a:gd name="connsiteY22" fmla="*/ 239587 h 877850"/>
                <a:gd name="connsiteX23" fmla="*/ 1175853 w 1953533"/>
                <a:gd name="connsiteY23" fmla="*/ 595095 h 877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53533" h="877850">
                  <a:moveTo>
                    <a:pt x="1176107" y="594968"/>
                  </a:moveTo>
                  <a:lnTo>
                    <a:pt x="1176107" y="594968"/>
                  </a:lnTo>
                  <a:lnTo>
                    <a:pt x="1176869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5729"/>
                  </a:lnTo>
                  <a:lnTo>
                    <a:pt x="1177631" y="595729"/>
                  </a:lnTo>
                  <a:cubicBezTo>
                    <a:pt x="1177631" y="595729"/>
                    <a:pt x="1177631" y="596364"/>
                    <a:pt x="1177631" y="596618"/>
                  </a:cubicBezTo>
                  <a:cubicBezTo>
                    <a:pt x="1177631" y="596872"/>
                    <a:pt x="1177631" y="596618"/>
                    <a:pt x="1177631" y="597380"/>
                  </a:cubicBezTo>
                  <a:lnTo>
                    <a:pt x="1177631" y="597380"/>
                  </a:lnTo>
                  <a:lnTo>
                    <a:pt x="1177631" y="758120"/>
                  </a:lnTo>
                  <a:lnTo>
                    <a:pt x="1569327" y="877850"/>
                  </a:lnTo>
                  <a:lnTo>
                    <a:pt x="1694899" y="776277"/>
                  </a:lnTo>
                  <a:lnTo>
                    <a:pt x="1694899" y="776277"/>
                  </a:lnTo>
                  <a:lnTo>
                    <a:pt x="1695915" y="776277"/>
                  </a:lnTo>
                  <a:lnTo>
                    <a:pt x="1696804" y="776277"/>
                  </a:lnTo>
                  <a:lnTo>
                    <a:pt x="1699597" y="776277"/>
                  </a:lnTo>
                  <a:lnTo>
                    <a:pt x="1953533" y="853219"/>
                  </a:lnTo>
                  <a:lnTo>
                    <a:pt x="1953533" y="590651"/>
                  </a:lnTo>
                  <a:lnTo>
                    <a:pt x="0" y="0"/>
                  </a:lnTo>
                  <a:lnTo>
                    <a:pt x="0" y="239587"/>
                  </a:lnTo>
                  <a:lnTo>
                    <a:pt x="1175853" y="59509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0465" y="2028170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D352C1A-4000-4100-8835-75B8B1C23C3E}"/>
                </a:ext>
              </a:extLst>
            </p:cNvPr>
            <p:cNvSpPr/>
            <p:nvPr/>
          </p:nvSpPr>
          <p:spPr>
            <a:xfrm>
              <a:off x="7769313" y="1415935"/>
              <a:ext cx="2277048" cy="865153"/>
            </a:xfrm>
            <a:custGeom>
              <a:avLst/>
              <a:gdLst>
                <a:gd name="connsiteX0" fmla="*/ 2277049 w 2277048"/>
                <a:gd name="connsiteY0" fmla="*/ 603220 h 865153"/>
                <a:gd name="connsiteX1" fmla="*/ 281489 w 2277048"/>
                <a:gd name="connsiteY1" fmla="*/ 0 h 865153"/>
                <a:gd name="connsiteX2" fmla="*/ 0 w 2277048"/>
                <a:gd name="connsiteY2" fmla="*/ 274503 h 865153"/>
                <a:gd name="connsiteX3" fmla="*/ 1954549 w 2277048"/>
                <a:gd name="connsiteY3" fmla="*/ 865154 h 865153"/>
                <a:gd name="connsiteX4" fmla="*/ 2277049 w 2277048"/>
                <a:gd name="connsiteY4" fmla="*/ 603220 h 865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48" h="865153">
                  <a:moveTo>
                    <a:pt x="2277049" y="603220"/>
                  </a:moveTo>
                  <a:lnTo>
                    <a:pt x="281489" y="0"/>
                  </a:lnTo>
                  <a:lnTo>
                    <a:pt x="0" y="274503"/>
                  </a:lnTo>
                  <a:lnTo>
                    <a:pt x="1954549" y="865154"/>
                  </a:lnTo>
                  <a:lnTo>
                    <a:pt x="2277049" y="60322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09943" y="2915670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75814" y="2947285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398440" y="2808383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58545" y="2777784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233227F-3FCC-4B16-B257-073FA0B30118}"/>
                </a:ext>
              </a:extLst>
            </p:cNvPr>
            <p:cNvSpPr/>
            <p:nvPr/>
          </p:nvSpPr>
          <p:spPr>
            <a:xfrm>
              <a:off x="5054606" y="505454"/>
              <a:ext cx="352590" cy="381281"/>
            </a:xfrm>
            <a:custGeom>
              <a:avLst/>
              <a:gdLst>
                <a:gd name="connsiteX0" fmla="*/ 116684 w 352590"/>
                <a:gd name="connsiteY0" fmla="*/ 323766 h 381281"/>
                <a:gd name="connsiteX1" fmla="*/ 116684 w 352590"/>
                <a:gd name="connsiteY1" fmla="*/ 323766 h 381281"/>
                <a:gd name="connsiteX2" fmla="*/ 117319 w 352590"/>
                <a:gd name="connsiteY2" fmla="*/ 323766 h 381281"/>
                <a:gd name="connsiteX3" fmla="*/ 118207 w 352590"/>
                <a:gd name="connsiteY3" fmla="*/ 323766 h 381281"/>
                <a:gd name="connsiteX4" fmla="*/ 118207 w 352590"/>
                <a:gd name="connsiteY4" fmla="*/ 323766 h 381281"/>
                <a:gd name="connsiteX5" fmla="*/ 118207 w 352590"/>
                <a:gd name="connsiteY5" fmla="*/ 323766 h 381281"/>
                <a:gd name="connsiteX6" fmla="*/ 118207 w 352590"/>
                <a:gd name="connsiteY6" fmla="*/ 323766 h 381281"/>
                <a:gd name="connsiteX7" fmla="*/ 118207 w 352590"/>
                <a:gd name="connsiteY7" fmla="*/ 324401 h 381281"/>
                <a:gd name="connsiteX8" fmla="*/ 118207 w 352590"/>
                <a:gd name="connsiteY8" fmla="*/ 324401 h 381281"/>
                <a:gd name="connsiteX9" fmla="*/ 118207 w 352590"/>
                <a:gd name="connsiteY9" fmla="*/ 324401 h 381281"/>
                <a:gd name="connsiteX10" fmla="*/ 118207 w 352590"/>
                <a:gd name="connsiteY10" fmla="*/ 325290 h 381281"/>
                <a:gd name="connsiteX11" fmla="*/ 118207 w 352590"/>
                <a:gd name="connsiteY11" fmla="*/ 325290 h 381281"/>
                <a:gd name="connsiteX12" fmla="*/ 118207 w 352590"/>
                <a:gd name="connsiteY12" fmla="*/ 381282 h 381281"/>
                <a:gd name="connsiteX13" fmla="*/ 352591 w 352590"/>
                <a:gd name="connsiteY13" fmla="*/ 190831 h 381281"/>
                <a:gd name="connsiteX14" fmla="*/ 352591 w 352590"/>
                <a:gd name="connsiteY14" fmla="*/ 0 h 381281"/>
                <a:gd name="connsiteX15" fmla="*/ 0 w 352590"/>
                <a:gd name="connsiteY15" fmla="*/ 288596 h 381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52590" h="381281">
                  <a:moveTo>
                    <a:pt x="116684" y="323766"/>
                  </a:moveTo>
                  <a:lnTo>
                    <a:pt x="116684" y="323766"/>
                  </a:lnTo>
                  <a:cubicBezTo>
                    <a:pt x="116887" y="323713"/>
                    <a:pt x="117116" y="323713"/>
                    <a:pt x="117319" y="323766"/>
                  </a:cubicBezTo>
                  <a:lnTo>
                    <a:pt x="118207" y="323766"/>
                  </a:lnTo>
                  <a:lnTo>
                    <a:pt x="118207" y="323766"/>
                  </a:lnTo>
                  <a:lnTo>
                    <a:pt x="118207" y="323766"/>
                  </a:lnTo>
                  <a:cubicBezTo>
                    <a:pt x="118207" y="323766"/>
                    <a:pt x="118207" y="323766"/>
                    <a:pt x="118207" y="323766"/>
                  </a:cubicBezTo>
                  <a:lnTo>
                    <a:pt x="118207" y="324401"/>
                  </a:lnTo>
                  <a:lnTo>
                    <a:pt x="118207" y="324401"/>
                  </a:lnTo>
                  <a:cubicBezTo>
                    <a:pt x="118207" y="324401"/>
                    <a:pt x="118207" y="324401"/>
                    <a:pt x="118207" y="324401"/>
                  </a:cubicBezTo>
                  <a:cubicBezTo>
                    <a:pt x="118207" y="324401"/>
                    <a:pt x="118207" y="324401"/>
                    <a:pt x="118207" y="325290"/>
                  </a:cubicBezTo>
                  <a:lnTo>
                    <a:pt x="118207" y="325290"/>
                  </a:lnTo>
                  <a:lnTo>
                    <a:pt x="118207" y="381282"/>
                  </a:lnTo>
                  <a:lnTo>
                    <a:pt x="352591" y="190831"/>
                  </a:lnTo>
                  <a:lnTo>
                    <a:pt x="352591" y="0"/>
                  </a:lnTo>
                  <a:lnTo>
                    <a:pt x="0" y="288596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058CE51-253C-4EE0-BC37-C552FE79F6AF}"/>
                </a:ext>
              </a:extLst>
            </p:cNvPr>
            <p:cNvSpPr/>
            <p:nvPr/>
          </p:nvSpPr>
          <p:spPr>
            <a:xfrm>
              <a:off x="4882183" y="844837"/>
              <a:ext cx="280854" cy="423054"/>
            </a:xfrm>
            <a:custGeom>
              <a:avLst/>
              <a:gdLst>
                <a:gd name="connsiteX0" fmla="*/ 0 w 280854"/>
                <a:gd name="connsiteY0" fmla="*/ 229049 h 423054"/>
                <a:gd name="connsiteX1" fmla="*/ 0 w 280854"/>
                <a:gd name="connsiteY1" fmla="*/ 423054 h 423054"/>
                <a:gd name="connsiteX2" fmla="*/ 167471 w 280854"/>
                <a:gd name="connsiteY2" fmla="*/ 286692 h 423054"/>
                <a:gd name="connsiteX3" fmla="*/ 167471 w 280854"/>
                <a:gd name="connsiteY3" fmla="*/ 231842 h 423054"/>
                <a:gd name="connsiteX4" fmla="*/ 167471 w 280854"/>
                <a:gd name="connsiteY4" fmla="*/ 231842 h 423054"/>
                <a:gd name="connsiteX5" fmla="*/ 167471 w 280854"/>
                <a:gd name="connsiteY5" fmla="*/ 231080 h 423054"/>
                <a:gd name="connsiteX6" fmla="*/ 167471 w 280854"/>
                <a:gd name="connsiteY6" fmla="*/ 231080 h 423054"/>
                <a:gd name="connsiteX7" fmla="*/ 167471 w 280854"/>
                <a:gd name="connsiteY7" fmla="*/ 231080 h 423054"/>
                <a:gd name="connsiteX8" fmla="*/ 167471 w 280854"/>
                <a:gd name="connsiteY8" fmla="*/ 231080 h 423054"/>
                <a:gd name="connsiteX9" fmla="*/ 167471 w 280854"/>
                <a:gd name="connsiteY9" fmla="*/ 230445 h 423054"/>
                <a:gd name="connsiteX10" fmla="*/ 168106 w 280854"/>
                <a:gd name="connsiteY10" fmla="*/ 229683 h 423054"/>
                <a:gd name="connsiteX11" fmla="*/ 168106 w 280854"/>
                <a:gd name="connsiteY11" fmla="*/ 229683 h 423054"/>
                <a:gd name="connsiteX12" fmla="*/ 280854 w 280854"/>
                <a:gd name="connsiteY12" fmla="*/ 138394 h 423054"/>
                <a:gd name="connsiteX13" fmla="*/ 280854 w 280854"/>
                <a:gd name="connsiteY13" fmla="*/ 0 h 42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54" h="423054">
                  <a:moveTo>
                    <a:pt x="0" y="229049"/>
                  </a:moveTo>
                  <a:lnTo>
                    <a:pt x="0" y="423054"/>
                  </a:lnTo>
                  <a:lnTo>
                    <a:pt x="167471" y="286692"/>
                  </a:lnTo>
                  <a:lnTo>
                    <a:pt x="167471" y="231842"/>
                  </a:lnTo>
                  <a:lnTo>
                    <a:pt x="167471" y="231842"/>
                  </a:lnTo>
                  <a:cubicBezTo>
                    <a:pt x="167471" y="231842"/>
                    <a:pt x="167471" y="231842"/>
                    <a:pt x="167471" y="231080"/>
                  </a:cubicBezTo>
                  <a:cubicBezTo>
                    <a:pt x="167471" y="230318"/>
                    <a:pt x="167471" y="231080"/>
                    <a:pt x="167471" y="231080"/>
                  </a:cubicBezTo>
                  <a:lnTo>
                    <a:pt x="167471" y="231080"/>
                  </a:lnTo>
                  <a:lnTo>
                    <a:pt x="167471" y="231080"/>
                  </a:lnTo>
                  <a:lnTo>
                    <a:pt x="167471" y="230445"/>
                  </a:lnTo>
                  <a:lnTo>
                    <a:pt x="168106" y="229683"/>
                  </a:lnTo>
                  <a:lnTo>
                    <a:pt x="168106" y="229683"/>
                  </a:lnTo>
                  <a:lnTo>
                    <a:pt x="280854" y="138394"/>
                  </a:lnTo>
                  <a:lnTo>
                    <a:pt x="280854" y="0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B04D98B-D5E0-4EAD-A698-302F023F5FB4}"/>
                </a:ext>
              </a:extLst>
            </p:cNvPr>
            <p:cNvSpPr/>
            <p:nvPr/>
          </p:nvSpPr>
          <p:spPr>
            <a:xfrm>
              <a:off x="4762579" y="1039351"/>
              <a:ext cx="108811" cy="232476"/>
            </a:xfrm>
            <a:custGeom>
              <a:avLst/>
              <a:gdLst>
                <a:gd name="connsiteX0" fmla="*/ 108812 w 108811"/>
                <a:gd name="connsiteY0" fmla="*/ 232477 h 232476"/>
                <a:gd name="connsiteX1" fmla="*/ 108812 w 108811"/>
                <a:gd name="connsiteY1" fmla="*/ 35805 h 232476"/>
                <a:gd name="connsiteX2" fmla="*/ 0 w 108811"/>
                <a:gd name="connsiteY2" fmla="*/ 0 h 232476"/>
                <a:gd name="connsiteX3" fmla="*/ 0 w 108811"/>
                <a:gd name="connsiteY3" fmla="*/ 196545 h 232476"/>
                <a:gd name="connsiteX4" fmla="*/ 108812 w 108811"/>
                <a:gd name="connsiteY4" fmla="*/ 232477 h 232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811" h="232476">
                  <a:moveTo>
                    <a:pt x="108812" y="232477"/>
                  </a:moveTo>
                  <a:lnTo>
                    <a:pt x="108812" y="35805"/>
                  </a:lnTo>
                  <a:lnTo>
                    <a:pt x="0" y="0"/>
                  </a:lnTo>
                  <a:lnTo>
                    <a:pt x="0" y="196545"/>
                  </a:lnTo>
                  <a:lnTo>
                    <a:pt x="108812" y="23247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0FD4389-9DF3-437D-82D7-DFE84AFC39F3}"/>
                </a:ext>
              </a:extLst>
            </p:cNvPr>
            <p:cNvSpPr/>
            <p:nvPr/>
          </p:nvSpPr>
          <p:spPr>
            <a:xfrm>
              <a:off x="4070475" y="254060"/>
              <a:ext cx="1334690" cy="812462"/>
            </a:xfrm>
            <a:custGeom>
              <a:avLst/>
              <a:gdLst>
                <a:gd name="connsiteX0" fmla="*/ 971815 w 1334690"/>
                <a:gd name="connsiteY0" fmla="*/ 546593 h 812462"/>
                <a:gd name="connsiteX1" fmla="*/ 971815 w 1334690"/>
                <a:gd name="connsiteY1" fmla="*/ 546593 h 812462"/>
                <a:gd name="connsiteX2" fmla="*/ 970926 w 1334690"/>
                <a:gd name="connsiteY2" fmla="*/ 546593 h 812462"/>
                <a:gd name="connsiteX3" fmla="*/ 970164 w 1334690"/>
                <a:gd name="connsiteY3" fmla="*/ 545831 h 812462"/>
                <a:gd name="connsiteX4" fmla="*/ 970164 w 1334690"/>
                <a:gd name="connsiteY4" fmla="*/ 545831 h 812462"/>
                <a:gd name="connsiteX5" fmla="*/ 970164 w 1334690"/>
                <a:gd name="connsiteY5" fmla="*/ 545831 h 812462"/>
                <a:gd name="connsiteX6" fmla="*/ 970164 w 1334690"/>
                <a:gd name="connsiteY6" fmla="*/ 544943 h 812462"/>
                <a:gd name="connsiteX7" fmla="*/ 970164 w 1334690"/>
                <a:gd name="connsiteY7" fmla="*/ 544054 h 812462"/>
                <a:gd name="connsiteX8" fmla="*/ 970164 w 1334690"/>
                <a:gd name="connsiteY8" fmla="*/ 543165 h 812462"/>
                <a:gd name="connsiteX9" fmla="*/ 970164 w 1334690"/>
                <a:gd name="connsiteY9" fmla="*/ 542149 h 812462"/>
                <a:gd name="connsiteX10" fmla="*/ 970164 w 1334690"/>
                <a:gd name="connsiteY10" fmla="*/ 542149 h 812462"/>
                <a:gd name="connsiteX11" fmla="*/ 970164 w 1334690"/>
                <a:gd name="connsiteY11" fmla="*/ 542149 h 812462"/>
                <a:gd name="connsiteX12" fmla="*/ 970164 w 1334690"/>
                <a:gd name="connsiteY12" fmla="*/ 541261 h 812462"/>
                <a:gd name="connsiteX13" fmla="*/ 970799 w 1334690"/>
                <a:gd name="connsiteY13" fmla="*/ 540499 h 812462"/>
                <a:gd name="connsiteX14" fmla="*/ 970799 w 1334690"/>
                <a:gd name="connsiteY14" fmla="*/ 540499 h 812462"/>
                <a:gd name="connsiteX15" fmla="*/ 1334690 w 1334690"/>
                <a:gd name="connsiteY15" fmla="*/ 244665 h 812462"/>
                <a:gd name="connsiteX16" fmla="*/ 1025396 w 1334690"/>
                <a:gd name="connsiteY16" fmla="*/ 151218 h 812462"/>
                <a:gd name="connsiteX17" fmla="*/ 1025396 w 1334690"/>
                <a:gd name="connsiteY17" fmla="*/ 151218 h 812462"/>
                <a:gd name="connsiteX18" fmla="*/ 966736 w 1334690"/>
                <a:gd name="connsiteY18" fmla="*/ 133315 h 812462"/>
                <a:gd name="connsiteX19" fmla="*/ 966736 w 1334690"/>
                <a:gd name="connsiteY19" fmla="*/ 133315 h 812462"/>
                <a:gd name="connsiteX20" fmla="*/ 965848 w 1334690"/>
                <a:gd name="connsiteY20" fmla="*/ 133315 h 812462"/>
                <a:gd name="connsiteX21" fmla="*/ 964832 w 1334690"/>
                <a:gd name="connsiteY21" fmla="*/ 132681 h 812462"/>
                <a:gd name="connsiteX22" fmla="*/ 964832 w 1334690"/>
                <a:gd name="connsiteY22" fmla="*/ 132681 h 812462"/>
                <a:gd name="connsiteX23" fmla="*/ 964832 w 1334690"/>
                <a:gd name="connsiteY23" fmla="*/ 132681 h 812462"/>
                <a:gd name="connsiteX24" fmla="*/ 964832 w 1334690"/>
                <a:gd name="connsiteY24" fmla="*/ 131792 h 812462"/>
                <a:gd name="connsiteX25" fmla="*/ 964832 w 1334690"/>
                <a:gd name="connsiteY25" fmla="*/ 130903 h 812462"/>
                <a:gd name="connsiteX26" fmla="*/ 964832 w 1334690"/>
                <a:gd name="connsiteY26" fmla="*/ 130014 h 812462"/>
                <a:gd name="connsiteX27" fmla="*/ 964832 w 1334690"/>
                <a:gd name="connsiteY27" fmla="*/ 128999 h 812462"/>
                <a:gd name="connsiteX28" fmla="*/ 964832 w 1334690"/>
                <a:gd name="connsiteY28" fmla="*/ 128364 h 812462"/>
                <a:gd name="connsiteX29" fmla="*/ 964832 w 1334690"/>
                <a:gd name="connsiteY29" fmla="*/ 128364 h 812462"/>
                <a:gd name="connsiteX30" fmla="*/ 964832 w 1334690"/>
                <a:gd name="connsiteY30" fmla="*/ 127475 h 812462"/>
                <a:gd name="connsiteX31" fmla="*/ 965467 w 1334690"/>
                <a:gd name="connsiteY31" fmla="*/ 126840 h 812462"/>
                <a:gd name="connsiteX32" fmla="*/ 965467 w 1334690"/>
                <a:gd name="connsiteY32" fmla="*/ 126840 h 812462"/>
                <a:gd name="connsiteX33" fmla="*/ 1017016 w 1334690"/>
                <a:gd name="connsiteY33" fmla="*/ 85068 h 812462"/>
                <a:gd name="connsiteX34" fmla="*/ 735908 w 1334690"/>
                <a:gd name="connsiteY34" fmla="*/ 0 h 812462"/>
                <a:gd name="connsiteX35" fmla="*/ 0 w 1334690"/>
                <a:gd name="connsiteY35" fmla="*/ 547355 h 812462"/>
                <a:gd name="connsiteX36" fmla="*/ 805106 w 1334690"/>
                <a:gd name="connsiteY36" fmla="*/ 812462 h 812462"/>
                <a:gd name="connsiteX37" fmla="*/ 1088626 w 1334690"/>
                <a:gd name="connsiteY37" fmla="*/ 582144 h 812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334690" h="812462">
                  <a:moveTo>
                    <a:pt x="971815" y="546593"/>
                  </a:moveTo>
                  <a:lnTo>
                    <a:pt x="971815" y="546593"/>
                  </a:lnTo>
                  <a:lnTo>
                    <a:pt x="970926" y="546593"/>
                  </a:lnTo>
                  <a:lnTo>
                    <a:pt x="970164" y="545831"/>
                  </a:lnTo>
                  <a:lnTo>
                    <a:pt x="970164" y="545831"/>
                  </a:lnTo>
                  <a:lnTo>
                    <a:pt x="970164" y="545831"/>
                  </a:lnTo>
                  <a:cubicBezTo>
                    <a:pt x="970139" y="545536"/>
                    <a:pt x="970139" y="545238"/>
                    <a:pt x="970164" y="544943"/>
                  </a:cubicBezTo>
                  <a:cubicBezTo>
                    <a:pt x="970114" y="544649"/>
                    <a:pt x="970114" y="544347"/>
                    <a:pt x="970164" y="544054"/>
                  </a:cubicBezTo>
                  <a:cubicBezTo>
                    <a:pt x="970101" y="543761"/>
                    <a:pt x="970101" y="543458"/>
                    <a:pt x="970164" y="543165"/>
                  </a:cubicBezTo>
                  <a:cubicBezTo>
                    <a:pt x="970101" y="542830"/>
                    <a:pt x="970101" y="542485"/>
                    <a:pt x="970164" y="542149"/>
                  </a:cubicBezTo>
                  <a:lnTo>
                    <a:pt x="970164" y="542149"/>
                  </a:lnTo>
                  <a:lnTo>
                    <a:pt x="970164" y="542149"/>
                  </a:lnTo>
                  <a:lnTo>
                    <a:pt x="970164" y="541261"/>
                  </a:lnTo>
                  <a:lnTo>
                    <a:pt x="970799" y="540499"/>
                  </a:lnTo>
                  <a:lnTo>
                    <a:pt x="970799" y="540499"/>
                  </a:lnTo>
                  <a:lnTo>
                    <a:pt x="1334690" y="244665"/>
                  </a:lnTo>
                  <a:lnTo>
                    <a:pt x="1025396" y="151218"/>
                  </a:lnTo>
                  <a:lnTo>
                    <a:pt x="1025396" y="151218"/>
                  </a:lnTo>
                  <a:lnTo>
                    <a:pt x="966736" y="133315"/>
                  </a:lnTo>
                  <a:lnTo>
                    <a:pt x="966736" y="133315"/>
                  </a:lnTo>
                  <a:cubicBezTo>
                    <a:pt x="966444" y="133385"/>
                    <a:pt x="966140" y="133385"/>
                    <a:pt x="965848" y="133315"/>
                  </a:cubicBezTo>
                  <a:lnTo>
                    <a:pt x="964832" y="132681"/>
                  </a:lnTo>
                  <a:lnTo>
                    <a:pt x="964832" y="132681"/>
                  </a:lnTo>
                  <a:lnTo>
                    <a:pt x="964832" y="132681"/>
                  </a:lnTo>
                  <a:cubicBezTo>
                    <a:pt x="964806" y="132385"/>
                    <a:pt x="964806" y="132088"/>
                    <a:pt x="964832" y="131792"/>
                  </a:cubicBezTo>
                  <a:cubicBezTo>
                    <a:pt x="964756" y="131500"/>
                    <a:pt x="964756" y="131195"/>
                    <a:pt x="964832" y="130903"/>
                  </a:cubicBezTo>
                  <a:cubicBezTo>
                    <a:pt x="964756" y="130611"/>
                    <a:pt x="964756" y="130306"/>
                    <a:pt x="964832" y="130014"/>
                  </a:cubicBezTo>
                  <a:cubicBezTo>
                    <a:pt x="964768" y="129679"/>
                    <a:pt x="964768" y="129334"/>
                    <a:pt x="964832" y="128999"/>
                  </a:cubicBezTo>
                  <a:cubicBezTo>
                    <a:pt x="964768" y="128792"/>
                    <a:pt x="964768" y="128571"/>
                    <a:pt x="964832" y="128364"/>
                  </a:cubicBezTo>
                  <a:lnTo>
                    <a:pt x="964832" y="128364"/>
                  </a:lnTo>
                  <a:cubicBezTo>
                    <a:pt x="964857" y="128068"/>
                    <a:pt x="964857" y="127771"/>
                    <a:pt x="964832" y="127475"/>
                  </a:cubicBezTo>
                  <a:lnTo>
                    <a:pt x="965467" y="126840"/>
                  </a:lnTo>
                  <a:lnTo>
                    <a:pt x="965467" y="126840"/>
                  </a:lnTo>
                  <a:lnTo>
                    <a:pt x="1017016" y="85068"/>
                  </a:lnTo>
                  <a:lnTo>
                    <a:pt x="735908" y="0"/>
                  </a:lnTo>
                  <a:lnTo>
                    <a:pt x="0" y="547355"/>
                  </a:lnTo>
                  <a:lnTo>
                    <a:pt x="805106" y="812462"/>
                  </a:lnTo>
                  <a:lnTo>
                    <a:pt x="1088626" y="5821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137B7E-CC39-4742-A4A4-E5858925324C}"/>
                </a:ext>
              </a:extLst>
            </p:cNvPr>
            <p:cNvSpPr/>
            <p:nvPr/>
          </p:nvSpPr>
          <p:spPr>
            <a:xfrm>
              <a:off x="5048638" y="343952"/>
              <a:ext cx="42661" cy="47612"/>
            </a:xfrm>
            <a:custGeom>
              <a:avLst/>
              <a:gdLst>
                <a:gd name="connsiteX0" fmla="*/ 42661 w 42661"/>
                <a:gd name="connsiteY0" fmla="*/ 47613 h 47612"/>
                <a:gd name="connsiteX1" fmla="*/ 42661 w 42661"/>
                <a:gd name="connsiteY1" fmla="*/ 0 h 47612"/>
                <a:gd name="connsiteX2" fmla="*/ 0 w 42661"/>
                <a:gd name="connsiteY2" fmla="*/ 34535 h 47612"/>
                <a:gd name="connsiteX3" fmla="*/ 42661 w 42661"/>
                <a:gd name="connsiteY3" fmla="*/ 47613 h 47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1" h="47612">
                  <a:moveTo>
                    <a:pt x="42661" y="47613"/>
                  </a:moveTo>
                  <a:lnTo>
                    <a:pt x="42661" y="0"/>
                  </a:lnTo>
                  <a:lnTo>
                    <a:pt x="0" y="34535"/>
                  </a:lnTo>
                  <a:lnTo>
                    <a:pt x="42661" y="47613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D736712-57B5-46C1-AD29-F08B2DD62863}"/>
                </a:ext>
              </a:extLst>
            </p:cNvPr>
            <p:cNvSpPr/>
            <p:nvPr/>
          </p:nvSpPr>
          <p:spPr>
            <a:xfrm>
              <a:off x="3674334" y="-1"/>
              <a:ext cx="300279" cy="102970"/>
            </a:xfrm>
            <a:custGeom>
              <a:avLst/>
              <a:gdLst>
                <a:gd name="connsiteX0" fmla="*/ 173692 w 300279"/>
                <a:gd name="connsiteY0" fmla="*/ 102970 h 102970"/>
                <a:gd name="connsiteX1" fmla="*/ 300280 w 300279"/>
                <a:gd name="connsiteY1" fmla="*/ 0 h 102970"/>
                <a:gd name="connsiteX2" fmla="*/ 61833 w 300279"/>
                <a:gd name="connsiteY2" fmla="*/ 0 h 102970"/>
                <a:gd name="connsiteX3" fmla="*/ 0 w 300279"/>
                <a:gd name="connsiteY3" fmla="*/ 50279 h 102970"/>
                <a:gd name="connsiteX4" fmla="*/ 173692 w 300279"/>
                <a:gd name="connsiteY4" fmla="*/ 102970 h 10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279" h="102970">
                  <a:moveTo>
                    <a:pt x="173692" y="102970"/>
                  </a:moveTo>
                  <a:lnTo>
                    <a:pt x="300280" y="0"/>
                  </a:lnTo>
                  <a:lnTo>
                    <a:pt x="61833" y="0"/>
                  </a:lnTo>
                  <a:lnTo>
                    <a:pt x="0" y="50279"/>
                  </a:lnTo>
                  <a:lnTo>
                    <a:pt x="173692" y="102970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DB1E902-957C-432E-A655-5212063BE441}"/>
                </a:ext>
              </a:extLst>
            </p:cNvPr>
            <p:cNvSpPr/>
            <p:nvPr/>
          </p:nvSpPr>
          <p:spPr>
            <a:xfrm>
              <a:off x="3499245" y="176864"/>
              <a:ext cx="535298" cy="515359"/>
            </a:xfrm>
            <a:custGeom>
              <a:avLst/>
              <a:gdLst>
                <a:gd name="connsiteX0" fmla="*/ 0 w 535298"/>
                <a:gd name="connsiteY0" fmla="*/ 472952 h 515359"/>
                <a:gd name="connsiteX1" fmla="*/ 140300 w 535298"/>
                <a:gd name="connsiteY1" fmla="*/ 515359 h 515359"/>
                <a:gd name="connsiteX2" fmla="*/ 535298 w 535298"/>
                <a:gd name="connsiteY2" fmla="*/ 193879 h 515359"/>
                <a:gd name="connsiteX3" fmla="*/ 535298 w 535298"/>
                <a:gd name="connsiteY3" fmla="*/ 0 h 515359"/>
                <a:gd name="connsiteX4" fmla="*/ 0 w 535298"/>
                <a:gd name="connsiteY4" fmla="*/ 435370 h 515359"/>
                <a:gd name="connsiteX5" fmla="*/ 0 w 535298"/>
                <a:gd name="connsiteY5" fmla="*/ 472952 h 515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5298" h="515359">
                  <a:moveTo>
                    <a:pt x="0" y="472952"/>
                  </a:moveTo>
                  <a:lnTo>
                    <a:pt x="140300" y="515359"/>
                  </a:lnTo>
                  <a:lnTo>
                    <a:pt x="535298" y="193879"/>
                  </a:lnTo>
                  <a:lnTo>
                    <a:pt x="535298" y="0"/>
                  </a:lnTo>
                  <a:lnTo>
                    <a:pt x="0" y="435370"/>
                  </a:lnTo>
                  <a:lnTo>
                    <a:pt x="0" y="47295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0D9BE6D-3DA9-4C7F-8501-580B7155DA8F}"/>
                </a:ext>
              </a:extLst>
            </p:cNvPr>
            <p:cNvSpPr/>
            <p:nvPr/>
          </p:nvSpPr>
          <p:spPr>
            <a:xfrm>
              <a:off x="2244925" y="237935"/>
              <a:ext cx="1243399" cy="408579"/>
            </a:xfrm>
            <a:custGeom>
              <a:avLst/>
              <a:gdLst>
                <a:gd name="connsiteX0" fmla="*/ 1243400 w 1243399"/>
                <a:gd name="connsiteY0" fmla="*/ 375696 h 408579"/>
                <a:gd name="connsiteX1" fmla="*/ 0 w 1243399"/>
                <a:gd name="connsiteY1" fmla="*/ 0 h 408579"/>
                <a:gd name="connsiteX2" fmla="*/ 0 w 1243399"/>
                <a:gd name="connsiteY2" fmla="*/ 32504 h 408579"/>
                <a:gd name="connsiteX3" fmla="*/ 1243400 w 1243399"/>
                <a:gd name="connsiteY3" fmla="*/ 408580 h 408579"/>
                <a:gd name="connsiteX4" fmla="*/ 1243400 w 1243399"/>
                <a:gd name="connsiteY4" fmla="*/ 375696 h 40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399" h="408579">
                  <a:moveTo>
                    <a:pt x="1243400" y="375696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3400" y="408580"/>
                  </a:lnTo>
                  <a:lnTo>
                    <a:pt x="1243400" y="3756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5E84ABF-BA9F-42BF-AC32-440FFAA3AE76}"/>
                </a:ext>
              </a:extLst>
            </p:cNvPr>
            <p:cNvSpPr/>
            <p:nvPr/>
          </p:nvSpPr>
          <p:spPr>
            <a:xfrm>
              <a:off x="2250131" y="-1"/>
              <a:ext cx="1779332" cy="604490"/>
            </a:xfrm>
            <a:custGeom>
              <a:avLst/>
              <a:gdLst>
                <a:gd name="connsiteX0" fmla="*/ 1242384 w 1779332"/>
                <a:gd name="connsiteY0" fmla="*/ 604490 h 604490"/>
                <a:gd name="connsiteX1" fmla="*/ 1779333 w 1779332"/>
                <a:gd name="connsiteY1" fmla="*/ 167850 h 604490"/>
                <a:gd name="connsiteX2" fmla="*/ 1597007 w 1779332"/>
                <a:gd name="connsiteY2" fmla="*/ 113128 h 604490"/>
                <a:gd name="connsiteX3" fmla="*/ 1597007 w 1779332"/>
                <a:gd name="connsiteY3" fmla="*/ 113128 h 604490"/>
                <a:gd name="connsiteX4" fmla="*/ 1411887 w 1779332"/>
                <a:gd name="connsiteY4" fmla="*/ 57008 h 604490"/>
                <a:gd name="connsiteX5" fmla="*/ 1411887 w 1779332"/>
                <a:gd name="connsiteY5" fmla="*/ 57008 h 604490"/>
                <a:gd name="connsiteX6" fmla="*/ 1410998 w 1779332"/>
                <a:gd name="connsiteY6" fmla="*/ 57008 h 604490"/>
                <a:gd name="connsiteX7" fmla="*/ 1409982 w 1779332"/>
                <a:gd name="connsiteY7" fmla="*/ 56246 h 604490"/>
                <a:gd name="connsiteX8" fmla="*/ 1409982 w 1779332"/>
                <a:gd name="connsiteY8" fmla="*/ 56246 h 604490"/>
                <a:gd name="connsiteX9" fmla="*/ 1409982 w 1779332"/>
                <a:gd name="connsiteY9" fmla="*/ 56246 h 604490"/>
                <a:gd name="connsiteX10" fmla="*/ 1409982 w 1779332"/>
                <a:gd name="connsiteY10" fmla="*/ 55358 h 604490"/>
                <a:gd name="connsiteX11" fmla="*/ 1409982 w 1779332"/>
                <a:gd name="connsiteY11" fmla="*/ 54469 h 604490"/>
                <a:gd name="connsiteX12" fmla="*/ 1409982 w 1779332"/>
                <a:gd name="connsiteY12" fmla="*/ 53580 h 604490"/>
                <a:gd name="connsiteX13" fmla="*/ 1409982 w 1779332"/>
                <a:gd name="connsiteY13" fmla="*/ 52564 h 604490"/>
                <a:gd name="connsiteX14" fmla="*/ 1409982 w 1779332"/>
                <a:gd name="connsiteY14" fmla="*/ 50787 h 604490"/>
                <a:gd name="connsiteX15" fmla="*/ 1409982 w 1779332"/>
                <a:gd name="connsiteY15" fmla="*/ 50787 h 604490"/>
                <a:gd name="connsiteX16" fmla="*/ 1409982 w 1779332"/>
                <a:gd name="connsiteY16" fmla="*/ 49898 h 604490"/>
                <a:gd name="connsiteX17" fmla="*/ 1410617 w 1779332"/>
                <a:gd name="connsiteY17" fmla="*/ 49136 h 604490"/>
                <a:gd name="connsiteX18" fmla="*/ 1410617 w 1779332"/>
                <a:gd name="connsiteY18" fmla="*/ 49136 h 604490"/>
                <a:gd name="connsiteX19" fmla="*/ 1470038 w 1779332"/>
                <a:gd name="connsiteY19" fmla="*/ 0 h 604490"/>
                <a:gd name="connsiteX20" fmla="*/ 281616 w 1779332"/>
                <a:gd name="connsiteY20" fmla="*/ 0 h 604490"/>
                <a:gd name="connsiteX21" fmla="*/ 0 w 1779332"/>
                <a:gd name="connsiteY21" fmla="*/ 229176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79332" h="604490">
                  <a:moveTo>
                    <a:pt x="1242384" y="604490"/>
                  </a:moveTo>
                  <a:lnTo>
                    <a:pt x="1779333" y="167850"/>
                  </a:lnTo>
                  <a:lnTo>
                    <a:pt x="1597007" y="113128"/>
                  </a:lnTo>
                  <a:lnTo>
                    <a:pt x="1597007" y="113128"/>
                  </a:lnTo>
                  <a:lnTo>
                    <a:pt x="1411887" y="57008"/>
                  </a:lnTo>
                  <a:lnTo>
                    <a:pt x="1411887" y="57008"/>
                  </a:lnTo>
                  <a:lnTo>
                    <a:pt x="1410998" y="57008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5358"/>
                  </a:lnTo>
                  <a:cubicBezTo>
                    <a:pt x="1409932" y="55064"/>
                    <a:pt x="1409932" y="54763"/>
                    <a:pt x="1409982" y="54469"/>
                  </a:cubicBezTo>
                  <a:cubicBezTo>
                    <a:pt x="1409919" y="54176"/>
                    <a:pt x="1409919" y="53873"/>
                    <a:pt x="1409982" y="53580"/>
                  </a:cubicBezTo>
                  <a:cubicBezTo>
                    <a:pt x="1409906" y="53245"/>
                    <a:pt x="1409906" y="52899"/>
                    <a:pt x="1409982" y="52564"/>
                  </a:cubicBezTo>
                  <a:lnTo>
                    <a:pt x="1409982" y="50787"/>
                  </a:lnTo>
                  <a:lnTo>
                    <a:pt x="1409982" y="50787"/>
                  </a:lnTo>
                  <a:lnTo>
                    <a:pt x="1409982" y="49898"/>
                  </a:lnTo>
                  <a:lnTo>
                    <a:pt x="1410617" y="49136"/>
                  </a:lnTo>
                  <a:lnTo>
                    <a:pt x="1410617" y="49136"/>
                  </a:lnTo>
                  <a:lnTo>
                    <a:pt x="1470038" y="0"/>
                  </a:lnTo>
                  <a:lnTo>
                    <a:pt x="281616" y="0"/>
                  </a:lnTo>
                  <a:lnTo>
                    <a:pt x="0" y="22917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55044" y="4010507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59030" y="3987526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65760" y="3814469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0418" y="3894078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1A91F2B-815B-4BE9-B9DC-E243F1A615B9}"/>
                </a:ext>
              </a:extLst>
            </p:cNvPr>
            <p:cNvSpPr/>
            <p:nvPr/>
          </p:nvSpPr>
          <p:spPr>
            <a:xfrm>
              <a:off x="4133197" y="1989064"/>
              <a:ext cx="154393" cy="215082"/>
            </a:xfrm>
            <a:custGeom>
              <a:avLst/>
              <a:gdLst>
                <a:gd name="connsiteX0" fmla="*/ 141697 w 154393"/>
                <a:gd name="connsiteY0" fmla="*/ 102589 h 215082"/>
                <a:gd name="connsiteX1" fmla="*/ 134714 w 154393"/>
                <a:gd name="connsiteY1" fmla="*/ 100558 h 215082"/>
                <a:gd name="connsiteX2" fmla="*/ 131095 w 154393"/>
                <a:gd name="connsiteY2" fmla="*/ 94984 h 215082"/>
                <a:gd name="connsiteX3" fmla="*/ 131285 w 154393"/>
                <a:gd name="connsiteY3" fmla="*/ 94336 h 215082"/>
                <a:gd name="connsiteX4" fmla="*/ 138142 w 154393"/>
                <a:gd name="connsiteY4" fmla="*/ 91162 h 215082"/>
                <a:gd name="connsiteX5" fmla="*/ 141062 w 154393"/>
                <a:gd name="connsiteY5" fmla="*/ 92051 h 215082"/>
                <a:gd name="connsiteX6" fmla="*/ 154393 w 154393"/>
                <a:gd name="connsiteY6" fmla="*/ 81259 h 215082"/>
                <a:gd name="connsiteX7" fmla="*/ 154393 w 154393"/>
                <a:gd name="connsiteY7" fmla="*/ 80624 h 215082"/>
                <a:gd name="connsiteX8" fmla="*/ 153759 w 154393"/>
                <a:gd name="connsiteY8" fmla="*/ 79735 h 215082"/>
                <a:gd name="connsiteX9" fmla="*/ 153759 w 154393"/>
                <a:gd name="connsiteY9" fmla="*/ 78720 h 215082"/>
                <a:gd name="connsiteX10" fmla="*/ 153759 w 154393"/>
                <a:gd name="connsiteY10" fmla="*/ 77958 h 215082"/>
                <a:gd name="connsiteX11" fmla="*/ 153759 w 154393"/>
                <a:gd name="connsiteY11" fmla="*/ 0 h 215082"/>
                <a:gd name="connsiteX12" fmla="*/ 0 w 154393"/>
                <a:gd name="connsiteY12" fmla="*/ 124682 h 215082"/>
                <a:gd name="connsiteX13" fmla="*/ 0 w 154393"/>
                <a:gd name="connsiteY13" fmla="*/ 215082 h 215082"/>
                <a:gd name="connsiteX14" fmla="*/ 132936 w 154393"/>
                <a:gd name="connsiteY14" fmla="*/ 106779 h 215082"/>
                <a:gd name="connsiteX15" fmla="*/ 133698 w 154393"/>
                <a:gd name="connsiteY15" fmla="*/ 106779 h 215082"/>
                <a:gd name="connsiteX16" fmla="*/ 134586 w 154393"/>
                <a:gd name="connsiteY16" fmla="*/ 106779 h 215082"/>
                <a:gd name="connsiteX17" fmla="*/ 135856 w 154393"/>
                <a:gd name="connsiteY17" fmla="*/ 106779 h 215082"/>
                <a:gd name="connsiteX18" fmla="*/ 136618 w 154393"/>
                <a:gd name="connsiteY18" fmla="*/ 106779 h 215082"/>
                <a:gd name="connsiteX19" fmla="*/ 138014 w 154393"/>
                <a:gd name="connsiteY19" fmla="*/ 106779 h 215082"/>
                <a:gd name="connsiteX20" fmla="*/ 138650 w 154393"/>
                <a:gd name="connsiteY20" fmla="*/ 106779 h 215082"/>
                <a:gd name="connsiteX21" fmla="*/ 139284 w 154393"/>
                <a:gd name="connsiteY21" fmla="*/ 106779 h 21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393" h="215082">
                  <a:moveTo>
                    <a:pt x="141697" y="102589"/>
                  </a:moveTo>
                  <a:lnTo>
                    <a:pt x="134714" y="100558"/>
                  </a:lnTo>
                  <a:cubicBezTo>
                    <a:pt x="132174" y="100012"/>
                    <a:pt x="130561" y="97523"/>
                    <a:pt x="131095" y="94984"/>
                  </a:cubicBezTo>
                  <a:cubicBezTo>
                    <a:pt x="131146" y="94768"/>
                    <a:pt x="131209" y="94552"/>
                    <a:pt x="131285" y="94336"/>
                  </a:cubicBezTo>
                  <a:cubicBezTo>
                    <a:pt x="132441" y="91708"/>
                    <a:pt x="135386" y="90337"/>
                    <a:pt x="138142" y="91162"/>
                  </a:cubicBezTo>
                  <a:lnTo>
                    <a:pt x="141062" y="92051"/>
                  </a:lnTo>
                  <a:lnTo>
                    <a:pt x="154393" y="81259"/>
                  </a:lnTo>
                  <a:cubicBezTo>
                    <a:pt x="154355" y="81043"/>
                    <a:pt x="154355" y="80840"/>
                    <a:pt x="154393" y="80624"/>
                  </a:cubicBezTo>
                  <a:cubicBezTo>
                    <a:pt x="154114" y="80383"/>
                    <a:pt x="153898" y="80078"/>
                    <a:pt x="153759" y="79735"/>
                  </a:cubicBezTo>
                  <a:cubicBezTo>
                    <a:pt x="153759" y="79735"/>
                    <a:pt x="153759" y="79100"/>
                    <a:pt x="153759" y="78720"/>
                  </a:cubicBezTo>
                  <a:cubicBezTo>
                    <a:pt x="153759" y="78339"/>
                    <a:pt x="153759" y="78720"/>
                    <a:pt x="153759" y="77958"/>
                  </a:cubicBezTo>
                  <a:lnTo>
                    <a:pt x="153759" y="0"/>
                  </a:lnTo>
                  <a:lnTo>
                    <a:pt x="0" y="124682"/>
                  </a:lnTo>
                  <a:lnTo>
                    <a:pt x="0" y="215082"/>
                  </a:lnTo>
                  <a:lnTo>
                    <a:pt x="132936" y="106779"/>
                  </a:lnTo>
                  <a:lnTo>
                    <a:pt x="133698" y="106779"/>
                  </a:lnTo>
                  <a:lnTo>
                    <a:pt x="134586" y="106779"/>
                  </a:lnTo>
                  <a:lnTo>
                    <a:pt x="135856" y="106779"/>
                  </a:lnTo>
                  <a:lnTo>
                    <a:pt x="136618" y="106779"/>
                  </a:lnTo>
                  <a:lnTo>
                    <a:pt x="138014" y="106779"/>
                  </a:lnTo>
                  <a:lnTo>
                    <a:pt x="138650" y="106779"/>
                  </a:lnTo>
                  <a:lnTo>
                    <a:pt x="139284" y="106779"/>
                  </a:lnTo>
                  <a:close/>
                </a:path>
              </a:pathLst>
            </a:custGeom>
            <a:solidFill>
              <a:srgbClr val="FBDFC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568247A-1C2D-4319-B8F5-B1B3FB76FC06}"/>
                </a:ext>
              </a:extLst>
            </p:cNvPr>
            <p:cNvSpPr/>
            <p:nvPr/>
          </p:nvSpPr>
          <p:spPr>
            <a:xfrm>
              <a:off x="4132435" y="1934976"/>
              <a:ext cx="148679" cy="165565"/>
            </a:xfrm>
            <a:custGeom>
              <a:avLst/>
              <a:gdLst>
                <a:gd name="connsiteX0" fmla="*/ 0 w 148679"/>
                <a:gd name="connsiteY0" fmla="*/ 165565 h 165565"/>
                <a:gd name="connsiteX1" fmla="*/ 148680 w 148679"/>
                <a:gd name="connsiteY1" fmla="*/ 45073 h 165565"/>
                <a:gd name="connsiteX2" fmla="*/ 0 w 148679"/>
                <a:gd name="connsiteY2" fmla="*/ 0 h 165565"/>
                <a:gd name="connsiteX3" fmla="*/ 0 w 148679"/>
                <a:gd name="connsiteY3" fmla="*/ 165565 h 16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679" h="165565">
                  <a:moveTo>
                    <a:pt x="0" y="165565"/>
                  </a:moveTo>
                  <a:lnTo>
                    <a:pt x="148680" y="45073"/>
                  </a:lnTo>
                  <a:lnTo>
                    <a:pt x="0" y="0"/>
                  </a:lnTo>
                  <a:lnTo>
                    <a:pt x="0" y="16556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64536" y="2370092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75021" y="2101049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1F37F5D-B020-49BD-AD1E-CCDA22054BAE}"/>
                </a:ext>
              </a:extLst>
            </p:cNvPr>
            <p:cNvSpPr/>
            <p:nvPr/>
          </p:nvSpPr>
          <p:spPr>
            <a:xfrm>
              <a:off x="4275528" y="1884189"/>
              <a:ext cx="1826184" cy="675972"/>
            </a:xfrm>
            <a:custGeom>
              <a:avLst/>
              <a:gdLst>
                <a:gd name="connsiteX0" fmla="*/ 1826185 w 1826184"/>
                <a:gd name="connsiteY0" fmla="*/ 477396 h 675972"/>
                <a:gd name="connsiteX1" fmla="*/ 248731 w 1826184"/>
                <a:gd name="connsiteY1" fmla="*/ 0 h 675972"/>
                <a:gd name="connsiteX2" fmla="*/ 20188 w 1826184"/>
                <a:gd name="connsiteY2" fmla="*/ 186515 h 675972"/>
                <a:gd name="connsiteX3" fmla="*/ 20188 w 1826184"/>
                <a:gd name="connsiteY3" fmla="*/ 186515 h 675972"/>
                <a:gd name="connsiteX4" fmla="*/ 18664 w 1826184"/>
                <a:gd name="connsiteY4" fmla="*/ 187403 h 675972"/>
                <a:gd name="connsiteX5" fmla="*/ 16887 w 1826184"/>
                <a:gd name="connsiteY5" fmla="*/ 187403 h 675972"/>
                <a:gd name="connsiteX6" fmla="*/ 14728 w 1826184"/>
                <a:gd name="connsiteY6" fmla="*/ 187403 h 675972"/>
                <a:gd name="connsiteX7" fmla="*/ 14728 w 1826184"/>
                <a:gd name="connsiteY7" fmla="*/ 187403 h 675972"/>
                <a:gd name="connsiteX8" fmla="*/ 13332 w 1826184"/>
                <a:gd name="connsiteY8" fmla="*/ 186515 h 675972"/>
                <a:gd name="connsiteX9" fmla="*/ 13332 w 1826184"/>
                <a:gd name="connsiteY9" fmla="*/ 186515 h 675972"/>
                <a:gd name="connsiteX10" fmla="*/ 0 w 1826184"/>
                <a:gd name="connsiteY10" fmla="*/ 197307 h 675972"/>
                <a:gd name="connsiteX11" fmla="*/ 1583294 w 1826184"/>
                <a:gd name="connsiteY11" fmla="*/ 675973 h 67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26184" h="675972">
                  <a:moveTo>
                    <a:pt x="1826185" y="477396"/>
                  </a:moveTo>
                  <a:lnTo>
                    <a:pt x="248731" y="0"/>
                  </a:lnTo>
                  <a:lnTo>
                    <a:pt x="20188" y="186515"/>
                  </a:lnTo>
                  <a:lnTo>
                    <a:pt x="20188" y="186515"/>
                  </a:lnTo>
                  <a:cubicBezTo>
                    <a:pt x="19731" y="186883"/>
                    <a:pt x="19210" y="187188"/>
                    <a:pt x="18664" y="187403"/>
                  </a:cubicBezTo>
                  <a:lnTo>
                    <a:pt x="16887" y="187403"/>
                  </a:lnTo>
                  <a:cubicBezTo>
                    <a:pt x="16176" y="187530"/>
                    <a:pt x="15439" y="187530"/>
                    <a:pt x="14728" y="187403"/>
                  </a:cubicBezTo>
                  <a:lnTo>
                    <a:pt x="14728" y="187403"/>
                  </a:lnTo>
                  <a:cubicBezTo>
                    <a:pt x="14220" y="187188"/>
                    <a:pt x="13751" y="186883"/>
                    <a:pt x="13332" y="186515"/>
                  </a:cubicBezTo>
                  <a:lnTo>
                    <a:pt x="13332" y="186515"/>
                  </a:lnTo>
                  <a:lnTo>
                    <a:pt x="0" y="197307"/>
                  </a:lnTo>
                  <a:lnTo>
                    <a:pt x="1583294" y="67597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7E5A53-ACBB-42C2-A9C5-5277FF5420EF}"/>
                </a:ext>
              </a:extLst>
            </p:cNvPr>
            <p:cNvSpPr/>
            <p:nvPr/>
          </p:nvSpPr>
          <p:spPr>
            <a:xfrm>
              <a:off x="3879007" y="1791504"/>
              <a:ext cx="242636" cy="805732"/>
            </a:xfrm>
            <a:custGeom>
              <a:avLst/>
              <a:gdLst>
                <a:gd name="connsiteX0" fmla="*/ 242636 w 242636"/>
                <a:gd name="connsiteY0" fmla="*/ 136616 h 805732"/>
                <a:gd name="connsiteX1" fmla="*/ 242636 w 242636"/>
                <a:gd name="connsiteY1" fmla="*/ 0 h 805732"/>
                <a:gd name="connsiteX2" fmla="*/ 0 w 242636"/>
                <a:gd name="connsiteY2" fmla="*/ 197434 h 805732"/>
                <a:gd name="connsiteX3" fmla="*/ 0 w 242636"/>
                <a:gd name="connsiteY3" fmla="*/ 805733 h 805732"/>
                <a:gd name="connsiteX4" fmla="*/ 242636 w 242636"/>
                <a:gd name="connsiteY4" fmla="*/ 608172 h 805732"/>
                <a:gd name="connsiteX5" fmla="*/ 242636 w 242636"/>
                <a:gd name="connsiteY5" fmla="*/ 423689 h 805732"/>
                <a:gd name="connsiteX6" fmla="*/ 242636 w 242636"/>
                <a:gd name="connsiteY6" fmla="*/ 320084 h 805732"/>
                <a:gd name="connsiteX7" fmla="*/ 242636 w 242636"/>
                <a:gd name="connsiteY7" fmla="*/ 136616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36" h="805732">
                  <a:moveTo>
                    <a:pt x="242636" y="136616"/>
                  </a:moveTo>
                  <a:lnTo>
                    <a:pt x="242636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2636" y="608172"/>
                  </a:lnTo>
                  <a:lnTo>
                    <a:pt x="242636" y="423689"/>
                  </a:lnTo>
                  <a:lnTo>
                    <a:pt x="242636" y="320084"/>
                  </a:lnTo>
                  <a:lnTo>
                    <a:pt x="242636" y="13661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9C9D8C-C212-4896-81A4-1BA270F20C33}"/>
                </a:ext>
              </a:extLst>
            </p:cNvPr>
            <p:cNvSpPr/>
            <p:nvPr/>
          </p:nvSpPr>
          <p:spPr>
            <a:xfrm>
              <a:off x="617192" y="1007863"/>
              <a:ext cx="3251022" cy="1593563"/>
            </a:xfrm>
            <a:custGeom>
              <a:avLst/>
              <a:gdLst>
                <a:gd name="connsiteX0" fmla="*/ 0 w 3251022"/>
                <a:gd name="connsiteY0" fmla="*/ 610585 h 1593563"/>
                <a:gd name="connsiteX1" fmla="*/ 3251022 w 3251022"/>
                <a:gd name="connsiteY1" fmla="*/ 1593563 h 1593563"/>
                <a:gd name="connsiteX2" fmla="*/ 3251022 w 3251022"/>
                <a:gd name="connsiteY2" fmla="*/ 982471 h 1593563"/>
                <a:gd name="connsiteX3" fmla="*/ 0 w 3251022"/>
                <a:gd name="connsiteY3" fmla="*/ 0 h 1593563"/>
                <a:gd name="connsiteX4" fmla="*/ 0 w 3251022"/>
                <a:gd name="connsiteY4" fmla="*/ 610585 h 159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51022" h="1593563">
                  <a:moveTo>
                    <a:pt x="0" y="610585"/>
                  </a:moveTo>
                  <a:lnTo>
                    <a:pt x="3251022" y="1593563"/>
                  </a:lnTo>
                  <a:lnTo>
                    <a:pt x="3251022" y="982471"/>
                  </a:lnTo>
                  <a:lnTo>
                    <a:pt x="0" y="0"/>
                  </a:lnTo>
                  <a:lnTo>
                    <a:pt x="0" y="610585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824080C-3ECC-4E41-BB3C-8332116D2123}"/>
                </a:ext>
              </a:extLst>
            </p:cNvPr>
            <p:cNvSpPr/>
            <p:nvPr/>
          </p:nvSpPr>
          <p:spPr>
            <a:xfrm>
              <a:off x="622398" y="784147"/>
              <a:ext cx="3494166" cy="1197045"/>
            </a:xfrm>
            <a:custGeom>
              <a:avLst/>
              <a:gdLst>
                <a:gd name="connsiteX0" fmla="*/ 3494166 w 3494166"/>
                <a:gd name="connsiteY0" fmla="*/ 998342 h 1197045"/>
                <a:gd name="connsiteX1" fmla="*/ 2002289 w 3494166"/>
                <a:gd name="connsiteY1" fmla="*/ 537452 h 1197045"/>
                <a:gd name="connsiteX2" fmla="*/ 2001781 w 3494166"/>
                <a:gd name="connsiteY2" fmla="*/ 537198 h 1197045"/>
                <a:gd name="connsiteX3" fmla="*/ 2001654 w 3494166"/>
                <a:gd name="connsiteY3" fmla="*/ 537198 h 1197045"/>
                <a:gd name="connsiteX4" fmla="*/ 2001654 w 3494166"/>
                <a:gd name="connsiteY4" fmla="*/ 537198 h 1197045"/>
                <a:gd name="connsiteX5" fmla="*/ 2001654 w 3494166"/>
                <a:gd name="connsiteY5" fmla="*/ 537198 h 1197045"/>
                <a:gd name="connsiteX6" fmla="*/ 263840 w 3494166"/>
                <a:gd name="connsiteY6" fmla="*/ 0 h 1197045"/>
                <a:gd name="connsiteX7" fmla="*/ 0 w 3494166"/>
                <a:gd name="connsiteY7" fmla="*/ 214955 h 1197045"/>
                <a:gd name="connsiteX8" fmla="*/ 3250006 w 3494166"/>
                <a:gd name="connsiteY8" fmla="*/ 1197045 h 1197045"/>
                <a:gd name="connsiteX9" fmla="*/ 3494166 w 3494166"/>
                <a:gd name="connsiteY9" fmla="*/ 998342 h 1197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94166" h="1197045">
                  <a:moveTo>
                    <a:pt x="3494166" y="998342"/>
                  </a:moveTo>
                  <a:lnTo>
                    <a:pt x="2002289" y="537452"/>
                  </a:lnTo>
                  <a:lnTo>
                    <a:pt x="2001781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63840" y="0"/>
                  </a:lnTo>
                  <a:lnTo>
                    <a:pt x="0" y="214955"/>
                  </a:lnTo>
                  <a:lnTo>
                    <a:pt x="3250006" y="1197045"/>
                  </a:lnTo>
                  <a:lnTo>
                    <a:pt x="3494166" y="998342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54355" y="2997310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1519" y="3833261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3556" y="3150178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35469" y="4506567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35722" y="4184705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35968" y="2997310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35797" y="3363991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07841" y="3614242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2451" y="3725466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0123" y="2915797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08680" y="3168207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55379" y="3046700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0463" y="3252767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25035" y="2716078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2024" y="3968480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3024" y="4215939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08452" y="4794528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34579" y="4572590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39912" y="4435084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F78A74-5DC9-43F2-8D75-381C43AC9512}"/>
                </a:ext>
              </a:extLst>
            </p:cNvPr>
            <p:cNvSpPr/>
            <p:nvPr/>
          </p:nvSpPr>
          <p:spPr>
            <a:xfrm>
              <a:off x="7602858" y="945903"/>
              <a:ext cx="145378" cy="208479"/>
            </a:xfrm>
            <a:custGeom>
              <a:avLst/>
              <a:gdLst>
                <a:gd name="connsiteX0" fmla="*/ 0 w 145378"/>
                <a:gd name="connsiteY0" fmla="*/ 208480 h 208479"/>
                <a:gd name="connsiteX1" fmla="*/ 145379 w 145378"/>
                <a:gd name="connsiteY1" fmla="*/ 90401 h 208479"/>
                <a:gd name="connsiteX2" fmla="*/ 145379 w 145378"/>
                <a:gd name="connsiteY2" fmla="*/ 0 h 208479"/>
                <a:gd name="connsiteX3" fmla="*/ 0 w 145378"/>
                <a:gd name="connsiteY3" fmla="*/ 118079 h 208479"/>
                <a:gd name="connsiteX4" fmla="*/ 0 w 145378"/>
                <a:gd name="connsiteY4" fmla="*/ 208480 h 20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378" h="208479">
                  <a:moveTo>
                    <a:pt x="0" y="208480"/>
                  </a:moveTo>
                  <a:lnTo>
                    <a:pt x="145379" y="90401"/>
                  </a:lnTo>
                  <a:lnTo>
                    <a:pt x="145379" y="0"/>
                  </a:lnTo>
                  <a:lnTo>
                    <a:pt x="0" y="118079"/>
                  </a:lnTo>
                  <a:lnTo>
                    <a:pt x="0" y="20848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8F3AF70-F18B-4E50-B3E6-CB1FA59B1D9F}"/>
                </a:ext>
              </a:extLst>
            </p:cNvPr>
            <p:cNvSpPr/>
            <p:nvPr/>
          </p:nvSpPr>
          <p:spPr>
            <a:xfrm>
              <a:off x="6390311" y="702126"/>
              <a:ext cx="1201754" cy="456446"/>
            </a:xfrm>
            <a:custGeom>
              <a:avLst/>
              <a:gdLst>
                <a:gd name="connsiteX0" fmla="*/ 0 w 1201754"/>
                <a:gd name="connsiteY0" fmla="*/ 93194 h 456446"/>
                <a:gd name="connsiteX1" fmla="*/ 1201755 w 1201754"/>
                <a:gd name="connsiteY1" fmla="*/ 456447 h 456446"/>
                <a:gd name="connsiteX2" fmla="*/ 1201755 w 1201754"/>
                <a:gd name="connsiteY2" fmla="*/ 363126 h 456446"/>
                <a:gd name="connsiteX3" fmla="*/ 0 w 1201754"/>
                <a:gd name="connsiteY3" fmla="*/ 0 h 456446"/>
                <a:gd name="connsiteX4" fmla="*/ 0 w 1201754"/>
                <a:gd name="connsiteY4" fmla="*/ 93194 h 45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1754" h="456446">
                  <a:moveTo>
                    <a:pt x="0" y="93194"/>
                  </a:moveTo>
                  <a:lnTo>
                    <a:pt x="1201755" y="456447"/>
                  </a:lnTo>
                  <a:lnTo>
                    <a:pt x="1201755" y="363126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A0DFA79-1168-4ADA-A8A2-D2D189F27B69}"/>
                </a:ext>
              </a:extLst>
            </p:cNvPr>
            <p:cNvSpPr/>
            <p:nvPr/>
          </p:nvSpPr>
          <p:spPr>
            <a:xfrm>
              <a:off x="6395390" y="574017"/>
              <a:ext cx="1347767" cy="482220"/>
            </a:xfrm>
            <a:custGeom>
              <a:avLst/>
              <a:gdLst>
                <a:gd name="connsiteX0" fmla="*/ 1347768 w 1347767"/>
                <a:gd name="connsiteY0" fmla="*/ 362872 h 482220"/>
                <a:gd name="connsiteX1" fmla="*/ 146521 w 1347767"/>
                <a:gd name="connsiteY1" fmla="*/ 0 h 482220"/>
                <a:gd name="connsiteX2" fmla="*/ 0 w 1347767"/>
                <a:gd name="connsiteY2" fmla="*/ 119349 h 482220"/>
                <a:gd name="connsiteX3" fmla="*/ 1200739 w 1347767"/>
                <a:gd name="connsiteY3" fmla="*/ 482221 h 482220"/>
                <a:gd name="connsiteX4" fmla="*/ 1347768 w 1347767"/>
                <a:gd name="connsiteY4" fmla="*/ 362872 h 48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7767" h="482220">
                  <a:moveTo>
                    <a:pt x="1347768" y="362872"/>
                  </a:moveTo>
                  <a:lnTo>
                    <a:pt x="146521" y="0"/>
                  </a:lnTo>
                  <a:lnTo>
                    <a:pt x="0" y="119349"/>
                  </a:lnTo>
                  <a:lnTo>
                    <a:pt x="1200739" y="482221"/>
                  </a:lnTo>
                  <a:lnTo>
                    <a:pt x="1347768" y="362872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0293D-8146-4853-AEA8-7C4EEE5CE287}"/>
                </a:ext>
              </a:extLst>
            </p:cNvPr>
            <p:cNvSpPr/>
            <p:nvPr/>
          </p:nvSpPr>
          <p:spPr>
            <a:xfrm>
              <a:off x="12043827" y="1235769"/>
              <a:ext cx="142077" cy="136235"/>
            </a:xfrm>
            <a:custGeom>
              <a:avLst/>
              <a:gdLst>
                <a:gd name="connsiteX0" fmla="*/ 0 w 142077"/>
                <a:gd name="connsiteY0" fmla="*/ 93194 h 136235"/>
                <a:gd name="connsiteX1" fmla="*/ 142078 w 142077"/>
                <a:gd name="connsiteY1" fmla="*/ 136236 h 136235"/>
                <a:gd name="connsiteX2" fmla="*/ 142078 w 142077"/>
                <a:gd name="connsiteY2" fmla="*/ 42915 h 136235"/>
                <a:gd name="connsiteX3" fmla="*/ 0 w 142077"/>
                <a:gd name="connsiteY3" fmla="*/ 0 h 136235"/>
                <a:gd name="connsiteX4" fmla="*/ 0 w 142077"/>
                <a:gd name="connsiteY4" fmla="*/ 93194 h 13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77" h="136235">
                  <a:moveTo>
                    <a:pt x="0" y="93194"/>
                  </a:moveTo>
                  <a:lnTo>
                    <a:pt x="142078" y="136236"/>
                  </a:lnTo>
                  <a:lnTo>
                    <a:pt x="142078" y="4291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6BC126D-98E6-4AD7-842B-1B07FF24A390}"/>
                </a:ext>
              </a:extLst>
            </p:cNvPr>
            <p:cNvSpPr/>
            <p:nvPr/>
          </p:nvSpPr>
          <p:spPr>
            <a:xfrm>
              <a:off x="12048905" y="1155018"/>
              <a:ext cx="136999" cy="113381"/>
            </a:xfrm>
            <a:custGeom>
              <a:avLst/>
              <a:gdLst>
                <a:gd name="connsiteX0" fmla="*/ 0 w 136999"/>
                <a:gd name="connsiteY0" fmla="*/ 71990 h 113381"/>
                <a:gd name="connsiteX1" fmla="*/ 136999 w 136999"/>
                <a:gd name="connsiteY1" fmla="*/ 113382 h 113381"/>
                <a:gd name="connsiteX2" fmla="*/ 136999 w 136999"/>
                <a:gd name="connsiteY2" fmla="*/ 14728 h 113381"/>
                <a:gd name="connsiteX3" fmla="*/ 88370 w 136999"/>
                <a:gd name="connsiteY3" fmla="*/ 0 h 113381"/>
                <a:gd name="connsiteX4" fmla="*/ 0 w 136999"/>
                <a:gd name="connsiteY4" fmla="*/ 71990 h 113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6999" h="113381">
                  <a:moveTo>
                    <a:pt x="0" y="71990"/>
                  </a:moveTo>
                  <a:lnTo>
                    <a:pt x="136999" y="113382"/>
                  </a:lnTo>
                  <a:lnTo>
                    <a:pt x="136999" y="14728"/>
                  </a:lnTo>
                  <a:lnTo>
                    <a:pt x="88370" y="0"/>
                  </a:lnTo>
                  <a:lnTo>
                    <a:pt x="0" y="719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C3A4C7E-5E2A-4A4D-97C5-F1EC6CB8E2BB}"/>
                </a:ext>
              </a:extLst>
            </p:cNvPr>
            <p:cNvSpPr/>
            <p:nvPr/>
          </p:nvSpPr>
          <p:spPr>
            <a:xfrm>
              <a:off x="11324298" y="-1"/>
              <a:ext cx="861606" cy="261806"/>
            </a:xfrm>
            <a:custGeom>
              <a:avLst/>
              <a:gdLst>
                <a:gd name="connsiteX0" fmla="*/ 0 w 861606"/>
                <a:gd name="connsiteY0" fmla="*/ 0 h 261806"/>
                <a:gd name="connsiteX1" fmla="*/ 0 w 861606"/>
                <a:gd name="connsiteY1" fmla="*/ 1397 h 261806"/>
                <a:gd name="connsiteX2" fmla="*/ 861606 w 861606"/>
                <a:gd name="connsiteY2" fmla="*/ 261806 h 261806"/>
                <a:gd name="connsiteX3" fmla="*/ 861606 w 861606"/>
                <a:gd name="connsiteY3" fmla="*/ 65134 h 261806"/>
                <a:gd name="connsiteX4" fmla="*/ 646395 w 861606"/>
                <a:gd name="connsiteY4" fmla="*/ 0 h 261806"/>
                <a:gd name="connsiteX5" fmla="*/ 0 w 861606"/>
                <a:gd name="connsiteY5" fmla="*/ 0 h 26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1606" h="261806">
                  <a:moveTo>
                    <a:pt x="0" y="0"/>
                  </a:moveTo>
                  <a:lnTo>
                    <a:pt x="0" y="1397"/>
                  </a:lnTo>
                  <a:lnTo>
                    <a:pt x="861606" y="261806"/>
                  </a:lnTo>
                  <a:lnTo>
                    <a:pt x="861606" y="65134"/>
                  </a:lnTo>
                  <a:lnTo>
                    <a:pt x="6463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42C93A2-308B-4606-859C-8A0FB8D801D6}"/>
                </a:ext>
              </a:extLst>
            </p:cNvPr>
            <p:cNvSpPr/>
            <p:nvPr/>
          </p:nvSpPr>
          <p:spPr>
            <a:xfrm>
              <a:off x="12004848" y="-1"/>
              <a:ext cx="181056" cy="54722"/>
            </a:xfrm>
            <a:custGeom>
              <a:avLst/>
              <a:gdLst>
                <a:gd name="connsiteX0" fmla="*/ 0 w 181056"/>
                <a:gd name="connsiteY0" fmla="*/ 0 h 54722"/>
                <a:gd name="connsiteX1" fmla="*/ 181057 w 181056"/>
                <a:gd name="connsiteY1" fmla="*/ 54723 h 54722"/>
                <a:gd name="connsiteX2" fmla="*/ 181057 w 181056"/>
                <a:gd name="connsiteY2" fmla="*/ 0 h 54722"/>
                <a:gd name="connsiteX3" fmla="*/ 0 w 181056"/>
                <a:gd name="connsiteY3" fmla="*/ 0 h 5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1056" h="54722">
                  <a:moveTo>
                    <a:pt x="0" y="0"/>
                  </a:moveTo>
                  <a:lnTo>
                    <a:pt x="181057" y="54723"/>
                  </a:lnTo>
                  <a:lnTo>
                    <a:pt x="1810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3278" y="3538570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24871" y="3482070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28299" y="3373513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79743" y="2955664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0" y="2069561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065A481-F236-4760-9027-7EB057B4EB30}"/>
                </a:ext>
              </a:extLst>
            </p:cNvPr>
            <p:cNvSpPr/>
            <p:nvPr/>
          </p:nvSpPr>
          <p:spPr>
            <a:xfrm>
              <a:off x="0" y="1880381"/>
              <a:ext cx="4239343" cy="1201869"/>
            </a:xfrm>
            <a:custGeom>
              <a:avLst/>
              <a:gdLst>
                <a:gd name="connsiteX0" fmla="*/ 4239343 w 4239343"/>
                <a:gd name="connsiteY0" fmla="*/ 1066650 h 1201869"/>
                <a:gd name="connsiteX1" fmla="*/ 0 w 4239343"/>
                <a:gd name="connsiteY1" fmla="*/ 0 h 1201869"/>
                <a:gd name="connsiteX2" fmla="*/ 0 w 4239343"/>
                <a:gd name="connsiteY2" fmla="*/ 179023 h 1201869"/>
                <a:gd name="connsiteX3" fmla="*/ 4073015 w 4239343"/>
                <a:gd name="connsiteY3" fmla="*/ 1201870 h 1201869"/>
                <a:gd name="connsiteX4" fmla="*/ 4239343 w 4239343"/>
                <a:gd name="connsiteY4" fmla="*/ 1066650 h 120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201869">
                  <a:moveTo>
                    <a:pt x="4239343" y="1066650"/>
                  </a:moveTo>
                  <a:lnTo>
                    <a:pt x="0" y="0"/>
                  </a:lnTo>
                  <a:lnTo>
                    <a:pt x="0" y="179023"/>
                  </a:lnTo>
                  <a:lnTo>
                    <a:pt x="4073015" y="1201870"/>
                  </a:lnTo>
                  <a:lnTo>
                    <a:pt x="4239343" y="106665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54556" y="3308125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75325" y="3226358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79642" y="3070316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01D7054-1F65-41E2-A78C-5B2E67F5BF6A}"/>
                </a:ext>
              </a:extLst>
            </p:cNvPr>
            <p:cNvSpPr/>
            <p:nvPr/>
          </p:nvSpPr>
          <p:spPr>
            <a:xfrm>
              <a:off x="11961170" y="879880"/>
              <a:ext cx="175724" cy="149059"/>
            </a:xfrm>
            <a:custGeom>
              <a:avLst/>
              <a:gdLst>
                <a:gd name="connsiteX0" fmla="*/ 166582 w 175724"/>
                <a:gd name="connsiteY0" fmla="*/ 2158 h 149059"/>
                <a:gd name="connsiteX1" fmla="*/ 166582 w 175724"/>
                <a:gd name="connsiteY1" fmla="*/ 0 h 149059"/>
                <a:gd name="connsiteX2" fmla="*/ 1524 w 175724"/>
                <a:gd name="connsiteY2" fmla="*/ 134331 h 149059"/>
                <a:gd name="connsiteX3" fmla="*/ 1524 w 175724"/>
                <a:gd name="connsiteY3" fmla="*/ 145250 h 149059"/>
                <a:gd name="connsiteX4" fmla="*/ 1524 w 175724"/>
                <a:gd name="connsiteY4" fmla="*/ 146012 h 149059"/>
                <a:gd name="connsiteX5" fmla="*/ 1524 w 175724"/>
                <a:gd name="connsiteY5" fmla="*/ 146901 h 149059"/>
                <a:gd name="connsiteX6" fmla="*/ 1524 w 175724"/>
                <a:gd name="connsiteY6" fmla="*/ 146901 h 149059"/>
                <a:gd name="connsiteX7" fmla="*/ 0 w 175724"/>
                <a:gd name="connsiteY7" fmla="*/ 149059 h 149059"/>
                <a:gd name="connsiteX8" fmla="*/ 0 w 175724"/>
                <a:gd name="connsiteY8" fmla="*/ 149059 h 149059"/>
                <a:gd name="connsiteX9" fmla="*/ 175724 w 175724"/>
                <a:gd name="connsiteY9" fmla="*/ 5840 h 149059"/>
                <a:gd name="connsiteX10" fmla="*/ 175724 w 175724"/>
                <a:gd name="connsiteY10" fmla="*/ 5840 h 149059"/>
                <a:gd name="connsiteX11" fmla="*/ 168004 w 175724"/>
                <a:gd name="connsiteY11" fmla="*/ 5528 h 149059"/>
                <a:gd name="connsiteX12" fmla="*/ 166582 w 175724"/>
                <a:gd name="connsiteY12" fmla="*/ 2285 h 149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724" h="149059">
                  <a:moveTo>
                    <a:pt x="166582" y="2158"/>
                  </a:moveTo>
                  <a:lnTo>
                    <a:pt x="166582" y="0"/>
                  </a:lnTo>
                  <a:lnTo>
                    <a:pt x="1524" y="134331"/>
                  </a:lnTo>
                  <a:lnTo>
                    <a:pt x="1524" y="145250"/>
                  </a:lnTo>
                  <a:cubicBezTo>
                    <a:pt x="1524" y="145250"/>
                    <a:pt x="1524" y="145250"/>
                    <a:pt x="1524" y="146012"/>
                  </a:cubicBezTo>
                  <a:cubicBezTo>
                    <a:pt x="1524" y="146774"/>
                    <a:pt x="1524" y="146012"/>
                    <a:pt x="1524" y="146901"/>
                  </a:cubicBezTo>
                  <a:lnTo>
                    <a:pt x="1524" y="146901"/>
                  </a:lnTo>
                  <a:cubicBezTo>
                    <a:pt x="1207" y="147739"/>
                    <a:pt x="686" y="148483"/>
                    <a:pt x="0" y="149059"/>
                  </a:cubicBezTo>
                  <a:lnTo>
                    <a:pt x="0" y="149059"/>
                  </a:lnTo>
                  <a:lnTo>
                    <a:pt x="175724" y="5840"/>
                  </a:lnTo>
                  <a:lnTo>
                    <a:pt x="175724" y="5840"/>
                  </a:lnTo>
                  <a:cubicBezTo>
                    <a:pt x="173502" y="7885"/>
                    <a:pt x="170049" y="7745"/>
                    <a:pt x="168004" y="5528"/>
                  </a:cubicBezTo>
                  <a:cubicBezTo>
                    <a:pt x="167192" y="4636"/>
                    <a:pt x="166684" y="3495"/>
                    <a:pt x="166582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53666B4-A596-4916-8AD3-5BE5557EF157}"/>
                </a:ext>
              </a:extLst>
            </p:cNvPr>
            <p:cNvSpPr/>
            <p:nvPr/>
          </p:nvSpPr>
          <p:spPr>
            <a:xfrm>
              <a:off x="11874521" y="999737"/>
              <a:ext cx="56" cy="888"/>
            </a:xfrm>
            <a:custGeom>
              <a:avLst/>
              <a:gdLst>
                <a:gd name="connsiteX0" fmla="*/ 57 w 56"/>
                <a:gd name="connsiteY0" fmla="*/ 889 h 888"/>
                <a:gd name="connsiteX1" fmla="*/ 57 w 56"/>
                <a:gd name="connsiteY1" fmla="*/ 0 h 888"/>
                <a:gd name="connsiteX2" fmla="*/ 57 w 56"/>
                <a:gd name="connsiteY2" fmla="*/ 0 h 888"/>
                <a:gd name="connsiteX3" fmla="*/ 57 w 5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889"/>
                  </a:moveTo>
                  <a:cubicBezTo>
                    <a:pt x="7" y="596"/>
                    <a:pt x="7" y="293"/>
                    <a:pt x="57" y="0"/>
                  </a:cubicBezTo>
                  <a:lnTo>
                    <a:pt x="57" y="0"/>
                  </a:lnTo>
                  <a:cubicBezTo>
                    <a:pt x="-19" y="291"/>
                    <a:pt x="-19" y="598"/>
                    <a:pt x="57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4776344-58FA-4857-90EC-26787F7B63EA}"/>
                </a:ext>
              </a:extLst>
            </p:cNvPr>
            <p:cNvSpPr/>
            <p:nvPr/>
          </p:nvSpPr>
          <p:spPr>
            <a:xfrm>
              <a:off x="11962821" y="1025892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cubicBezTo>
                    <a:pt x="0" y="889"/>
                    <a:pt x="0" y="254"/>
                    <a:pt x="0" y="0"/>
                  </a:cubicBezTo>
                  <a:cubicBezTo>
                    <a:pt x="12" y="296"/>
                    <a:pt x="12" y="593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0E411B9-FEC7-4B16-90FF-7D51A886355B}"/>
                </a:ext>
              </a:extLst>
            </p:cNvPr>
            <p:cNvSpPr/>
            <p:nvPr/>
          </p:nvSpPr>
          <p:spPr>
            <a:xfrm>
              <a:off x="11880672" y="996817"/>
              <a:ext cx="77069" cy="33145"/>
            </a:xfrm>
            <a:custGeom>
              <a:avLst/>
              <a:gdLst>
                <a:gd name="connsiteX0" fmla="*/ 71610 w 77069"/>
                <a:gd name="connsiteY0" fmla="*/ 28314 h 33145"/>
                <a:gd name="connsiteX1" fmla="*/ 71610 w 77069"/>
                <a:gd name="connsiteY1" fmla="*/ 21584 h 33145"/>
                <a:gd name="connsiteX2" fmla="*/ 889 w 77069"/>
                <a:gd name="connsiteY2" fmla="*/ 0 h 33145"/>
                <a:gd name="connsiteX3" fmla="*/ 0 w 77069"/>
                <a:gd name="connsiteY3" fmla="*/ 0 h 33145"/>
                <a:gd name="connsiteX4" fmla="*/ 4571 w 77069"/>
                <a:gd name="connsiteY4" fmla="*/ 4825 h 33145"/>
                <a:gd name="connsiteX5" fmla="*/ 4571 w 77069"/>
                <a:gd name="connsiteY5" fmla="*/ 11554 h 33145"/>
                <a:gd name="connsiteX6" fmla="*/ 75293 w 77069"/>
                <a:gd name="connsiteY6" fmla="*/ 33138 h 33145"/>
                <a:gd name="connsiteX7" fmla="*/ 77070 w 77069"/>
                <a:gd name="connsiteY7" fmla="*/ 33138 h 33145"/>
                <a:gd name="connsiteX8" fmla="*/ 71610 w 77069"/>
                <a:gd name="connsiteY8" fmla="*/ 28314 h 3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7069" h="33145">
                  <a:moveTo>
                    <a:pt x="71610" y="28314"/>
                  </a:moveTo>
                  <a:lnTo>
                    <a:pt x="71610" y="2158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15" y="250"/>
                    <a:pt x="4457" y="2304"/>
                    <a:pt x="4571" y="4825"/>
                  </a:cubicBezTo>
                  <a:lnTo>
                    <a:pt x="4571" y="11554"/>
                  </a:lnTo>
                  <a:lnTo>
                    <a:pt x="75293" y="33138"/>
                  </a:lnTo>
                  <a:lnTo>
                    <a:pt x="77070" y="33138"/>
                  </a:lnTo>
                  <a:cubicBezTo>
                    <a:pt x="74239" y="33284"/>
                    <a:pt x="71813" y="31140"/>
                    <a:pt x="71610" y="283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ACBD197-2961-4E11-ABB5-BCBCDBE47006}"/>
                </a:ext>
              </a:extLst>
            </p:cNvPr>
            <p:cNvSpPr/>
            <p:nvPr/>
          </p:nvSpPr>
          <p:spPr>
            <a:xfrm>
              <a:off x="11033540" y="6397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63F80A-4C87-4195-AD2B-CEC83299DCC1}"/>
                </a:ext>
              </a:extLst>
            </p:cNvPr>
            <p:cNvSpPr/>
            <p:nvPr/>
          </p:nvSpPr>
          <p:spPr>
            <a:xfrm>
              <a:off x="11032652" y="641309"/>
              <a:ext cx="12696" cy="56"/>
            </a:xfrm>
            <a:custGeom>
              <a:avLst/>
              <a:gdLst>
                <a:gd name="connsiteX0" fmla="*/ 0 w 12696"/>
                <a:gd name="connsiteY0" fmla="*/ 0 h 56"/>
                <a:gd name="connsiteX1" fmla="*/ 0 w 12696"/>
                <a:gd name="connsiteY1" fmla="*/ 0 h 56"/>
                <a:gd name="connsiteX2" fmla="*/ 0 w 12696"/>
                <a:gd name="connsiteY2" fmla="*/ 0 h 56"/>
                <a:gd name="connsiteX3" fmla="*/ 0 w 1269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5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6304405-AE17-4E1F-BB7D-F78DF9B8946B}"/>
                </a:ext>
              </a:extLst>
            </p:cNvPr>
            <p:cNvSpPr/>
            <p:nvPr/>
          </p:nvSpPr>
          <p:spPr>
            <a:xfrm>
              <a:off x="11034048" y="644737"/>
              <a:ext cx="8887" cy="82401"/>
            </a:xfrm>
            <a:custGeom>
              <a:avLst/>
              <a:gdLst>
                <a:gd name="connsiteX0" fmla="*/ 5206 w 8887"/>
                <a:gd name="connsiteY0" fmla="*/ 81259 h 82401"/>
                <a:gd name="connsiteX1" fmla="*/ 8888 w 8887"/>
                <a:gd name="connsiteY1" fmla="*/ 82402 h 82401"/>
                <a:gd name="connsiteX2" fmla="*/ 8888 w 8887"/>
                <a:gd name="connsiteY2" fmla="*/ 5460 h 82401"/>
                <a:gd name="connsiteX3" fmla="*/ 1778 w 8887"/>
                <a:gd name="connsiteY3" fmla="*/ 3301 h 82401"/>
                <a:gd name="connsiteX4" fmla="*/ 1778 w 8887"/>
                <a:gd name="connsiteY4" fmla="*/ 3301 h 82401"/>
                <a:gd name="connsiteX5" fmla="*/ 1016 w 8887"/>
                <a:gd name="connsiteY5" fmla="*/ 3301 h 82401"/>
                <a:gd name="connsiteX6" fmla="*/ 0 w 8887"/>
                <a:gd name="connsiteY6" fmla="*/ 2666 h 82401"/>
                <a:gd name="connsiteX7" fmla="*/ 0 w 8887"/>
                <a:gd name="connsiteY7" fmla="*/ 2666 h 82401"/>
                <a:gd name="connsiteX8" fmla="*/ 0 w 8887"/>
                <a:gd name="connsiteY8" fmla="*/ 2666 h 82401"/>
                <a:gd name="connsiteX9" fmla="*/ 0 w 8887"/>
                <a:gd name="connsiteY9" fmla="*/ 1778 h 82401"/>
                <a:gd name="connsiteX10" fmla="*/ 0 w 8887"/>
                <a:gd name="connsiteY10" fmla="*/ 889 h 82401"/>
                <a:gd name="connsiteX11" fmla="*/ 0 w 8887"/>
                <a:gd name="connsiteY11" fmla="*/ 0 h 82401"/>
                <a:gd name="connsiteX12" fmla="*/ 0 w 8887"/>
                <a:gd name="connsiteY12" fmla="*/ 0 h 82401"/>
                <a:gd name="connsiteX13" fmla="*/ 0 w 8887"/>
                <a:gd name="connsiteY13" fmla="*/ 0 h 82401"/>
                <a:gd name="connsiteX14" fmla="*/ 0 w 8887"/>
                <a:gd name="connsiteY14" fmla="*/ 78974 h 82401"/>
                <a:gd name="connsiteX15" fmla="*/ 7110 w 8887"/>
                <a:gd name="connsiteY15" fmla="*/ 81132 h 8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7" h="82401">
                  <a:moveTo>
                    <a:pt x="5206" y="81259"/>
                  </a:moveTo>
                  <a:lnTo>
                    <a:pt x="8888" y="82402"/>
                  </a:lnTo>
                  <a:lnTo>
                    <a:pt x="8888" y="5460"/>
                  </a:lnTo>
                  <a:lnTo>
                    <a:pt x="1778" y="3301"/>
                  </a:lnTo>
                  <a:lnTo>
                    <a:pt x="1778" y="3301"/>
                  </a:lnTo>
                  <a:lnTo>
                    <a:pt x="1016" y="3301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1778"/>
                  </a:ln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78974"/>
                  </a:lnTo>
                  <a:lnTo>
                    <a:pt x="7110" y="811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2331784-45BE-4C94-8034-1128DD3D2BDE}"/>
                </a:ext>
              </a:extLst>
            </p:cNvPr>
            <p:cNvSpPr/>
            <p:nvPr/>
          </p:nvSpPr>
          <p:spPr>
            <a:xfrm>
              <a:off x="11952410" y="923557"/>
              <a:ext cx="10538" cy="106404"/>
            </a:xfrm>
            <a:custGeom>
              <a:avLst/>
              <a:gdLst>
                <a:gd name="connsiteX0" fmla="*/ 10539 w 10538"/>
                <a:gd name="connsiteY0" fmla="*/ 102336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682 w 10538"/>
                <a:gd name="connsiteY6" fmla="*/ 2539 h 106404"/>
                <a:gd name="connsiteX7" fmla="*/ 0 w 10538"/>
                <a:gd name="connsiteY7" fmla="*/ 1397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637 h 106404"/>
                <a:gd name="connsiteX12" fmla="*/ 8253 w 10538"/>
                <a:gd name="connsiteY12" fmla="*/ 105637 h 106404"/>
                <a:gd name="connsiteX13" fmla="*/ 8253 w 10538"/>
                <a:gd name="connsiteY13" fmla="*/ 105637 h 106404"/>
                <a:gd name="connsiteX14" fmla="*/ 9777 w 10538"/>
                <a:gd name="connsiteY14" fmla="*/ 103478 h 106404"/>
                <a:gd name="connsiteX15" fmla="*/ 10539 w 10538"/>
                <a:gd name="connsiteY15" fmla="*/ 102336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6"/>
                  </a:moveTo>
                  <a:cubicBezTo>
                    <a:pt x="10539" y="102336"/>
                    <a:pt x="10539" y="102336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29"/>
                    <a:pt x="6653" y="2530"/>
                    <a:pt x="5460" y="2539"/>
                  </a:cubicBezTo>
                  <a:cubicBezTo>
                    <a:pt x="4876" y="2663"/>
                    <a:pt x="4266" y="2663"/>
                    <a:pt x="3682" y="2539"/>
                  </a:cubicBezTo>
                  <a:lnTo>
                    <a:pt x="0" y="1397"/>
                  </a:lnTo>
                  <a:lnTo>
                    <a:pt x="0" y="101447"/>
                  </a:lnTo>
                  <a:cubicBezTo>
                    <a:pt x="139" y="104319"/>
                    <a:pt x="2577" y="106536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38" y="106343"/>
                    <a:pt x="7390" y="106084"/>
                    <a:pt x="8253" y="105637"/>
                  </a:cubicBezTo>
                  <a:lnTo>
                    <a:pt x="8253" y="105637"/>
                  </a:lnTo>
                  <a:lnTo>
                    <a:pt x="8253" y="105637"/>
                  </a:lnTo>
                  <a:cubicBezTo>
                    <a:pt x="8938" y="105060"/>
                    <a:pt x="9459" y="104316"/>
                    <a:pt x="9777" y="103478"/>
                  </a:cubicBezTo>
                  <a:cubicBezTo>
                    <a:pt x="10069" y="103119"/>
                    <a:pt x="10322" y="102737"/>
                    <a:pt x="10539" y="1023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464A28B9-3C0E-4C0E-A729-219B2806116D}"/>
                </a:ext>
              </a:extLst>
            </p:cNvPr>
            <p:cNvSpPr/>
            <p:nvPr/>
          </p:nvSpPr>
          <p:spPr>
            <a:xfrm>
              <a:off x="11032477" y="640928"/>
              <a:ext cx="47" cy="761"/>
            </a:xfrm>
            <a:custGeom>
              <a:avLst/>
              <a:gdLst>
                <a:gd name="connsiteX0" fmla="*/ 48 w 47"/>
                <a:gd name="connsiteY0" fmla="*/ 762 h 761"/>
                <a:gd name="connsiteX1" fmla="*/ 48 w 47"/>
                <a:gd name="connsiteY1" fmla="*/ 762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762"/>
                  </a:moveTo>
                  <a:lnTo>
                    <a:pt x="48" y="762"/>
                  </a:lnTo>
                  <a:lnTo>
                    <a:pt x="48" y="762"/>
                  </a:lnTo>
                  <a:cubicBezTo>
                    <a:pt x="-16" y="512"/>
                    <a:pt x="-16" y="250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CD3DD2DC-C2A4-4790-A402-26C6AAA5BB45}"/>
                </a:ext>
              </a:extLst>
            </p:cNvPr>
            <p:cNvSpPr/>
            <p:nvPr/>
          </p:nvSpPr>
          <p:spPr>
            <a:xfrm>
              <a:off x="11033540" y="639912"/>
              <a:ext cx="761" cy="761"/>
            </a:xfrm>
            <a:custGeom>
              <a:avLst/>
              <a:gdLst>
                <a:gd name="connsiteX0" fmla="*/ 0 w 761"/>
                <a:gd name="connsiteY0" fmla="*/ 127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127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6456170-C604-40ED-8451-ADB539D3D070}"/>
                </a:ext>
              </a:extLst>
            </p:cNvPr>
            <p:cNvSpPr/>
            <p:nvPr/>
          </p:nvSpPr>
          <p:spPr>
            <a:xfrm>
              <a:off x="11957742" y="925334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3"/>
                    <a:pt x="1193" y="1134"/>
                    <a:pt x="0" y="1143"/>
                  </a:cubicBezTo>
                  <a:cubicBezTo>
                    <a:pt x="1193" y="1134"/>
                    <a:pt x="2362" y="733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8DCC89A-1D0F-4655-8311-541AC9D27D3B}"/>
                </a:ext>
              </a:extLst>
            </p:cNvPr>
            <p:cNvSpPr/>
            <p:nvPr/>
          </p:nvSpPr>
          <p:spPr>
            <a:xfrm>
              <a:off x="11035572" y="641309"/>
              <a:ext cx="921917" cy="285260"/>
            </a:xfrm>
            <a:custGeom>
              <a:avLst/>
              <a:gdLst>
                <a:gd name="connsiteX0" fmla="*/ 918489 w 921917"/>
                <a:gd name="connsiteY0" fmla="*/ 276661 h 285260"/>
                <a:gd name="connsiteX1" fmla="*/ 920901 w 921917"/>
                <a:gd name="connsiteY1" fmla="*/ 274757 h 285260"/>
                <a:gd name="connsiteX2" fmla="*/ 12571 w 921917"/>
                <a:gd name="connsiteY2" fmla="*/ 0 h 285260"/>
                <a:gd name="connsiteX3" fmla="*/ 5587 w 921917"/>
                <a:gd name="connsiteY3" fmla="*/ 5714 h 285260"/>
                <a:gd name="connsiteX4" fmla="*/ 2032 w 921917"/>
                <a:gd name="connsiteY4" fmla="*/ 6983 h 285260"/>
                <a:gd name="connsiteX5" fmla="*/ 0 w 921917"/>
                <a:gd name="connsiteY5" fmla="*/ 6983 h 285260"/>
                <a:gd name="connsiteX6" fmla="*/ 0 w 921917"/>
                <a:gd name="connsiteY6" fmla="*/ 6983 h 285260"/>
                <a:gd name="connsiteX7" fmla="*/ 7110 w 921917"/>
                <a:gd name="connsiteY7" fmla="*/ 9142 h 285260"/>
                <a:gd name="connsiteX8" fmla="*/ 916458 w 921917"/>
                <a:gd name="connsiteY8" fmla="*/ 284025 h 285260"/>
                <a:gd name="connsiteX9" fmla="*/ 920139 w 921917"/>
                <a:gd name="connsiteY9" fmla="*/ 285168 h 285260"/>
                <a:gd name="connsiteX10" fmla="*/ 921917 w 921917"/>
                <a:gd name="connsiteY10" fmla="*/ 285168 h 285260"/>
                <a:gd name="connsiteX11" fmla="*/ 917854 w 921917"/>
                <a:gd name="connsiteY11" fmla="*/ 283517 h 285260"/>
                <a:gd name="connsiteX12" fmla="*/ 918019 w 921917"/>
                <a:gd name="connsiteY12" fmla="*/ 277055 h 285260"/>
                <a:gd name="connsiteX13" fmla="*/ 918489 w 921917"/>
                <a:gd name="connsiteY13" fmla="*/ 276661 h 285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21917" h="285260">
                  <a:moveTo>
                    <a:pt x="918489" y="276661"/>
                  </a:moveTo>
                  <a:lnTo>
                    <a:pt x="920901" y="274757"/>
                  </a:lnTo>
                  <a:lnTo>
                    <a:pt x="12571" y="0"/>
                  </a:lnTo>
                  <a:lnTo>
                    <a:pt x="5587" y="5714"/>
                  </a:lnTo>
                  <a:cubicBezTo>
                    <a:pt x="4571" y="6502"/>
                    <a:pt x="3327" y="6946"/>
                    <a:pt x="2032" y="6983"/>
                  </a:cubicBezTo>
                  <a:cubicBezTo>
                    <a:pt x="1359" y="7054"/>
                    <a:pt x="673" y="7054"/>
                    <a:pt x="0" y="6983"/>
                  </a:cubicBezTo>
                  <a:lnTo>
                    <a:pt x="0" y="6983"/>
                  </a:lnTo>
                  <a:lnTo>
                    <a:pt x="7110" y="9142"/>
                  </a:lnTo>
                  <a:lnTo>
                    <a:pt x="916458" y="284025"/>
                  </a:lnTo>
                  <a:lnTo>
                    <a:pt x="920139" y="285168"/>
                  </a:lnTo>
                  <a:cubicBezTo>
                    <a:pt x="920724" y="285291"/>
                    <a:pt x="921333" y="285291"/>
                    <a:pt x="921917" y="285168"/>
                  </a:cubicBezTo>
                  <a:cubicBezTo>
                    <a:pt x="920394" y="285226"/>
                    <a:pt x="918908" y="284625"/>
                    <a:pt x="917854" y="283517"/>
                  </a:cubicBezTo>
                  <a:cubicBezTo>
                    <a:pt x="916114" y="281689"/>
                    <a:pt x="916190" y="278796"/>
                    <a:pt x="918019" y="277055"/>
                  </a:cubicBezTo>
                  <a:cubicBezTo>
                    <a:pt x="918159" y="276914"/>
                    <a:pt x="918324" y="276782"/>
                    <a:pt x="918489" y="2766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7E7D9B1-CB9C-447E-B062-8570B31D7C1E}"/>
                </a:ext>
              </a:extLst>
            </p:cNvPr>
            <p:cNvSpPr/>
            <p:nvPr/>
          </p:nvSpPr>
          <p:spPr>
            <a:xfrm>
              <a:off x="11032271" y="496821"/>
              <a:ext cx="180548" cy="150001"/>
            </a:xfrm>
            <a:custGeom>
              <a:avLst/>
              <a:gdLst>
                <a:gd name="connsiteX0" fmla="*/ 0 w 180548"/>
                <a:gd name="connsiteY0" fmla="*/ 147536 h 150001"/>
                <a:gd name="connsiteX1" fmla="*/ 0 w 180548"/>
                <a:gd name="connsiteY1" fmla="*/ 148424 h 150001"/>
                <a:gd name="connsiteX2" fmla="*/ 0 w 180548"/>
                <a:gd name="connsiteY2" fmla="*/ 149313 h 150001"/>
                <a:gd name="connsiteX3" fmla="*/ 0 w 180548"/>
                <a:gd name="connsiteY3" fmla="*/ 149313 h 150001"/>
                <a:gd name="connsiteX4" fmla="*/ 0 w 180548"/>
                <a:gd name="connsiteY4" fmla="*/ 149313 h 150001"/>
                <a:gd name="connsiteX5" fmla="*/ 1015 w 180548"/>
                <a:gd name="connsiteY5" fmla="*/ 149948 h 150001"/>
                <a:gd name="connsiteX6" fmla="*/ 1777 w 180548"/>
                <a:gd name="connsiteY6" fmla="*/ 149948 h 150001"/>
                <a:gd name="connsiteX7" fmla="*/ 3809 w 180548"/>
                <a:gd name="connsiteY7" fmla="*/ 149948 h 150001"/>
                <a:gd name="connsiteX8" fmla="*/ 7364 w 180548"/>
                <a:gd name="connsiteY8" fmla="*/ 148678 h 150001"/>
                <a:gd name="connsiteX9" fmla="*/ 14347 w 180548"/>
                <a:gd name="connsiteY9" fmla="*/ 142965 h 150001"/>
                <a:gd name="connsiteX10" fmla="*/ 180548 w 180548"/>
                <a:gd name="connsiteY10" fmla="*/ 7872 h 150001"/>
                <a:gd name="connsiteX11" fmla="*/ 179025 w 180548"/>
                <a:gd name="connsiteY11" fmla="*/ 8507 h 150001"/>
                <a:gd name="connsiteX12" fmla="*/ 175559 w 180548"/>
                <a:gd name="connsiteY12" fmla="*/ 2423 h 150001"/>
                <a:gd name="connsiteX13" fmla="*/ 175597 w 180548"/>
                <a:gd name="connsiteY13" fmla="*/ 2285 h 150001"/>
                <a:gd name="connsiteX14" fmla="*/ 177628 w 180548"/>
                <a:gd name="connsiteY14" fmla="*/ 0 h 150001"/>
                <a:gd name="connsiteX15" fmla="*/ 177628 w 180548"/>
                <a:gd name="connsiteY15" fmla="*/ 0 h 150001"/>
                <a:gd name="connsiteX16" fmla="*/ 1269 w 180548"/>
                <a:gd name="connsiteY16" fmla="*/ 142838 h 150001"/>
                <a:gd name="connsiteX17" fmla="*/ 1269 w 180548"/>
                <a:gd name="connsiteY17" fmla="*/ 142838 h 150001"/>
                <a:gd name="connsiteX18" fmla="*/ 508 w 180548"/>
                <a:gd name="connsiteY18" fmla="*/ 143600 h 150001"/>
                <a:gd name="connsiteX19" fmla="*/ 508 w 180548"/>
                <a:gd name="connsiteY19" fmla="*/ 143600 h 150001"/>
                <a:gd name="connsiteX20" fmla="*/ 508 w 180548"/>
                <a:gd name="connsiteY20" fmla="*/ 143600 h 150001"/>
                <a:gd name="connsiteX21" fmla="*/ 508 w 180548"/>
                <a:gd name="connsiteY21" fmla="*/ 144362 h 150001"/>
                <a:gd name="connsiteX22" fmla="*/ 508 w 180548"/>
                <a:gd name="connsiteY22" fmla="*/ 145250 h 150001"/>
                <a:gd name="connsiteX23" fmla="*/ 508 w 180548"/>
                <a:gd name="connsiteY23" fmla="*/ 145250 h 150001"/>
                <a:gd name="connsiteX24" fmla="*/ 0 w 180548"/>
                <a:gd name="connsiteY24" fmla="*/ 147536 h 150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0548" h="150001">
                  <a:moveTo>
                    <a:pt x="0" y="147536"/>
                  </a:moveTo>
                  <a:lnTo>
                    <a:pt x="0" y="148424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1015" y="149948"/>
                  </a:lnTo>
                  <a:lnTo>
                    <a:pt x="1777" y="149948"/>
                  </a:lnTo>
                  <a:cubicBezTo>
                    <a:pt x="2450" y="150019"/>
                    <a:pt x="3135" y="150019"/>
                    <a:pt x="3809" y="149948"/>
                  </a:cubicBezTo>
                  <a:cubicBezTo>
                    <a:pt x="5104" y="149911"/>
                    <a:pt x="6348" y="149467"/>
                    <a:pt x="7364" y="148678"/>
                  </a:cubicBezTo>
                  <a:lnTo>
                    <a:pt x="14347" y="142965"/>
                  </a:lnTo>
                  <a:lnTo>
                    <a:pt x="180548" y="7872"/>
                  </a:lnTo>
                  <a:lnTo>
                    <a:pt x="179025" y="8507"/>
                  </a:lnTo>
                  <a:cubicBezTo>
                    <a:pt x="176384" y="7784"/>
                    <a:pt x="174835" y="5061"/>
                    <a:pt x="175559" y="2423"/>
                  </a:cubicBezTo>
                  <a:cubicBezTo>
                    <a:pt x="175572" y="2377"/>
                    <a:pt x="175584" y="2331"/>
                    <a:pt x="175597" y="2285"/>
                  </a:cubicBezTo>
                  <a:cubicBezTo>
                    <a:pt x="175978" y="1308"/>
                    <a:pt x="176702" y="498"/>
                    <a:pt x="177628" y="0"/>
                  </a:cubicBezTo>
                  <a:lnTo>
                    <a:pt x="177628" y="0"/>
                  </a:lnTo>
                  <a:lnTo>
                    <a:pt x="1269" y="142838"/>
                  </a:lnTo>
                  <a:lnTo>
                    <a:pt x="1269" y="142838"/>
                  </a:lnTo>
                  <a:lnTo>
                    <a:pt x="508" y="143600"/>
                  </a:lnTo>
                  <a:lnTo>
                    <a:pt x="508" y="143600"/>
                  </a:lnTo>
                  <a:cubicBezTo>
                    <a:pt x="508" y="143600"/>
                    <a:pt x="508" y="143600"/>
                    <a:pt x="508" y="143600"/>
                  </a:cubicBezTo>
                  <a:cubicBezTo>
                    <a:pt x="444" y="143850"/>
                    <a:pt x="444" y="144111"/>
                    <a:pt x="508" y="144362"/>
                  </a:cubicBezTo>
                  <a:cubicBezTo>
                    <a:pt x="470" y="144656"/>
                    <a:pt x="470" y="144956"/>
                    <a:pt x="508" y="145250"/>
                  </a:cubicBezTo>
                  <a:lnTo>
                    <a:pt x="508" y="145250"/>
                  </a:lnTo>
                  <a:cubicBezTo>
                    <a:pt x="508" y="145250"/>
                    <a:pt x="0" y="147155"/>
                    <a:pt x="0" y="1475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EA9FB88-00D2-4189-9399-1AF62AC6729D}"/>
                </a:ext>
              </a:extLst>
            </p:cNvPr>
            <p:cNvSpPr/>
            <p:nvPr/>
          </p:nvSpPr>
          <p:spPr>
            <a:xfrm>
              <a:off x="12138164" y="7783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FA24A1E-AB57-48A0-A504-E00A7FA13BE3}"/>
                </a:ext>
              </a:extLst>
            </p:cNvPr>
            <p:cNvSpPr/>
            <p:nvPr/>
          </p:nvSpPr>
          <p:spPr>
            <a:xfrm>
              <a:off x="11207136" y="496059"/>
              <a:ext cx="922139" cy="284406"/>
            </a:xfrm>
            <a:custGeom>
              <a:avLst/>
              <a:gdLst>
                <a:gd name="connsiteX0" fmla="*/ 4160 w 922139"/>
                <a:gd name="connsiteY0" fmla="*/ 9269 h 284406"/>
                <a:gd name="connsiteX1" fmla="*/ 7207 w 922139"/>
                <a:gd name="connsiteY1" fmla="*/ 10157 h 284406"/>
                <a:gd name="connsiteX2" fmla="*/ 915538 w 922139"/>
                <a:gd name="connsiteY2" fmla="*/ 284406 h 284406"/>
                <a:gd name="connsiteX3" fmla="*/ 922140 w 922139"/>
                <a:gd name="connsiteY3" fmla="*/ 279074 h 284406"/>
                <a:gd name="connsiteX4" fmla="*/ 802282 w 922139"/>
                <a:gd name="connsiteY4" fmla="*/ 240349 h 284406"/>
                <a:gd name="connsiteX5" fmla="*/ 7588 w 922139"/>
                <a:gd name="connsiteY5" fmla="*/ 0 h 284406"/>
                <a:gd name="connsiteX6" fmla="*/ 4160 w 922139"/>
                <a:gd name="connsiteY6" fmla="*/ 0 h 284406"/>
                <a:gd name="connsiteX7" fmla="*/ 3398 w 922139"/>
                <a:gd name="connsiteY7" fmla="*/ 0 h 284406"/>
                <a:gd name="connsiteX8" fmla="*/ 2255 w 922139"/>
                <a:gd name="connsiteY8" fmla="*/ 635 h 284406"/>
                <a:gd name="connsiteX9" fmla="*/ 224 w 922139"/>
                <a:gd name="connsiteY9" fmla="*/ 2920 h 284406"/>
                <a:gd name="connsiteX10" fmla="*/ 3499 w 922139"/>
                <a:gd name="connsiteY10" fmla="*/ 9112 h 284406"/>
                <a:gd name="connsiteX11" fmla="*/ 4160 w 922139"/>
                <a:gd name="connsiteY11" fmla="*/ 9269 h 28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2139" h="284406">
                  <a:moveTo>
                    <a:pt x="4160" y="9269"/>
                  </a:moveTo>
                  <a:lnTo>
                    <a:pt x="7207" y="10157"/>
                  </a:lnTo>
                  <a:lnTo>
                    <a:pt x="915538" y="284406"/>
                  </a:lnTo>
                  <a:lnTo>
                    <a:pt x="922140" y="279074"/>
                  </a:lnTo>
                  <a:lnTo>
                    <a:pt x="802282" y="240349"/>
                  </a:lnTo>
                  <a:lnTo>
                    <a:pt x="7588" y="0"/>
                  </a:lnTo>
                  <a:lnTo>
                    <a:pt x="4160" y="0"/>
                  </a:lnTo>
                  <a:lnTo>
                    <a:pt x="3398" y="0"/>
                  </a:lnTo>
                  <a:lnTo>
                    <a:pt x="2255" y="635"/>
                  </a:lnTo>
                  <a:cubicBezTo>
                    <a:pt x="1328" y="1133"/>
                    <a:pt x="604" y="1943"/>
                    <a:pt x="224" y="2920"/>
                  </a:cubicBezTo>
                  <a:cubicBezTo>
                    <a:pt x="-589" y="5533"/>
                    <a:pt x="884" y="8306"/>
                    <a:pt x="3499" y="9112"/>
                  </a:cubicBezTo>
                  <a:cubicBezTo>
                    <a:pt x="3716" y="9180"/>
                    <a:pt x="3931" y="9232"/>
                    <a:pt x="4160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AB0CA94-EFA7-4C89-8BDC-7A3760A00776}"/>
                </a:ext>
              </a:extLst>
            </p:cNvPr>
            <p:cNvSpPr/>
            <p:nvPr/>
          </p:nvSpPr>
          <p:spPr>
            <a:xfrm>
              <a:off x="12127372" y="778180"/>
              <a:ext cx="10814" cy="108860"/>
            </a:xfrm>
            <a:custGeom>
              <a:avLst/>
              <a:gdLst>
                <a:gd name="connsiteX0" fmla="*/ 10792 w 10814"/>
                <a:gd name="connsiteY0" fmla="*/ 0 h 108860"/>
                <a:gd name="connsiteX1" fmla="*/ 9141 w 10814"/>
                <a:gd name="connsiteY1" fmla="*/ 3936 h 108860"/>
                <a:gd name="connsiteX2" fmla="*/ 0 w 10814"/>
                <a:gd name="connsiteY2" fmla="*/ 11300 h 108860"/>
                <a:gd name="connsiteX3" fmla="*/ 0 w 10814"/>
                <a:gd name="connsiteY3" fmla="*/ 103859 h 108860"/>
                <a:gd name="connsiteX4" fmla="*/ 5904 w 10814"/>
                <a:gd name="connsiteY4" fmla="*/ 108841 h 108860"/>
                <a:gd name="connsiteX5" fmla="*/ 9141 w 10814"/>
                <a:gd name="connsiteY5" fmla="*/ 107414 h 108860"/>
                <a:gd name="connsiteX6" fmla="*/ 9903 w 10814"/>
                <a:gd name="connsiteY6" fmla="*/ 106525 h 108860"/>
                <a:gd name="connsiteX7" fmla="*/ 9903 w 10814"/>
                <a:gd name="connsiteY7" fmla="*/ 105890 h 108860"/>
                <a:gd name="connsiteX8" fmla="*/ 9903 w 10814"/>
                <a:gd name="connsiteY8" fmla="*/ 105129 h 108860"/>
                <a:gd name="connsiteX9" fmla="*/ 9903 w 10814"/>
                <a:gd name="connsiteY9" fmla="*/ 103986 h 108860"/>
                <a:gd name="connsiteX10" fmla="*/ 9903 w 10814"/>
                <a:gd name="connsiteY10" fmla="*/ 103986 h 108860"/>
                <a:gd name="connsiteX11" fmla="*/ 9903 w 10814"/>
                <a:gd name="connsiteY11" fmla="*/ 127 h 10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14" h="108860">
                  <a:moveTo>
                    <a:pt x="10792" y="0"/>
                  </a:moveTo>
                  <a:cubicBezTo>
                    <a:pt x="10945" y="1507"/>
                    <a:pt x="10322" y="2991"/>
                    <a:pt x="9141" y="3936"/>
                  </a:cubicBezTo>
                  <a:lnTo>
                    <a:pt x="0" y="11300"/>
                  </a:lnTo>
                  <a:lnTo>
                    <a:pt x="0" y="103859"/>
                  </a:lnTo>
                  <a:cubicBezTo>
                    <a:pt x="253" y="106863"/>
                    <a:pt x="2894" y="109094"/>
                    <a:pt x="5904" y="108841"/>
                  </a:cubicBezTo>
                  <a:cubicBezTo>
                    <a:pt x="7110" y="108740"/>
                    <a:pt x="8252" y="108237"/>
                    <a:pt x="9141" y="107414"/>
                  </a:cubicBezTo>
                  <a:lnTo>
                    <a:pt x="9903" y="106525"/>
                  </a:lnTo>
                  <a:lnTo>
                    <a:pt x="9903" y="105890"/>
                  </a:lnTo>
                  <a:cubicBezTo>
                    <a:pt x="9903" y="105890"/>
                    <a:pt x="9903" y="105890"/>
                    <a:pt x="9903" y="105129"/>
                  </a:cubicBezTo>
                  <a:cubicBezTo>
                    <a:pt x="9903" y="104367"/>
                    <a:pt x="9903" y="104367"/>
                    <a:pt x="9903" y="103986"/>
                  </a:cubicBezTo>
                  <a:lnTo>
                    <a:pt x="9903" y="103986"/>
                  </a:lnTo>
                  <a:lnTo>
                    <a:pt x="9903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235A45D-7292-4954-A589-8A9DBF84BF96}"/>
                </a:ext>
              </a:extLst>
            </p:cNvPr>
            <p:cNvSpPr/>
            <p:nvPr/>
          </p:nvSpPr>
          <p:spPr>
            <a:xfrm>
              <a:off x="11952515" y="775259"/>
              <a:ext cx="186560" cy="151221"/>
            </a:xfrm>
            <a:custGeom>
              <a:avLst/>
              <a:gdLst>
                <a:gd name="connsiteX0" fmla="*/ 3958 w 186560"/>
                <a:gd name="connsiteY0" fmla="*/ 140806 h 151221"/>
                <a:gd name="connsiteX1" fmla="*/ 1545 w 186560"/>
                <a:gd name="connsiteY1" fmla="*/ 142711 h 151221"/>
                <a:gd name="connsiteX2" fmla="*/ 1139 w 186560"/>
                <a:gd name="connsiteY2" fmla="*/ 149162 h 151221"/>
                <a:gd name="connsiteX3" fmla="*/ 1545 w 186560"/>
                <a:gd name="connsiteY3" fmla="*/ 149567 h 151221"/>
                <a:gd name="connsiteX4" fmla="*/ 5608 w 186560"/>
                <a:gd name="connsiteY4" fmla="*/ 151218 h 151221"/>
                <a:gd name="connsiteX5" fmla="*/ 8910 w 186560"/>
                <a:gd name="connsiteY5" fmla="*/ 150075 h 151221"/>
                <a:gd name="connsiteX6" fmla="*/ 8910 w 186560"/>
                <a:gd name="connsiteY6" fmla="*/ 150075 h 151221"/>
                <a:gd name="connsiteX7" fmla="*/ 10687 w 186560"/>
                <a:gd name="connsiteY7" fmla="*/ 148678 h 151221"/>
                <a:gd name="connsiteX8" fmla="*/ 175745 w 186560"/>
                <a:gd name="connsiteY8" fmla="*/ 14347 h 151221"/>
                <a:gd name="connsiteX9" fmla="*/ 184888 w 186560"/>
                <a:gd name="connsiteY9" fmla="*/ 6983 h 151221"/>
                <a:gd name="connsiteX10" fmla="*/ 186538 w 186560"/>
                <a:gd name="connsiteY10" fmla="*/ 3047 h 151221"/>
                <a:gd name="connsiteX11" fmla="*/ 177270 w 186560"/>
                <a:gd name="connsiteY11" fmla="*/ 0 h 151221"/>
                <a:gd name="connsiteX12" fmla="*/ 170667 w 186560"/>
                <a:gd name="connsiteY12" fmla="*/ 5333 h 151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560" h="151221">
                  <a:moveTo>
                    <a:pt x="3958" y="140806"/>
                  </a:moveTo>
                  <a:lnTo>
                    <a:pt x="1545" y="142711"/>
                  </a:lnTo>
                  <a:cubicBezTo>
                    <a:pt x="-346" y="144381"/>
                    <a:pt x="-525" y="147269"/>
                    <a:pt x="1139" y="149162"/>
                  </a:cubicBezTo>
                  <a:cubicBezTo>
                    <a:pt x="1266" y="149306"/>
                    <a:pt x="1406" y="149441"/>
                    <a:pt x="1545" y="149567"/>
                  </a:cubicBezTo>
                  <a:cubicBezTo>
                    <a:pt x="2599" y="150674"/>
                    <a:pt x="4085" y="151276"/>
                    <a:pt x="5608" y="151218"/>
                  </a:cubicBezTo>
                  <a:cubicBezTo>
                    <a:pt x="6802" y="151209"/>
                    <a:pt x="7970" y="150808"/>
                    <a:pt x="8910" y="150075"/>
                  </a:cubicBezTo>
                  <a:lnTo>
                    <a:pt x="8910" y="150075"/>
                  </a:lnTo>
                  <a:lnTo>
                    <a:pt x="10687" y="148678"/>
                  </a:lnTo>
                  <a:lnTo>
                    <a:pt x="175745" y="14347"/>
                  </a:lnTo>
                  <a:lnTo>
                    <a:pt x="184888" y="6983"/>
                  </a:lnTo>
                  <a:cubicBezTo>
                    <a:pt x="186069" y="6039"/>
                    <a:pt x="186690" y="4554"/>
                    <a:pt x="186538" y="3047"/>
                  </a:cubicBezTo>
                  <a:lnTo>
                    <a:pt x="177270" y="0"/>
                  </a:lnTo>
                  <a:lnTo>
                    <a:pt x="170667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8D7218BD-31F9-4D3F-AD5C-E4A634ADF552}"/>
                </a:ext>
              </a:extLst>
            </p:cNvPr>
            <p:cNvSpPr/>
            <p:nvPr/>
          </p:nvSpPr>
          <p:spPr>
            <a:xfrm>
              <a:off x="11328360" y="506089"/>
              <a:ext cx="857544" cy="287961"/>
            </a:xfrm>
            <a:custGeom>
              <a:avLst/>
              <a:gdLst>
                <a:gd name="connsiteX0" fmla="*/ 7364 w 857544"/>
                <a:gd name="connsiteY0" fmla="*/ 2920 h 287961"/>
                <a:gd name="connsiteX1" fmla="*/ 2032 w 857544"/>
                <a:gd name="connsiteY1" fmla="*/ 7872 h 287961"/>
                <a:gd name="connsiteX2" fmla="*/ 0 w 857544"/>
                <a:gd name="connsiteY2" fmla="*/ 7872 h 287961"/>
                <a:gd name="connsiteX3" fmla="*/ 0 w 857544"/>
                <a:gd name="connsiteY3" fmla="*/ 7872 h 287961"/>
                <a:gd name="connsiteX4" fmla="*/ 681058 w 857544"/>
                <a:gd name="connsiteY4" fmla="*/ 230318 h 287961"/>
                <a:gd name="connsiteX5" fmla="*/ 800916 w 857544"/>
                <a:gd name="connsiteY5" fmla="*/ 269551 h 287961"/>
                <a:gd name="connsiteX6" fmla="*/ 810185 w 857544"/>
                <a:gd name="connsiteY6" fmla="*/ 272598 h 287961"/>
                <a:gd name="connsiteX7" fmla="*/ 810185 w 857544"/>
                <a:gd name="connsiteY7" fmla="*/ 272598 h 287961"/>
                <a:gd name="connsiteX8" fmla="*/ 857544 w 857544"/>
                <a:gd name="connsiteY8" fmla="*/ 287961 h 287961"/>
                <a:gd name="connsiteX9" fmla="*/ 857544 w 857544"/>
                <a:gd name="connsiteY9" fmla="*/ 277550 h 287961"/>
                <a:gd name="connsiteX10" fmla="*/ 6857 w 857544"/>
                <a:gd name="connsiteY10" fmla="*/ 0 h 287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7544" h="287961">
                  <a:moveTo>
                    <a:pt x="7364" y="2920"/>
                  </a:moveTo>
                  <a:cubicBezTo>
                    <a:pt x="7225" y="5745"/>
                    <a:pt x="4864" y="7944"/>
                    <a:pt x="2032" y="7872"/>
                  </a:cubicBezTo>
                  <a:cubicBezTo>
                    <a:pt x="1359" y="7943"/>
                    <a:pt x="673" y="7943"/>
                    <a:pt x="0" y="7872"/>
                  </a:cubicBezTo>
                  <a:lnTo>
                    <a:pt x="0" y="7872"/>
                  </a:lnTo>
                  <a:lnTo>
                    <a:pt x="681058" y="230318"/>
                  </a:lnTo>
                  <a:lnTo>
                    <a:pt x="800916" y="269551"/>
                  </a:lnTo>
                  <a:lnTo>
                    <a:pt x="810185" y="272598"/>
                  </a:lnTo>
                  <a:lnTo>
                    <a:pt x="810185" y="272598"/>
                  </a:lnTo>
                  <a:lnTo>
                    <a:pt x="857544" y="287961"/>
                  </a:lnTo>
                  <a:lnTo>
                    <a:pt x="857544" y="277550"/>
                  </a:ln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CE79885-A50E-4F7F-A19A-948E4EA8CA4C}"/>
                </a:ext>
              </a:extLst>
            </p:cNvPr>
            <p:cNvSpPr/>
            <p:nvPr/>
          </p:nvSpPr>
          <p:spPr>
            <a:xfrm>
              <a:off x="11325567" y="4035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65FFB63-3D12-429D-B05E-76857913FD6C}"/>
                </a:ext>
              </a:extLst>
            </p:cNvPr>
            <p:cNvSpPr/>
            <p:nvPr/>
          </p:nvSpPr>
          <p:spPr>
            <a:xfrm>
              <a:off x="11325949" y="4027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CC86956C-8D82-472D-94A9-6F83A2F14D20}"/>
                </a:ext>
              </a:extLst>
            </p:cNvPr>
            <p:cNvSpPr/>
            <p:nvPr/>
          </p:nvSpPr>
          <p:spPr>
            <a:xfrm>
              <a:off x="11326710" y="40184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9A83197A-33F0-4E85-BAFD-685D62CFB943}"/>
                </a:ext>
              </a:extLst>
            </p:cNvPr>
            <p:cNvSpPr/>
            <p:nvPr/>
          </p:nvSpPr>
          <p:spPr>
            <a:xfrm>
              <a:off x="11326526" y="406547"/>
              <a:ext cx="9198" cy="107721"/>
            </a:xfrm>
            <a:custGeom>
              <a:avLst/>
              <a:gdLst>
                <a:gd name="connsiteX0" fmla="*/ 9199 w 9198"/>
                <a:gd name="connsiteY0" fmla="*/ 102462 h 107721"/>
                <a:gd name="connsiteX1" fmla="*/ 9199 w 9198"/>
                <a:gd name="connsiteY1" fmla="*/ 5840 h 107721"/>
                <a:gd name="connsiteX2" fmla="*/ 1962 w 9198"/>
                <a:gd name="connsiteY2" fmla="*/ 3555 h 107721"/>
                <a:gd name="connsiteX3" fmla="*/ 1962 w 9198"/>
                <a:gd name="connsiteY3" fmla="*/ 3555 h 107721"/>
                <a:gd name="connsiteX4" fmla="*/ 1200 w 9198"/>
                <a:gd name="connsiteY4" fmla="*/ 3555 h 107721"/>
                <a:gd name="connsiteX5" fmla="*/ 58 w 9198"/>
                <a:gd name="connsiteY5" fmla="*/ 2793 h 107721"/>
                <a:gd name="connsiteX6" fmla="*/ 58 w 9198"/>
                <a:gd name="connsiteY6" fmla="*/ 2793 h 107721"/>
                <a:gd name="connsiteX7" fmla="*/ 58 w 9198"/>
                <a:gd name="connsiteY7" fmla="*/ 2793 h 107721"/>
                <a:gd name="connsiteX8" fmla="*/ 58 w 9198"/>
                <a:gd name="connsiteY8" fmla="*/ 1904 h 107721"/>
                <a:gd name="connsiteX9" fmla="*/ 58 w 9198"/>
                <a:gd name="connsiteY9" fmla="*/ 889 h 107721"/>
                <a:gd name="connsiteX10" fmla="*/ 58 w 9198"/>
                <a:gd name="connsiteY10" fmla="*/ 0 h 107721"/>
                <a:gd name="connsiteX11" fmla="*/ 58 w 9198"/>
                <a:gd name="connsiteY11" fmla="*/ 0 h 107721"/>
                <a:gd name="connsiteX12" fmla="*/ 58 w 9198"/>
                <a:gd name="connsiteY12" fmla="*/ 103605 h 107721"/>
                <a:gd name="connsiteX13" fmla="*/ 58 w 9198"/>
                <a:gd name="connsiteY13" fmla="*/ 103605 h 107721"/>
                <a:gd name="connsiteX14" fmla="*/ 58 w 9198"/>
                <a:gd name="connsiteY14" fmla="*/ 104621 h 107721"/>
                <a:gd name="connsiteX15" fmla="*/ 58 w 9198"/>
                <a:gd name="connsiteY15" fmla="*/ 105510 h 107721"/>
                <a:gd name="connsiteX16" fmla="*/ 58 w 9198"/>
                <a:gd name="connsiteY16" fmla="*/ 106271 h 107721"/>
                <a:gd name="connsiteX17" fmla="*/ 58 w 9198"/>
                <a:gd name="connsiteY17" fmla="*/ 107033 h 107721"/>
                <a:gd name="connsiteX18" fmla="*/ 946 w 9198"/>
                <a:gd name="connsiteY18" fmla="*/ 107033 h 107721"/>
                <a:gd name="connsiteX19" fmla="*/ 1835 w 9198"/>
                <a:gd name="connsiteY19" fmla="*/ 107668 h 107721"/>
                <a:gd name="connsiteX20" fmla="*/ 3866 w 9198"/>
                <a:gd name="connsiteY20" fmla="*/ 107668 h 107721"/>
                <a:gd name="connsiteX21" fmla="*/ 9199 w 9198"/>
                <a:gd name="connsiteY21" fmla="*/ 102591 h 107721"/>
                <a:gd name="connsiteX22" fmla="*/ 9199 w 9198"/>
                <a:gd name="connsiteY22" fmla="*/ 102462 h 10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98" h="107721">
                  <a:moveTo>
                    <a:pt x="9199" y="102462"/>
                  </a:moveTo>
                  <a:lnTo>
                    <a:pt x="9199" y="5840"/>
                  </a:lnTo>
                  <a:lnTo>
                    <a:pt x="1962" y="3555"/>
                  </a:lnTo>
                  <a:lnTo>
                    <a:pt x="1962" y="3555"/>
                  </a:lnTo>
                  <a:lnTo>
                    <a:pt x="1200" y="3555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1904"/>
                  </a:lnTo>
                  <a:cubicBezTo>
                    <a:pt x="6" y="1568"/>
                    <a:pt x="6" y="1225"/>
                    <a:pt x="58" y="889"/>
                  </a:cubicBezTo>
                  <a:cubicBezTo>
                    <a:pt x="44" y="593"/>
                    <a:pt x="44" y="296"/>
                    <a:pt x="58" y="0"/>
                  </a:cubicBezTo>
                  <a:lnTo>
                    <a:pt x="58" y="0"/>
                  </a:lnTo>
                  <a:lnTo>
                    <a:pt x="58" y="103605"/>
                  </a:lnTo>
                  <a:lnTo>
                    <a:pt x="58" y="103605"/>
                  </a:lnTo>
                  <a:cubicBezTo>
                    <a:pt x="-19" y="103940"/>
                    <a:pt x="-19" y="104286"/>
                    <a:pt x="58" y="104621"/>
                  </a:cubicBezTo>
                  <a:cubicBezTo>
                    <a:pt x="58" y="104621"/>
                    <a:pt x="58" y="104621"/>
                    <a:pt x="58" y="105510"/>
                  </a:cubicBezTo>
                  <a:lnTo>
                    <a:pt x="58" y="106271"/>
                  </a:lnTo>
                  <a:cubicBezTo>
                    <a:pt x="20" y="106524"/>
                    <a:pt x="20" y="106781"/>
                    <a:pt x="58" y="107033"/>
                  </a:cubicBezTo>
                  <a:lnTo>
                    <a:pt x="946" y="107033"/>
                  </a:lnTo>
                  <a:cubicBezTo>
                    <a:pt x="1187" y="107314"/>
                    <a:pt x="1492" y="107531"/>
                    <a:pt x="1835" y="107668"/>
                  </a:cubicBezTo>
                  <a:cubicBezTo>
                    <a:pt x="2508" y="107739"/>
                    <a:pt x="3194" y="107739"/>
                    <a:pt x="3866" y="107668"/>
                  </a:cubicBezTo>
                  <a:cubicBezTo>
                    <a:pt x="6736" y="107738"/>
                    <a:pt x="9123" y="105465"/>
                    <a:pt x="9199" y="102591"/>
                  </a:cubicBezTo>
                  <a:cubicBezTo>
                    <a:pt x="9199" y="102547"/>
                    <a:pt x="9199" y="102506"/>
                    <a:pt x="9199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D5ABC49-13E3-4869-B2FD-E86CA8B5A760}"/>
                </a:ext>
              </a:extLst>
            </p:cNvPr>
            <p:cNvSpPr/>
            <p:nvPr/>
          </p:nvSpPr>
          <p:spPr>
            <a:xfrm>
              <a:off x="11325520" y="403500"/>
              <a:ext cx="47" cy="761"/>
            </a:xfrm>
            <a:custGeom>
              <a:avLst/>
              <a:gdLst>
                <a:gd name="connsiteX0" fmla="*/ 48 w 47"/>
                <a:gd name="connsiteY0" fmla="*/ 127 h 761"/>
                <a:gd name="connsiteX1" fmla="*/ 48 w 47"/>
                <a:gd name="connsiteY1" fmla="*/ 127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127"/>
                  </a:moveTo>
                  <a:lnTo>
                    <a:pt x="48" y="127"/>
                  </a:lnTo>
                  <a:cubicBezTo>
                    <a:pt x="-16" y="334"/>
                    <a:pt x="-16" y="555"/>
                    <a:pt x="48" y="762"/>
                  </a:cubicBezTo>
                  <a:cubicBezTo>
                    <a:pt x="-3" y="510"/>
                    <a:pt x="-3" y="251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398FAD1-7827-4C89-9363-CF661565A63D}"/>
                </a:ext>
              </a:extLst>
            </p:cNvPr>
            <p:cNvSpPr/>
            <p:nvPr/>
          </p:nvSpPr>
          <p:spPr>
            <a:xfrm>
              <a:off x="11326555" y="401976"/>
              <a:ext cx="28" cy="761"/>
            </a:xfrm>
            <a:custGeom>
              <a:avLst/>
              <a:gdLst>
                <a:gd name="connsiteX0" fmla="*/ 28 w 28"/>
                <a:gd name="connsiteY0" fmla="*/ 0 h 761"/>
                <a:gd name="connsiteX1" fmla="*/ 28 w 28"/>
                <a:gd name="connsiteY1" fmla="*/ 0 h 761"/>
                <a:gd name="connsiteX2" fmla="*/ 28 w 28"/>
                <a:gd name="connsiteY2" fmla="*/ 762 h 761"/>
                <a:gd name="connsiteX3" fmla="*/ 28 w 2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761">
                  <a:moveTo>
                    <a:pt x="28" y="0"/>
                  </a:moveTo>
                  <a:lnTo>
                    <a:pt x="28" y="0"/>
                  </a:lnTo>
                  <a:cubicBezTo>
                    <a:pt x="-9" y="253"/>
                    <a:pt x="-9" y="509"/>
                    <a:pt x="28" y="762"/>
                  </a:cubicBezTo>
                  <a:lnTo>
                    <a:pt x="28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DBEBD132-C173-4AB5-839A-16A97F1C8F51}"/>
                </a:ext>
              </a:extLst>
            </p:cNvPr>
            <p:cNvSpPr/>
            <p:nvPr/>
          </p:nvSpPr>
          <p:spPr>
            <a:xfrm>
              <a:off x="11328360" y="403627"/>
              <a:ext cx="857924" cy="286691"/>
            </a:xfrm>
            <a:custGeom>
              <a:avLst/>
              <a:gdLst>
                <a:gd name="connsiteX0" fmla="*/ 5587 w 857924"/>
                <a:gd name="connsiteY0" fmla="*/ 5460 h 286691"/>
                <a:gd name="connsiteX1" fmla="*/ 2032 w 857924"/>
                <a:gd name="connsiteY1" fmla="*/ 6729 h 286691"/>
                <a:gd name="connsiteX2" fmla="*/ 0 w 857924"/>
                <a:gd name="connsiteY2" fmla="*/ 6729 h 286691"/>
                <a:gd name="connsiteX3" fmla="*/ 0 w 857924"/>
                <a:gd name="connsiteY3" fmla="*/ 6729 h 286691"/>
                <a:gd name="connsiteX4" fmla="*/ 7237 w 857924"/>
                <a:gd name="connsiteY4" fmla="*/ 9015 h 286691"/>
                <a:gd name="connsiteX5" fmla="*/ 857925 w 857924"/>
                <a:gd name="connsiteY5" fmla="*/ 286692 h 286691"/>
                <a:gd name="connsiteX6" fmla="*/ 857925 w 857924"/>
                <a:gd name="connsiteY6" fmla="*/ 276280 h 286691"/>
                <a:gd name="connsiteX7" fmla="*/ 12316 w 857924"/>
                <a:gd name="connsiteY7" fmla="*/ 0 h 28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924" h="286691">
                  <a:moveTo>
                    <a:pt x="5587" y="5460"/>
                  </a:moveTo>
                  <a:cubicBezTo>
                    <a:pt x="4596" y="6303"/>
                    <a:pt x="3327" y="6753"/>
                    <a:pt x="2032" y="6729"/>
                  </a:cubicBezTo>
                  <a:cubicBezTo>
                    <a:pt x="1359" y="6863"/>
                    <a:pt x="673" y="6863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857925" y="286692"/>
                  </a:lnTo>
                  <a:lnTo>
                    <a:pt x="857925" y="276280"/>
                  </a:lnTo>
                  <a:lnTo>
                    <a:pt x="123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418D651-AE33-4EB0-9A45-F5EA72B499E0}"/>
                </a:ext>
              </a:extLst>
            </p:cNvPr>
            <p:cNvSpPr/>
            <p:nvPr/>
          </p:nvSpPr>
          <p:spPr>
            <a:xfrm>
              <a:off x="11325529" y="257488"/>
              <a:ext cx="180586" cy="151571"/>
            </a:xfrm>
            <a:custGeom>
              <a:avLst/>
              <a:gdLst>
                <a:gd name="connsiteX0" fmla="*/ 38 w 180586"/>
                <a:gd name="connsiteY0" fmla="*/ 148805 h 151571"/>
                <a:gd name="connsiteX1" fmla="*/ 38 w 180586"/>
                <a:gd name="connsiteY1" fmla="*/ 149821 h 151571"/>
                <a:gd name="connsiteX2" fmla="*/ 38 w 180586"/>
                <a:gd name="connsiteY2" fmla="*/ 150710 h 151571"/>
                <a:gd name="connsiteX3" fmla="*/ 38 w 180586"/>
                <a:gd name="connsiteY3" fmla="*/ 150710 h 151571"/>
                <a:gd name="connsiteX4" fmla="*/ 38 w 180586"/>
                <a:gd name="connsiteY4" fmla="*/ 150710 h 151571"/>
                <a:gd name="connsiteX5" fmla="*/ 1181 w 180586"/>
                <a:gd name="connsiteY5" fmla="*/ 151472 h 151571"/>
                <a:gd name="connsiteX6" fmla="*/ 1943 w 180586"/>
                <a:gd name="connsiteY6" fmla="*/ 151472 h 151571"/>
                <a:gd name="connsiteX7" fmla="*/ 3974 w 180586"/>
                <a:gd name="connsiteY7" fmla="*/ 151472 h 151571"/>
                <a:gd name="connsiteX8" fmla="*/ 7530 w 180586"/>
                <a:gd name="connsiteY8" fmla="*/ 150202 h 151571"/>
                <a:gd name="connsiteX9" fmla="*/ 14259 w 180586"/>
                <a:gd name="connsiteY9" fmla="*/ 144742 h 151571"/>
                <a:gd name="connsiteX10" fmla="*/ 180587 w 180586"/>
                <a:gd name="connsiteY10" fmla="*/ 9523 h 151571"/>
                <a:gd name="connsiteX11" fmla="*/ 177667 w 180586"/>
                <a:gd name="connsiteY11" fmla="*/ 8507 h 151571"/>
                <a:gd name="connsiteX12" fmla="*/ 174200 w 180586"/>
                <a:gd name="connsiteY12" fmla="*/ 2843 h 151571"/>
                <a:gd name="connsiteX13" fmla="*/ 174366 w 180586"/>
                <a:gd name="connsiteY13" fmla="*/ 2285 h 151571"/>
                <a:gd name="connsiteX14" fmla="*/ 176397 w 180586"/>
                <a:gd name="connsiteY14" fmla="*/ 0 h 151571"/>
                <a:gd name="connsiteX15" fmla="*/ 176397 w 180586"/>
                <a:gd name="connsiteY15" fmla="*/ 0 h 151571"/>
                <a:gd name="connsiteX16" fmla="*/ 1181 w 180586"/>
                <a:gd name="connsiteY16" fmla="*/ 144235 h 151571"/>
                <a:gd name="connsiteX17" fmla="*/ 1181 w 180586"/>
                <a:gd name="connsiteY17" fmla="*/ 144235 h 151571"/>
                <a:gd name="connsiteX18" fmla="*/ 546 w 180586"/>
                <a:gd name="connsiteY18" fmla="*/ 144996 h 151571"/>
                <a:gd name="connsiteX19" fmla="*/ 546 w 180586"/>
                <a:gd name="connsiteY19" fmla="*/ 144996 h 151571"/>
                <a:gd name="connsiteX20" fmla="*/ 546 w 180586"/>
                <a:gd name="connsiteY20" fmla="*/ 145758 h 151571"/>
                <a:gd name="connsiteX21" fmla="*/ 546 w 180586"/>
                <a:gd name="connsiteY21" fmla="*/ 145758 h 151571"/>
                <a:gd name="connsiteX22" fmla="*/ 546 w 180586"/>
                <a:gd name="connsiteY22" fmla="*/ 146520 h 151571"/>
                <a:gd name="connsiteX23" fmla="*/ 546 w 180586"/>
                <a:gd name="connsiteY23" fmla="*/ 147409 h 151571"/>
                <a:gd name="connsiteX24" fmla="*/ 546 w 180586"/>
                <a:gd name="connsiteY24" fmla="*/ 147409 h 151571"/>
                <a:gd name="connsiteX25" fmla="*/ 38 w 180586"/>
                <a:gd name="connsiteY25" fmla="*/ 148805 h 15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0586" h="151571">
                  <a:moveTo>
                    <a:pt x="38" y="148805"/>
                  </a:moveTo>
                  <a:cubicBezTo>
                    <a:pt x="-13" y="149142"/>
                    <a:pt x="-13" y="149485"/>
                    <a:pt x="38" y="149821"/>
                  </a:cubicBezTo>
                  <a:lnTo>
                    <a:pt x="38" y="150710"/>
                  </a:lnTo>
                  <a:lnTo>
                    <a:pt x="38" y="150710"/>
                  </a:lnTo>
                  <a:lnTo>
                    <a:pt x="38" y="150710"/>
                  </a:lnTo>
                  <a:lnTo>
                    <a:pt x="1181" y="151472"/>
                  </a:lnTo>
                  <a:lnTo>
                    <a:pt x="1943" y="151472"/>
                  </a:lnTo>
                  <a:cubicBezTo>
                    <a:pt x="2616" y="151605"/>
                    <a:pt x="3302" y="151605"/>
                    <a:pt x="3974" y="151472"/>
                  </a:cubicBezTo>
                  <a:cubicBezTo>
                    <a:pt x="5269" y="151496"/>
                    <a:pt x="6539" y="151045"/>
                    <a:pt x="7530" y="150202"/>
                  </a:cubicBezTo>
                  <a:lnTo>
                    <a:pt x="14259" y="144742"/>
                  </a:lnTo>
                  <a:lnTo>
                    <a:pt x="180587" y="9523"/>
                  </a:lnTo>
                  <a:lnTo>
                    <a:pt x="177667" y="8507"/>
                  </a:lnTo>
                  <a:cubicBezTo>
                    <a:pt x="175140" y="7901"/>
                    <a:pt x="173591" y="5366"/>
                    <a:pt x="174200" y="2843"/>
                  </a:cubicBezTo>
                  <a:cubicBezTo>
                    <a:pt x="174238" y="2654"/>
                    <a:pt x="174302" y="2467"/>
                    <a:pt x="174366" y="2285"/>
                  </a:cubicBezTo>
                  <a:cubicBezTo>
                    <a:pt x="174747" y="1308"/>
                    <a:pt x="175471" y="498"/>
                    <a:pt x="176397" y="0"/>
                  </a:cubicBezTo>
                  <a:lnTo>
                    <a:pt x="176397" y="0"/>
                  </a:lnTo>
                  <a:lnTo>
                    <a:pt x="1181" y="144235"/>
                  </a:lnTo>
                  <a:lnTo>
                    <a:pt x="1181" y="144235"/>
                  </a:lnTo>
                  <a:lnTo>
                    <a:pt x="546" y="144996"/>
                  </a:lnTo>
                  <a:lnTo>
                    <a:pt x="546" y="144996"/>
                  </a:lnTo>
                  <a:lnTo>
                    <a:pt x="546" y="145758"/>
                  </a:lnTo>
                  <a:lnTo>
                    <a:pt x="546" y="145758"/>
                  </a:lnTo>
                  <a:cubicBezTo>
                    <a:pt x="496" y="146010"/>
                    <a:pt x="496" y="146269"/>
                    <a:pt x="546" y="146520"/>
                  </a:cubicBezTo>
                  <a:cubicBezTo>
                    <a:pt x="496" y="146813"/>
                    <a:pt x="496" y="147115"/>
                    <a:pt x="546" y="147409"/>
                  </a:cubicBezTo>
                  <a:lnTo>
                    <a:pt x="546" y="147409"/>
                  </a:lnTo>
                  <a:cubicBezTo>
                    <a:pt x="331" y="147858"/>
                    <a:pt x="165" y="148325"/>
                    <a:pt x="38" y="1488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82096B4-B837-4BDB-A5B4-F36B23FB29D2}"/>
                </a:ext>
              </a:extLst>
            </p:cNvPr>
            <p:cNvSpPr/>
            <p:nvPr/>
          </p:nvSpPr>
          <p:spPr>
            <a:xfrm>
              <a:off x="11499974" y="257996"/>
              <a:ext cx="685422" cy="231460"/>
            </a:xfrm>
            <a:custGeom>
              <a:avLst/>
              <a:gdLst>
                <a:gd name="connsiteX0" fmla="*/ 6905 w 685422"/>
                <a:gd name="connsiteY0" fmla="*/ 0 h 231460"/>
                <a:gd name="connsiteX1" fmla="*/ 5889 w 685422"/>
                <a:gd name="connsiteY1" fmla="*/ 0 h 231460"/>
                <a:gd name="connsiteX2" fmla="*/ 4746 w 685422"/>
                <a:gd name="connsiteY2" fmla="*/ 0 h 231460"/>
                <a:gd name="connsiteX3" fmla="*/ 3349 w 685422"/>
                <a:gd name="connsiteY3" fmla="*/ 0 h 231460"/>
                <a:gd name="connsiteX4" fmla="*/ 2333 w 685422"/>
                <a:gd name="connsiteY4" fmla="*/ 635 h 231460"/>
                <a:gd name="connsiteX5" fmla="*/ 302 w 685422"/>
                <a:gd name="connsiteY5" fmla="*/ 2920 h 231460"/>
                <a:gd name="connsiteX6" fmla="*/ 3045 w 685422"/>
                <a:gd name="connsiteY6" fmla="*/ 8970 h 231460"/>
                <a:gd name="connsiteX7" fmla="*/ 3603 w 685422"/>
                <a:gd name="connsiteY7" fmla="*/ 9142 h 231460"/>
                <a:gd name="connsiteX8" fmla="*/ 6524 w 685422"/>
                <a:gd name="connsiteY8" fmla="*/ 10157 h 231460"/>
                <a:gd name="connsiteX9" fmla="*/ 685422 w 685422"/>
                <a:gd name="connsiteY9" fmla="*/ 231461 h 231460"/>
                <a:gd name="connsiteX10" fmla="*/ 685422 w 685422"/>
                <a:gd name="connsiteY10" fmla="*/ 221050 h 231460"/>
                <a:gd name="connsiteX11" fmla="*/ 7667 w 685422"/>
                <a:gd name="connsiteY11" fmla="*/ 127 h 23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5422" h="231460">
                  <a:moveTo>
                    <a:pt x="6905" y="0"/>
                  </a:moveTo>
                  <a:lnTo>
                    <a:pt x="5889" y="0"/>
                  </a:lnTo>
                  <a:lnTo>
                    <a:pt x="4746" y="0"/>
                  </a:lnTo>
                  <a:lnTo>
                    <a:pt x="3349" y="0"/>
                  </a:lnTo>
                  <a:lnTo>
                    <a:pt x="2333" y="635"/>
                  </a:lnTo>
                  <a:cubicBezTo>
                    <a:pt x="1407" y="1133"/>
                    <a:pt x="683" y="1943"/>
                    <a:pt x="302" y="2920"/>
                  </a:cubicBezTo>
                  <a:cubicBezTo>
                    <a:pt x="-612" y="5349"/>
                    <a:pt x="619" y="8057"/>
                    <a:pt x="3045" y="8970"/>
                  </a:cubicBezTo>
                  <a:cubicBezTo>
                    <a:pt x="3222" y="9039"/>
                    <a:pt x="3413" y="9096"/>
                    <a:pt x="3603" y="9142"/>
                  </a:cubicBezTo>
                  <a:lnTo>
                    <a:pt x="6524" y="10157"/>
                  </a:lnTo>
                  <a:lnTo>
                    <a:pt x="685422" y="231461"/>
                  </a:lnTo>
                  <a:lnTo>
                    <a:pt x="685422" y="221050"/>
                  </a:lnTo>
                  <a:lnTo>
                    <a:pt x="7667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63F9AA-C91C-4E34-AE88-6E7BBE0BE2F2}"/>
                </a:ext>
              </a:extLst>
            </p:cNvPr>
            <p:cNvSpPr/>
            <p:nvPr/>
          </p:nvSpPr>
          <p:spPr>
            <a:xfrm>
              <a:off x="11746975" y="1086202"/>
              <a:ext cx="136363" cy="116174"/>
            </a:xfrm>
            <a:custGeom>
              <a:avLst/>
              <a:gdLst>
                <a:gd name="connsiteX0" fmla="*/ 127476 w 136363"/>
                <a:gd name="connsiteY0" fmla="*/ 2158 h 116174"/>
                <a:gd name="connsiteX1" fmla="*/ 127476 w 136363"/>
                <a:gd name="connsiteY1" fmla="*/ 0 h 116174"/>
                <a:gd name="connsiteX2" fmla="*/ 1651 w 136363"/>
                <a:gd name="connsiteY2" fmla="*/ 101574 h 116174"/>
                <a:gd name="connsiteX3" fmla="*/ 1651 w 136363"/>
                <a:gd name="connsiteY3" fmla="*/ 112620 h 116174"/>
                <a:gd name="connsiteX4" fmla="*/ 1651 w 136363"/>
                <a:gd name="connsiteY4" fmla="*/ 113382 h 116174"/>
                <a:gd name="connsiteX5" fmla="*/ 1651 w 136363"/>
                <a:gd name="connsiteY5" fmla="*/ 114143 h 116174"/>
                <a:gd name="connsiteX6" fmla="*/ 1651 w 136363"/>
                <a:gd name="connsiteY6" fmla="*/ 114143 h 116174"/>
                <a:gd name="connsiteX7" fmla="*/ 0 w 136363"/>
                <a:gd name="connsiteY7" fmla="*/ 116175 h 116174"/>
                <a:gd name="connsiteX8" fmla="*/ 0 w 136363"/>
                <a:gd name="connsiteY8" fmla="*/ 116175 h 116174"/>
                <a:gd name="connsiteX9" fmla="*/ 136364 w 136363"/>
                <a:gd name="connsiteY9" fmla="*/ 5713 h 116174"/>
                <a:gd name="connsiteX10" fmla="*/ 136364 w 136363"/>
                <a:gd name="connsiteY10" fmla="*/ 5713 h 116174"/>
                <a:gd name="connsiteX11" fmla="*/ 132682 w 136363"/>
                <a:gd name="connsiteY11" fmla="*/ 7110 h 116174"/>
                <a:gd name="connsiteX12" fmla="*/ 127476 w 136363"/>
                <a:gd name="connsiteY12" fmla="*/ 2162 h 116174"/>
                <a:gd name="connsiteX13" fmla="*/ 127476 w 136363"/>
                <a:gd name="connsiteY13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6363" h="116174">
                  <a:moveTo>
                    <a:pt x="127476" y="2158"/>
                  </a:moveTo>
                  <a:lnTo>
                    <a:pt x="127476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651" y="112620"/>
                    <a:pt x="1651" y="112620"/>
                    <a:pt x="1651" y="113382"/>
                  </a:cubicBezTo>
                  <a:cubicBezTo>
                    <a:pt x="1651" y="114143"/>
                    <a:pt x="1651" y="113382"/>
                    <a:pt x="1651" y="114143"/>
                  </a:cubicBezTo>
                  <a:lnTo>
                    <a:pt x="1651" y="114143"/>
                  </a:lnTo>
                  <a:cubicBezTo>
                    <a:pt x="1333" y="114980"/>
                    <a:pt x="749" y="115691"/>
                    <a:pt x="0" y="116175"/>
                  </a:cubicBezTo>
                  <a:lnTo>
                    <a:pt x="0" y="116175"/>
                  </a:lnTo>
                  <a:lnTo>
                    <a:pt x="136364" y="5713"/>
                  </a:lnTo>
                  <a:lnTo>
                    <a:pt x="136364" y="5713"/>
                  </a:lnTo>
                  <a:cubicBezTo>
                    <a:pt x="135361" y="6631"/>
                    <a:pt x="134040" y="7132"/>
                    <a:pt x="132682" y="7110"/>
                  </a:cubicBezTo>
                  <a:cubicBezTo>
                    <a:pt x="129876" y="7181"/>
                    <a:pt x="127553" y="4966"/>
                    <a:pt x="127476" y="2162"/>
                  </a:cubicBezTo>
                  <a:cubicBezTo>
                    <a:pt x="127476" y="2161"/>
                    <a:pt x="127476" y="2160"/>
                    <a:pt x="127476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6842B70-9210-4084-993D-FB22172A9B8D}"/>
                </a:ext>
              </a:extLst>
            </p:cNvPr>
            <p:cNvSpPr/>
            <p:nvPr/>
          </p:nvSpPr>
          <p:spPr>
            <a:xfrm>
              <a:off x="10778969" y="905147"/>
              <a:ext cx="964069" cy="299261"/>
            </a:xfrm>
            <a:custGeom>
              <a:avLst/>
              <a:gdLst>
                <a:gd name="connsiteX0" fmla="*/ 958864 w 964069"/>
                <a:gd name="connsiteY0" fmla="*/ 294310 h 299261"/>
                <a:gd name="connsiteX1" fmla="*/ 958864 w 964069"/>
                <a:gd name="connsiteY1" fmla="*/ 287453 h 299261"/>
                <a:gd name="connsiteX2" fmla="*/ 7364 w 964069"/>
                <a:gd name="connsiteY2" fmla="*/ 0 h 299261"/>
                <a:gd name="connsiteX3" fmla="*/ 7364 w 964069"/>
                <a:gd name="connsiteY3" fmla="*/ 3555 h 299261"/>
                <a:gd name="connsiteX4" fmla="*/ 1917 w 964069"/>
                <a:gd name="connsiteY4" fmla="*/ 8507 h 299261"/>
                <a:gd name="connsiteX5" fmla="*/ 1904 w 964069"/>
                <a:gd name="connsiteY5" fmla="*/ 8507 h 299261"/>
                <a:gd name="connsiteX6" fmla="*/ 0 w 964069"/>
                <a:gd name="connsiteY6" fmla="*/ 8507 h 299261"/>
                <a:gd name="connsiteX7" fmla="*/ 0 w 964069"/>
                <a:gd name="connsiteY7" fmla="*/ 8507 h 299261"/>
                <a:gd name="connsiteX8" fmla="*/ 962292 w 964069"/>
                <a:gd name="connsiteY8" fmla="*/ 299261 h 299261"/>
                <a:gd name="connsiteX9" fmla="*/ 964070 w 964069"/>
                <a:gd name="connsiteY9" fmla="*/ 299261 h 299261"/>
                <a:gd name="connsiteX10" fmla="*/ 958864 w 964069"/>
                <a:gd name="connsiteY10" fmla="*/ 294310 h 29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4069" h="299261">
                  <a:moveTo>
                    <a:pt x="958864" y="294310"/>
                  </a:moveTo>
                  <a:lnTo>
                    <a:pt x="958864" y="2874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7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69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962292" y="299261"/>
                  </a:lnTo>
                  <a:lnTo>
                    <a:pt x="964070" y="299261"/>
                  </a:lnTo>
                  <a:cubicBezTo>
                    <a:pt x="961289" y="299265"/>
                    <a:pt x="959004" y="297085"/>
                    <a:pt x="958864" y="294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944ACC-A728-44B2-9CC8-054F16A1C311}"/>
                </a:ext>
              </a:extLst>
            </p:cNvPr>
            <p:cNvSpPr/>
            <p:nvPr/>
          </p:nvSpPr>
          <p:spPr>
            <a:xfrm>
              <a:off x="11748372" y="1199906"/>
              <a:ext cx="12696" cy="1201"/>
            </a:xfrm>
            <a:custGeom>
              <a:avLst/>
              <a:gdLst>
                <a:gd name="connsiteX0" fmla="*/ 0 w 12696"/>
                <a:gd name="connsiteY0" fmla="*/ 1074 h 1201"/>
                <a:gd name="connsiteX1" fmla="*/ 0 w 12696"/>
                <a:gd name="connsiteY1" fmla="*/ 312 h 1201"/>
                <a:gd name="connsiteX2" fmla="*/ 0 w 12696"/>
                <a:gd name="connsiteY2" fmla="*/ 1201 h 1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01">
                  <a:moveTo>
                    <a:pt x="0" y="1074"/>
                  </a:moveTo>
                  <a:cubicBezTo>
                    <a:pt x="0" y="1074"/>
                    <a:pt x="0" y="1074"/>
                    <a:pt x="0" y="312"/>
                  </a:cubicBezTo>
                  <a:cubicBezTo>
                    <a:pt x="0" y="-449"/>
                    <a:pt x="0" y="312"/>
                    <a:pt x="0" y="12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3072DF1-FCAA-4133-B527-EE15F88B4F7E}"/>
                </a:ext>
              </a:extLst>
            </p:cNvPr>
            <p:cNvSpPr/>
            <p:nvPr/>
          </p:nvSpPr>
          <p:spPr>
            <a:xfrm>
              <a:off x="10776937" y="80128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635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6411618-997C-439C-BB0F-C93C76112992}"/>
                </a:ext>
              </a:extLst>
            </p:cNvPr>
            <p:cNvSpPr/>
            <p:nvPr/>
          </p:nvSpPr>
          <p:spPr>
            <a:xfrm>
              <a:off x="10776255" y="802811"/>
              <a:ext cx="47" cy="634"/>
            </a:xfrm>
            <a:custGeom>
              <a:avLst/>
              <a:gdLst>
                <a:gd name="connsiteX0" fmla="*/ 48 w 47"/>
                <a:gd name="connsiteY0" fmla="*/ 0 h 634"/>
                <a:gd name="connsiteX1" fmla="*/ 48 w 47"/>
                <a:gd name="connsiteY1" fmla="*/ 635 h 634"/>
                <a:gd name="connsiteX2" fmla="*/ 48 w 47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4">
                  <a:moveTo>
                    <a:pt x="48" y="0"/>
                  </a:moveTo>
                  <a:cubicBezTo>
                    <a:pt x="-16" y="207"/>
                    <a:pt x="-16" y="428"/>
                    <a:pt x="48" y="635"/>
                  </a:cubicBezTo>
                  <a:lnTo>
                    <a:pt x="48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1873E69-665D-448A-9E07-A54FF5377D87}"/>
                </a:ext>
              </a:extLst>
            </p:cNvPr>
            <p:cNvSpPr/>
            <p:nvPr/>
          </p:nvSpPr>
          <p:spPr>
            <a:xfrm>
              <a:off x="10777135" y="806620"/>
              <a:ext cx="9199" cy="107250"/>
            </a:xfrm>
            <a:custGeom>
              <a:avLst/>
              <a:gdLst>
                <a:gd name="connsiteX0" fmla="*/ 9199 w 9199"/>
                <a:gd name="connsiteY0" fmla="*/ 102082 h 107250"/>
                <a:gd name="connsiteX1" fmla="*/ 9199 w 9199"/>
                <a:gd name="connsiteY1" fmla="*/ 5967 h 107250"/>
                <a:gd name="connsiteX2" fmla="*/ 2088 w 9199"/>
                <a:gd name="connsiteY2" fmla="*/ 3809 h 107250"/>
                <a:gd name="connsiteX3" fmla="*/ 2088 w 9199"/>
                <a:gd name="connsiteY3" fmla="*/ 3809 h 107250"/>
                <a:gd name="connsiteX4" fmla="*/ 1326 w 9199"/>
                <a:gd name="connsiteY4" fmla="*/ 3809 h 107250"/>
                <a:gd name="connsiteX5" fmla="*/ 57 w 9199"/>
                <a:gd name="connsiteY5" fmla="*/ 2666 h 107250"/>
                <a:gd name="connsiteX6" fmla="*/ 57 w 9199"/>
                <a:gd name="connsiteY6" fmla="*/ 2666 h 107250"/>
                <a:gd name="connsiteX7" fmla="*/ 57 w 9199"/>
                <a:gd name="connsiteY7" fmla="*/ 2666 h 107250"/>
                <a:gd name="connsiteX8" fmla="*/ 57 w 9199"/>
                <a:gd name="connsiteY8" fmla="*/ 1778 h 107250"/>
                <a:gd name="connsiteX9" fmla="*/ 57 w 9199"/>
                <a:gd name="connsiteY9" fmla="*/ 762 h 107250"/>
                <a:gd name="connsiteX10" fmla="*/ 57 w 9199"/>
                <a:gd name="connsiteY10" fmla="*/ 0 h 107250"/>
                <a:gd name="connsiteX11" fmla="*/ 57 w 9199"/>
                <a:gd name="connsiteY11" fmla="*/ 0 h 107250"/>
                <a:gd name="connsiteX12" fmla="*/ 57 w 9199"/>
                <a:gd name="connsiteY12" fmla="*/ 103859 h 107250"/>
                <a:gd name="connsiteX13" fmla="*/ 57 w 9199"/>
                <a:gd name="connsiteY13" fmla="*/ 104748 h 107250"/>
                <a:gd name="connsiteX14" fmla="*/ 57 w 9199"/>
                <a:gd name="connsiteY14" fmla="*/ 105637 h 107250"/>
                <a:gd name="connsiteX15" fmla="*/ 57 w 9199"/>
                <a:gd name="connsiteY15" fmla="*/ 106398 h 107250"/>
                <a:gd name="connsiteX16" fmla="*/ 57 w 9199"/>
                <a:gd name="connsiteY16" fmla="*/ 107160 h 107250"/>
                <a:gd name="connsiteX17" fmla="*/ 946 w 9199"/>
                <a:gd name="connsiteY17" fmla="*/ 107160 h 107250"/>
                <a:gd name="connsiteX18" fmla="*/ 1835 w 9199"/>
                <a:gd name="connsiteY18" fmla="*/ 107160 h 107250"/>
                <a:gd name="connsiteX19" fmla="*/ 3739 w 9199"/>
                <a:gd name="connsiteY19" fmla="*/ 107160 h 107250"/>
                <a:gd name="connsiteX20" fmla="*/ 9199 w 9199"/>
                <a:gd name="connsiteY20" fmla="*/ 102216 h 107250"/>
                <a:gd name="connsiteX21" fmla="*/ 9199 w 9199"/>
                <a:gd name="connsiteY21" fmla="*/ 102082 h 10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99" h="107250">
                  <a:moveTo>
                    <a:pt x="9199" y="102082"/>
                  </a:moveTo>
                  <a:lnTo>
                    <a:pt x="9199" y="5967"/>
                  </a:lnTo>
                  <a:lnTo>
                    <a:pt x="2088" y="3809"/>
                  </a:lnTo>
                  <a:lnTo>
                    <a:pt x="2088" y="3809"/>
                  </a:lnTo>
                  <a:lnTo>
                    <a:pt x="1326" y="3809"/>
                  </a:lnTo>
                  <a:cubicBezTo>
                    <a:pt x="844" y="3494"/>
                    <a:pt x="425" y="3108"/>
                    <a:pt x="57" y="2666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1778"/>
                  </a:lnTo>
                  <a:cubicBezTo>
                    <a:pt x="57" y="1778"/>
                    <a:pt x="57" y="1143"/>
                    <a:pt x="57" y="762"/>
                  </a:cubicBezTo>
                  <a:cubicBezTo>
                    <a:pt x="-7" y="512"/>
                    <a:pt x="-7" y="250"/>
                    <a:pt x="57" y="0"/>
                  </a:cubicBezTo>
                  <a:lnTo>
                    <a:pt x="57" y="0"/>
                  </a:lnTo>
                  <a:lnTo>
                    <a:pt x="57" y="103859"/>
                  </a:lnTo>
                  <a:cubicBezTo>
                    <a:pt x="7" y="104152"/>
                    <a:pt x="7" y="104455"/>
                    <a:pt x="57" y="104748"/>
                  </a:cubicBezTo>
                  <a:cubicBezTo>
                    <a:pt x="-19" y="105040"/>
                    <a:pt x="-19" y="105345"/>
                    <a:pt x="57" y="105637"/>
                  </a:cubicBezTo>
                  <a:lnTo>
                    <a:pt x="57" y="106398"/>
                  </a:lnTo>
                  <a:lnTo>
                    <a:pt x="57" y="107160"/>
                  </a:lnTo>
                  <a:lnTo>
                    <a:pt x="946" y="107160"/>
                  </a:lnTo>
                  <a:lnTo>
                    <a:pt x="1835" y="107160"/>
                  </a:lnTo>
                  <a:cubicBezTo>
                    <a:pt x="2469" y="107281"/>
                    <a:pt x="3104" y="107281"/>
                    <a:pt x="3739" y="107160"/>
                  </a:cubicBezTo>
                  <a:cubicBezTo>
                    <a:pt x="6608" y="107301"/>
                    <a:pt x="9059" y="105088"/>
                    <a:pt x="9199" y="102216"/>
                  </a:cubicBezTo>
                  <a:cubicBezTo>
                    <a:pt x="9199" y="102172"/>
                    <a:pt x="9199" y="102126"/>
                    <a:pt x="9199" y="1020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FF70C8D-D3E2-4CD2-9A8D-25CCE931256E}"/>
                </a:ext>
              </a:extLst>
            </p:cNvPr>
            <p:cNvSpPr/>
            <p:nvPr/>
          </p:nvSpPr>
          <p:spPr>
            <a:xfrm>
              <a:off x="11737960" y="1097883"/>
              <a:ext cx="10538" cy="105897"/>
            </a:xfrm>
            <a:custGeom>
              <a:avLst/>
              <a:gdLst>
                <a:gd name="connsiteX0" fmla="*/ 10539 w 10538"/>
                <a:gd name="connsiteY0" fmla="*/ 102335 h 105897"/>
                <a:gd name="connsiteX1" fmla="*/ 10539 w 10538"/>
                <a:gd name="connsiteY1" fmla="*/ 101574 h 105897"/>
                <a:gd name="connsiteX2" fmla="*/ 10539 w 10538"/>
                <a:gd name="connsiteY2" fmla="*/ 0 h 105897"/>
                <a:gd name="connsiteX3" fmla="*/ 8761 w 10538"/>
                <a:gd name="connsiteY3" fmla="*/ 1397 h 105897"/>
                <a:gd name="connsiteX4" fmla="*/ 8761 w 10538"/>
                <a:gd name="connsiteY4" fmla="*/ 1397 h 105897"/>
                <a:gd name="connsiteX5" fmla="*/ 5460 w 10538"/>
                <a:gd name="connsiteY5" fmla="*/ 2539 h 105897"/>
                <a:gd name="connsiteX6" fmla="*/ 3683 w 10538"/>
                <a:gd name="connsiteY6" fmla="*/ 2539 h 105897"/>
                <a:gd name="connsiteX7" fmla="*/ 0 w 10538"/>
                <a:gd name="connsiteY7" fmla="*/ 1397 h 105897"/>
                <a:gd name="connsiteX8" fmla="*/ 0 w 10538"/>
                <a:gd name="connsiteY8" fmla="*/ 101066 h 105897"/>
                <a:gd name="connsiteX9" fmla="*/ 5460 w 10538"/>
                <a:gd name="connsiteY9" fmla="*/ 105890 h 105897"/>
                <a:gd name="connsiteX10" fmla="*/ 8253 w 10538"/>
                <a:gd name="connsiteY10" fmla="*/ 105129 h 105897"/>
                <a:gd name="connsiteX11" fmla="*/ 8253 w 10538"/>
                <a:gd name="connsiteY11" fmla="*/ 105129 h 105897"/>
                <a:gd name="connsiteX12" fmla="*/ 8253 w 10538"/>
                <a:gd name="connsiteY12" fmla="*/ 105129 h 105897"/>
                <a:gd name="connsiteX13" fmla="*/ 9904 w 10538"/>
                <a:gd name="connsiteY13" fmla="*/ 103097 h 105897"/>
                <a:gd name="connsiteX14" fmla="*/ 10539 w 10538"/>
                <a:gd name="connsiteY14" fmla="*/ 102335 h 105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38" h="105897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784" y="2073"/>
                    <a:pt x="6641" y="2468"/>
                    <a:pt x="5460" y="2539"/>
                  </a:cubicBezTo>
                  <a:lnTo>
                    <a:pt x="3683" y="2539"/>
                  </a:lnTo>
                  <a:lnTo>
                    <a:pt x="0" y="1397"/>
                  </a:lnTo>
                  <a:lnTo>
                    <a:pt x="0" y="101066"/>
                  </a:lnTo>
                  <a:cubicBezTo>
                    <a:pt x="203" y="103892"/>
                    <a:pt x="2629" y="106037"/>
                    <a:pt x="5460" y="105890"/>
                  </a:cubicBezTo>
                  <a:cubicBezTo>
                    <a:pt x="6438" y="105893"/>
                    <a:pt x="7402" y="105629"/>
                    <a:pt x="8253" y="105129"/>
                  </a:cubicBezTo>
                  <a:lnTo>
                    <a:pt x="8253" y="105129"/>
                  </a:lnTo>
                  <a:lnTo>
                    <a:pt x="8253" y="105129"/>
                  </a:lnTo>
                  <a:cubicBezTo>
                    <a:pt x="9003" y="104645"/>
                    <a:pt x="9586" y="103933"/>
                    <a:pt x="9904" y="103097"/>
                  </a:cubicBezTo>
                  <a:cubicBezTo>
                    <a:pt x="9904" y="103097"/>
                    <a:pt x="10411" y="102589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B38EAE1-602A-475C-81A6-52CA3782D593}"/>
                </a:ext>
              </a:extLst>
            </p:cNvPr>
            <p:cNvSpPr/>
            <p:nvPr/>
          </p:nvSpPr>
          <p:spPr>
            <a:xfrm>
              <a:off x="10776937" y="801161"/>
              <a:ext cx="888" cy="634"/>
            </a:xfrm>
            <a:custGeom>
              <a:avLst/>
              <a:gdLst>
                <a:gd name="connsiteX0" fmla="*/ 0 w 888"/>
                <a:gd name="connsiteY0" fmla="*/ 635 h 634"/>
                <a:gd name="connsiteX1" fmla="*/ 0 w 888"/>
                <a:gd name="connsiteY1" fmla="*/ 635 h 634"/>
                <a:gd name="connsiteX2" fmla="*/ 889 w 888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635"/>
                  </a:moveTo>
                  <a:lnTo>
                    <a:pt x="0" y="635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3961FEB-87EF-44CE-8718-F0A84FDD5C82}"/>
                </a:ext>
              </a:extLst>
            </p:cNvPr>
            <p:cNvSpPr/>
            <p:nvPr/>
          </p:nvSpPr>
          <p:spPr>
            <a:xfrm>
              <a:off x="10775874" y="802557"/>
              <a:ext cx="47" cy="888"/>
            </a:xfrm>
            <a:custGeom>
              <a:avLst/>
              <a:gdLst>
                <a:gd name="connsiteX0" fmla="*/ 48 w 47"/>
                <a:gd name="connsiteY0" fmla="*/ 889 h 888"/>
                <a:gd name="connsiteX1" fmla="*/ 48 w 47"/>
                <a:gd name="connsiteY1" fmla="*/ 889 h 888"/>
                <a:gd name="connsiteX2" fmla="*/ 48 w 47"/>
                <a:gd name="connsiteY2" fmla="*/ 889 h 888"/>
                <a:gd name="connsiteX3" fmla="*/ 48 w 4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888">
                  <a:moveTo>
                    <a:pt x="48" y="889"/>
                  </a:moveTo>
                  <a:lnTo>
                    <a:pt x="48" y="889"/>
                  </a:lnTo>
                  <a:lnTo>
                    <a:pt x="48" y="889"/>
                  </a:lnTo>
                  <a:cubicBezTo>
                    <a:pt x="-16" y="597"/>
                    <a:pt x="-16" y="292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297B546-2764-42D6-B15C-0F67EC6CD51E}"/>
                </a:ext>
              </a:extLst>
            </p:cNvPr>
            <p:cNvSpPr/>
            <p:nvPr/>
          </p:nvSpPr>
          <p:spPr>
            <a:xfrm>
              <a:off x="10778715" y="803827"/>
              <a:ext cx="964069" cy="297360"/>
            </a:xfrm>
            <a:custGeom>
              <a:avLst/>
              <a:gdLst>
                <a:gd name="connsiteX0" fmla="*/ 960896 w 964069"/>
                <a:gd name="connsiteY0" fmla="*/ 288850 h 297360"/>
                <a:gd name="connsiteX1" fmla="*/ 963181 w 964069"/>
                <a:gd name="connsiteY1" fmla="*/ 286946 h 297360"/>
                <a:gd name="connsiteX2" fmla="*/ 14982 w 964069"/>
                <a:gd name="connsiteY2" fmla="*/ 0 h 297360"/>
                <a:gd name="connsiteX3" fmla="*/ 4952 w 964069"/>
                <a:gd name="connsiteY3" fmla="*/ 5460 h 297360"/>
                <a:gd name="connsiteX4" fmla="*/ 2158 w 964069"/>
                <a:gd name="connsiteY4" fmla="*/ 6221 h 297360"/>
                <a:gd name="connsiteX5" fmla="*/ 0 w 964069"/>
                <a:gd name="connsiteY5" fmla="*/ 6221 h 297360"/>
                <a:gd name="connsiteX6" fmla="*/ 0 w 964069"/>
                <a:gd name="connsiteY6" fmla="*/ 6221 h 297360"/>
                <a:gd name="connsiteX7" fmla="*/ 7110 w 964069"/>
                <a:gd name="connsiteY7" fmla="*/ 8380 h 297360"/>
                <a:gd name="connsiteX8" fmla="*/ 958610 w 964069"/>
                <a:gd name="connsiteY8" fmla="*/ 296214 h 297360"/>
                <a:gd name="connsiteX9" fmla="*/ 962292 w 964069"/>
                <a:gd name="connsiteY9" fmla="*/ 297357 h 297360"/>
                <a:gd name="connsiteX10" fmla="*/ 964070 w 964069"/>
                <a:gd name="connsiteY10" fmla="*/ 297357 h 297360"/>
                <a:gd name="connsiteX11" fmla="*/ 960007 w 964069"/>
                <a:gd name="connsiteY11" fmla="*/ 295706 h 297360"/>
                <a:gd name="connsiteX12" fmla="*/ 960375 w 964069"/>
                <a:gd name="connsiteY12" fmla="*/ 289252 h 297360"/>
                <a:gd name="connsiteX13" fmla="*/ 960896 w 964069"/>
                <a:gd name="connsiteY13" fmla="*/ 288850 h 29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64069" h="297360">
                  <a:moveTo>
                    <a:pt x="960896" y="288850"/>
                  </a:moveTo>
                  <a:lnTo>
                    <a:pt x="963181" y="286946"/>
                  </a:lnTo>
                  <a:lnTo>
                    <a:pt x="14982" y="0"/>
                  </a:lnTo>
                  <a:lnTo>
                    <a:pt x="4952" y="5460"/>
                  </a:lnTo>
                  <a:cubicBezTo>
                    <a:pt x="4101" y="5960"/>
                    <a:pt x="3136" y="6224"/>
                    <a:pt x="2158" y="6221"/>
                  </a:cubicBezTo>
                  <a:cubicBezTo>
                    <a:pt x="1448" y="6352"/>
                    <a:pt x="711" y="6352"/>
                    <a:pt x="0" y="6221"/>
                  </a:cubicBezTo>
                  <a:lnTo>
                    <a:pt x="0" y="6221"/>
                  </a:lnTo>
                  <a:lnTo>
                    <a:pt x="7110" y="8380"/>
                  </a:lnTo>
                  <a:lnTo>
                    <a:pt x="958610" y="296214"/>
                  </a:lnTo>
                  <a:lnTo>
                    <a:pt x="962292" y="297357"/>
                  </a:lnTo>
                  <a:lnTo>
                    <a:pt x="964070" y="297357"/>
                  </a:lnTo>
                  <a:cubicBezTo>
                    <a:pt x="962546" y="297415"/>
                    <a:pt x="961061" y="296813"/>
                    <a:pt x="960007" y="295706"/>
                  </a:cubicBezTo>
                  <a:cubicBezTo>
                    <a:pt x="958331" y="293823"/>
                    <a:pt x="958496" y="290934"/>
                    <a:pt x="960375" y="289252"/>
                  </a:cubicBezTo>
                  <a:cubicBezTo>
                    <a:pt x="960540" y="289107"/>
                    <a:pt x="960718" y="288972"/>
                    <a:pt x="960896" y="2888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FBF8CA1-46A3-4CA9-8BDA-3C76C48E12F0}"/>
                </a:ext>
              </a:extLst>
            </p:cNvPr>
            <p:cNvSpPr/>
            <p:nvPr/>
          </p:nvSpPr>
          <p:spPr>
            <a:xfrm>
              <a:off x="11743293" y="1100041"/>
              <a:ext cx="3300" cy="1142"/>
            </a:xfrm>
            <a:custGeom>
              <a:avLst/>
              <a:gdLst>
                <a:gd name="connsiteX0" fmla="*/ 3301 w 3300"/>
                <a:gd name="connsiteY0" fmla="*/ 0 h 1142"/>
                <a:gd name="connsiteX1" fmla="*/ 0 w 3300"/>
                <a:gd name="connsiteY1" fmla="*/ 1143 h 1142"/>
                <a:gd name="connsiteX2" fmla="*/ 3301 w 3300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0" h="1142">
                  <a:moveTo>
                    <a:pt x="3301" y="0"/>
                  </a:moveTo>
                  <a:cubicBezTo>
                    <a:pt x="2361" y="733"/>
                    <a:pt x="1193" y="1134"/>
                    <a:pt x="0" y="1143"/>
                  </a:cubicBezTo>
                  <a:cubicBezTo>
                    <a:pt x="1180" y="1072"/>
                    <a:pt x="2323" y="6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794B9B4-9219-46D5-A187-2066755623E5}"/>
                </a:ext>
              </a:extLst>
            </p:cNvPr>
            <p:cNvSpPr/>
            <p:nvPr/>
          </p:nvSpPr>
          <p:spPr>
            <a:xfrm>
              <a:off x="10774750" y="701364"/>
              <a:ext cx="184386" cy="107385"/>
            </a:xfrm>
            <a:custGeom>
              <a:avLst/>
              <a:gdLst>
                <a:gd name="connsiteX0" fmla="*/ 790 w 184386"/>
                <a:gd name="connsiteY0" fmla="*/ 104240 h 107385"/>
                <a:gd name="connsiteX1" fmla="*/ 790 w 184386"/>
                <a:gd name="connsiteY1" fmla="*/ 105256 h 107385"/>
                <a:gd name="connsiteX2" fmla="*/ 790 w 184386"/>
                <a:gd name="connsiteY2" fmla="*/ 106144 h 107385"/>
                <a:gd name="connsiteX3" fmla="*/ 790 w 184386"/>
                <a:gd name="connsiteY3" fmla="*/ 106144 h 107385"/>
                <a:gd name="connsiteX4" fmla="*/ 790 w 184386"/>
                <a:gd name="connsiteY4" fmla="*/ 106144 h 107385"/>
                <a:gd name="connsiteX5" fmla="*/ 2061 w 184386"/>
                <a:gd name="connsiteY5" fmla="*/ 107287 h 107385"/>
                <a:gd name="connsiteX6" fmla="*/ 2822 w 184386"/>
                <a:gd name="connsiteY6" fmla="*/ 107287 h 107385"/>
                <a:gd name="connsiteX7" fmla="*/ 4981 w 184386"/>
                <a:gd name="connsiteY7" fmla="*/ 107287 h 107385"/>
                <a:gd name="connsiteX8" fmla="*/ 7773 w 184386"/>
                <a:gd name="connsiteY8" fmla="*/ 106525 h 107385"/>
                <a:gd name="connsiteX9" fmla="*/ 17804 w 184386"/>
                <a:gd name="connsiteY9" fmla="*/ 101066 h 107385"/>
                <a:gd name="connsiteX10" fmla="*/ 184387 w 184386"/>
                <a:gd name="connsiteY10" fmla="*/ 9649 h 107385"/>
                <a:gd name="connsiteX11" fmla="*/ 181974 w 184386"/>
                <a:gd name="connsiteY11" fmla="*/ 8888 h 107385"/>
                <a:gd name="connsiteX12" fmla="*/ 178584 w 184386"/>
                <a:gd name="connsiteY12" fmla="*/ 2968 h 107385"/>
                <a:gd name="connsiteX13" fmla="*/ 178673 w 184386"/>
                <a:gd name="connsiteY13" fmla="*/ 2666 h 107385"/>
                <a:gd name="connsiteX14" fmla="*/ 181085 w 184386"/>
                <a:gd name="connsiteY14" fmla="*/ 0 h 107385"/>
                <a:gd name="connsiteX15" fmla="*/ 181085 w 184386"/>
                <a:gd name="connsiteY15" fmla="*/ 0 h 107385"/>
                <a:gd name="connsiteX16" fmla="*/ 2314 w 184386"/>
                <a:gd name="connsiteY16" fmla="*/ 98146 h 107385"/>
                <a:gd name="connsiteX17" fmla="*/ 2314 w 184386"/>
                <a:gd name="connsiteY17" fmla="*/ 98146 h 107385"/>
                <a:gd name="connsiteX18" fmla="*/ 2314 w 184386"/>
                <a:gd name="connsiteY18" fmla="*/ 98146 h 107385"/>
                <a:gd name="connsiteX19" fmla="*/ 1425 w 184386"/>
                <a:gd name="connsiteY19" fmla="*/ 98780 h 107385"/>
                <a:gd name="connsiteX20" fmla="*/ 1425 w 184386"/>
                <a:gd name="connsiteY20" fmla="*/ 99542 h 107385"/>
                <a:gd name="connsiteX21" fmla="*/ 1425 w 184386"/>
                <a:gd name="connsiteY21" fmla="*/ 99542 h 107385"/>
                <a:gd name="connsiteX22" fmla="*/ 1425 w 184386"/>
                <a:gd name="connsiteY22" fmla="*/ 100431 h 107385"/>
                <a:gd name="connsiteX23" fmla="*/ 1425 w 184386"/>
                <a:gd name="connsiteY23" fmla="*/ 101193 h 107385"/>
                <a:gd name="connsiteX24" fmla="*/ 1425 w 184386"/>
                <a:gd name="connsiteY24" fmla="*/ 101193 h 107385"/>
                <a:gd name="connsiteX25" fmla="*/ 16 w 184386"/>
                <a:gd name="connsiteY25" fmla="*/ 103049 h 107385"/>
                <a:gd name="connsiteX26" fmla="*/ 790 w 184386"/>
                <a:gd name="connsiteY26" fmla="*/ 104240 h 10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386" h="107385">
                  <a:moveTo>
                    <a:pt x="790" y="104240"/>
                  </a:moveTo>
                  <a:cubicBezTo>
                    <a:pt x="790" y="104240"/>
                    <a:pt x="790" y="104240"/>
                    <a:pt x="790" y="105256"/>
                  </a:cubicBezTo>
                  <a:lnTo>
                    <a:pt x="790" y="106144"/>
                  </a:lnTo>
                  <a:lnTo>
                    <a:pt x="790" y="106144"/>
                  </a:lnTo>
                  <a:lnTo>
                    <a:pt x="790" y="106144"/>
                  </a:lnTo>
                  <a:cubicBezTo>
                    <a:pt x="1158" y="106586"/>
                    <a:pt x="1578" y="106972"/>
                    <a:pt x="2061" y="107287"/>
                  </a:cubicBezTo>
                  <a:lnTo>
                    <a:pt x="2822" y="107287"/>
                  </a:lnTo>
                  <a:cubicBezTo>
                    <a:pt x="3533" y="107418"/>
                    <a:pt x="4269" y="107418"/>
                    <a:pt x="4981" y="107287"/>
                  </a:cubicBezTo>
                  <a:cubicBezTo>
                    <a:pt x="5958" y="107290"/>
                    <a:pt x="6923" y="107026"/>
                    <a:pt x="7773" y="106525"/>
                  </a:cubicBezTo>
                  <a:lnTo>
                    <a:pt x="17804" y="101066"/>
                  </a:lnTo>
                  <a:lnTo>
                    <a:pt x="184387" y="9649"/>
                  </a:lnTo>
                  <a:lnTo>
                    <a:pt x="181974" y="8888"/>
                  </a:lnTo>
                  <a:cubicBezTo>
                    <a:pt x="179397" y="8191"/>
                    <a:pt x="177886" y="5540"/>
                    <a:pt x="178584" y="2968"/>
                  </a:cubicBezTo>
                  <a:cubicBezTo>
                    <a:pt x="178609" y="2867"/>
                    <a:pt x="178635" y="2765"/>
                    <a:pt x="178673" y="2666"/>
                  </a:cubicBezTo>
                  <a:cubicBezTo>
                    <a:pt x="179079" y="1485"/>
                    <a:pt x="179956" y="522"/>
                    <a:pt x="181085" y="0"/>
                  </a:cubicBezTo>
                  <a:lnTo>
                    <a:pt x="181085" y="0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1425" y="98780"/>
                  </a:lnTo>
                  <a:lnTo>
                    <a:pt x="1425" y="99542"/>
                  </a:lnTo>
                  <a:lnTo>
                    <a:pt x="1425" y="99542"/>
                  </a:lnTo>
                  <a:cubicBezTo>
                    <a:pt x="1349" y="99834"/>
                    <a:pt x="1349" y="100139"/>
                    <a:pt x="1425" y="100431"/>
                  </a:cubicBezTo>
                  <a:cubicBezTo>
                    <a:pt x="1362" y="100681"/>
                    <a:pt x="1362" y="100943"/>
                    <a:pt x="1425" y="101193"/>
                  </a:cubicBezTo>
                  <a:lnTo>
                    <a:pt x="1425" y="101193"/>
                  </a:lnTo>
                  <a:cubicBezTo>
                    <a:pt x="524" y="101315"/>
                    <a:pt x="-111" y="102146"/>
                    <a:pt x="16" y="103049"/>
                  </a:cubicBezTo>
                  <a:cubicBezTo>
                    <a:pt x="80" y="103544"/>
                    <a:pt x="359" y="103981"/>
                    <a:pt x="790" y="104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D232E0E-A989-4B41-AB17-E3BF607A66E0}"/>
                </a:ext>
              </a:extLst>
            </p:cNvPr>
            <p:cNvSpPr/>
            <p:nvPr/>
          </p:nvSpPr>
          <p:spPr>
            <a:xfrm>
              <a:off x="11884228" y="98158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D767C8C-A387-457D-9BA9-548F14ED4E61}"/>
                </a:ext>
              </a:extLst>
            </p:cNvPr>
            <p:cNvSpPr/>
            <p:nvPr/>
          </p:nvSpPr>
          <p:spPr>
            <a:xfrm>
              <a:off x="11738446" y="986532"/>
              <a:ext cx="146288" cy="114909"/>
            </a:xfrm>
            <a:custGeom>
              <a:avLst/>
              <a:gdLst>
                <a:gd name="connsiteX0" fmla="*/ 145019 w 146288"/>
                <a:gd name="connsiteY0" fmla="*/ 1905 h 114909"/>
                <a:gd name="connsiteX1" fmla="*/ 146289 w 146288"/>
                <a:gd name="connsiteY1" fmla="*/ 0 h 114909"/>
                <a:gd name="connsiteX2" fmla="*/ 141338 w 146288"/>
                <a:gd name="connsiteY2" fmla="*/ 3174 h 114909"/>
                <a:gd name="connsiteX3" fmla="*/ 139687 w 146288"/>
                <a:gd name="connsiteY3" fmla="*/ 3174 h 114909"/>
                <a:gd name="connsiteX4" fmla="*/ 130799 w 146288"/>
                <a:gd name="connsiteY4" fmla="*/ 508 h 114909"/>
                <a:gd name="connsiteX5" fmla="*/ 3831 w 146288"/>
                <a:gd name="connsiteY5" fmla="*/ 104494 h 114909"/>
                <a:gd name="connsiteX6" fmla="*/ 1545 w 146288"/>
                <a:gd name="connsiteY6" fmla="*/ 106398 h 114909"/>
                <a:gd name="connsiteX7" fmla="*/ 1139 w 146288"/>
                <a:gd name="connsiteY7" fmla="*/ 112850 h 114909"/>
                <a:gd name="connsiteX8" fmla="*/ 1545 w 146288"/>
                <a:gd name="connsiteY8" fmla="*/ 113255 h 114909"/>
                <a:gd name="connsiteX9" fmla="*/ 5609 w 146288"/>
                <a:gd name="connsiteY9" fmla="*/ 114905 h 114909"/>
                <a:gd name="connsiteX10" fmla="*/ 8909 w 146288"/>
                <a:gd name="connsiteY10" fmla="*/ 113763 h 114909"/>
                <a:gd name="connsiteX11" fmla="*/ 8909 w 146288"/>
                <a:gd name="connsiteY11" fmla="*/ 113763 h 114909"/>
                <a:gd name="connsiteX12" fmla="*/ 10687 w 146288"/>
                <a:gd name="connsiteY12" fmla="*/ 112366 h 114909"/>
                <a:gd name="connsiteX13" fmla="*/ 141845 w 146288"/>
                <a:gd name="connsiteY13" fmla="*/ 5333 h 114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288" h="114909">
                  <a:moveTo>
                    <a:pt x="145019" y="1905"/>
                  </a:moveTo>
                  <a:cubicBezTo>
                    <a:pt x="145616" y="1409"/>
                    <a:pt x="146060" y="747"/>
                    <a:pt x="146289" y="0"/>
                  </a:cubicBezTo>
                  <a:cubicBezTo>
                    <a:pt x="145426" y="1955"/>
                    <a:pt x="143470" y="3205"/>
                    <a:pt x="141338" y="3174"/>
                  </a:cubicBezTo>
                  <a:cubicBezTo>
                    <a:pt x="140791" y="3295"/>
                    <a:pt x="140233" y="3295"/>
                    <a:pt x="139687" y="3174"/>
                  </a:cubicBezTo>
                  <a:lnTo>
                    <a:pt x="130799" y="508"/>
                  </a:lnTo>
                  <a:lnTo>
                    <a:pt x="3831" y="104494"/>
                  </a:lnTo>
                  <a:lnTo>
                    <a:pt x="1545" y="106398"/>
                  </a:lnTo>
                  <a:cubicBezTo>
                    <a:pt x="-346" y="108068"/>
                    <a:pt x="-524" y="110957"/>
                    <a:pt x="1139" y="112850"/>
                  </a:cubicBezTo>
                  <a:cubicBezTo>
                    <a:pt x="1266" y="112993"/>
                    <a:pt x="1406" y="113129"/>
                    <a:pt x="1545" y="113255"/>
                  </a:cubicBezTo>
                  <a:cubicBezTo>
                    <a:pt x="2599" y="114362"/>
                    <a:pt x="4085" y="114964"/>
                    <a:pt x="5609" y="114905"/>
                  </a:cubicBezTo>
                  <a:cubicBezTo>
                    <a:pt x="6802" y="114896"/>
                    <a:pt x="7970" y="114495"/>
                    <a:pt x="8909" y="113763"/>
                  </a:cubicBezTo>
                  <a:lnTo>
                    <a:pt x="8909" y="113763"/>
                  </a:lnTo>
                  <a:lnTo>
                    <a:pt x="10687" y="112366"/>
                  </a:lnTo>
                  <a:lnTo>
                    <a:pt x="141845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478C04C-D8B7-478E-9BFB-7D046C9B17A2}"/>
                </a:ext>
              </a:extLst>
            </p:cNvPr>
            <p:cNvSpPr/>
            <p:nvPr/>
          </p:nvSpPr>
          <p:spPr>
            <a:xfrm>
              <a:off x="9117463" y="-1"/>
              <a:ext cx="351320" cy="285802"/>
            </a:xfrm>
            <a:custGeom>
              <a:avLst/>
              <a:gdLst>
                <a:gd name="connsiteX0" fmla="*/ 0 w 351320"/>
                <a:gd name="connsiteY0" fmla="*/ 285803 h 285802"/>
                <a:gd name="connsiteX1" fmla="*/ 0 w 351320"/>
                <a:gd name="connsiteY1" fmla="*/ 285676 h 285802"/>
                <a:gd name="connsiteX2" fmla="*/ 351321 w 351320"/>
                <a:gd name="connsiteY2" fmla="*/ 0 h 285802"/>
                <a:gd name="connsiteX3" fmla="*/ 337735 w 351320"/>
                <a:gd name="connsiteY3" fmla="*/ 0 h 285802"/>
                <a:gd name="connsiteX4" fmla="*/ 0 w 351320"/>
                <a:gd name="connsiteY4" fmla="*/ 285803 h 285802"/>
                <a:gd name="connsiteX5" fmla="*/ 0 w 351320"/>
                <a:gd name="connsiteY5" fmla="*/ 285803 h 28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20" h="285802">
                  <a:moveTo>
                    <a:pt x="0" y="285803"/>
                  </a:moveTo>
                  <a:lnTo>
                    <a:pt x="0" y="285676"/>
                  </a:lnTo>
                  <a:lnTo>
                    <a:pt x="351321" y="0"/>
                  </a:lnTo>
                  <a:lnTo>
                    <a:pt x="337735" y="0"/>
                  </a:lnTo>
                  <a:lnTo>
                    <a:pt x="0" y="285803"/>
                  </a:lnTo>
                  <a:lnTo>
                    <a:pt x="0" y="2858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84A66F-AB4C-442B-A3B6-1DA97F8A121D}"/>
                </a:ext>
              </a:extLst>
            </p:cNvPr>
            <p:cNvSpPr/>
            <p:nvPr/>
          </p:nvSpPr>
          <p:spPr>
            <a:xfrm>
              <a:off x="9124827" y="292911"/>
              <a:ext cx="127" cy="126"/>
            </a:xfrm>
            <a:custGeom>
              <a:avLst/>
              <a:gdLst>
                <a:gd name="connsiteX0" fmla="*/ 0 w 127"/>
                <a:gd name="connsiteY0" fmla="*/ 127 h 126"/>
                <a:gd name="connsiteX1" fmla="*/ 127 w 127"/>
                <a:gd name="connsiteY1" fmla="*/ 0 h 126"/>
                <a:gd name="connsiteX2" fmla="*/ 0 w 127"/>
                <a:gd name="connsiteY2" fmla="*/ 127 h 126"/>
                <a:gd name="connsiteX3" fmla="*/ 0 w 127"/>
                <a:gd name="connsiteY3" fmla="*/ 127 h 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" h="126">
                  <a:moveTo>
                    <a:pt x="0" y="127"/>
                  </a:moveTo>
                  <a:lnTo>
                    <a:pt x="127" y="0"/>
                  </a:lnTo>
                  <a:lnTo>
                    <a:pt x="0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4E91779-8561-4905-9AC9-3C26C32FAE16}"/>
                </a:ext>
              </a:extLst>
            </p:cNvPr>
            <p:cNvSpPr/>
            <p:nvPr/>
          </p:nvSpPr>
          <p:spPr>
            <a:xfrm>
              <a:off x="8808676" y="-1"/>
              <a:ext cx="539995" cy="449971"/>
            </a:xfrm>
            <a:custGeom>
              <a:avLst/>
              <a:gdLst>
                <a:gd name="connsiteX0" fmla="*/ 2920 w 539995"/>
                <a:gd name="connsiteY0" fmla="*/ 444385 h 449971"/>
                <a:gd name="connsiteX1" fmla="*/ 2920 w 539995"/>
                <a:gd name="connsiteY1" fmla="*/ 444385 h 449971"/>
                <a:gd name="connsiteX2" fmla="*/ 3936 w 539995"/>
                <a:gd name="connsiteY2" fmla="*/ 444385 h 449971"/>
                <a:gd name="connsiteX3" fmla="*/ 4698 w 539995"/>
                <a:gd name="connsiteY3" fmla="*/ 444385 h 449971"/>
                <a:gd name="connsiteX4" fmla="*/ 5332 w 539995"/>
                <a:gd name="connsiteY4" fmla="*/ 445146 h 449971"/>
                <a:gd name="connsiteX5" fmla="*/ 5332 w 539995"/>
                <a:gd name="connsiteY5" fmla="*/ 445908 h 449971"/>
                <a:gd name="connsiteX6" fmla="*/ 5332 w 539995"/>
                <a:gd name="connsiteY6" fmla="*/ 446797 h 449971"/>
                <a:gd name="connsiteX7" fmla="*/ 5332 w 539995"/>
                <a:gd name="connsiteY7" fmla="*/ 447813 h 449971"/>
                <a:gd name="connsiteX8" fmla="*/ 5332 w 539995"/>
                <a:gd name="connsiteY8" fmla="*/ 447813 h 449971"/>
                <a:gd name="connsiteX9" fmla="*/ 5332 w 539995"/>
                <a:gd name="connsiteY9" fmla="*/ 449971 h 449971"/>
                <a:gd name="connsiteX10" fmla="*/ 539996 w 539995"/>
                <a:gd name="connsiteY10" fmla="*/ 0 h 449971"/>
                <a:gd name="connsiteX11" fmla="*/ 524125 w 539995"/>
                <a:gd name="connsiteY11" fmla="*/ 0 h 449971"/>
                <a:gd name="connsiteX12" fmla="*/ 0 w 539995"/>
                <a:gd name="connsiteY12" fmla="*/ 443496 h 449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9995" h="449971">
                  <a:moveTo>
                    <a:pt x="2920" y="444385"/>
                  </a:moveTo>
                  <a:lnTo>
                    <a:pt x="2920" y="444385"/>
                  </a:lnTo>
                  <a:lnTo>
                    <a:pt x="3936" y="444385"/>
                  </a:lnTo>
                  <a:lnTo>
                    <a:pt x="4698" y="444385"/>
                  </a:lnTo>
                  <a:lnTo>
                    <a:pt x="5332" y="445146"/>
                  </a:lnTo>
                  <a:lnTo>
                    <a:pt x="5332" y="445908"/>
                  </a:lnTo>
                  <a:cubicBezTo>
                    <a:pt x="5332" y="445908"/>
                    <a:pt x="5332" y="445908"/>
                    <a:pt x="5332" y="446797"/>
                  </a:cubicBezTo>
                  <a:cubicBezTo>
                    <a:pt x="5332" y="447686"/>
                    <a:pt x="5332" y="446797"/>
                    <a:pt x="5332" y="447813"/>
                  </a:cubicBezTo>
                  <a:lnTo>
                    <a:pt x="5332" y="447813"/>
                  </a:lnTo>
                  <a:lnTo>
                    <a:pt x="5332" y="449971"/>
                  </a:lnTo>
                  <a:lnTo>
                    <a:pt x="539996" y="0"/>
                  </a:lnTo>
                  <a:lnTo>
                    <a:pt x="524125" y="0"/>
                  </a:lnTo>
                  <a:lnTo>
                    <a:pt x="0" y="44349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C5D6871-ABCD-4E10-9823-24E2D54F4555}"/>
                </a:ext>
              </a:extLst>
            </p:cNvPr>
            <p:cNvSpPr/>
            <p:nvPr/>
          </p:nvSpPr>
          <p:spPr>
            <a:xfrm>
              <a:off x="8809945" y="541005"/>
              <a:ext cx="1269" cy="55"/>
            </a:xfrm>
            <a:custGeom>
              <a:avLst/>
              <a:gdLst>
                <a:gd name="connsiteX0" fmla="*/ 0 w 1269"/>
                <a:gd name="connsiteY0" fmla="*/ 0 h 55"/>
                <a:gd name="connsiteX1" fmla="*/ 1269 w 1269"/>
                <a:gd name="connsiteY1" fmla="*/ 0 h 55"/>
                <a:gd name="connsiteX2" fmla="*/ 1269 w 1269"/>
                <a:gd name="connsiteY2" fmla="*/ 0 h 55"/>
                <a:gd name="connsiteX3" fmla="*/ 0 w 1269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" h="55">
                  <a:moveTo>
                    <a:pt x="0" y="0"/>
                  </a:moveTo>
                  <a:lnTo>
                    <a:pt x="1269" y="0"/>
                  </a:lnTo>
                  <a:lnTo>
                    <a:pt x="1269" y="0"/>
                  </a:lnTo>
                  <a:cubicBezTo>
                    <a:pt x="851" y="74"/>
                    <a:pt x="419" y="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8FE69FF-D4CA-4A96-A6F8-D8D7D32EFB04}"/>
                </a:ext>
              </a:extLst>
            </p:cNvPr>
            <p:cNvSpPr/>
            <p:nvPr/>
          </p:nvSpPr>
          <p:spPr>
            <a:xfrm>
              <a:off x="8804613" y="449081"/>
              <a:ext cx="10887" cy="83290"/>
            </a:xfrm>
            <a:custGeom>
              <a:avLst/>
              <a:gdLst>
                <a:gd name="connsiteX0" fmla="*/ 5332 w 10887"/>
                <a:gd name="connsiteY0" fmla="*/ 4952 h 83290"/>
                <a:gd name="connsiteX1" fmla="*/ 3682 w 10887"/>
                <a:gd name="connsiteY1" fmla="*/ 4952 h 83290"/>
                <a:gd name="connsiteX2" fmla="*/ 0 w 10887"/>
                <a:gd name="connsiteY2" fmla="*/ 3809 h 83290"/>
                <a:gd name="connsiteX3" fmla="*/ 0 w 10887"/>
                <a:gd name="connsiteY3" fmla="*/ 79989 h 83290"/>
                <a:gd name="connsiteX4" fmla="*/ 7110 w 10887"/>
                <a:gd name="connsiteY4" fmla="*/ 82148 h 83290"/>
                <a:gd name="connsiteX5" fmla="*/ 9141 w 10887"/>
                <a:gd name="connsiteY5" fmla="*/ 83290 h 83290"/>
                <a:gd name="connsiteX6" fmla="*/ 10792 w 10887"/>
                <a:gd name="connsiteY6" fmla="*/ 82021 h 83290"/>
                <a:gd name="connsiteX7" fmla="*/ 10792 w 10887"/>
                <a:gd name="connsiteY7" fmla="*/ 0 h 83290"/>
                <a:gd name="connsiteX8" fmla="*/ 10792 w 10887"/>
                <a:gd name="connsiteY8" fmla="*/ 0 h 83290"/>
                <a:gd name="connsiteX9" fmla="*/ 10792 w 10887"/>
                <a:gd name="connsiteY9" fmla="*/ 1651 h 83290"/>
                <a:gd name="connsiteX10" fmla="*/ 5332 w 10887"/>
                <a:gd name="connsiteY10" fmla="*/ 4952 h 8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7" h="83290">
                  <a:moveTo>
                    <a:pt x="5332" y="4952"/>
                  </a:moveTo>
                  <a:lnTo>
                    <a:pt x="3682" y="4952"/>
                  </a:lnTo>
                  <a:lnTo>
                    <a:pt x="0" y="3809"/>
                  </a:lnTo>
                  <a:lnTo>
                    <a:pt x="0" y="79989"/>
                  </a:lnTo>
                  <a:lnTo>
                    <a:pt x="7110" y="82148"/>
                  </a:lnTo>
                  <a:cubicBezTo>
                    <a:pt x="7846" y="82403"/>
                    <a:pt x="8545" y="82790"/>
                    <a:pt x="9141" y="83290"/>
                  </a:cubicBezTo>
                  <a:lnTo>
                    <a:pt x="10792" y="82021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919" y="543"/>
                    <a:pt x="10919" y="1107"/>
                    <a:pt x="10792" y="1651"/>
                  </a:cubicBezTo>
                  <a:cubicBezTo>
                    <a:pt x="9865" y="3810"/>
                    <a:pt x="7669" y="5140"/>
                    <a:pt x="5332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761D5AA0-8D3C-43EA-AD53-28CD95671212}"/>
                </a:ext>
              </a:extLst>
            </p:cNvPr>
            <p:cNvSpPr/>
            <p:nvPr/>
          </p:nvSpPr>
          <p:spPr>
            <a:xfrm>
              <a:off x="7509790" y="6030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0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0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2F9D0D9-B47E-4F60-9B6B-CB90D203BE58}"/>
                </a:ext>
              </a:extLst>
            </p:cNvPr>
            <p:cNvSpPr/>
            <p:nvPr/>
          </p:nvSpPr>
          <p:spPr>
            <a:xfrm>
              <a:off x="7511695" y="54975"/>
              <a:ext cx="1303424" cy="398805"/>
            </a:xfrm>
            <a:custGeom>
              <a:avLst/>
              <a:gdLst>
                <a:gd name="connsiteX0" fmla="*/ 652363 w 1303424"/>
                <a:gd name="connsiteY0" fmla="*/ 203909 h 398805"/>
                <a:gd name="connsiteX1" fmla="*/ 1292791 w 1303424"/>
                <a:gd name="connsiteY1" fmla="*/ 397661 h 398805"/>
                <a:gd name="connsiteX2" fmla="*/ 1296473 w 1303424"/>
                <a:gd name="connsiteY2" fmla="*/ 398804 h 398805"/>
                <a:gd name="connsiteX3" fmla="*/ 1298123 w 1303424"/>
                <a:gd name="connsiteY3" fmla="*/ 398804 h 398805"/>
                <a:gd name="connsiteX4" fmla="*/ 1303329 w 1303424"/>
                <a:gd name="connsiteY4" fmla="*/ 395375 h 398805"/>
                <a:gd name="connsiteX5" fmla="*/ 1303329 w 1303424"/>
                <a:gd name="connsiteY5" fmla="*/ 393725 h 398805"/>
                <a:gd name="connsiteX6" fmla="*/ 1303329 w 1303424"/>
                <a:gd name="connsiteY6" fmla="*/ 392709 h 398805"/>
                <a:gd name="connsiteX7" fmla="*/ 1303329 w 1303424"/>
                <a:gd name="connsiteY7" fmla="*/ 391820 h 398805"/>
                <a:gd name="connsiteX8" fmla="*/ 1303329 w 1303424"/>
                <a:gd name="connsiteY8" fmla="*/ 391059 h 398805"/>
                <a:gd name="connsiteX9" fmla="*/ 1302694 w 1303424"/>
                <a:gd name="connsiteY9" fmla="*/ 390297 h 398805"/>
                <a:gd name="connsiteX10" fmla="*/ 1301932 w 1303424"/>
                <a:gd name="connsiteY10" fmla="*/ 390297 h 398805"/>
                <a:gd name="connsiteX11" fmla="*/ 1299901 w 1303424"/>
                <a:gd name="connsiteY11" fmla="*/ 389408 h 398805"/>
                <a:gd name="connsiteX12" fmla="*/ 1299901 w 1303424"/>
                <a:gd name="connsiteY12" fmla="*/ 389408 h 398805"/>
                <a:gd name="connsiteX13" fmla="*/ 1296854 w 1303424"/>
                <a:gd name="connsiteY13" fmla="*/ 388392 h 398805"/>
                <a:gd name="connsiteX14" fmla="*/ 12443 w 1303424"/>
                <a:gd name="connsiteY14" fmla="*/ 0 h 398805"/>
                <a:gd name="connsiteX15" fmla="*/ 5460 w 1303424"/>
                <a:gd name="connsiteY15" fmla="*/ 5587 h 398805"/>
                <a:gd name="connsiteX16" fmla="*/ 1905 w 1303424"/>
                <a:gd name="connsiteY16" fmla="*/ 6856 h 398805"/>
                <a:gd name="connsiteX17" fmla="*/ 0 w 1303424"/>
                <a:gd name="connsiteY17" fmla="*/ 6856 h 398805"/>
                <a:gd name="connsiteX18" fmla="*/ 0 w 1303424"/>
                <a:gd name="connsiteY18" fmla="*/ 6856 h 39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3424" h="398805">
                  <a:moveTo>
                    <a:pt x="652363" y="203909"/>
                  </a:moveTo>
                  <a:lnTo>
                    <a:pt x="1292791" y="397661"/>
                  </a:lnTo>
                  <a:lnTo>
                    <a:pt x="1296473" y="398804"/>
                  </a:lnTo>
                  <a:lnTo>
                    <a:pt x="1298123" y="398804"/>
                  </a:lnTo>
                  <a:cubicBezTo>
                    <a:pt x="1300409" y="398861"/>
                    <a:pt x="1302479" y="397493"/>
                    <a:pt x="1303329" y="395375"/>
                  </a:cubicBezTo>
                  <a:cubicBezTo>
                    <a:pt x="1303457" y="394832"/>
                    <a:pt x="1303457" y="394268"/>
                    <a:pt x="1303329" y="393725"/>
                  </a:cubicBezTo>
                  <a:cubicBezTo>
                    <a:pt x="1303329" y="393725"/>
                    <a:pt x="1303329" y="392963"/>
                    <a:pt x="1303329" y="392709"/>
                  </a:cubicBezTo>
                  <a:cubicBezTo>
                    <a:pt x="1303329" y="392455"/>
                    <a:pt x="1303329" y="392074"/>
                    <a:pt x="1303329" y="391820"/>
                  </a:cubicBezTo>
                  <a:lnTo>
                    <a:pt x="1303329" y="391059"/>
                  </a:lnTo>
                  <a:lnTo>
                    <a:pt x="1302694" y="390297"/>
                  </a:lnTo>
                  <a:lnTo>
                    <a:pt x="1301932" y="390297"/>
                  </a:lnTo>
                  <a:lnTo>
                    <a:pt x="1299901" y="389408"/>
                  </a:lnTo>
                  <a:lnTo>
                    <a:pt x="1299901" y="389408"/>
                  </a:lnTo>
                  <a:lnTo>
                    <a:pt x="1296854" y="388392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29"/>
                    <a:pt x="3200" y="6881"/>
                    <a:pt x="1905" y="6856"/>
                  </a:cubicBezTo>
                  <a:cubicBezTo>
                    <a:pt x="1283" y="7002"/>
                    <a:pt x="622" y="7002"/>
                    <a:pt x="0" y="6856"/>
                  </a:cubicBezTo>
                  <a:lnTo>
                    <a:pt x="0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2D57141-23BD-4298-A15E-5FC272C5CB68}"/>
                </a:ext>
              </a:extLst>
            </p:cNvPr>
            <p:cNvSpPr/>
            <p:nvPr/>
          </p:nvSpPr>
          <p:spPr>
            <a:xfrm>
              <a:off x="7508394" y="54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A9DF03D9-8D05-40E4-B67D-92157CF66791}"/>
                </a:ext>
              </a:extLst>
            </p:cNvPr>
            <p:cNvSpPr/>
            <p:nvPr/>
          </p:nvSpPr>
          <p:spPr>
            <a:xfrm>
              <a:off x="10965739" y="-1"/>
              <a:ext cx="252159" cy="205178"/>
            </a:xfrm>
            <a:custGeom>
              <a:avLst/>
              <a:gdLst>
                <a:gd name="connsiteX0" fmla="*/ 1651 w 252159"/>
                <a:gd name="connsiteY0" fmla="*/ 201624 h 205178"/>
                <a:gd name="connsiteX1" fmla="*/ 1651 w 252159"/>
                <a:gd name="connsiteY1" fmla="*/ 202512 h 205178"/>
                <a:gd name="connsiteX2" fmla="*/ 1651 w 252159"/>
                <a:gd name="connsiteY2" fmla="*/ 203147 h 205178"/>
                <a:gd name="connsiteX3" fmla="*/ 1651 w 252159"/>
                <a:gd name="connsiteY3" fmla="*/ 203147 h 205178"/>
                <a:gd name="connsiteX4" fmla="*/ 0 w 252159"/>
                <a:gd name="connsiteY4" fmla="*/ 205179 h 205178"/>
                <a:gd name="connsiteX5" fmla="*/ 0 w 252159"/>
                <a:gd name="connsiteY5" fmla="*/ 205179 h 205178"/>
                <a:gd name="connsiteX6" fmla="*/ 252160 w 252159"/>
                <a:gd name="connsiteY6" fmla="*/ 0 h 205178"/>
                <a:gd name="connsiteX7" fmla="*/ 236034 w 252159"/>
                <a:gd name="connsiteY7" fmla="*/ 0 h 205178"/>
                <a:gd name="connsiteX8" fmla="*/ 1651 w 252159"/>
                <a:gd name="connsiteY8" fmla="*/ 190451 h 205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9" h="205178">
                  <a:moveTo>
                    <a:pt x="1651" y="201624"/>
                  </a:moveTo>
                  <a:cubicBezTo>
                    <a:pt x="1689" y="201918"/>
                    <a:pt x="1689" y="202218"/>
                    <a:pt x="1651" y="202512"/>
                  </a:cubicBezTo>
                  <a:cubicBezTo>
                    <a:pt x="1714" y="202719"/>
                    <a:pt x="1714" y="202940"/>
                    <a:pt x="1651" y="203147"/>
                  </a:cubicBezTo>
                  <a:lnTo>
                    <a:pt x="1651" y="203147"/>
                  </a:lnTo>
                  <a:cubicBezTo>
                    <a:pt x="1321" y="203979"/>
                    <a:pt x="749" y="204689"/>
                    <a:pt x="0" y="205179"/>
                  </a:cubicBezTo>
                  <a:lnTo>
                    <a:pt x="0" y="205179"/>
                  </a:lnTo>
                  <a:lnTo>
                    <a:pt x="252160" y="0"/>
                  </a:lnTo>
                  <a:lnTo>
                    <a:pt x="236034" y="0"/>
                  </a:lnTo>
                  <a:lnTo>
                    <a:pt x="1651" y="1904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8028C5A-E163-4412-A7DF-23708D288937}"/>
                </a:ext>
              </a:extLst>
            </p:cNvPr>
            <p:cNvSpPr/>
            <p:nvPr/>
          </p:nvSpPr>
          <p:spPr>
            <a:xfrm>
              <a:off x="10458247" y="46722"/>
              <a:ext cx="503555" cy="160361"/>
            </a:xfrm>
            <a:custGeom>
              <a:avLst/>
              <a:gdLst>
                <a:gd name="connsiteX0" fmla="*/ 498223 w 503555"/>
                <a:gd name="connsiteY0" fmla="*/ 154900 h 160361"/>
                <a:gd name="connsiteX1" fmla="*/ 498223 w 503555"/>
                <a:gd name="connsiteY1" fmla="*/ 148171 h 160361"/>
                <a:gd name="connsiteX2" fmla="*/ 7237 w 503555"/>
                <a:gd name="connsiteY2" fmla="*/ 0 h 160361"/>
                <a:gd name="connsiteX3" fmla="*/ 7237 w 503555"/>
                <a:gd name="connsiteY3" fmla="*/ 4063 h 160361"/>
                <a:gd name="connsiteX4" fmla="*/ 1917 w 503555"/>
                <a:gd name="connsiteY4" fmla="*/ 8888 h 160361"/>
                <a:gd name="connsiteX5" fmla="*/ 1905 w 503555"/>
                <a:gd name="connsiteY5" fmla="*/ 8888 h 160361"/>
                <a:gd name="connsiteX6" fmla="*/ 0 w 503555"/>
                <a:gd name="connsiteY6" fmla="*/ 8888 h 160361"/>
                <a:gd name="connsiteX7" fmla="*/ 0 w 503555"/>
                <a:gd name="connsiteY7" fmla="*/ 8888 h 160361"/>
                <a:gd name="connsiteX8" fmla="*/ 501905 w 503555"/>
                <a:gd name="connsiteY8" fmla="*/ 160359 h 160361"/>
                <a:gd name="connsiteX9" fmla="*/ 503556 w 503555"/>
                <a:gd name="connsiteY9" fmla="*/ 160359 h 160361"/>
                <a:gd name="connsiteX10" fmla="*/ 498223 w 503555"/>
                <a:gd name="connsiteY10" fmla="*/ 155288 h 160361"/>
                <a:gd name="connsiteX11" fmla="*/ 498223 w 503555"/>
                <a:gd name="connsiteY11" fmla="*/ 154900 h 160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3555" h="160361">
                  <a:moveTo>
                    <a:pt x="498223" y="154900"/>
                  </a:moveTo>
                  <a:lnTo>
                    <a:pt x="498223" y="148171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864"/>
                    <a:pt x="4723" y="9025"/>
                    <a:pt x="1917" y="8888"/>
                  </a:cubicBezTo>
                  <a:cubicBezTo>
                    <a:pt x="1917" y="8888"/>
                    <a:pt x="1905" y="8888"/>
                    <a:pt x="1905" y="8888"/>
                  </a:cubicBezTo>
                  <a:lnTo>
                    <a:pt x="0" y="8888"/>
                  </a:lnTo>
                  <a:lnTo>
                    <a:pt x="0" y="8888"/>
                  </a:lnTo>
                  <a:lnTo>
                    <a:pt x="501905" y="160359"/>
                  </a:lnTo>
                  <a:lnTo>
                    <a:pt x="503556" y="160359"/>
                  </a:lnTo>
                  <a:cubicBezTo>
                    <a:pt x="500687" y="160433"/>
                    <a:pt x="498287" y="158163"/>
                    <a:pt x="498223" y="155288"/>
                  </a:cubicBezTo>
                  <a:cubicBezTo>
                    <a:pt x="498211" y="155159"/>
                    <a:pt x="498223" y="155029"/>
                    <a:pt x="498223" y="1549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E30249A-CA89-412A-966E-DEC8648EFF50}"/>
                </a:ext>
              </a:extLst>
            </p:cNvPr>
            <p:cNvSpPr/>
            <p:nvPr/>
          </p:nvSpPr>
          <p:spPr>
            <a:xfrm>
              <a:off x="10967009" y="20251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28"/>
                    <a:pt x="64" y="207"/>
                    <a:pt x="0" y="0"/>
                  </a:cubicBezTo>
                  <a:cubicBezTo>
                    <a:pt x="0" y="0"/>
                    <a:pt x="0" y="0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308861B-CB72-4D9A-9DF6-D64631F05833}"/>
                </a:ext>
              </a:extLst>
            </p:cNvPr>
            <p:cNvSpPr/>
            <p:nvPr/>
          </p:nvSpPr>
          <p:spPr>
            <a:xfrm>
              <a:off x="10956471" y="100683"/>
              <a:ext cx="10694" cy="106389"/>
            </a:xfrm>
            <a:custGeom>
              <a:avLst/>
              <a:gdLst>
                <a:gd name="connsiteX0" fmla="*/ 10666 w 10694"/>
                <a:gd name="connsiteY0" fmla="*/ 102462 h 106389"/>
                <a:gd name="connsiteX1" fmla="*/ 10666 w 10694"/>
                <a:gd name="connsiteY1" fmla="*/ 101574 h 106389"/>
                <a:gd name="connsiteX2" fmla="*/ 10666 w 10694"/>
                <a:gd name="connsiteY2" fmla="*/ 0 h 106389"/>
                <a:gd name="connsiteX3" fmla="*/ 8761 w 10694"/>
                <a:gd name="connsiteY3" fmla="*/ 1397 h 106389"/>
                <a:gd name="connsiteX4" fmla="*/ 8761 w 10694"/>
                <a:gd name="connsiteY4" fmla="*/ 1397 h 106389"/>
                <a:gd name="connsiteX5" fmla="*/ 5460 w 10694"/>
                <a:gd name="connsiteY5" fmla="*/ 2539 h 106389"/>
                <a:gd name="connsiteX6" fmla="*/ 3809 w 10694"/>
                <a:gd name="connsiteY6" fmla="*/ 2539 h 106389"/>
                <a:gd name="connsiteX7" fmla="*/ 0 w 10694"/>
                <a:gd name="connsiteY7" fmla="*/ 1397 h 106389"/>
                <a:gd name="connsiteX8" fmla="*/ 0 w 10694"/>
                <a:gd name="connsiteY8" fmla="*/ 101447 h 106389"/>
                <a:gd name="connsiteX9" fmla="*/ 5714 w 10694"/>
                <a:gd name="connsiteY9" fmla="*/ 106376 h 106389"/>
                <a:gd name="connsiteX10" fmla="*/ 8253 w 10694"/>
                <a:gd name="connsiteY10" fmla="*/ 105510 h 106389"/>
                <a:gd name="connsiteX11" fmla="*/ 8253 w 10694"/>
                <a:gd name="connsiteY11" fmla="*/ 105510 h 106389"/>
                <a:gd name="connsiteX12" fmla="*/ 8253 w 10694"/>
                <a:gd name="connsiteY12" fmla="*/ 105510 h 106389"/>
                <a:gd name="connsiteX13" fmla="*/ 9904 w 10694"/>
                <a:gd name="connsiteY13" fmla="*/ 103478 h 106389"/>
                <a:gd name="connsiteX14" fmla="*/ 10666 w 10694"/>
                <a:gd name="connsiteY14" fmla="*/ 102462 h 106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694" h="106389">
                  <a:moveTo>
                    <a:pt x="10666" y="102462"/>
                  </a:moveTo>
                  <a:cubicBezTo>
                    <a:pt x="10704" y="102168"/>
                    <a:pt x="10704" y="101868"/>
                    <a:pt x="10666" y="101574"/>
                  </a:cubicBezTo>
                  <a:lnTo>
                    <a:pt x="10666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08" y="2113"/>
                    <a:pt x="6653" y="2512"/>
                    <a:pt x="5460" y="2539"/>
                  </a:cubicBezTo>
                  <a:lnTo>
                    <a:pt x="3809" y="2539"/>
                  </a:lnTo>
                  <a:lnTo>
                    <a:pt x="0" y="1397"/>
                  </a:lnTo>
                  <a:lnTo>
                    <a:pt x="0" y="101447"/>
                  </a:lnTo>
                  <a:cubicBezTo>
                    <a:pt x="216" y="104383"/>
                    <a:pt x="2768" y="106590"/>
                    <a:pt x="5714" y="106376"/>
                  </a:cubicBezTo>
                  <a:cubicBezTo>
                    <a:pt x="6615" y="106308"/>
                    <a:pt x="7491" y="106011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02" y="105020"/>
                    <a:pt x="9574" y="104310"/>
                    <a:pt x="9904" y="103478"/>
                  </a:cubicBezTo>
                  <a:cubicBezTo>
                    <a:pt x="9904" y="103478"/>
                    <a:pt x="10666" y="102462"/>
                    <a:pt x="10666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19A02832-D595-4457-BFDB-4D132E84ABBC}"/>
                </a:ext>
              </a:extLst>
            </p:cNvPr>
            <p:cNvSpPr/>
            <p:nvPr/>
          </p:nvSpPr>
          <p:spPr>
            <a:xfrm>
              <a:off x="10961930" y="101826"/>
              <a:ext cx="3301" cy="1142"/>
            </a:xfrm>
            <a:custGeom>
              <a:avLst/>
              <a:gdLst>
                <a:gd name="connsiteX0" fmla="*/ 0 w 3301"/>
                <a:gd name="connsiteY0" fmla="*/ 1143 h 1142"/>
                <a:gd name="connsiteX1" fmla="*/ 3301 w 3301"/>
                <a:gd name="connsiteY1" fmla="*/ 0 h 1142"/>
                <a:gd name="connsiteX2" fmla="*/ 0 w 330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0" y="1143"/>
                  </a:moveTo>
                  <a:cubicBezTo>
                    <a:pt x="1193" y="1116"/>
                    <a:pt x="2349" y="716"/>
                    <a:pt x="3301" y="0"/>
                  </a:cubicBezTo>
                  <a:cubicBezTo>
                    <a:pt x="2362" y="732"/>
                    <a:pt x="1193" y="11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30E8B97-E5A2-4446-9547-7E05488C5910}"/>
                </a:ext>
              </a:extLst>
            </p:cNvPr>
            <p:cNvSpPr/>
            <p:nvPr/>
          </p:nvSpPr>
          <p:spPr>
            <a:xfrm>
              <a:off x="10619751" y="-1"/>
              <a:ext cx="342179" cy="102817"/>
            </a:xfrm>
            <a:custGeom>
              <a:avLst/>
              <a:gdLst>
                <a:gd name="connsiteX0" fmla="*/ 340529 w 342179"/>
                <a:gd name="connsiteY0" fmla="*/ 102716 h 102817"/>
                <a:gd name="connsiteX1" fmla="*/ 342180 w 342179"/>
                <a:gd name="connsiteY1" fmla="*/ 102716 h 102817"/>
                <a:gd name="connsiteX2" fmla="*/ 337609 w 342179"/>
                <a:gd name="connsiteY2" fmla="*/ 101574 h 102817"/>
                <a:gd name="connsiteX3" fmla="*/ 337203 w 342179"/>
                <a:gd name="connsiteY3" fmla="*/ 95122 h 102817"/>
                <a:gd name="connsiteX4" fmla="*/ 337609 w 342179"/>
                <a:gd name="connsiteY4" fmla="*/ 94717 h 102817"/>
                <a:gd name="connsiteX5" fmla="*/ 339894 w 342179"/>
                <a:gd name="connsiteY5" fmla="*/ 92813 h 102817"/>
                <a:gd name="connsiteX6" fmla="*/ 34282 w 342179"/>
                <a:gd name="connsiteY6" fmla="*/ 0 h 102817"/>
                <a:gd name="connsiteX7" fmla="*/ 0 w 342179"/>
                <a:gd name="connsiteY7" fmla="*/ 0 h 102817"/>
                <a:gd name="connsiteX8" fmla="*/ 336720 w 342179"/>
                <a:gd name="connsiteY8" fmla="*/ 101574 h 102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2179" h="102817">
                  <a:moveTo>
                    <a:pt x="340529" y="102716"/>
                  </a:moveTo>
                  <a:lnTo>
                    <a:pt x="342180" y="102716"/>
                  </a:lnTo>
                  <a:cubicBezTo>
                    <a:pt x="340567" y="103028"/>
                    <a:pt x="338891" y="102610"/>
                    <a:pt x="337609" y="101574"/>
                  </a:cubicBezTo>
                  <a:cubicBezTo>
                    <a:pt x="335717" y="99904"/>
                    <a:pt x="335539" y="97016"/>
                    <a:pt x="337203" y="95122"/>
                  </a:cubicBezTo>
                  <a:cubicBezTo>
                    <a:pt x="337330" y="94979"/>
                    <a:pt x="337469" y="94844"/>
                    <a:pt x="337609" y="94717"/>
                  </a:cubicBezTo>
                  <a:lnTo>
                    <a:pt x="339894" y="92813"/>
                  </a:lnTo>
                  <a:lnTo>
                    <a:pt x="34282" y="0"/>
                  </a:lnTo>
                  <a:lnTo>
                    <a:pt x="0" y="0"/>
                  </a:lnTo>
                  <a:lnTo>
                    <a:pt x="336720" y="101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0B8F8AE-8237-43E9-A7CD-D7E3E6E68A2B}"/>
                </a:ext>
              </a:extLst>
            </p:cNvPr>
            <p:cNvSpPr/>
            <p:nvPr/>
          </p:nvSpPr>
          <p:spPr>
            <a:xfrm>
              <a:off x="10956093" y="379"/>
              <a:ext cx="133693" cy="102844"/>
            </a:xfrm>
            <a:custGeom>
              <a:avLst/>
              <a:gdLst>
                <a:gd name="connsiteX0" fmla="*/ 2282 w 133693"/>
                <a:gd name="connsiteY0" fmla="*/ 94083 h 102844"/>
                <a:gd name="connsiteX1" fmla="*/ 618 w 133693"/>
                <a:gd name="connsiteY1" fmla="*/ 100329 h 102844"/>
                <a:gd name="connsiteX2" fmla="*/ 1266 w 133693"/>
                <a:gd name="connsiteY2" fmla="*/ 101193 h 102844"/>
                <a:gd name="connsiteX3" fmla="*/ 5329 w 133693"/>
                <a:gd name="connsiteY3" fmla="*/ 102843 h 102844"/>
                <a:gd name="connsiteX4" fmla="*/ 8630 w 133693"/>
                <a:gd name="connsiteY4" fmla="*/ 101701 h 102844"/>
                <a:gd name="connsiteX5" fmla="*/ 8630 w 133693"/>
                <a:gd name="connsiteY5" fmla="*/ 101701 h 102844"/>
                <a:gd name="connsiteX6" fmla="*/ 10534 w 133693"/>
                <a:gd name="connsiteY6" fmla="*/ 100304 h 102844"/>
                <a:gd name="connsiteX7" fmla="*/ 133694 w 133693"/>
                <a:gd name="connsiteY7" fmla="*/ 0 h 102844"/>
                <a:gd name="connsiteX8" fmla="*/ 117569 w 133693"/>
                <a:gd name="connsiteY8" fmla="*/ 0 h 102844"/>
                <a:gd name="connsiteX9" fmla="*/ 3297 w 133693"/>
                <a:gd name="connsiteY9" fmla="*/ 92559 h 10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3693" h="102844">
                  <a:moveTo>
                    <a:pt x="2282" y="94083"/>
                  </a:moveTo>
                  <a:cubicBezTo>
                    <a:pt x="98" y="95348"/>
                    <a:pt x="-651" y="98145"/>
                    <a:pt x="618" y="100329"/>
                  </a:cubicBezTo>
                  <a:cubicBezTo>
                    <a:pt x="796" y="100641"/>
                    <a:pt x="1012" y="100931"/>
                    <a:pt x="1266" y="101193"/>
                  </a:cubicBezTo>
                  <a:cubicBezTo>
                    <a:pt x="2332" y="102274"/>
                    <a:pt x="3806" y="102870"/>
                    <a:pt x="5329" y="102843"/>
                  </a:cubicBezTo>
                  <a:cubicBezTo>
                    <a:pt x="6523" y="102834"/>
                    <a:pt x="7690" y="102433"/>
                    <a:pt x="8630" y="101701"/>
                  </a:cubicBezTo>
                  <a:lnTo>
                    <a:pt x="8630" y="101701"/>
                  </a:lnTo>
                  <a:lnTo>
                    <a:pt x="10534" y="100304"/>
                  </a:lnTo>
                  <a:lnTo>
                    <a:pt x="133694" y="0"/>
                  </a:lnTo>
                  <a:lnTo>
                    <a:pt x="117569" y="0"/>
                  </a:lnTo>
                  <a:lnTo>
                    <a:pt x="3297" y="925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0EB8C45-A9C3-4CB5-90A0-50D773E99A74}"/>
                </a:ext>
              </a:extLst>
            </p:cNvPr>
            <p:cNvSpPr/>
            <p:nvPr/>
          </p:nvSpPr>
          <p:spPr>
            <a:xfrm>
              <a:off x="7874316" y="829982"/>
              <a:ext cx="136490" cy="116174"/>
            </a:xfrm>
            <a:custGeom>
              <a:avLst/>
              <a:gdLst>
                <a:gd name="connsiteX0" fmla="*/ 127350 w 136490"/>
                <a:gd name="connsiteY0" fmla="*/ 2158 h 116174"/>
                <a:gd name="connsiteX1" fmla="*/ 127350 w 136490"/>
                <a:gd name="connsiteY1" fmla="*/ 0 h 116174"/>
                <a:gd name="connsiteX2" fmla="*/ 1651 w 136490"/>
                <a:gd name="connsiteY2" fmla="*/ 101574 h 116174"/>
                <a:gd name="connsiteX3" fmla="*/ 1651 w 136490"/>
                <a:gd name="connsiteY3" fmla="*/ 112620 h 116174"/>
                <a:gd name="connsiteX4" fmla="*/ 1651 w 136490"/>
                <a:gd name="connsiteY4" fmla="*/ 113382 h 116174"/>
                <a:gd name="connsiteX5" fmla="*/ 1651 w 136490"/>
                <a:gd name="connsiteY5" fmla="*/ 114143 h 116174"/>
                <a:gd name="connsiteX6" fmla="*/ 1651 w 136490"/>
                <a:gd name="connsiteY6" fmla="*/ 114143 h 116174"/>
                <a:gd name="connsiteX7" fmla="*/ 0 w 136490"/>
                <a:gd name="connsiteY7" fmla="*/ 116175 h 116174"/>
                <a:gd name="connsiteX8" fmla="*/ 0 w 136490"/>
                <a:gd name="connsiteY8" fmla="*/ 116175 h 116174"/>
                <a:gd name="connsiteX9" fmla="*/ 136491 w 136490"/>
                <a:gd name="connsiteY9" fmla="*/ 5079 h 116174"/>
                <a:gd name="connsiteX10" fmla="*/ 136491 w 136490"/>
                <a:gd name="connsiteY10" fmla="*/ 5079 h 116174"/>
                <a:gd name="connsiteX11" fmla="*/ 132809 w 136490"/>
                <a:gd name="connsiteY11" fmla="*/ 6475 h 116174"/>
                <a:gd name="connsiteX12" fmla="*/ 127350 w 136490"/>
                <a:gd name="connsiteY12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490" h="116174">
                  <a:moveTo>
                    <a:pt x="127350" y="2158"/>
                  </a:moveTo>
                  <a:lnTo>
                    <a:pt x="127350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702" y="112871"/>
                    <a:pt x="1702" y="113130"/>
                    <a:pt x="1651" y="113382"/>
                  </a:cubicBezTo>
                  <a:lnTo>
                    <a:pt x="1651" y="114143"/>
                  </a:lnTo>
                  <a:lnTo>
                    <a:pt x="1651" y="114143"/>
                  </a:lnTo>
                  <a:cubicBezTo>
                    <a:pt x="1283" y="114953"/>
                    <a:pt x="724" y="115653"/>
                    <a:pt x="0" y="116175"/>
                  </a:cubicBezTo>
                  <a:lnTo>
                    <a:pt x="0" y="116175"/>
                  </a:lnTo>
                  <a:lnTo>
                    <a:pt x="136491" y="5079"/>
                  </a:lnTo>
                  <a:lnTo>
                    <a:pt x="136491" y="5079"/>
                  </a:lnTo>
                  <a:cubicBezTo>
                    <a:pt x="135475" y="5975"/>
                    <a:pt x="134168" y="6471"/>
                    <a:pt x="132809" y="6475"/>
                  </a:cubicBezTo>
                  <a:cubicBezTo>
                    <a:pt x="130156" y="6643"/>
                    <a:pt x="127794" y="4782"/>
                    <a:pt x="12735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7D2EF1A-0744-473A-8057-8C2CE9AF8413}"/>
                </a:ext>
              </a:extLst>
            </p:cNvPr>
            <p:cNvSpPr/>
            <p:nvPr/>
          </p:nvSpPr>
          <p:spPr>
            <a:xfrm>
              <a:off x="6283531" y="459238"/>
              <a:ext cx="1586976" cy="488698"/>
            </a:xfrm>
            <a:custGeom>
              <a:avLst/>
              <a:gdLst>
                <a:gd name="connsiteX0" fmla="*/ 1581644 w 1586976"/>
                <a:gd name="connsiteY0" fmla="*/ 483998 h 488698"/>
                <a:gd name="connsiteX1" fmla="*/ 1581644 w 1586976"/>
                <a:gd name="connsiteY1" fmla="*/ 477142 h 488698"/>
                <a:gd name="connsiteX2" fmla="*/ 3174 w 1586976"/>
                <a:gd name="connsiteY2" fmla="*/ 0 h 488698"/>
                <a:gd name="connsiteX3" fmla="*/ 3174 w 1586976"/>
                <a:gd name="connsiteY3" fmla="*/ 3555 h 488698"/>
                <a:gd name="connsiteX4" fmla="*/ 3174 w 1586976"/>
                <a:gd name="connsiteY4" fmla="*/ 3555 h 488698"/>
                <a:gd name="connsiteX5" fmla="*/ 3174 w 1586976"/>
                <a:gd name="connsiteY5" fmla="*/ 4952 h 488698"/>
                <a:gd name="connsiteX6" fmla="*/ 3174 w 1586976"/>
                <a:gd name="connsiteY6" fmla="*/ 4952 h 488698"/>
                <a:gd name="connsiteX7" fmla="*/ 3174 w 1586976"/>
                <a:gd name="connsiteY7" fmla="*/ 4952 h 488698"/>
                <a:gd name="connsiteX8" fmla="*/ 2412 w 1586976"/>
                <a:gd name="connsiteY8" fmla="*/ 5967 h 488698"/>
                <a:gd name="connsiteX9" fmla="*/ 2412 w 1586976"/>
                <a:gd name="connsiteY9" fmla="*/ 5967 h 488698"/>
                <a:gd name="connsiteX10" fmla="*/ 0 w 1586976"/>
                <a:gd name="connsiteY10" fmla="*/ 7999 h 488698"/>
                <a:gd name="connsiteX11" fmla="*/ 1585325 w 1586976"/>
                <a:gd name="connsiteY11" fmla="*/ 488696 h 488698"/>
                <a:gd name="connsiteX12" fmla="*/ 1586976 w 1586976"/>
                <a:gd name="connsiteY12" fmla="*/ 488696 h 488698"/>
                <a:gd name="connsiteX13" fmla="*/ 1581644 w 1586976"/>
                <a:gd name="connsiteY13" fmla="*/ 483998 h 48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86976" h="488698">
                  <a:moveTo>
                    <a:pt x="1581644" y="483998"/>
                  </a:moveTo>
                  <a:lnTo>
                    <a:pt x="1581644" y="477142"/>
                  </a:lnTo>
                  <a:lnTo>
                    <a:pt x="3174" y="0"/>
                  </a:lnTo>
                  <a:lnTo>
                    <a:pt x="3174" y="3555"/>
                  </a:lnTo>
                  <a:lnTo>
                    <a:pt x="3174" y="3555"/>
                  </a:lnTo>
                  <a:cubicBezTo>
                    <a:pt x="3237" y="4019"/>
                    <a:pt x="3237" y="4488"/>
                    <a:pt x="3174" y="4952"/>
                  </a:cubicBezTo>
                  <a:lnTo>
                    <a:pt x="3174" y="4952"/>
                  </a:lnTo>
                  <a:lnTo>
                    <a:pt x="3174" y="4952"/>
                  </a:lnTo>
                  <a:cubicBezTo>
                    <a:pt x="3034" y="5363"/>
                    <a:pt x="2768" y="5719"/>
                    <a:pt x="2412" y="5967"/>
                  </a:cubicBezTo>
                  <a:lnTo>
                    <a:pt x="2412" y="5967"/>
                  </a:lnTo>
                  <a:lnTo>
                    <a:pt x="0" y="7999"/>
                  </a:lnTo>
                  <a:lnTo>
                    <a:pt x="1585325" y="488696"/>
                  </a:lnTo>
                  <a:lnTo>
                    <a:pt x="1586976" y="488696"/>
                  </a:lnTo>
                  <a:cubicBezTo>
                    <a:pt x="1584234" y="488776"/>
                    <a:pt x="1581910" y="486723"/>
                    <a:pt x="1581644" y="483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40163C6-9B00-431B-8064-1F77F08DC19D}"/>
                </a:ext>
              </a:extLst>
            </p:cNvPr>
            <p:cNvSpPr/>
            <p:nvPr/>
          </p:nvSpPr>
          <p:spPr>
            <a:xfrm>
              <a:off x="7875713" y="943998"/>
              <a:ext cx="47" cy="888"/>
            </a:xfrm>
            <a:custGeom>
              <a:avLst/>
              <a:gdLst>
                <a:gd name="connsiteX0" fmla="*/ 0 w 47"/>
                <a:gd name="connsiteY0" fmla="*/ 762 h 888"/>
                <a:gd name="connsiteX1" fmla="*/ 0 w 47"/>
                <a:gd name="connsiteY1" fmla="*/ 0 h 888"/>
                <a:gd name="connsiteX2" fmla="*/ 0 w 4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888">
                  <a:moveTo>
                    <a:pt x="0" y="762"/>
                  </a:moveTo>
                  <a:lnTo>
                    <a:pt x="0" y="0"/>
                  </a:lnTo>
                  <a:cubicBezTo>
                    <a:pt x="64" y="292"/>
                    <a:pt x="64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355B69F8-F84C-4957-8477-0721B63DBBCB}"/>
                </a:ext>
              </a:extLst>
            </p:cNvPr>
            <p:cNvSpPr/>
            <p:nvPr/>
          </p:nvSpPr>
          <p:spPr>
            <a:xfrm>
              <a:off x="5393991" y="460762"/>
              <a:ext cx="890936" cy="765357"/>
            </a:xfrm>
            <a:custGeom>
              <a:avLst/>
              <a:gdLst>
                <a:gd name="connsiteX0" fmla="*/ 890936 w 890936"/>
                <a:gd name="connsiteY0" fmla="*/ 5587 h 765357"/>
                <a:gd name="connsiteX1" fmla="*/ 887254 w 890936"/>
                <a:gd name="connsiteY1" fmla="*/ 6983 h 765357"/>
                <a:gd name="connsiteX2" fmla="*/ 881795 w 890936"/>
                <a:gd name="connsiteY2" fmla="*/ 2044 h 765357"/>
                <a:gd name="connsiteX3" fmla="*/ 881795 w 890936"/>
                <a:gd name="connsiteY3" fmla="*/ 2031 h 765357"/>
                <a:gd name="connsiteX4" fmla="*/ 881795 w 890936"/>
                <a:gd name="connsiteY4" fmla="*/ 0 h 765357"/>
                <a:gd name="connsiteX5" fmla="*/ 0 w 890936"/>
                <a:gd name="connsiteY5" fmla="*/ 761802 h 765357"/>
                <a:gd name="connsiteX6" fmla="*/ 3048 w 890936"/>
                <a:gd name="connsiteY6" fmla="*/ 762691 h 765357"/>
                <a:gd name="connsiteX7" fmla="*/ 3048 w 890936"/>
                <a:gd name="connsiteY7" fmla="*/ 762691 h 765357"/>
                <a:gd name="connsiteX8" fmla="*/ 11681 w 890936"/>
                <a:gd name="connsiteY8" fmla="*/ 765357 h 765357"/>
                <a:gd name="connsiteX9" fmla="*/ 888524 w 890936"/>
                <a:gd name="connsiteY9" fmla="*/ 7618 h 765357"/>
                <a:gd name="connsiteX10" fmla="*/ 890936 w 890936"/>
                <a:gd name="connsiteY10" fmla="*/ 5587 h 765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936" h="765357">
                  <a:moveTo>
                    <a:pt x="890936" y="5587"/>
                  </a:moveTo>
                  <a:cubicBezTo>
                    <a:pt x="889933" y="6505"/>
                    <a:pt x="888613" y="7005"/>
                    <a:pt x="887254" y="6983"/>
                  </a:cubicBezTo>
                  <a:cubicBezTo>
                    <a:pt x="884385" y="7127"/>
                    <a:pt x="881934" y="4915"/>
                    <a:pt x="881795" y="2044"/>
                  </a:cubicBezTo>
                  <a:cubicBezTo>
                    <a:pt x="881795" y="2039"/>
                    <a:pt x="881795" y="2035"/>
                    <a:pt x="881795" y="2031"/>
                  </a:cubicBezTo>
                  <a:lnTo>
                    <a:pt x="881795" y="0"/>
                  </a:lnTo>
                  <a:lnTo>
                    <a:pt x="0" y="761802"/>
                  </a:lnTo>
                  <a:lnTo>
                    <a:pt x="3048" y="762691"/>
                  </a:lnTo>
                  <a:lnTo>
                    <a:pt x="3048" y="762691"/>
                  </a:lnTo>
                  <a:lnTo>
                    <a:pt x="11681" y="765357"/>
                  </a:lnTo>
                  <a:lnTo>
                    <a:pt x="888524" y="7618"/>
                  </a:lnTo>
                  <a:lnTo>
                    <a:pt x="890936" y="55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1D2DA010-918B-4062-82E6-443B72A2EF01}"/>
                </a:ext>
              </a:extLst>
            </p:cNvPr>
            <p:cNvSpPr/>
            <p:nvPr/>
          </p:nvSpPr>
          <p:spPr>
            <a:xfrm>
              <a:off x="5053209" y="1176729"/>
              <a:ext cx="196674" cy="65768"/>
            </a:xfrm>
            <a:custGeom>
              <a:avLst/>
              <a:gdLst>
                <a:gd name="connsiteX0" fmla="*/ 194388 w 196674"/>
                <a:gd name="connsiteY0" fmla="*/ 59421 h 65768"/>
                <a:gd name="connsiteX1" fmla="*/ 196674 w 196674"/>
                <a:gd name="connsiteY1" fmla="*/ 57516 h 65768"/>
                <a:gd name="connsiteX2" fmla="*/ 7237 w 196674"/>
                <a:gd name="connsiteY2" fmla="*/ 0 h 65768"/>
                <a:gd name="connsiteX3" fmla="*/ 7237 w 196674"/>
                <a:gd name="connsiteY3" fmla="*/ 4063 h 65768"/>
                <a:gd name="connsiteX4" fmla="*/ 1791 w 196674"/>
                <a:gd name="connsiteY4" fmla="*/ 9015 h 65768"/>
                <a:gd name="connsiteX5" fmla="*/ 1778 w 196674"/>
                <a:gd name="connsiteY5" fmla="*/ 9015 h 65768"/>
                <a:gd name="connsiteX6" fmla="*/ 0 w 196674"/>
                <a:gd name="connsiteY6" fmla="*/ 9015 h 65768"/>
                <a:gd name="connsiteX7" fmla="*/ 0 w 196674"/>
                <a:gd name="connsiteY7" fmla="*/ 9015 h 65768"/>
                <a:gd name="connsiteX8" fmla="*/ 187278 w 196674"/>
                <a:gd name="connsiteY8" fmla="*/ 65769 h 65768"/>
                <a:gd name="connsiteX9" fmla="*/ 194262 w 196674"/>
                <a:gd name="connsiteY9" fmla="*/ 60182 h 65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674" h="65768">
                  <a:moveTo>
                    <a:pt x="194388" y="59421"/>
                  </a:moveTo>
                  <a:lnTo>
                    <a:pt x="196674" y="57516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935"/>
                    <a:pt x="4660" y="9152"/>
                    <a:pt x="1791" y="9015"/>
                  </a:cubicBezTo>
                  <a:cubicBezTo>
                    <a:pt x="1791" y="9015"/>
                    <a:pt x="1778" y="9015"/>
                    <a:pt x="1778" y="9015"/>
                  </a:cubicBezTo>
                  <a:cubicBezTo>
                    <a:pt x="1194" y="9145"/>
                    <a:pt x="584" y="9145"/>
                    <a:pt x="0" y="9015"/>
                  </a:cubicBezTo>
                  <a:lnTo>
                    <a:pt x="0" y="9015"/>
                  </a:lnTo>
                  <a:lnTo>
                    <a:pt x="187278" y="65769"/>
                  </a:lnTo>
                  <a:lnTo>
                    <a:pt x="194262" y="601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64D14CE-DE6D-4959-81D6-7D937AC13CB5}"/>
                </a:ext>
              </a:extLst>
            </p:cNvPr>
            <p:cNvSpPr/>
            <p:nvPr/>
          </p:nvSpPr>
          <p:spPr>
            <a:xfrm>
              <a:off x="6275913" y="364902"/>
              <a:ext cx="9951" cy="102849"/>
            </a:xfrm>
            <a:custGeom>
              <a:avLst/>
              <a:gdLst>
                <a:gd name="connsiteX0" fmla="*/ 6729 w 9951"/>
                <a:gd name="connsiteY0" fmla="*/ 0 h 102849"/>
                <a:gd name="connsiteX1" fmla="*/ 0 w 9951"/>
                <a:gd name="connsiteY1" fmla="*/ 5840 h 102849"/>
                <a:gd name="connsiteX2" fmla="*/ 0 w 9951"/>
                <a:gd name="connsiteY2" fmla="*/ 97892 h 102849"/>
                <a:gd name="connsiteX3" fmla="*/ 5447 w 9951"/>
                <a:gd name="connsiteY3" fmla="*/ 102843 h 102849"/>
                <a:gd name="connsiteX4" fmla="*/ 5460 w 9951"/>
                <a:gd name="connsiteY4" fmla="*/ 102843 h 102849"/>
                <a:gd name="connsiteX5" fmla="*/ 9142 w 9951"/>
                <a:gd name="connsiteY5" fmla="*/ 101447 h 102849"/>
                <a:gd name="connsiteX6" fmla="*/ 9904 w 9951"/>
                <a:gd name="connsiteY6" fmla="*/ 100431 h 102849"/>
                <a:gd name="connsiteX7" fmla="*/ 9904 w 9951"/>
                <a:gd name="connsiteY7" fmla="*/ 100431 h 102849"/>
                <a:gd name="connsiteX8" fmla="*/ 9904 w 9951"/>
                <a:gd name="connsiteY8" fmla="*/ 100431 h 102849"/>
                <a:gd name="connsiteX9" fmla="*/ 9904 w 9951"/>
                <a:gd name="connsiteY9" fmla="*/ 99034 h 102849"/>
                <a:gd name="connsiteX10" fmla="*/ 9904 w 9951"/>
                <a:gd name="connsiteY10" fmla="*/ 99034 h 102849"/>
                <a:gd name="connsiteX11" fmla="*/ 9904 w 9951"/>
                <a:gd name="connsiteY11" fmla="*/ 1143 h 102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51" h="102849">
                  <a:moveTo>
                    <a:pt x="6729" y="0"/>
                  </a:moveTo>
                  <a:lnTo>
                    <a:pt x="0" y="5840"/>
                  </a:lnTo>
                  <a:lnTo>
                    <a:pt x="0" y="97892"/>
                  </a:lnTo>
                  <a:cubicBezTo>
                    <a:pt x="139" y="100764"/>
                    <a:pt x="2577" y="102980"/>
                    <a:pt x="5447" y="102843"/>
                  </a:cubicBezTo>
                  <a:cubicBezTo>
                    <a:pt x="5447" y="102843"/>
                    <a:pt x="5460" y="102843"/>
                    <a:pt x="5460" y="102843"/>
                  </a:cubicBezTo>
                  <a:cubicBezTo>
                    <a:pt x="6818" y="102865"/>
                    <a:pt x="8139" y="102365"/>
                    <a:pt x="9142" y="101447"/>
                  </a:cubicBezTo>
                  <a:cubicBezTo>
                    <a:pt x="9497" y="101198"/>
                    <a:pt x="9764" y="100842"/>
                    <a:pt x="9904" y="100431"/>
                  </a:cubicBezTo>
                  <a:lnTo>
                    <a:pt x="9904" y="100431"/>
                  </a:lnTo>
                  <a:lnTo>
                    <a:pt x="9904" y="100431"/>
                  </a:lnTo>
                  <a:cubicBezTo>
                    <a:pt x="9967" y="99967"/>
                    <a:pt x="9967" y="99498"/>
                    <a:pt x="9904" y="99034"/>
                  </a:cubicBezTo>
                  <a:lnTo>
                    <a:pt x="9904" y="99034"/>
                  </a:lnTo>
                  <a:lnTo>
                    <a:pt x="9904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BEBF86D-AA24-43FA-9BDC-3BA7BF8DAC31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A973161-586C-46BD-B1BC-FFEF461B5270}"/>
                </a:ext>
              </a:extLst>
            </p:cNvPr>
            <p:cNvSpPr/>
            <p:nvPr/>
          </p:nvSpPr>
          <p:spPr>
            <a:xfrm>
              <a:off x="6279341" y="354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FEEB08C-1B34-48C0-9D19-5ED414302877}"/>
                </a:ext>
              </a:extLst>
            </p:cNvPr>
            <p:cNvSpPr/>
            <p:nvPr/>
          </p:nvSpPr>
          <p:spPr>
            <a:xfrm>
              <a:off x="7865175" y="841663"/>
              <a:ext cx="10576" cy="106146"/>
            </a:xfrm>
            <a:custGeom>
              <a:avLst/>
              <a:gdLst>
                <a:gd name="connsiteX0" fmla="*/ 10538 w 10576"/>
                <a:gd name="connsiteY0" fmla="*/ 102335 h 106146"/>
                <a:gd name="connsiteX1" fmla="*/ 10538 w 10576"/>
                <a:gd name="connsiteY1" fmla="*/ 101574 h 106146"/>
                <a:gd name="connsiteX2" fmla="*/ 10538 w 10576"/>
                <a:gd name="connsiteY2" fmla="*/ 0 h 106146"/>
                <a:gd name="connsiteX3" fmla="*/ 8761 w 10576"/>
                <a:gd name="connsiteY3" fmla="*/ 1524 h 106146"/>
                <a:gd name="connsiteX4" fmla="*/ 8761 w 10576"/>
                <a:gd name="connsiteY4" fmla="*/ 1524 h 106146"/>
                <a:gd name="connsiteX5" fmla="*/ 7110 w 10576"/>
                <a:gd name="connsiteY5" fmla="*/ 2285 h 106146"/>
                <a:gd name="connsiteX6" fmla="*/ 5332 w 10576"/>
                <a:gd name="connsiteY6" fmla="*/ 2285 h 106146"/>
                <a:gd name="connsiteX7" fmla="*/ 3682 w 10576"/>
                <a:gd name="connsiteY7" fmla="*/ 2285 h 106146"/>
                <a:gd name="connsiteX8" fmla="*/ 0 w 10576"/>
                <a:gd name="connsiteY8" fmla="*/ 1143 h 106146"/>
                <a:gd name="connsiteX9" fmla="*/ 0 w 10576"/>
                <a:gd name="connsiteY9" fmla="*/ 101193 h 106146"/>
                <a:gd name="connsiteX10" fmla="*/ 5332 w 10576"/>
                <a:gd name="connsiteY10" fmla="*/ 106144 h 106146"/>
                <a:gd name="connsiteX11" fmla="*/ 8125 w 10576"/>
                <a:gd name="connsiteY11" fmla="*/ 105256 h 106146"/>
                <a:gd name="connsiteX12" fmla="*/ 8125 w 10576"/>
                <a:gd name="connsiteY12" fmla="*/ 105256 h 106146"/>
                <a:gd name="connsiteX13" fmla="*/ 8125 w 10576"/>
                <a:gd name="connsiteY13" fmla="*/ 105256 h 106146"/>
                <a:gd name="connsiteX14" fmla="*/ 9776 w 10576"/>
                <a:gd name="connsiteY14" fmla="*/ 103224 h 106146"/>
                <a:gd name="connsiteX15" fmla="*/ 10538 w 10576"/>
                <a:gd name="connsiteY15" fmla="*/ 102335 h 106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76" h="106146">
                  <a:moveTo>
                    <a:pt x="10538" y="102335"/>
                  </a:moveTo>
                  <a:cubicBezTo>
                    <a:pt x="10589" y="102084"/>
                    <a:pt x="10589" y="101825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cubicBezTo>
                    <a:pt x="8761" y="1524"/>
                    <a:pt x="8761" y="1524"/>
                    <a:pt x="8761" y="1524"/>
                  </a:cubicBezTo>
                  <a:cubicBezTo>
                    <a:pt x="8278" y="1903"/>
                    <a:pt x="7707" y="2164"/>
                    <a:pt x="7110" y="2285"/>
                  </a:cubicBezTo>
                  <a:cubicBezTo>
                    <a:pt x="6526" y="2416"/>
                    <a:pt x="5917" y="2416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101193"/>
                  </a:lnTo>
                  <a:cubicBezTo>
                    <a:pt x="139" y="104018"/>
                    <a:pt x="2501" y="106217"/>
                    <a:pt x="5332" y="106144"/>
                  </a:cubicBezTo>
                  <a:cubicBezTo>
                    <a:pt x="6335" y="106144"/>
                    <a:pt x="7313" y="105835"/>
                    <a:pt x="8125" y="105256"/>
                  </a:cubicBezTo>
                  <a:lnTo>
                    <a:pt x="8125" y="105256"/>
                  </a:lnTo>
                  <a:lnTo>
                    <a:pt x="8125" y="105256"/>
                  </a:lnTo>
                  <a:cubicBezTo>
                    <a:pt x="8849" y="104734"/>
                    <a:pt x="9408" y="104034"/>
                    <a:pt x="9776" y="103224"/>
                  </a:cubicBezTo>
                  <a:cubicBezTo>
                    <a:pt x="10119" y="103015"/>
                    <a:pt x="10386" y="102705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C23BA4-C370-4A0A-95AF-F40AE764BE57}"/>
                </a:ext>
              </a:extLst>
            </p:cNvPr>
            <p:cNvSpPr/>
            <p:nvPr/>
          </p:nvSpPr>
          <p:spPr>
            <a:xfrm>
              <a:off x="6281119" y="3543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06FFBD6D-2CF5-4E22-9022-194D3BE37CA2}"/>
                </a:ext>
              </a:extLst>
            </p:cNvPr>
            <p:cNvSpPr/>
            <p:nvPr/>
          </p:nvSpPr>
          <p:spPr>
            <a:xfrm>
              <a:off x="6278199" y="355455"/>
              <a:ext cx="1015" cy="51"/>
            </a:xfrm>
            <a:custGeom>
              <a:avLst/>
              <a:gdLst>
                <a:gd name="connsiteX0" fmla="*/ 889 w 1015"/>
                <a:gd name="connsiteY0" fmla="*/ 51 h 51"/>
                <a:gd name="connsiteX1" fmla="*/ 0 w 1015"/>
                <a:gd name="connsiteY1" fmla="*/ 51 h 51"/>
                <a:gd name="connsiteX2" fmla="*/ 1016 w 1015"/>
                <a:gd name="connsiteY2" fmla="*/ 51 h 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51">
                  <a:moveTo>
                    <a:pt x="889" y="51"/>
                  </a:moveTo>
                  <a:lnTo>
                    <a:pt x="0" y="51"/>
                  </a:lnTo>
                  <a:cubicBezTo>
                    <a:pt x="330" y="-17"/>
                    <a:pt x="685" y="-17"/>
                    <a:pt x="1016" y="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672751-964F-4B9D-BD3B-586EEEAD71D8}"/>
                </a:ext>
              </a:extLst>
            </p:cNvPr>
            <p:cNvSpPr/>
            <p:nvPr/>
          </p:nvSpPr>
          <p:spPr>
            <a:xfrm>
              <a:off x="6282388" y="354617"/>
              <a:ext cx="1588119" cy="489712"/>
            </a:xfrm>
            <a:custGeom>
              <a:avLst/>
              <a:gdLst>
                <a:gd name="connsiteX0" fmla="*/ 1584564 w 1588119"/>
                <a:gd name="connsiteY0" fmla="*/ 481332 h 489712"/>
                <a:gd name="connsiteX1" fmla="*/ 1586850 w 1588119"/>
                <a:gd name="connsiteY1" fmla="*/ 479428 h 489712"/>
                <a:gd name="connsiteX2" fmla="*/ 635 w 1588119"/>
                <a:gd name="connsiteY2" fmla="*/ 0 h 489712"/>
                <a:gd name="connsiteX3" fmla="*/ 0 w 1588119"/>
                <a:gd name="connsiteY3" fmla="*/ 0 h 489712"/>
                <a:gd name="connsiteX4" fmla="*/ 2540 w 1588119"/>
                <a:gd name="connsiteY4" fmla="*/ 889 h 489712"/>
                <a:gd name="connsiteX5" fmla="*/ 3085 w 1588119"/>
                <a:gd name="connsiteY5" fmla="*/ 7330 h 489712"/>
                <a:gd name="connsiteX6" fmla="*/ 2540 w 1588119"/>
                <a:gd name="connsiteY6" fmla="*/ 7872 h 489712"/>
                <a:gd name="connsiteX7" fmla="*/ 127 w 1588119"/>
                <a:gd name="connsiteY7" fmla="*/ 9903 h 489712"/>
                <a:gd name="connsiteX8" fmla="*/ 4190 w 1588119"/>
                <a:gd name="connsiteY8" fmla="*/ 11046 h 489712"/>
                <a:gd name="connsiteX9" fmla="*/ 1582787 w 1588119"/>
                <a:gd name="connsiteY9" fmla="*/ 488569 h 489712"/>
                <a:gd name="connsiteX10" fmla="*/ 1586469 w 1588119"/>
                <a:gd name="connsiteY10" fmla="*/ 489712 h 489712"/>
                <a:gd name="connsiteX11" fmla="*/ 1588119 w 1588119"/>
                <a:gd name="connsiteY11" fmla="*/ 489712 h 489712"/>
                <a:gd name="connsiteX12" fmla="*/ 1584183 w 1588119"/>
                <a:gd name="connsiteY12" fmla="*/ 488061 h 489712"/>
                <a:gd name="connsiteX13" fmla="*/ 1584272 w 1588119"/>
                <a:gd name="connsiteY13" fmla="*/ 481597 h 489712"/>
                <a:gd name="connsiteX14" fmla="*/ 1584564 w 1588119"/>
                <a:gd name="connsiteY14" fmla="*/ 481332 h 489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88119" h="489712">
                  <a:moveTo>
                    <a:pt x="1584564" y="481332"/>
                  </a:moveTo>
                  <a:lnTo>
                    <a:pt x="1586850" y="479428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902" y="95"/>
                    <a:pt x="1778" y="399"/>
                    <a:pt x="2540" y="889"/>
                  </a:cubicBezTo>
                  <a:cubicBezTo>
                    <a:pt x="4470" y="2518"/>
                    <a:pt x="4711" y="5401"/>
                    <a:pt x="3085" y="7330"/>
                  </a:cubicBezTo>
                  <a:cubicBezTo>
                    <a:pt x="2920" y="7525"/>
                    <a:pt x="2730" y="7707"/>
                    <a:pt x="2540" y="7872"/>
                  </a:cubicBezTo>
                  <a:lnTo>
                    <a:pt x="127" y="9903"/>
                  </a:lnTo>
                  <a:lnTo>
                    <a:pt x="4190" y="11046"/>
                  </a:lnTo>
                  <a:lnTo>
                    <a:pt x="1582787" y="488569"/>
                  </a:lnTo>
                  <a:lnTo>
                    <a:pt x="1586469" y="489712"/>
                  </a:lnTo>
                  <a:lnTo>
                    <a:pt x="1588119" y="489712"/>
                  </a:lnTo>
                  <a:cubicBezTo>
                    <a:pt x="1586634" y="489734"/>
                    <a:pt x="1585212" y="489135"/>
                    <a:pt x="1584183" y="488061"/>
                  </a:cubicBezTo>
                  <a:cubicBezTo>
                    <a:pt x="1582419" y="486253"/>
                    <a:pt x="1582457" y="483360"/>
                    <a:pt x="1584272" y="481597"/>
                  </a:cubicBezTo>
                  <a:cubicBezTo>
                    <a:pt x="1584361" y="481505"/>
                    <a:pt x="1584462" y="481416"/>
                    <a:pt x="1584564" y="4813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D4B6D715-FB6D-44A4-A0A2-8D246023A439}"/>
                </a:ext>
              </a:extLst>
            </p:cNvPr>
            <p:cNvSpPr/>
            <p:nvPr/>
          </p:nvSpPr>
          <p:spPr>
            <a:xfrm>
              <a:off x="8011696" y="726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EA54AF2F-8EC0-4C53-882C-DB30288AF6EF}"/>
                </a:ext>
              </a:extLst>
            </p:cNvPr>
            <p:cNvSpPr/>
            <p:nvPr/>
          </p:nvSpPr>
          <p:spPr>
            <a:xfrm>
              <a:off x="8001919" y="728408"/>
              <a:ext cx="10411" cy="107928"/>
            </a:xfrm>
            <a:custGeom>
              <a:avLst/>
              <a:gdLst>
                <a:gd name="connsiteX0" fmla="*/ 10411 w 10411"/>
                <a:gd name="connsiteY0" fmla="*/ 1143 h 107928"/>
                <a:gd name="connsiteX1" fmla="*/ 10411 w 10411"/>
                <a:gd name="connsiteY1" fmla="*/ 1143 h 107928"/>
                <a:gd name="connsiteX2" fmla="*/ 9015 w 10411"/>
                <a:gd name="connsiteY2" fmla="*/ 3047 h 107928"/>
                <a:gd name="connsiteX3" fmla="*/ 0 w 10411"/>
                <a:gd name="connsiteY3" fmla="*/ 10411 h 107928"/>
                <a:gd name="connsiteX4" fmla="*/ 0 w 10411"/>
                <a:gd name="connsiteY4" fmla="*/ 102970 h 107928"/>
                <a:gd name="connsiteX5" fmla="*/ 5447 w 10411"/>
                <a:gd name="connsiteY5" fmla="*/ 107922 h 107928"/>
                <a:gd name="connsiteX6" fmla="*/ 5460 w 10411"/>
                <a:gd name="connsiteY6" fmla="*/ 107922 h 107928"/>
                <a:gd name="connsiteX7" fmla="*/ 9142 w 10411"/>
                <a:gd name="connsiteY7" fmla="*/ 106525 h 107928"/>
                <a:gd name="connsiteX8" fmla="*/ 9904 w 10411"/>
                <a:gd name="connsiteY8" fmla="*/ 105637 h 107928"/>
                <a:gd name="connsiteX9" fmla="*/ 9904 w 10411"/>
                <a:gd name="connsiteY9" fmla="*/ 105637 h 107928"/>
                <a:gd name="connsiteX10" fmla="*/ 9904 w 10411"/>
                <a:gd name="connsiteY10" fmla="*/ 104875 h 107928"/>
                <a:gd name="connsiteX11" fmla="*/ 9904 w 10411"/>
                <a:gd name="connsiteY11" fmla="*/ 103732 h 107928"/>
                <a:gd name="connsiteX12" fmla="*/ 9904 w 10411"/>
                <a:gd name="connsiteY12" fmla="*/ 103732 h 107928"/>
                <a:gd name="connsiteX13" fmla="*/ 9904 w 10411"/>
                <a:gd name="connsiteY13" fmla="*/ 0 h 107928"/>
                <a:gd name="connsiteX14" fmla="*/ 9904 w 10411"/>
                <a:gd name="connsiteY14" fmla="*/ 0 h 107928"/>
                <a:gd name="connsiteX15" fmla="*/ 10411 w 10411"/>
                <a:gd name="connsiteY15" fmla="*/ 1143 h 107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107928">
                  <a:moveTo>
                    <a:pt x="10411" y="1143"/>
                  </a:moveTo>
                  <a:lnTo>
                    <a:pt x="10411" y="1143"/>
                  </a:lnTo>
                  <a:cubicBezTo>
                    <a:pt x="10183" y="1924"/>
                    <a:pt x="9688" y="2598"/>
                    <a:pt x="9015" y="3047"/>
                  </a:cubicBezTo>
                  <a:lnTo>
                    <a:pt x="0" y="10411"/>
                  </a:lnTo>
                  <a:lnTo>
                    <a:pt x="0" y="102970"/>
                  </a:lnTo>
                  <a:cubicBezTo>
                    <a:pt x="140" y="105842"/>
                    <a:pt x="2577" y="108059"/>
                    <a:pt x="5447" y="107922"/>
                  </a:cubicBezTo>
                  <a:cubicBezTo>
                    <a:pt x="5447" y="107922"/>
                    <a:pt x="5460" y="107922"/>
                    <a:pt x="5460" y="107922"/>
                  </a:cubicBezTo>
                  <a:cubicBezTo>
                    <a:pt x="6819" y="107919"/>
                    <a:pt x="8126" y="107423"/>
                    <a:pt x="9142" y="106525"/>
                  </a:cubicBezTo>
                  <a:lnTo>
                    <a:pt x="9904" y="105637"/>
                  </a:lnTo>
                  <a:lnTo>
                    <a:pt x="9904" y="105637"/>
                  </a:lnTo>
                  <a:cubicBezTo>
                    <a:pt x="9967" y="105387"/>
                    <a:pt x="9967" y="105125"/>
                    <a:pt x="9904" y="104875"/>
                  </a:cubicBezTo>
                  <a:cubicBezTo>
                    <a:pt x="9967" y="104496"/>
                    <a:pt x="9967" y="104110"/>
                    <a:pt x="9904" y="103732"/>
                  </a:cubicBezTo>
                  <a:lnTo>
                    <a:pt x="9904" y="103732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80C8740-8218-4B98-911B-CBE964F71820}"/>
                </a:ext>
              </a:extLst>
            </p:cNvPr>
            <p:cNvSpPr/>
            <p:nvPr/>
          </p:nvSpPr>
          <p:spPr>
            <a:xfrm>
              <a:off x="8009284" y="7237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F8AFFC3-26D4-4A94-8712-BC4E23FEA97F}"/>
                </a:ext>
              </a:extLst>
            </p:cNvPr>
            <p:cNvSpPr/>
            <p:nvPr/>
          </p:nvSpPr>
          <p:spPr>
            <a:xfrm>
              <a:off x="8011696" y="72523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DE673D49-267E-40CD-96E4-1134E63C477A}"/>
                </a:ext>
              </a:extLst>
            </p:cNvPr>
            <p:cNvSpPr/>
            <p:nvPr/>
          </p:nvSpPr>
          <p:spPr>
            <a:xfrm>
              <a:off x="7865330" y="731456"/>
              <a:ext cx="146873" cy="113225"/>
            </a:xfrm>
            <a:custGeom>
              <a:avLst/>
              <a:gdLst>
                <a:gd name="connsiteX0" fmla="*/ 1622 w 146873"/>
                <a:gd name="connsiteY0" fmla="*/ 104494 h 113225"/>
                <a:gd name="connsiteX1" fmla="*/ 1077 w 146873"/>
                <a:gd name="connsiteY1" fmla="*/ 110935 h 113225"/>
                <a:gd name="connsiteX2" fmla="*/ 1622 w 146873"/>
                <a:gd name="connsiteY2" fmla="*/ 111477 h 113225"/>
                <a:gd name="connsiteX3" fmla="*/ 5558 w 146873"/>
                <a:gd name="connsiteY3" fmla="*/ 113128 h 113225"/>
                <a:gd name="connsiteX4" fmla="*/ 7336 w 146873"/>
                <a:gd name="connsiteY4" fmla="*/ 113128 h 113225"/>
                <a:gd name="connsiteX5" fmla="*/ 8986 w 146873"/>
                <a:gd name="connsiteY5" fmla="*/ 112366 h 113225"/>
                <a:gd name="connsiteX6" fmla="*/ 8986 w 146873"/>
                <a:gd name="connsiteY6" fmla="*/ 112366 h 113225"/>
                <a:gd name="connsiteX7" fmla="*/ 10764 w 146873"/>
                <a:gd name="connsiteY7" fmla="*/ 110842 h 113225"/>
                <a:gd name="connsiteX8" fmla="*/ 136462 w 146873"/>
                <a:gd name="connsiteY8" fmla="*/ 9269 h 113225"/>
                <a:gd name="connsiteX9" fmla="*/ 145477 w 146873"/>
                <a:gd name="connsiteY9" fmla="*/ 1904 h 113225"/>
                <a:gd name="connsiteX10" fmla="*/ 146874 w 146873"/>
                <a:gd name="connsiteY10" fmla="*/ 0 h 113225"/>
                <a:gd name="connsiteX11" fmla="*/ 141923 w 146873"/>
                <a:gd name="connsiteY11" fmla="*/ 3174 h 113225"/>
                <a:gd name="connsiteX12" fmla="*/ 140145 w 146873"/>
                <a:gd name="connsiteY12" fmla="*/ 3174 h 113225"/>
                <a:gd name="connsiteX13" fmla="*/ 131384 w 146873"/>
                <a:gd name="connsiteY13" fmla="*/ 508 h 113225"/>
                <a:gd name="connsiteX14" fmla="*/ 4416 w 146873"/>
                <a:gd name="connsiteY14" fmla="*/ 103986 h 11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873" h="113225">
                  <a:moveTo>
                    <a:pt x="1622" y="104494"/>
                  </a:moveTo>
                  <a:cubicBezTo>
                    <a:pt x="-308" y="106123"/>
                    <a:pt x="-549" y="109006"/>
                    <a:pt x="1077" y="110935"/>
                  </a:cubicBezTo>
                  <a:cubicBezTo>
                    <a:pt x="1242" y="111130"/>
                    <a:pt x="1432" y="111312"/>
                    <a:pt x="1622" y="111477"/>
                  </a:cubicBezTo>
                  <a:cubicBezTo>
                    <a:pt x="2651" y="112551"/>
                    <a:pt x="4073" y="113149"/>
                    <a:pt x="5558" y="113128"/>
                  </a:cubicBezTo>
                  <a:cubicBezTo>
                    <a:pt x="6142" y="113258"/>
                    <a:pt x="6752" y="113258"/>
                    <a:pt x="7336" y="113128"/>
                  </a:cubicBezTo>
                  <a:cubicBezTo>
                    <a:pt x="7933" y="113006"/>
                    <a:pt x="8504" y="112745"/>
                    <a:pt x="8986" y="112366"/>
                  </a:cubicBezTo>
                  <a:cubicBezTo>
                    <a:pt x="8986" y="112366"/>
                    <a:pt x="8986" y="112366"/>
                    <a:pt x="8986" y="112366"/>
                  </a:cubicBezTo>
                  <a:lnTo>
                    <a:pt x="10764" y="110842"/>
                  </a:lnTo>
                  <a:lnTo>
                    <a:pt x="136462" y="9269"/>
                  </a:lnTo>
                  <a:lnTo>
                    <a:pt x="145477" y="1904"/>
                  </a:lnTo>
                  <a:cubicBezTo>
                    <a:pt x="146150" y="1455"/>
                    <a:pt x="146645" y="780"/>
                    <a:pt x="146874" y="0"/>
                  </a:cubicBezTo>
                  <a:cubicBezTo>
                    <a:pt x="146011" y="1955"/>
                    <a:pt x="144055" y="3205"/>
                    <a:pt x="141923" y="3174"/>
                  </a:cubicBezTo>
                  <a:cubicBezTo>
                    <a:pt x="141338" y="3297"/>
                    <a:pt x="140729" y="3297"/>
                    <a:pt x="140145" y="3174"/>
                  </a:cubicBezTo>
                  <a:lnTo>
                    <a:pt x="131384" y="508"/>
                  </a:lnTo>
                  <a:lnTo>
                    <a:pt x="4416" y="103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31C8DBC4-0D02-4546-B96E-28ADC94E6710}"/>
                </a:ext>
              </a:extLst>
            </p:cNvPr>
            <p:cNvSpPr/>
            <p:nvPr/>
          </p:nvSpPr>
          <p:spPr>
            <a:xfrm>
              <a:off x="8011696" y="7258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FECDA65-8932-4F2C-9F7B-68C5152AEC89}"/>
                </a:ext>
              </a:extLst>
            </p:cNvPr>
            <p:cNvSpPr/>
            <p:nvPr/>
          </p:nvSpPr>
          <p:spPr>
            <a:xfrm>
              <a:off x="8012049" y="726885"/>
              <a:ext cx="282" cy="761"/>
            </a:xfrm>
            <a:custGeom>
              <a:avLst/>
              <a:gdLst>
                <a:gd name="connsiteX0" fmla="*/ 282 w 282"/>
                <a:gd name="connsiteY0" fmla="*/ 762 h 761"/>
                <a:gd name="connsiteX1" fmla="*/ 282 w 282"/>
                <a:gd name="connsiteY1" fmla="*/ 0 h 761"/>
                <a:gd name="connsiteX2" fmla="*/ 282 w 282"/>
                <a:gd name="connsiteY2" fmla="*/ 0 h 761"/>
                <a:gd name="connsiteX3" fmla="*/ 282 w 282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2" h="761">
                  <a:moveTo>
                    <a:pt x="282" y="762"/>
                  </a:moveTo>
                  <a:lnTo>
                    <a:pt x="282" y="0"/>
                  </a:lnTo>
                  <a:lnTo>
                    <a:pt x="282" y="0"/>
                  </a:lnTo>
                  <a:cubicBezTo>
                    <a:pt x="282" y="0"/>
                    <a:pt x="-353" y="508"/>
                    <a:pt x="282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C70FCD02-8A3A-42FB-B199-8B994F27B48E}"/>
                </a:ext>
              </a:extLst>
            </p:cNvPr>
            <p:cNvSpPr/>
            <p:nvPr/>
          </p:nvSpPr>
          <p:spPr>
            <a:xfrm>
              <a:off x="8009284" y="72459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7744A4D-0B72-4E9E-B70E-C25AC62B87BA}"/>
                </a:ext>
              </a:extLst>
            </p:cNvPr>
            <p:cNvSpPr/>
            <p:nvPr/>
          </p:nvSpPr>
          <p:spPr>
            <a:xfrm>
              <a:off x="6168244" y="167849"/>
              <a:ext cx="1844007" cy="565476"/>
            </a:xfrm>
            <a:custGeom>
              <a:avLst/>
              <a:gdLst>
                <a:gd name="connsiteX0" fmla="*/ 2412 w 1844007"/>
                <a:gd name="connsiteY0" fmla="*/ 8380 h 565476"/>
                <a:gd name="connsiteX1" fmla="*/ 127 w 1844007"/>
                <a:gd name="connsiteY1" fmla="*/ 10284 h 565476"/>
                <a:gd name="connsiteX2" fmla="*/ 1828470 w 1844007"/>
                <a:gd name="connsiteY2" fmla="*/ 562718 h 565476"/>
                <a:gd name="connsiteX3" fmla="*/ 1837231 w 1844007"/>
                <a:gd name="connsiteY3" fmla="*/ 565384 h 565476"/>
                <a:gd name="connsiteX4" fmla="*/ 1839009 w 1844007"/>
                <a:gd name="connsiteY4" fmla="*/ 565384 h 565476"/>
                <a:gd name="connsiteX5" fmla="*/ 1843960 w 1844007"/>
                <a:gd name="connsiteY5" fmla="*/ 562210 h 565476"/>
                <a:gd name="connsiteX6" fmla="*/ 1843960 w 1844007"/>
                <a:gd name="connsiteY6" fmla="*/ 562210 h 565476"/>
                <a:gd name="connsiteX7" fmla="*/ 1843960 w 1844007"/>
                <a:gd name="connsiteY7" fmla="*/ 561194 h 565476"/>
                <a:gd name="connsiteX8" fmla="*/ 1843960 w 1844007"/>
                <a:gd name="connsiteY8" fmla="*/ 561194 h 565476"/>
                <a:gd name="connsiteX9" fmla="*/ 1843960 w 1844007"/>
                <a:gd name="connsiteY9" fmla="*/ 560433 h 565476"/>
                <a:gd name="connsiteX10" fmla="*/ 1843960 w 1844007"/>
                <a:gd name="connsiteY10" fmla="*/ 559544 h 565476"/>
                <a:gd name="connsiteX11" fmla="*/ 1843960 w 1844007"/>
                <a:gd name="connsiteY11" fmla="*/ 559544 h 565476"/>
                <a:gd name="connsiteX12" fmla="*/ 1843960 w 1844007"/>
                <a:gd name="connsiteY12" fmla="*/ 558782 h 565476"/>
                <a:gd name="connsiteX13" fmla="*/ 1843960 w 1844007"/>
                <a:gd name="connsiteY13" fmla="*/ 558147 h 565476"/>
                <a:gd name="connsiteX14" fmla="*/ 1843960 w 1844007"/>
                <a:gd name="connsiteY14" fmla="*/ 558147 h 565476"/>
                <a:gd name="connsiteX15" fmla="*/ 1843198 w 1844007"/>
                <a:gd name="connsiteY15" fmla="*/ 558147 h 565476"/>
                <a:gd name="connsiteX16" fmla="*/ 1842309 w 1844007"/>
                <a:gd name="connsiteY16" fmla="*/ 558147 h 565476"/>
                <a:gd name="connsiteX17" fmla="*/ 1842309 w 1844007"/>
                <a:gd name="connsiteY17" fmla="*/ 558147 h 565476"/>
                <a:gd name="connsiteX18" fmla="*/ 635 w 1844007"/>
                <a:gd name="connsiteY18" fmla="*/ 0 h 565476"/>
                <a:gd name="connsiteX19" fmla="*/ 0 w 1844007"/>
                <a:gd name="connsiteY19" fmla="*/ 0 h 565476"/>
                <a:gd name="connsiteX20" fmla="*/ 3047 w 1844007"/>
                <a:gd name="connsiteY20" fmla="*/ 1397 h 565476"/>
                <a:gd name="connsiteX21" fmla="*/ 2819 w 1844007"/>
                <a:gd name="connsiteY21" fmla="*/ 8037 h 565476"/>
                <a:gd name="connsiteX22" fmla="*/ 2412 w 1844007"/>
                <a:gd name="connsiteY22" fmla="*/ 8380 h 565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44007" h="565476">
                  <a:moveTo>
                    <a:pt x="2412" y="8380"/>
                  </a:moveTo>
                  <a:lnTo>
                    <a:pt x="127" y="10284"/>
                  </a:lnTo>
                  <a:lnTo>
                    <a:pt x="1828470" y="562718"/>
                  </a:lnTo>
                  <a:lnTo>
                    <a:pt x="1837231" y="565384"/>
                  </a:lnTo>
                  <a:cubicBezTo>
                    <a:pt x="1837815" y="565507"/>
                    <a:pt x="1838424" y="565507"/>
                    <a:pt x="1839009" y="565384"/>
                  </a:cubicBezTo>
                  <a:cubicBezTo>
                    <a:pt x="1841141" y="565415"/>
                    <a:pt x="1843096" y="564165"/>
                    <a:pt x="1843960" y="562210"/>
                  </a:cubicBezTo>
                  <a:lnTo>
                    <a:pt x="1843960" y="562210"/>
                  </a:lnTo>
                  <a:cubicBezTo>
                    <a:pt x="1843960" y="562210"/>
                    <a:pt x="1843960" y="561575"/>
                    <a:pt x="1843960" y="561194"/>
                  </a:cubicBezTo>
                  <a:lnTo>
                    <a:pt x="1843960" y="561194"/>
                  </a:lnTo>
                  <a:cubicBezTo>
                    <a:pt x="1843960" y="561194"/>
                    <a:pt x="1843960" y="561194"/>
                    <a:pt x="1843960" y="560433"/>
                  </a:cubicBezTo>
                  <a:cubicBezTo>
                    <a:pt x="1843960" y="559671"/>
                    <a:pt x="1843960" y="559798"/>
                    <a:pt x="1843960" y="559544"/>
                  </a:cubicBezTo>
                  <a:lnTo>
                    <a:pt x="1843960" y="559544"/>
                  </a:lnTo>
                  <a:cubicBezTo>
                    <a:pt x="1844023" y="559294"/>
                    <a:pt x="1844023" y="559032"/>
                    <a:pt x="1843960" y="558782"/>
                  </a:cubicBezTo>
                  <a:lnTo>
                    <a:pt x="1843960" y="558147"/>
                  </a:lnTo>
                  <a:lnTo>
                    <a:pt x="1843960" y="558147"/>
                  </a:lnTo>
                  <a:lnTo>
                    <a:pt x="1843198" y="558147"/>
                  </a:lnTo>
                  <a:lnTo>
                    <a:pt x="1842309" y="558147"/>
                  </a:lnTo>
                  <a:lnTo>
                    <a:pt x="1842309" y="558147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55" y="86"/>
                    <a:pt x="2235" y="582"/>
                    <a:pt x="3047" y="1397"/>
                  </a:cubicBezTo>
                  <a:cubicBezTo>
                    <a:pt x="4825" y="3292"/>
                    <a:pt x="4723" y="6265"/>
                    <a:pt x="2819" y="8037"/>
                  </a:cubicBezTo>
                  <a:cubicBezTo>
                    <a:pt x="2692" y="8159"/>
                    <a:pt x="2552" y="8273"/>
                    <a:pt x="2412" y="8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F470D7F-BF3C-444A-80AA-CFDA7B4205BC}"/>
                </a:ext>
              </a:extLst>
            </p:cNvPr>
            <p:cNvSpPr/>
            <p:nvPr/>
          </p:nvSpPr>
          <p:spPr>
            <a:xfrm>
              <a:off x="5342950" y="1168095"/>
              <a:ext cx="10792" cy="41899"/>
            </a:xfrm>
            <a:custGeom>
              <a:avLst/>
              <a:gdLst>
                <a:gd name="connsiteX0" fmla="*/ 8253 w 10792"/>
                <a:gd name="connsiteY0" fmla="*/ 1016 h 41899"/>
                <a:gd name="connsiteX1" fmla="*/ 8253 w 10792"/>
                <a:gd name="connsiteY1" fmla="*/ 1016 h 41899"/>
                <a:gd name="connsiteX2" fmla="*/ 5460 w 10792"/>
                <a:gd name="connsiteY2" fmla="*/ 1778 h 41899"/>
                <a:gd name="connsiteX3" fmla="*/ 3682 w 10792"/>
                <a:gd name="connsiteY3" fmla="*/ 1778 h 41899"/>
                <a:gd name="connsiteX4" fmla="*/ 0 w 10792"/>
                <a:gd name="connsiteY4" fmla="*/ 635 h 41899"/>
                <a:gd name="connsiteX5" fmla="*/ 0 w 10792"/>
                <a:gd name="connsiteY5" fmla="*/ 38725 h 41899"/>
                <a:gd name="connsiteX6" fmla="*/ 7110 w 10792"/>
                <a:gd name="connsiteY6" fmla="*/ 40883 h 41899"/>
                <a:gd name="connsiteX7" fmla="*/ 7110 w 10792"/>
                <a:gd name="connsiteY7" fmla="*/ 40883 h 41899"/>
                <a:gd name="connsiteX8" fmla="*/ 10792 w 10792"/>
                <a:gd name="connsiteY8" fmla="*/ 41899 h 41899"/>
                <a:gd name="connsiteX9" fmla="*/ 10792 w 10792"/>
                <a:gd name="connsiteY9" fmla="*/ 0 h 41899"/>
                <a:gd name="connsiteX10" fmla="*/ 9142 w 10792"/>
                <a:gd name="connsiteY10" fmla="*/ 1397 h 41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92" h="41899">
                  <a:moveTo>
                    <a:pt x="8253" y="1016"/>
                  </a:moveTo>
                  <a:lnTo>
                    <a:pt x="8253" y="1016"/>
                  </a:lnTo>
                  <a:cubicBezTo>
                    <a:pt x="7377" y="1446"/>
                    <a:pt x="6425" y="1704"/>
                    <a:pt x="5460" y="1778"/>
                  </a:cubicBezTo>
                  <a:lnTo>
                    <a:pt x="3682" y="1778"/>
                  </a:lnTo>
                  <a:lnTo>
                    <a:pt x="0" y="635"/>
                  </a:lnTo>
                  <a:lnTo>
                    <a:pt x="0" y="38725"/>
                  </a:lnTo>
                  <a:lnTo>
                    <a:pt x="7110" y="40883"/>
                  </a:lnTo>
                  <a:lnTo>
                    <a:pt x="7110" y="40883"/>
                  </a:lnTo>
                  <a:lnTo>
                    <a:pt x="10792" y="41899"/>
                  </a:lnTo>
                  <a:lnTo>
                    <a:pt x="10792" y="0"/>
                  </a:lnTo>
                  <a:lnTo>
                    <a:pt x="9142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88C2431-2DCA-4469-801A-EA583927F1BD}"/>
                </a:ext>
              </a:extLst>
            </p:cNvPr>
            <p:cNvSpPr/>
            <p:nvPr/>
          </p:nvSpPr>
          <p:spPr>
            <a:xfrm>
              <a:off x="5060827" y="1074775"/>
              <a:ext cx="287075" cy="95227"/>
            </a:xfrm>
            <a:custGeom>
              <a:avLst/>
              <a:gdLst>
                <a:gd name="connsiteX0" fmla="*/ 281616 w 287075"/>
                <a:gd name="connsiteY0" fmla="*/ 94083 h 95227"/>
                <a:gd name="connsiteX1" fmla="*/ 285298 w 287075"/>
                <a:gd name="connsiteY1" fmla="*/ 95225 h 95227"/>
                <a:gd name="connsiteX2" fmla="*/ 287075 w 287075"/>
                <a:gd name="connsiteY2" fmla="*/ 95225 h 95227"/>
                <a:gd name="connsiteX3" fmla="*/ 283139 w 287075"/>
                <a:gd name="connsiteY3" fmla="*/ 93702 h 95227"/>
                <a:gd name="connsiteX4" fmla="*/ 282797 w 287075"/>
                <a:gd name="connsiteY4" fmla="*/ 87068 h 95227"/>
                <a:gd name="connsiteX5" fmla="*/ 283139 w 287075"/>
                <a:gd name="connsiteY5" fmla="*/ 86719 h 95227"/>
                <a:gd name="connsiteX6" fmla="*/ 285551 w 287075"/>
                <a:gd name="connsiteY6" fmla="*/ 84687 h 95227"/>
                <a:gd name="connsiteX7" fmla="*/ 5206 w 287075"/>
                <a:gd name="connsiteY7" fmla="*/ 0 h 95227"/>
                <a:gd name="connsiteX8" fmla="*/ 0 w 287075"/>
                <a:gd name="connsiteY8" fmla="*/ 4190 h 95227"/>
                <a:gd name="connsiteX9" fmla="*/ 0 w 287075"/>
                <a:gd name="connsiteY9" fmla="*/ 8761 h 95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075" h="95227">
                  <a:moveTo>
                    <a:pt x="281616" y="94083"/>
                  </a:moveTo>
                  <a:lnTo>
                    <a:pt x="285298" y="95225"/>
                  </a:lnTo>
                  <a:lnTo>
                    <a:pt x="287075" y="95225"/>
                  </a:lnTo>
                  <a:cubicBezTo>
                    <a:pt x="285615" y="95266"/>
                    <a:pt x="284193" y="94716"/>
                    <a:pt x="283139" y="93702"/>
                  </a:cubicBezTo>
                  <a:cubicBezTo>
                    <a:pt x="281209" y="91966"/>
                    <a:pt x="281057" y="88995"/>
                    <a:pt x="282797" y="87068"/>
                  </a:cubicBezTo>
                  <a:cubicBezTo>
                    <a:pt x="282898" y="86945"/>
                    <a:pt x="283012" y="86829"/>
                    <a:pt x="283139" y="86719"/>
                  </a:cubicBezTo>
                  <a:lnTo>
                    <a:pt x="285551" y="84687"/>
                  </a:lnTo>
                  <a:lnTo>
                    <a:pt x="5206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CCAF3D4-9178-4B36-A763-FA90C3CA7E5F}"/>
                </a:ext>
              </a:extLst>
            </p:cNvPr>
            <p:cNvSpPr/>
            <p:nvPr/>
          </p:nvSpPr>
          <p:spPr>
            <a:xfrm>
              <a:off x="5050543" y="1073378"/>
              <a:ext cx="634" cy="761"/>
            </a:xfrm>
            <a:custGeom>
              <a:avLst/>
              <a:gdLst>
                <a:gd name="connsiteX0" fmla="*/ 635 w 634"/>
                <a:gd name="connsiteY0" fmla="*/ 0 h 761"/>
                <a:gd name="connsiteX1" fmla="*/ 0 w 634"/>
                <a:gd name="connsiteY1" fmla="*/ 762 h 761"/>
                <a:gd name="connsiteX2" fmla="*/ 0 w 634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6DE024CE-4651-4B23-BF4A-07ADA15E3038}"/>
                </a:ext>
              </a:extLst>
            </p:cNvPr>
            <p:cNvSpPr/>
            <p:nvPr/>
          </p:nvSpPr>
          <p:spPr>
            <a:xfrm>
              <a:off x="5050035" y="10750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A44822F-3017-4D62-BCBE-35E50F93B583}"/>
                </a:ext>
              </a:extLst>
            </p:cNvPr>
            <p:cNvSpPr/>
            <p:nvPr/>
          </p:nvSpPr>
          <p:spPr>
            <a:xfrm>
              <a:off x="5342475" y="354439"/>
              <a:ext cx="944202" cy="815816"/>
            </a:xfrm>
            <a:custGeom>
              <a:avLst/>
              <a:gdLst>
                <a:gd name="connsiteX0" fmla="*/ 1491 w 944202"/>
                <a:gd name="connsiteY0" fmla="*/ 814291 h 815816"/>
                <a:gd name="connsiteX1" fmla="*/ 5427 w 944202"/>
                <a:gd name="connsiteY1" fmla="*/ 815815 h 815816"/>
                <a:gd name="connsiteX2" fmla="*/ 8221 w 944202"/>
                <a:gd name="connsiteY2" fmla="*/ 815053 h 815816"/>
                <a:gd name="connsiteX3" fmla="*/ 8221 w 944202"/>
                <a:gd name="connsiteY3" fmla="*/ 815053 h 815816"/>
                <a:gd name="connsiteX4" fmla="*/ 8221 w 944202"/>
                <a:gd name="connsiteY4" fmla="*/ 815053 h 815816"/>
                <a:gd name="connsiteX5" fmla="*/ 9871 w 944202"/>
                <a:gd name="connsiteY5" fmla="*/ 813656 h 815816"/>
                <a:gd name="connsiteX6" fmla="*/ 933438 w 944202"/>
                <a:gd name="connsiteY6" fmla="*/ 16303 h 815816"/>
                <a:gd name="connsiteX7" fmla="*/ 940168 w 944202"/>
                <a:gd name="connsiteY7" fmla="*/ 10463 h 815816"/>
                <a:gd name="connsiteX8" fmla="*/ 942580 w 944202"/>
                <a:gd name="connsiteY8" fmla="*/ 8431 h 815816"/>
                <a:gd name="connsiteX9" fmla="*/ 943126 w 944202"/>
                <a:gd name="connsiteY9" fmla="*/ 1990 h 815816"/>
                <a:gd name="connsiteX10" fmla="*/ 942580 w 944202"/>
                <a:gd name="connsiteY10" fmla="*/ 1448 h 815816"/>
                <a:gd name="connsiteX11" fmla="*/ 939787 w 944202"/>
                <a:gd name="connsiteY11" fmla="*/ 51 h 815816"/>
                <a:gd name="connsiteX12" fmla="*/ 937628 w 944202"/>
                <a:gd name="connsiteY12" fmla="*/ 51 h 815816"/>
                <a:gd name="connsiteX13" fmla="*/ 936739 w 944202"/>
                <a:gd name="connsiteY13" fmla="*/ 51 h 815816"/>
                <a:gd name="connsiteX14" fmla="*/ 936739 w 944202"/>
                <a:gd name="connsiteY14" fmla="*/ 51 h 815816"/>
                <a:gd name="connsiteX15" fmla="*/ 935724 w 944202"/>
                <a:gd name="connsiteY15" fmla="*/ 51 h 815816"/>
                <a:gd name="connsiteX16" fmla="*/ 935089 w 944202"/>
                <a:gd name="connsiteY16" fmla="*/ 51 h 815816"/>
                <a:gd name="connsiteX17" fmla="*/ 935089 w 944202"/>
                <a:gd name="connsiteY17" fmla="*/ 51 h 815816"/>
                <a:gd name="connsiteX18" fmla="*/ 4030 w 944202"/>
                <a:gd name="connsiteY18" fmla="*/ 805276 h 815816"/>
                <a:gd name="connsiteX19" fmla="*/ 1618 w 944202"/>
                <a:gd name="connsiteY19" fmla="*/ 807308 h 815816"/>
                <a:gd name="connsiteX20" fmla="*/ 1148 w 944202"/>
                <a:gd name="connsiteY20" fmla="*/ 813934 h 815816"/>
                <a:gd name="connsiteX21" fmla="*/ 1491 w 944202"/>
                <a:gd name="connsiteY21" fmla="*/ 814291 h 815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44202" h="815816">
                  <a:moveTo>
                    <a:pt x="1491" y="814291"/>
                  </a:moveTo>
                  <a:cubicBezTo>
                    <a:pt x="2545" y="815306"/>
                    <a:pt x="3967" y="815855"/>
                    <a:pt x="5427" y="815815"/>
                  </a:cubicBezTo>
                  <a:cubicBezTo>
                    <a:pt x="6405" y="815742"/>
                    <a:pt x="7345" y="815483"/>
                    <a:pt x="8221" y="815053"/>
                  </a:cubicBezTo>
                  <a:lnTo>
                    <a:pt x="8221" y="815053"/>
                  </a:lnTo>
                  <a:lnTo>
                    <a:pt x="8221" y="815053"/>
                  </a:lnTo>
                  <a:lnTo>
                    <a:pt x="9871" y="813656"/>
                  </a:lnTo>
                  <a:lnTo>
                    <a:pt x="933438" y="16303"/>
                  </a:lnTo>
                  <a:lnTo>
                    <a:pt x="940168" y="10463"/>
                  </a:lnTo>
                  <a:lnTo>
                    <a:pt x="942580" y="8431"/>
                  </a:lnTo>
                  <a:cubicBezTo>
                    <a:pt x="944510" y="6802"/>
                    <a:pt x="944751" y="3919"/>
                    <a:pt x="943126" y="1990"/>
                  </a:cubicBezTo>
                  <a:cubicBezTo>
                    <a:pt x="942961" y="1795"/>
                    <a:pt x="942770" y="1613"/>
                    <a:pt x="942580" y="1448"/>
                  </a:cubicBezTo>
                  <a:cubicBezTo>
                    <a:pt x="941793" y="737"/>
                    <a:pt x="940828" y="255"/>
                    <a:pt x="939787" y="51"/>
                  </a:cubicBezTo>
                  <a:lnTo>
                    <a:pt x="937628" y="51"/>
                  </a:lnTo>
                  <a:lnTo>
                    <a:pt x="936739" y="51"/>
                  </a:lnTo>
                  <a:lnTo>
                    <a:pt x="936739" y="51"/>
                  </a:lnTo>
                  <a:cubicBezTo>
                    <a:pt x="936409" y="-17"/>
                    <a:pt x="936054" y="-17"/>
                    <a:pt x="935724" y="51"/>
                  </a:cubicBezTo>
                  <a:lnTo>
                    <a:pt x="935089" y="51"/>
                  </a:lnTo>
                  <a:lnTo>
                    <a:pt x="935089" y="51"/>
                  </a:lnTo>
                  <a:lnTo>
                    <a:pt x="4030" y="805276"/>
                  </a:lnTo>
                  <a:lnTo>
                    <a:pt x="1618" y="807308"/>
                  </a:lnTo>
                  <a:cubicBezTo>
                    <a:pt x="-337" y="809008"/>
                    <a:pt x="-553" y="811975"/>
                    <a:pt x="1148" y="813934"/>
                  </a:cubicBezTo>
                  <a:cubicBezTo>
                    <a:pt x="1250" y="814060"/>
                    <a:pt x="1364" y="814178"/>
                    <a:pt x="1491" y="8142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2355" y="2381138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08173" y="2835554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5D686862-196C-4DE9-B40B-182182D39A11}"/>
                </a:ext>
              </a:extLst>
            </p:cNvPr>
            <p:cNvSpPr/>
            <p:nvPr/>
          </p:nvSpPr>
          <p:spPr>
            <a:xfrm>
              <a:off x="7601208" y="1036304"/>
              <a:ext cx="156170" cy="132680"/>
            </a:xfrm>
            <a:custGeom>
              <a:avLst/>
              <a:gdLst>
                <a:gd name="connsiteX0" fmla="*/ 147029 w 156170"/>
                <a:gd name="connsiteY0" fmla="*/ 2158 h 132680"/>
                <a:gd name="connsiteX1" fmla="*/ 147029 w 156170"/>
                <a:gd name="connsiteY1" fmla="*/ 0 h 132680"/>
                <a:gd name="connsiteX2" fmla="*/ 1651 w 156170"/>
                <a:gd name="connsiteY2" fmla="*/ 118079 h 132680"/>
                <a:gd name="connsiteX3" fmla="*/ 1651 w 156170"/>
                <a:gd name="connsiteY3" fmla="*/ 128998 h 132680"/>
                <a:gd name="connsiteX4" fmla="*/ 1651 w 156170"/>
                <a:gd name="connsiteY4" fmla="*/ 129887 h 132680"/>
                <a:gd name="connsiteX5" fmla="*/ 1651 w 156170"/>
                <a:gd name="connsiteY5" fmla="*/ 130522 h 132680"/>
                <a:gd name="connsiteX6" fmla="*/ 1651 w 156170"/>
                <a:gd name="connsiteY6" fmla="*/ 130522 h 132680"/>
                <a:gd name="connsiteX7" fmla="*/ 0 w 156170"/>
                <a:gd name="connsiteY7" fmla="*/ 132681 h 132680"/>
                <a:gd name="connsiteX8" fmla="*/ 0 w 156170"/>
                <a:gd name="connsiteY8" fmla="*/ 132681 h 132680"/>
                <a:gd name="connsiteX9" fmla="*/ 156171 w 156170"/>
                <a:gd name="connsiteY9" fmla="*/ 5713 h 132680"/>
                <a:gd name="connsiteX10" fmla="*/ 156171 w 156170"/>
                <a:gd name="connsiteY10" fmla="*/ 5713 h 132680"/>
                <a:gd name="connsiteX11" fmla="*/ 152489 w 156170"/>
                <a:gd name="connsiteY11" fmla="*/ 7110 h 132680"/>
                <a:gd name="connsiteX12" fmla="*/ 147029 w 156170"/>
                <a:gd name="connsiteY12" fmla="*/ 2171 h 132680"/>
                <a:gd name="connsiteX13" fmla="*/ 147029 w 156170"/>
                <a:gd name="connsiteY13" fmla="*/ 2158 h 13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170" h="132680">
                  <a:moveTo>
                    <a:pt x="147029" y="2158"/>
                  </a:moveTo>
                  <a:lnTo>
                    <a:pt x="147029" y="0"/>
                  </a:lnTo>
                  <a:lnTo>
                    <a:pt x="1651" y="118079"/>
                  </a:lnTo>
                  <a:lnTo>
                    <a:pt x="1651" y="128998"/>
                  </a:lnTo>
                  <a:cubicBezTo>
                    <a:pt x="1689" y="129293"/>
                    <a:pt x="1689" y="129593"/>
                    <a:pt x="1651" y="129887"/>
                  </a:cubicBezTo>
                  <a:lnTo>
                    <a:pt x="1651" y="130522"/>
                  </a:lnTo>
                  <a:lnTo>
                    <a:pt x="1651" y="130522"/>
                  </a:lnTo>
                  <a:cubicBezTo>
                    <a:pt x="1295" y="131369"/>
                    <a:pt x="724" y="132112"/>
                    <a:pt x="0" y="132681"/>
                  </a:cubicBezTo>
                  <a:cubicBezTo>
                    <a:pt x="0" y="132681"/>
                    <a:pt x="0" y="132681"/>
                    <a:pt x="0" y="132681"/>
                  </a:cubicBezTo>
                  <a:lnTo>
                    <a:pt x="156171" y="5713"/>
                  </a:lnTo>
                  <a:lnTo>
                    <a:pt x="156171" y="5713"/>
                  </a:lnTo>
                  <a:cubicBezTo>
                    <a:pt x="155156" y="6610"/>
                    <a:pt x="153847" y="7106"/>
                    <a:pt x="152489" y="7110"/>
                  </a:cubicBezTo>
                  <a:cubicBezTo>
                    <a:pt x="149619" y="7254"/>
                    <a:pt x="147169" y="5042"/>
                    <a:pt x="147029" y="2171"/>
                  </a:cubicBezTo>
                  <a:cubicBezTo>
                    <a:pt x="147029" y="2166"/>
                    <a:pt x="147029" y="2162"/>
                    <a:pt x="14702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A89F781-BE97-4EDB-B6B1-600887E6239A}"/>
                </a:ext>
              </a:extLst>
            </p:cNvPr>
            <p:cNvSpPr/>
            <p:nvPr/>
          </p:nvSpPr>
          <p:spPr>
            <a:xfrm>
              <a:off x="6382947" y="795320"/>
              <a:ext cx="1214197" cy="374933"/>
            </a:xfrm>
            <a:custGeom>
              <a:avLst/>
              <a:gdLst>
                <a:gd name="connsiteX0" fmla="*/ 1209754 w 1214197"/>
                <a:gd name="connsiteY0" fmla="*/ 369982 h 374933"/>
                <a:gd name="connsiteX1" fmla="*/ 1209754 w 1214197"/>
                <a:gd name="connsiteY1" fmla="*/ 363253 h 374933"/>
                <a:gd name="connsiteX2" fmla="*/ 7364 w 1214197"/>
                <a:gd name="connsiteY2" fmla="*/ 0 h 374933"/>
                <a:gd name="connsiteX3" fmla="*/ 7364 w 1214197"/>
                <a:gd name="connsiteY3" fmla="*/ 3555 h 374933"/>
                <a:gd name="connsiteX4" fmla="*/ 1917 w 1214197"/>
                <a:gd name="connsiteY4" fmla="*/ 8507 h 374933"/>
                <a:gd name="connsiteX5" fmla="*/ 1904 w 1214197"/>
                <a:gd name="connsiteY5" fmla="*/ 8507 h 374933"/>
                <a:gd name="connsiteX6" fmla="*/ 0 w 1214197"/>
                <a:gd name="connsiteY6" fmla="*/ 8507 h 374933"/>
                <a:gd name="connsiteX7" fmla="*/ 0 w 1214197"/>
                <a:gd name="connsiteY7" fmla="*/ 8507 h 374933"/>
                <a:gd name="connsiteX8" fmla="*/ 1212546 w 1214197"/>
                <a:gd name="connsiteY8" fmla="*/ 374934 h 374933"/>
                <a:gd name="connsiteX9" fmla="*/ 1214197 w 1214197"/>
                <a:gd name="connsiteY9" fmla="*/ 374934 h 374933"/>
                <a:gd name="connsiteX10" fmla="*/ 1209754 w 1214197"/>
                <a:gd name="connsiteY10" fmla="*/ 369982 h 374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4197" h="374933">
                  <a:moveTo>
                    <a:pt x="1209754" y="369982"/>
                  </a:moveTo>
                  <a:lnTo>
                    <a:pt x="1209754" y="3632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6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1212546" y="374934"/>
                  </a:lnTo>
                  <a:lnTo>
                    <a:pt x="1214197" y="374934"/>
                  </a:lnTo>
                  <a:cubicBezTo>
                    <a:pt x="1211696" y="374619"/>
                    <a:pt x="1209792" y="372509"/>
                    <a:pt x="1209754" y="3699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356E98E-B942-4934-A28D-827FF40186C3}"/>
                </a:ext>
              </a:extLst>
            </p:cNvPr>
            <p:cNvSpPr/>
            <p:nvPr/>
          </p:nvSpPr>
          <p:spPr>
            <a:xfrm>
              <a:off x="7602605" y="11661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lnTo>
                    <a:pt x="0" y="0"/>
                  </a:lnTo>
                  <a:cubicBezTo>
                    <a:pt x="63" y="250"/>
                    <a:pt x="63" y="512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DFF16F2-1772-4E70-A341-7D0FA8A719B7}"/>
                </a:ext>
              </a:extLst>
            </p:cNvPr>
            <p:cNvSpPr/>
            <p:nvPr/>
          </p:nvSpPr>
          <p:spPr>
            <a:xfrm>
              <a:off x="6379900" y="6933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A5EBB83-60A1-478B-A844-A750B2DB47D8}"/>
                </a:ext>
              </a:extLst>
            </p:cNvPr>
            <p:cNvSpPr/>
            <p:nvPr/>
          </p:nvSpPr>
          <p:spPr>
            <a:xfrm>
              <a:off x="6381170" y="6918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20050A17-3262-475F-B3CC-BB831DCCC68E}"/>
                </a:ext>
              </a:extLst>
            </p:cNvPr>
            <p:cNvSpPr/>
            <p:nvPr/>
          </p:nvSpPr>
          <p:spPr>
            <a:xfrm>
              <a:off x="6381259" y="696667"/>
              <a:ext cx="9052" cy="107123"/>
            </a:xfrm>
            <a:custGeom>
              <a:avLst/>
              <a:gdLst>
                <a:gd name="connsiteX0" fmla="*/ 9053 w 9052"/>
                <a:gd name="connsiteY0" fmla="*/ 102208 h 107123"/>
                <a:gd name="connsiteX1" fmla="*/ 9053 w 9052"/>
                <a:gd name="connsiteY1" fmla="*/ 5460 h 107123"/>
                <a:gd name="connsiteX2" fmla="*/ 1943 w 9052"/>
                <a:gd name="connsiteY2" fmla="*/ 3301 h 107123"/>
                <a:gd name="connsiteX3" fmla="*/ 1943 w 9052"/>
                <a:gd name="connsiteY3" fmla="*/ 3301 h 107123"/>
                <a:gd name="connsiteX4" fmla="*/ 1181 w 9052"/>
                <a:gd name="connsiteY4" fmla="*/ 3301 h 107123"/>
                <a:gd name="connsiteX5" fmla="*/ 38 w 9052"/>
                <a:gd name="connsiteY5" fmla="*/ 2666 h 107123"/>
                <a:gd name="connsiteX6" fmla="*/ 38 w 9052"/>
                <a:gd name="connsiteY6" fmla="*/ 2666 h 107123"/>
                <a:gd name="connsiteX7" fmla="*/ 38 w 9052"/>
                <a:gd name="connsiteY7" fmla="*/ 2666 h 107123"/>
                <a:gd name="connsiteX8" fmla="*/ 38 w 9052"/>
                <a:gd name="connsiteY8" fmla="*/ 1778 h 107123"/>
                <a:gd name="connsiteX9" fmla="*/ 38 w 9052"/>
                <a:gd name="connsiteY9" fmla="*/ 889 h 107123"/>
                <a:gd name="connsiteX10" fmla="*/ 38 w 9052"/>
                <a:gd name="connsiteY10" fmla="*/ 0 h 107123"/>
                <a:gd name="connsiteX11" fmla="*/ 38 w 9052"/>
                <a:gd name="connsiteY11" fmla="*/ 0 h 107123"/>
                <a:gd name="connsiteX12" fmla="*/ 38 w 9052"/>
                <a:gd name="connsiteY12" fmla="*/ 103732 h 107123"/>
                <a:gd name="connsiteX13" fmla="*/ 38 w 9052"/>
                <a:gd name="connsiteY13" fmla="*/ 104748 h 107123"/>
                <a:gd name="connsiteX14" fmla="*/ 38 w 9052"/>
                <a:gd name="connsiteY14" fmla="*/ 105510 h 107123"/>
                <a:gd name="connsiteX15" fmla="*/ 38 w 9052"/>
                <a:gd name="connsiteY15" fmla="*/ 106398 h 107123"/>
                <a:gd name="connsiteX16" fmla="*/ 673 w 9052"/>
                <a:gd name="connsiteY16" fmla="*/ 107033 h 107123"/>
                <a:gd name="connsiteX17" fmla="*/ 1562 w 9052"/>
                <a:gd name="connsiteY17" fmla="*/ 107033 h 107123"/>
                <a:gd name="connsiteX18" fmla="*/ 2450 w 9052"/>
                <a:gd name="connsiteY18" fmla="*/ 107033 h 107123"/>
                <a:gd name="connsiteX19" fmla="*/ 4355 w 9052"/>
                <a:gd name="connsiteY19" fmla="*/ 107033 h 107123"/>
                <a:gd name="connsiteX20" fmla="*/ 9053 w 9052"/>
                <a:gd name="connsiteY20" fmla="*/ 102208 h 107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052" h="107123">
                  <a:moveTo>
                    <a:pt x="9053" y="102208"/>
                  </a:moveTo>
                  <a:lnTo>
                    <a:pt x="9053" y="5460"/>
                  </a:lnTo>
                  <a:lnTo>
                    <a:pt x="1943" y="3301"/>
                  </a:lnTo>
                  <a:lnTo>
                    <a:pt x="1943" y="3301"/>
                  </a:lnTo>
                  <a:cubicBezTo>
                    <a:pt x="1943" y="3301"/>
                    <a:pt x="1943" y="3301"/>
                    <a:pt x="1181" y="3301"/>
                  </a:cubicBezTo>
                  <a:lnTo>
                    <a:pt x="38" y="2666"/>
                  </a:lnTo>
                  <a:lnTo>
                    <a:pt x="38" y="2666"/>
                  </a:lnTo>
                  <a:cubicBezTo>
                    <a:pt x="38" y="2666"/>
                    <a:pt x="38" y="2666"/>
                    <a:pt x="38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103732"/>
                  </a:lnTo>
                  <a:cubicBezTo>
                    <a:pt x="-13" y="104069"/>
                    <a:pt x="-13" y="104411"/>
                    <a:pt x="38" y="104748"/>
                  </a:cubicBezTo>
                  <a:cubicBezTo>
                    <a:pt x="-13" y="104999"/>
                    <a:pt x="-13" y="105258"/>
                    <a:pt x="38" y="105510"/>
                  </a:cubicBezTo>
                  <a:cubicBezTo>
                    <a:pt x="13" y="105805"/>
                    <a:pt x="13" y="106103"/>
                    <a:pt x="38" y="106398"/>
                  </a:cubicBezTo>
                  <a:lnTo>
                    <a:pt x="673" y="107033"/>
                  </a:lnTo>
                  <a:lnTo>
                    <a:pt x="1562" y="107033"/>
                  </a:lnTo>
                  <a:lnTo>
                    <a:pt x="2450" y="107033"/>
                  </a:lnTo>
                  <a:cubicBezTo>
                    <a:pt x="3085" y="107154"/>
                    <a:pt x="3720" y="107154"/>
                    <a:pt x="4355" y="107033"/>
                  </a:cubicBezTo>
                  <a:cubicBezTo>
                    <a:pt x="6894" y="106791"/>
                    <a:pt x="8875" y="104749"/>
                    <a:pt x="9053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3C7A8B1-66AB-4B4E-A2A1-7BB76591B986}"/>
                </a:ext>
              </a:extLst>
            </p:cNvPr>
            <p:cNvSpPr/>
            <p:nvPr/>
          </p:nvSpPr>
          <p:spPr>
            <a:xfrm>
              <a:off x="7592701" y="1063728"/>
              <a:ext cx="9955" cy="106531"/>
            </a:xfrm>
            <a:custGeom>
              <a:avLst/>
              <a:gdLst>
                <a:gd name="connsiteX0" fmla="*/ 9904 w 9955"/>
                <a:gd name="connsiteY0" fmla="*/ 102462 h 106531"/>
                <a:gd name="connsiteX1" fmla="*/ 9904 w 9955"/>
                <a:gd name="connsiteY1" fmla="*/ 101574 h 106531"/>
                <a:gd name="connsiteX2" fmla="*/ 9904 w 9955"/>
                <a:gd name="connsiteY2" fmla="*/ 0 h 106531"/>
                <a:gd name="connsiteX3" fmla="*/ 8126 w 9955"/>
                <a:gd name="connsiteY3" fmla="*/ 1397 h 106531"/>
                <a:gd name="connsiteX4" fmla="*/ 8126 w 9955"/>
                <a:gd name="connsiteY4" fmla="*/ 1397 h 106531"/>
                <a:gd name="connsiteX5" fmla="*/ 6603 w 9955"/>
                <a:gd name="connsiteY5" fmla="*/ 2285 h 106531"/>
                <a:gd name="connsiteX6" fmla="*/ 4825 w 9955"/>
                <a:gd name="connsiteY6" fmla="*/ 2285 h 106531"/>
                <a:gd name="connsiteX7" fmla="*/ 3174 w 9955"/>
                <a:gd name="connsiteY7" fmla="*/ 2285 h 106531"/>
                <a:gd name="connsiteX8" fmla="*/ 0 w 9955"/>
                <a:gd name="connsiteY8" fmla="*/ 1524 h 106531"/>
                <a:gd name="connsiteX9" fmla="*/ 0 w 9955"/>
                <a:gd name="connsiteY9" fmla="*/ 101574 h 106531"/>
                <a:gd name="connsiteX10" fmla="*/ 5193 w 9955"/>
                <a:gd name="connsiteY10" fmla="*/ 106530 h 106531"/>
                <a:gd name="connsiteX11" fmla="*/ 5332 w 9955"/>
                <a:gd name="connsiteY11" fmla="*/ 106525 h 106531"/>
                <a:gd name="connsiteX12" fmla="*/ 8126 w 9955"/>
                <a:gd name="connsiteY12" fmla="*/ 105764 h 106531"/>
                <a:gd name="connsiteX13" fmla="*/ 8126 w 9955"/>
                <a:gd name="connsiteY13" fmla="*/ 105764 h 106531"/>
                <a:gd name="connsiteX14" fmla="*/ 8126 w 9955"/>
                <a:gd name="connsiteY14" fmla="*/ 105764 h 106531"/>
                <a:gd name="connsiteX15" fmla="*/ 9777 w 9955"/>
                <a:gd name="connsiteY15" fmla="*/ 103605 h 106531"/>
                <a:gd name="connsiteX16" fmla="*/ 9904 w 9955"/>
                <a:gd name="connsiteY16" fmla="*/ 102462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955" h="106531">
                  <a:moveTo>
                    <a:pt x="9904" y="102462"/>
                  </a:moveTo>
                  <a:cubicBezTo>
                    <a:pt x="9942" y="102168"/>
                    <a:pt x="9942" y="101868"/>
                    <a:pt x="9904" y="101574"/>
                  </a:cubicBezTo>
                  <a:lnTo>
                    <a:pt x="9904" y="0"/>
                  </a:lnTo>
                  <a:lnTo>
                    <a:pt x="8126" y="1397"/>
                  </a:lnTo>
                  <a:lnTo>
                    <a:pt x="8126" y="1397"/>
                  </a:lnTo>
                  <a:cubicBezTo>
                    <a:pt x="7669" y="1767"/>
                    <a:pt x="7148" y="2066"/>
                    <a:pt x="6603" y="2285"/>
                  </a:cubicBezTo>
                  <a:lnTo>
                    <a:pt x="4825" y="2285"/>
                  </a:lnTo>
                  <a:cubicBezTo>
                    <a:pt x="4279" y="2406"/>
                    <a:pt x="3721" y="2406"/>
                    <a:pt x="3174" y="2285"/>
                  </a:cubicBezTo>
                  <a:lnTo>
                    <a:pt x="0" y="1524"/>
                  </a:lnTo>
                  <a:lnTo>
                    <a:pt x="0" y="101574"/>
                  </a:lnTo>
                  <a:cubicBezTo>
                    <a:pt x="64" y="104377"/>
                    <a:pt x="2400" y="106596"/>
                    <a:pt x="5193" y="106530"/>
                  </a:cubicBezTo>
                  <a:cubicBezTo>
                    <a:pt x="5244" y="106529"/>
                    <a:pt x="5282" y="106528"/>
                    <a:pt x="5332" y="106525"/>
                  </a:cubicBezTo>
                  <a:cubicBezTo>
                    <a:pt x="6310" y="106486"/>
                    <a:pt x="7263" y="106224"/>
                    <a:pt x="8126" y="105764"/>
                  </a:cubicBezTo>
                  <a:lnTo>
                    <a:pt x="8126" y="105764"/>
                  </a:lnTo>
                  <a:lnTo>
                    <a:pt x="8126" y="105764"/>
                  </a:lnTo>
                  <a:cubicBezTo>
                    <a:pt x="8850" y="105195"/>
                    <a:pt x="9421" y="104452"/>
                    <a:pt x="9777" y="103605"/>
                  </a:cubicBezTo>
                  <a:cubicBezTo>
                    <a:pt x="9954" y="103252"/>
                    <a:pt x="10005" y="102846"/>
                    <a:pt x="9904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505D175-39CF-48F4-91B1-1A80D94E9052}"/>
                </a:ext>
              </a:extLst>
            </p:cNvPr>
            <p:cNvSpPr/>
            <p:nvPr/>
          </p:nvSpPr>
          <p:spPr>
            <a:xfrm>
              <a:off x="6380408" y="691969"/>
              <a:ext cx="635" cy="761"/>
            </a:xfrm>
            <a:custGeom>
              <a:avLst/>
              <a:gdLst>
                <a:gd name="connsiteX0" fmla="*/ 635 w 635"/>
                <a:gd name="connsiteY0" fmla="*/ 0 h 761"/>
                <a:gd name="connsiteX1" fmla="*/ 0 w 635"/>
                <a:gd name="connsiteY1" fmla="*/ 762 h 761"/>
                <a:gd name="connsiteX2" fmla="*/ 635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0"/>
                  </a:moveTo>
                  <a:lnTo>
                    <a:pt x="0" y="762"/>
                  </a:lnTo>
                  <a:cubicBezTo>
                    <a:pt x="0" y="762"/>
                    <a:pt x="0" y="127"/>
                    <a:pt x="63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8CB36C9-E60A-4944-BE28-4D1D1ACD4E43}"/>
                </a:ext>
              </a:extLst>
            </p:cNvPr>
            <p:cNvSpPr/>
            <p:nvPr/>
          </p:nvSpPr>
          <p:spPr>
            <a:xfrm>
              <a:off x="6379900" y="692731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288B58C-3FAD-4BF9-BA35-36CAC3F862A5}"/>
                </a:ext>
              </a:extLst>
            </p:cNvPr>
            <p:cNvSpPr/>
            <p:nvPr/>
          </p:nvSpPr>
          <p:spPr>
            <a:xfrm>
              <a:off x="6382947" y="693366"/>
              <a:ext cx="1215085" cy="373119"/>
            </a:xfrm>
            <a:custGeom>
              <a:avLst/>
              <a:gdLst>
                <a:gd name="connsiteX0" fmla="*/ 1210897 w 1215085"/>
                <a:gd name="connsiteY0" fmla="*/ 364776 h 373119"/>
                <a:gd name="connsiteX1" fmla="*/ 1213182 w 1215085"/>
                <a:gd name="connsiteY1" fmla="*/ 362872 h 373119"/>
                <a:gd name="connsiteX2" fmla="*/ 12443 w 1215085"/>
                <a:gd name="connsiteY2" fmla="*/ 0 h 373119"/>
                <a:gd name="connsiteX3" fmla="*/ 5587 w 1215085"/>
                <a:gd name="connsiteY3" fmla="*/ 5587 h 373119"/>
                <a:gd name="connsiteX4" fmla="*/ 1904 w 1215085"/>
                <a:gd name="connsiteY4" fmla="*/ 6856 h 373119"/>
                <a:gd name="connsiteX5" fmla="*/ 0 w 1215085"/>
                <a:gd name="connsiteY5" fmla="*/ 6856 h 373119"/>
                <a:gd name="connsiteX6" fmla="*/ 0 w 1215085"/>
                <a:gd name="connsiteY6" fmla="*/ 6856 h 373119"/>
                <a:gd name="connsiteX7" fmla="*/ 7110 w 1215085"/>
                <a:gd name="connsiteY7" fmla="*/ 9015 h 373119"/>
                <a:gd name="connsiteX8" fmla="*/ 1209754 w 1215085"/>
                <a:gd name="connsiteY8" fmla="*/ 371887 h 373119"/>
                <a:gd name="connsiteX9" fmla="*/ 1213435 w 1215085"/>
                <a:gd name="connsiteY9" fmla="*/ 373029 h 373119"/>
                <a:gd name="connsiteX10" fmla="*/ 1215086 w 1215085"/>
                <a:gd name="connsiteY10" fmla="*/ 373029 h 373119"/>
                <a:gd name="connsiteX11" fmla="*/ 1211023 w 1215085"/>
                <a:gd name="connsiteY11" fmla="*/ 371379 h 373119"/>
                <a:gd name="connsiteX12" fmla="*/ 1210756 w 1215085"/>
                <a:gd name="connsiteY12" fmla="*/ 364920 h 373119"/>
                <a:gd name="connsiteX13" fmla="*/ 1210897 w 1215085"/>
                <a:gd name="connsiteY13" fmla="*/ 364776 h 3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5085" h="373119">
                  <a:moveTo>
                    <a:pt x="1210897" y="364776"/>
                  </a:moveTo>
                  <a:lnTo>
                    <a:pt x="1213182" y="362872"/>
                  </a:lnTo>
                  <a:lnTo>
                    <a:pt x="12443" y="0"/>
                  </a:lnTo>
                  <a:lnTo>
                    <a:pt x="5587" y="5587"/>
                  </a:lnTo>
                  <a:cubicBezTo>
                    <a:pt x="4545" y="6428"/>
                    <a:pt x="3238" y="6878"/>
                    <a:pt x="1904" y="6856"/>
                  </a:cubicBezTo>
                  <a:cubicBezTo>
                    <a:pt x="1270" y="6977"/>
                    <a:pt x="635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09754" y="371887"/>
                  </a:lnTo>
                  <a:lnTo>
                    <a:pt x="1213435" y="373029"/>
                  </a:lnTo>
                  <a:cubicBezTo>
                    <a:pt x="1213982" y="373150"/>
                    <a:pt x="1214540" y="373150"/>
                    <a:pt x="1215086" y="373029"/>
                  </a:cubicBezTo>
                  <a:cubicBezTo>
                    <a:pt x="1213562" y="373042"/>
                    <a:pt x="1212102" y="372448"/>
                    <a:pt x="1211023" y="371379"/>
                  </a:cubicBezTo>
                  <a:cubicBezTo>
                    <a:pt x="1209169" y="369668"/>
                    <a:pt x="1209042" y="366777"/>
                    <a:pt x="1210756" y="364920"/>
                  </a:cubicBezTo>
                  <a:cubicBezTo>
                    <a:pt x="1210807" y="364872"/>
                    <a:pt x="1210845" y="364823"/>
                    <a:pt x="1210897" y="364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88E1A80E-98A7-4116-848F-255975492ACC}"/>
                </a:ext>
              </a:extLst>
            </p:cNvPr>
            <p:cNvSpPr/>
            <p:nvPr/>
          </p:nvSpPr>
          <p:spPr>
            <a:xfrm>
              <a:off x="6379637" y="562970"/>
              <a:ext cx="160878" cy="135818"/>
            </a:xfrm>
            <a:custGeom>
              <a:avLst/>
              <a:gdLst>
                <a:gd name="connsiteX0" fmla="*/ 9 w 160878"/>
                <a:gd name="connsiteY0" fmla="*/ 133315 h 135818"/>
                <a:gd name="connsiteX1" fmla="*/ 9 w 160878"/>
                <a:gd name="connsiteY1" fmla="*/ 134204 h 135818"/>
                <a:gd name="connsiteX2" fmla="*/ 9 w 160878"/>
                <a:gd name="connsiteY2" fmla="*/ 135093 h 135818"/>
                <a:gd name="connsiteX3" fmla="*/ 9 w 160878"/>
                <a:gd name="connsiteY3" fmla="*/ 135093 h 135818"/>
                <a:gd name="connsiteX4" fmla="*/ 9 w 160878"/>
                <a:gd name="connsiteY4" fmla="*/ 135093 h 135818"/>
                <a:gd name="connsiteX5" fmla="*/ 1152 w 160878"/>
                <a:gd name="connsiteY5" fmla="*/ 135728 h 135818"/>
                <a:gd name="connsiteX6" fmla="*/ 1914 w 160878"/>
                <a:gd name="connsiteY6" fmla="*/ 135728 h 135818"/>
                <a:gd name="connsiteX7" fmla="*/ 3819 w 160878"/>
                <a:gd name="connsiteY7" fmla="*/ 135728 h 135818"/>
                <a:gd name="connsiteX8" fmla="*/ 7500 w 160878"/>
                <a:gd name="connsiteY8" fmla="*/ 134458 h 135818"/>
                <a:gd name="connsiteX9" fmla="*/ 14357 w 160878"/>
                <a:gd name="connsiteY9" fmla="*/ 128872 h 135818"/>
                <a:gd name="connsiteX10" fmla="*/ 160878 w 160878"/>
                <a:gd name="connsiteY10" fmla="*/ 9523 h 135818"/>
                <a:gd name="connsiteX11" fmla="*/ 157958 w 160878"/>
                <a:gd name="connsiteY11" fmla="*/ 8634 h 135818"/>
                <a:gd name="connsiteX12" fmla="*/ 154492 w 160878"/>
                <a:gd name="connsiteY12" fmla="*/ 2549 h 135818"/>
                <a:gd name="connsiteX13" fmla="*/ 154530 w 160878"/>
                <a:gd name="connsiteY13" fmla="*/ 2412 h 135818"/>
                <a:gd name="connsiteX14" fmla="*/ 156561 w 160878"/>
                <a:gd name="connsiteY14" fmla="*/ 0 h 135818"/>
                <a:gd name="connsiteX15" fmla="*/ 156561 w 160878"/>
                <a:gd name="connsiteY15" fmla="*/ 0 h 135818"/>
                <a:gd name="connsiteX16" fmla="*/ 771 w 160878"/>
                <a:gd name="connsiteY16" fmla="*/ 126967 h 135818"/>
                <a:gd name="connsiteX17" fmla="*/ 771 w 160878"/>
                <a:gd name="connsiteY17" fmla="*/ 126967 h 135818"/>
                <a:gd name="connsiteX18" fmla="*/ 136 w 160878"/>
                <a:gd name="connsiteY18" fmla="*/ 127729 h 135818"/>
                <a:gd name="connsiteX19" fmla="*/ 136 w 160878"/>
                <a:gd name="connsiteY19" fmla="*/ 127729 h 135818"/>
                <a:gd name="connsiteX20" fmla="*/ 136 w 160878"/>
                <a:gd name="connsiteY20" fmla="*/ 127729 h 135818"/>
                <a:gd name="connsiteX21" fmla="*/ 136 w 160878"/>
                <a:gd name="connsiteY21" fmla="*/ 128618 h 135818"/>
                <a:gd name="connsiteX22" fmla="*/ 136 w 160878"/>
                <a:gd name="connsiteY22" fmla="*/ 129506 h 135818"/>
                <a:gd name="connsiteX23" fmla="*/ 136 w 160878"/>
                <a:gd name="connsiteY23" fmla="*/ 129506 h 135818"/>
                <a:gd name="connsiteX24" fmla="*/ 9 w 160878"/>
                <a:gd name="connsiteY24" fmla="*/ 133315 h 135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0878" h="135818">
                  <a:moveTo>
                    <a:pt x="9" y="133315"/>
                  </a:moveTo>
                  <a:cubicBezTo>
                    <a:pt x="-3" y="133611"/>
                    <a:pt x="-3" y="133908"/>
                    <a:pt x="9" y="134204"/>
                  </a:cubicBezTo>
                  <a:lnTo>
                    <a:pt x="9" y="135093"/>
                  </a:lnTo>
                  <a:cubicBezTo>
                    <a:pt x="9" y="135093"/>
                    <a:pt x="9" y="135093"/>
                    <a:pt x="9" y="135093"/>
                  </a:cubicBezTo>
                  <a:lnTo>
                    <a:pt x="9" y="135093"/>
                  </a:lnTo>
                  <a:lnTo>
                    <a:pt x="1152" y="135728"/>
                  </a:lnTo>
                  <a:cubicBezTo>
                    <a:pt x="1152" y="135728"/>
                    <a:pt x="1152" y="135728"/>
                    <a:pt x="1914" y="135728"/>
                  </a:cubicBezTo>
                  <a:cubicBezTo>
                    <a:pt x="2549" y="135848"/>
                    <a:pt x="3184" y="135848"/>
                    <a:pt x="3819" y="135728"/>
                  </a:cubicBezTo>
                  <a:cubicBezTo>
                    <a:pt x="5151" y="135749"/>
                    <a:pt x="6459" y="135300"/>
                    <a:pt x="7500" y="134458"/>
                  </a:cubicBezTo>
                  <a:lnTo>
                    <a:pt x="14357" y="128872"/>
                  </a:lnTo>
                  <a:lnTo>
                    <a:pt x="160878" y="9523"/>
                  </a:lnTo>
                  <a:lnTo>
                    <a:pt x="157958" y="8634"/>
                  </a:lnTo>
                  <a:cubicBezTo>
                    <a:pt x="155317" y="7911"/>
                    <a:pt x="153768" y="5188"/>
                    <a:pt x="154492" y="2549"/>
                  </a:cubicBezTo>
                  <a:cubicBezTo>
                    <a:pt x="154504" y="2504"/>
                    <a:pt x="154517" y="2458"/>
                    <a:pt x="154530" y="2412"/>
                  </a:cubicBezTo>
                  <a:cubicBezTo>
                    <a:pt x="154949" y="1422"/>
                    <a:pt x="155660" y="581"/>
                    <a:pt x="156561" y="0"/>
                  </a:cubicBezTo>
                  <a:cubicBezTo>
                    <a:pt x="156561" y="0"/>
                    <a:pt x="156561" y="0"/>
                    <a:pt x="156561" y="0"/>
                  </a:cubicBezTo>
                  <a:lnTo>
                    <a:pt x="771" y="126967"/>
                  </a:lnTo>
                  <a:lnTo>
                    <a:pt x="771" y="126967"/>
                  </a:lnTo>
                  <a:cubicBezTo>
                    <a:pt x="771" y="126967"/>
                    <a:pt x="771" y="126967"/>
                    <a:pt x="136" y="127729"/>
                  </a:cubicBezTo>
                  <a:lnTo>
                    <a:pt x="136" y="127729"/>
                  </a:lnTo>
                  <a:lnTo>
                    <a:pt x="136" y="127729"/>
                  </a:lnTo>
                  <a:cubicBezTo>
                    <a:pt x="149" y="128025"/>
                    <a:pt x="149" y="128322"/>
                    <a:pt x="136" y="128618"/>
                  </a:cubicBezTo>
                  <a:cubicBezTo>
                    <a:pt x="136" y="128618"/>
                    <a:pt x="136" y="128618"/>
                    <a:pt x="136" y="129506"/>
                  </a:cubicBezTo>
                  <a:lnTo>
                    <a:pt x="136" y="129506"/>
                  </a:lnTo>
                  <a:cubicBezTo>
                    <a:pt x="136" y="129506"/>
                    <a:pt x="9" y="133061"/>
                    <a:pt x="9" y="1333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196B07E-6233-460B-9C1A-4224D7B8E9E5}"/>
                </a:ext>
              </a:extLst>
            </p:cNvPr>
            <p:cNvSpPr/>
            <p:nvPr/>
          </p:nvSpPr>
          <p:spPr>
            <a:xfrm>
              <a:off x="7756998" y="93130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F8BB7D2-134A-45BB-886F-ED30DAFFFB73}"/>
                </a:ext>
              </a:extLst>
            </p:cNvPr>
            <p:cNvSpPr/>
            <p:nvPr/>
          </p:nvSpPr>
          <p:spPr>
            <a:xfrm>
              <a:off x="7758903" y="93346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AB92D0B-5ABD-461C-AC4B-5645F180955A}"/>
                </a:ext>
              </a:extLst>
            </p:cNvPr>
            <p:cNvSpPr/>
            <p:nvPr/>
          </p:nvSpPr>
          <p:spPr>
            <a:xfrm>
              <a:off x="7758521" y="9328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6B7D61C-B32A-41FE-A052-97EE8AC8C28B}"/>
                </a:ext>
              </a:extLst>
            </p:cNvPr>
            <p:cNvSpPr/>
            <p:nvPr/>
          </p:nvSpPr>
          <p:spPr>
            <a:xfrm>
              <a:off x="6535117" y="563859"/>
              <a:ext cx="1219722" cy="373029"/>
            </a:xfrm>
            <a:custGeom>
              <a:avLst/>
              <a:gdLst>
                <a:gd name="connsiteX0" fmla="*/ 3747 w 1219722"/>
                <a:gd name="connsiteY0" fmla="*/ 9269 h 373029"/>
                <a:gd name="connsiteX1" fmla="*/ 6667 w 1219722"/>
                <a:gd name="connsiteY1" fmla="*/ 10157 h 373029"/>
                <a:gd name="connsiteX2" fmla="*/ 1207914 w 1219722"/>
                <a:gd name="connsiteY2" fmla="*/ 373029 h 373029"/>
                <a:gd name="connsiteX3" fmla="*/ 1214897 w 1219722"/>
                <a:gd name="connsiteY3" fmla="*/ 367443 h 373029"/>
                <a:gd name="connsiteX4" fmla="*/ 1215532 w 1219722"/>
                <a:gd name="connsiteY4" fmla="*/ 367443 h 373029"/>
                <a:gd name="connsiteX5" fmla="*/ 1216548 w 1219722"/>
                <a:gd name="connsiteY5" fmla="*/ 367443 h 373029"/>
                <a:gd name="connsiteX6" fmla="*/ 1217690 w 1219722"/>
                <a:gd name="connsiteY6" fmla="*/ 367443 h 373029"/>
                <a:gd name="connsiteX7" fmla="*/ 1218579 w 1219722"/>
                <a:gd name="connsiteY7" fmla="*/ 367443 h 373029"/>
                <a:gd name="connsiteX8" fmla="*/ 1219722 w 1219722"/>
                <a:gd name="connsiteY8" fmla="*/ 367443 h 373029"/>
                <a:gd name="connsiteX9" fmla="*/ 1219722 w 1219722"/>
                <a:gd name="connsiteY9" fmla="*/ 367443 h 373029"/>
                <a:gd name="connsiteX10" fmla="*/ 7302 w 1219722"/>
                <a:gd name="connsiteY10" fmla="*/ 0 h 373029"/>
                <a:gd name="connsiteX11" fmla="*/ 4509 w 1219722"/>
                <a:gd name="connsiteY11" fmla="*/ 0 h 373029"/>
                <a:gd name="connsiteX12" fmla="*/ 3493 w 1219722"/>
                <a:gd name="connsiteY12" fmla="*/ 0 h 373029"/>
                <a:gd name="connsiteX13" fmla="*/ 2478 w 1219722"/>
                <a:gd name="connsiteY13" fmla="*/ 0 h 373029"/>
                <a:gd name="connsiteX14" fmla="*/ 446 w 1219722"/>
                <a:gd name="connsiteY14" fmla="*/ 2412 h 373029"/>
                <a:gd name="connsiteX15" fmla="*/ 2896 w 1219722"/>
                <a:gd name="connsiteY15" fmla="*/ 8971 h 373029"/>
                <a:gd name="connsiteX16" fmla="*/ 3747 w 1219722"/>
                <a:gd name="connsiteY16" fmla="*/ 9269 h 37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19722" h="373029">
                  <a:moveTo>
                    <a:pt x="3747" y="9269"/>
                  </a:moveTo>
                  <a:lnTo>
                    <a:pt x="6667" y="10157"/>
                  </a:lnTo>
                  <a:lnTo>
                    <a:pt x="1207914" y="373029"/>
                  </a:lnTo>
                  <a:lnTo>
                    <a:pt x="1214897" y="367443"/>
                  </a:lnTo>
                  <a:cubicBezTo>
                    <a:pt x="1214897" y="367443"/>
                    <a:pt x="1214897" y="367443"/>
                    <a:pt x="1215532" y="367443"/>
                  </a:cubicBezTo>
                  <a:cubicBezTo>
                    <a:pt x="1215862" y="367374"/>
                    <a:pt x="1216218" y="367374"/>
                    <a:pt x="1216548" y="367443"/>
                  </a:cubicBezTo>
                  <a:lnTo>
                    <a:pt x="1217690" y="367443"/>
                  </a:lnTo>
                  <a:lnTo>
                    <a:pt x="1218579" y="367443"/>
                  </a:lnTo>
                  <a:lnTo>
                    <a:pt x="1219722" y="367443"/>
                  </a:lnTo>
                  <a:lnTo>
                    <a:pt x="1219722" y="367443"/>
                  </a:lnTo>
                  <a:lnTo>
                    <a:pt x="7302" y="0"/>
                  </a:lnTo>
                  <a:lnTo>
                    <a:pt x="4509" y="0"/>
                  </a:lnTo>
                  <a:lnTo>
                    <a:pt x="3493" y="0"/>
                  </a:lnTo>
                  <a:lnTo>
                    <a:pt x="2478" y="0"/>
                  </a:lnTo>
                  <a:cubicBezTo>
                    <a:pt x="1575" y="581"/>
                    <a:pt x="865" y="1422"/>
                    <a:pt x="446" y="2412"/>
                  </a:cubicBezTo>
                  <a:cubicBezTo>
                    <a:pt x="-684" y="4901"/>
                    <a:pt x="408" y="7838"/>
                    <a:pt x="2896" y="8971"/>
                  </a:cubicBezTo>
                  <a:cubicBezTo>
                    <a:pt x="3176" y="9096"/>
                    <a:pt x="3455" y="9195"/>
                    <a:pt x="3747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E2D78C7-9063-41DD-99D7-FE36C0C4A37B}"/>
                </a:ext>
              </a:extLst>
            </p:cNvPr>
            <p:cNvSpPr/>
            <p:nvPr/>
          </p:nvSpPr>
          <p:spPr>
            <a:xfrm>
              <a:off x="7748745" y="934857"/>
              <a:ext cx="9405" cy="108562"/>
            </a:xfrm>
            <a:custGeom>
              <a:avLst/>
              <a:gdLst>
                <a:gd name="connsiteX0" fmla="*/ 9015 w 9405"/>
                <a:gd name="connsiteY0" fmla="*/ 3682 h 108562"/>
                <a:gd name="connsiteX1" fmla="*/ 0 w 9405"/>
                <a:gd name="connsiteY1" fmla="*/ 11046 h 108562"/>
                <a:gd name="connsiteX2" fmla="*/ 0 w 9405"/>
                <a:gd name="connsiteY2" fmla="*/ 103605 h 108562"/>
                <a:gd name="connsiteX3" fmla="*/ 5447 w 9405"/>
                <a:gd name="connsiteY3" fmla="*/ 108557 h 108562"/>
                <a:gd name="connsiteX4" fmla="*/ 5460 w 9405"/>
                <a:gd name="connsiteY4" fmla="*/ 108557 h 108562"/>
                <a:gd name="connsiteX5" fmla="*/ 9142 w 9405"/>
                <a:gd name="connsiteY5" fmla="*/ 107160 h 108562"/>
                <a:gd name="connsiteX6" fmla="*/ 9015 w 9405"/>
                <a:gd name="connsiteY6" fmla="*/ 106271 h 108562"/>
                <a:gd name="connsiteX7" fmla="*/ 9015 w 9405"/>
                <a:gd name="connsiteY7" fmla="*/ 106271 h 108562"/>
                <a:gd name="connsiteX8" fmla="*/ 9015 w 9405"/>
                <a:gd name="connsiteY8" fmla="*/ 105510 h 108562"/>
                <a:gd name="connsiteX9" fmla="*/ 9015 w 9405"/>
                <a:gd name="connsiteY9" fmla="*/ 104367 h 108562"/>
                <a:gd name="connsiteX10" fmla="*/ 9015 w 9405"/>
                <a:gd name="connsiteY10" fmla="*/ 104367 h 108562"/>
                <a:gd name="connsiteX11" fmla="*/ 9015 w 9405"/>
                <a:gd name="connsiteY11" fmla="*/ 0 h 108562"/>
                <a:gd name="connsiteX12" fmla="*/ 9015 w 9405"/>
                <a:gd name="connsiteY12" fmla="*/ 0 h 108562"/>
                <a:gd name="connsiteX13" fmla="*/ 9015 w 9405"/>
                <a:gd name="connsiteY13" fmla="*/ 3682 h 10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05" h="108562">
                  <a:moveTo>
                    <a:pt x="9015" y="3682"/>
                  </a:moveTo>
                  <a:lnTo>
                    <a:pt x="0" y="11046"/>
                  </a:lnTo>
                  <a:lnTo>
                    <a:pt x="0" y="103605"/>
                  </a:lnTo>
                  <a:cubicBezTo>
                    <a:pt x="140" y="106477"/>
                    <a:pt x="2577" y="108694"/>
                    <a:pt x="5447" y="108557"/>
                  </a:cubicBezTo>
                  <a:cubicBezTo>
                    <a:pt x="5447" y="108557"/>
                    <a:pt x="5460" y="108557"/>
                    <a:pt x="5460" y="108557"/>
                  </a:cubicBezTo>
                  <a:cubicBezTo>
                    <a:pt x="6819" y="108553"/>
                    <a:pt x="8126" y="108057"/>
                    <a:pt x="9142" y="107160"/>
                  </a:cubicBezTo>
                  <a:lnTo>
                    <a:pt x="9015" y="106271"/>
                  </a:lnTo>
                  <a:lnTo>
                    <a:pt x="9015" y="106271"/>
                  </a:lnTo>
                  <a:cubicBezTo>
                    <a:pt x="9079" y="106021"/>
                    <a:pt x="9079" y="105760"/>
                    <a:pt x="9015" y="105510"/>
                  </a:cubicBezTo>
                  <a:cubicBezTo>
                    <a:pt x="9079" y="105131"/>
                    <a:pt x="9079" y="104745"/>
                    <a:pt x="9015" y="104367"/>
                  </a:cubicBezTo>
                  <a:lnTo>
                    <a:pt x="9015" y="104367"/>
                  </a:lnTo>
                  <a:lnTo>
                    <a:pt x="9015" y="0"/>
                  </a:lnTo>
                  <a:lnTo>
                    <a:pt x="9015" y="0"/>
                  </a:lnTo>
                  <a:cubicBezTo>
                    <a:pt x="9536" y="1173"/>
                    <a:pt x="9536" y="2509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BFF90AA4-909D-4FB6-B965-ECD8E3A6ADD0}"/>
                </a:ext>
              </a:extLst>
            </p:cNvPr>
            <p:cNvSpPr/>
            <p:nvPr/>
          </p:nvSpPr>
          <p:spPr>
            <a:xfrm>
              <a:off x="7758648" y="9332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C616B0DF-2C66-4291-A539-FA21BE9966AD}"/>
                </a:ext>
              </a:extLst>
            </p:cNvPr>
            <p:cNvSpPr/>
            <p:nvPr/>
          </p:nvSpPr>
          <p:spPr>
            <a:xfrm>
              <a:off x="7755855" y="9304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0CB13AA3-C9A2-4024-9880-FF8578B4EED7}"/>
                </a:ext>
              </a:extLst>
            </p:cNvPr>
            <p:cNvSpPr/>
            <p:nvPr/>
          </p:nvSpPr>
          <p:spPr>
            <a:xfrm>
              <a:off x="7756998" y="93155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07554CF2-922C-410F-9032-2B69BFEBF185}"/>
                </a:ext>
              </a:extLst>
            </p:cNvPr>
            <p:cNvSpPr/>
            <p:nvPr/>
          </p:nvSpPr>
          <p:spPr>
            <a:xfrm>
              <a:off x="7753696" y="9300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7D9928F2-0268-40AE-A068-AA8B429F0806}"/>
                </a:ext>
              </a:extLst>
            </p:cNvPr>
            <p:cNvSpPr/>
            <p:nvPr/>
          </p:nvSpPr>
          <p:spPr>
            <a:xfrm>
              <a:off x="7592298" y="929981"/>
              <a:ext cx="166791" cy="135398"/>
            </a:xfrm>
            <a:custGeom>
              <a:avLst/>
              <a:gdLst>
                <a:gd name="connsiteX0" fmla="*/ 161525 w 166791"/>
                <a:gd name="connsiteY0" fmla="*/ 51 h 135398"/>
                <a:gd name="connsiteX1" fmla="*/ 160637 w 166791"/>
                <a:gd name="connsiteY1" fmla="*/ 51 h 135398"/>
                <a:gd name="connsiteX2" fmla="*/ 159494 w 166791"/>
                <a:gd name="connsiteY2" fmla="*/ 51 h 135398"/>
                <a:gd name="connsiteX3" fmla="*/ 158478 w 166791"/>
                <a:gd name="connsiteY3" fmla="*/ 51 h 135398"/>
                <a:gd name="connsiteX4" fmla="*/ 157844 w 166791"/>
                <a:gd name="connsiteY4" fmla="*/ 51 h 135398"/>
                <a:gd name="connsiteX5" fmla="*/ 150860 w 166791"/>
                <a:gd name="connsiteY5" fmla="*/ 5638 h 135398"/>
                <a:gd name="connsiteX6" fmla="*/ 3831 w 166791"/>
                <a:gd name="connsiteY6" fmla="*/ 124987 h 135398"/>
                <a:gd name="connsiteX7" fmla="*/ 1546 w 166791"/>
                <a:gd name="connsiteY7" fmla="*/ 126891 h 135398"/>
                <a:gd name="connsiteX8" fmla="*/ 1139 w 166791"/>
                <a:gd name="connsiteY8" fmla="*/ 133343 h 135398"/>
                <a:gd name="connsiteX9" fmla="*/ 1546 w 166791"/>
                <a:gd name="connsiteY9" fmla="*/ 133748 h 135398"/>
                <a:gd name="connsiteX10" fmla="*/ 5608 w 166791"/>
                <a:gd name="connsiteY10" fmla="*/ 135398 h 135398"/>
                <a:gd name="connsiteX11" fmla="*/ 7386 w 166791"/>
                <a:gd name="connsiteY11" fmla="*/ 135398 h 135398"/>
                <a:gd name="connsiteX12" fmla="*/ 8909 w 166791"/>
                <a:gd name="connsiteY12" fmla="*/ 134510 h 135398"/>
                <a:gd name="connsiteX13" fmla="*/ 8909 w 166791"/>
                <a:gd name="connsiteY13" fmla="*/ 134510 h 135398"/>
                <a:gd name="connsiteX14" fmla="*/ 10687 w 166791"/>
                <a:gd name="connsiteY14" fmla="*/ 133113 h 135398"/>
                <a:gd name="connsiteX15" fmla="*/ 156066 w 166791"/>
                <a:gd name="connsiteY15" fmla="*/ 15034 h 135398"/>
                <a:gd name="connsiteX16" fmla="*/ 165080 w 166791"/>
                <a:gd name="connsiteY16" fmla="*/ 7669 h 135398"/>
                <a:gd name="connsiteX17" fmla="*/ 166731 w 166791"/>
                <a:gd name="connsiteY17" fmla="*/ 3353 h 135398"/>
                <a:gd name="connsiteX18" fmla="*/ 166731 w 166791"/>
                <a:gd name="connsiteY18" fmla="*/ 3353 h 135398"/>
                <a:gd name="connsiteX19" fmla="*/ 166731 w 166791"/>
                <a:gd name="connsiteY19" fmla="*/ 2591 h 135398"/>
                <a:gd name="connsiteX20" fmla="*/ 166731 w 166791"/>
                <a:gd name="connsiteY20" fmla="*/ 1575 h 135398"/>
                <a:gd name="connsiteX21" fmla="*/ 166731 w 166791"/>
                <a:gd name="connsiteY21" fmla="*/ 1575 h 135398"/>
                <a:gd name="connsiteX22" fmla="*/ 166731 w 166791"/>
                <a:gd name="connsiteY22" fmla="*/ 1575 h 135398"/>
                <a:gd name="connsiteX23" fmla="*/ 166731 w 166791"/>
                <a:gd name="connsiteY23" fmla="*/ 1575 h 135398"/>
                <a:gd name="connsiteX24" fmla="*/ 165716 w 166791"/>
                <a:gd name="connsiteY24" fmla="*/ 940 h 135398"/>
                <a:gd name="connsiteX25" fmla="*/ 165716 w 166791"/>
                <a:gd name="connsiteY25" fmla="*/ 940 h 135398"/>
                <a:gd name="connsiteX26" fmla="*/ 164954 w 166791"/>
                <a:gd name="connsiteY26" fmla="*/ 940 h 135398"/>
                <a:gd name="connsiteX27" fmla="*/ 164065 w 166791"/>
                <a:gd name="connsiteY27" fmla="*/ 940 h 135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66791" h="135398">
                  <a:moveTo>
                    <a:pt x="161525" y="51"/>
                  </a:moveTo>
                  <a:lnTo>
                    <a:pt x="160637" y="51"/>
                  </a:lnTo>
                  <a:lnTo>
                    <a:pt x="159494" y="51"/>
                  </a:lnTo>
                  <a:cubicBezTo>
                    <a:pt x="159164" y="-17"/>
                    <a:pt x="158808" y="-17"/>
                    <a:pt x="158478" y="51"/>
                  </a:cubicBezTo>
                  <a:cubicBezTo>
                    <a:pt x="158478" y="51"/>
                    <a:pt x="158478" y="51"/>
                    <a:pt x="157844" y="51"/>
                  </a:cubicBezTo>
                  <a:lnTo>
                    <a:pt x="150860" y="5638"/>
                  </a:lnTo>
                  <a:lnTo>
                    <a:pt x="3831" y="124987"/>
                  </a:lnTo>
                  <a:lnTo>
                    <a:pt x="1546" y="126891"/>
                  </a:lnTo>
                  <a:cubicBezTo>
                    <a:pt x="-347" y="128561"/>
                    <a:pt x="-524" y="131450"/>
                    <a:pt x="1139" y="133343"/>
                  </a:cubicBezTo>
                  <a:cubicBezTo>
                    <a:pt x="1266" y="133486"/>
                    <a:pt x="1405" y="133622"/>
                    <a:pt x="1546" y="133748"/>
                  </a:cubicBezTo>
                  <a:cubicBezTo>
                    <a:pt x="2624" y="134817"/>
                    <a:pt x="4084" y="135411"/>
                    <a:pt x="5608" y="135398"/>
                  </a:cubicBezTo>
                  <a:lnTo>
                    <a:pt x="7386" y="135398"/>
                  </a:lnTo>
                  <a:cubicBezTo>
                    <a:pt x="7932" y="135179"/>
                    <a:pt x="8452" y="134880"/>
                    <a:pt x="8909" y="134510"/>
                  </a:cubicBezTo>
                  <a:lnTo>
                    <a:pt x="8909" y="134510"/>
                  </a:lnTo>
                  <a:lnTo>
                    <a:pt x="10687" y="133113"/>
                  </a:lnTo>
                  <a:lnTo>
                    <a:pt x="156066" y="15034"/>
                  </a:lnTo>
                  <a:lnTo>
                    <a:pt x="165080" y="7669"/>
                  </a:lnTo>
                  <a:cubicBezTo>
                    <a:pt x="166376" y="6635"/>
                    <a:pt x="166997" y="4984"/>
                    <a:pt x="166731" y="3353"/>
                  </a:cubicBezTo>
                  <a:lnTo>
                    <a:pt x="166731" y="3353"/>
                  </a:lnTo>
                  <a:cubicBezTo>
                    <a:pt x="166782" y="3101"/>
                    <a:pt x="166782" y="2842"/>
                    <a:pt x="166731" y="2591"/>
                  </a:cubicBezTo>
                  <a:lnTo>
                    <a:pt x="166731" y="1575"/>
                  </a:lnTo>
                  <a:lnTo>
                    <a:pt x="166731" y="1575"/>
                  </a:lnTo>
                  <a:cubicBezTo>
                    <a:pt x="166731" y="1575"/>
                    <a:pt x="166731" y="1575"/>
                    <a:pt x="166731" y="1575"/>
                  </a:cubicBezTo>
                  <a:lnTo>
                    <a:pt x="166731" y="1575"/>
                  </a:lnTo>
                  <a:lnTo>
                    <a:pt x="165716" y="940"/>
                  </a:lnTo>
                  <a:lnTo>
                    <a:pt x="165716" y="940"/>
                  </a:lnTo>
                  <a:lnTo>
                    <a:pt x="164954" y="940"/>
                  </a:lnTo>
                  <a:lnTo>
                    <a:pt x="164065" y="9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7289DC4-971C-419B-9A8D-8BF8F1674D03}"/>
                </a:ext>
              </a:extLst>
            </p:cNvPr>
            <p:cNvSpPr/>
            <p:nvPr/>
          </p:nvSpPr>
          <p:spPr>
            <a:xfrm>
              <a:off x="10842707" y="1651332"/>
              <a:ext cx="41391" cy="20441"/>
            </a:xfrm>
            <a:custGeom>
              <a:avLst/>
              <a:gdLst>
                <a:gd name="connsiteX0" fmla="*/ 0 w 41391"/>
                <a:gd name="connsiteY0" fmla="*/ 3555 h 20441"/>
                <a:gd name="connsiteX1" fmla="*/ 0 w 41391"/>
                <a:gd name="connsiteY1" fmla="*/ 10411 h 20441"/>
                <a:gd name="connsiteX2" fmla="*/ 32250 w 41391"/>
                <a:gd name="connsiteY2" fmla="*/ 20442 h 20441"/>
                <a:gd name="connsiteX3" fmla="*/ 38979 w 41391"/>
                <a:gd name="connsiteY3" fmla="*/ 14855 h 20441"/>
                <a:gd name="connsiteX4" fmla="*/ 39106 w 41391"/>
                <a:gd name="connsiteY4" fmla="*/ 14855 h 20441"/>
                <a:gd name="connsiteX5" fmla="*/ 41392 w 41391"/>
                <a:gd name="connsiteY5" fmla="*/ 12951 h 20441"/>
                <a:gd name="connsiteX6" fmla="*/ 0 w 41391"/>
                <a:gd name="connsiteY6" fmla="*/ 0 h 20441"/>
                <a:gd name="connsiteX7" fmla="*/ 0 w 41391"/>
                <a:gd name="connsiteY7" fmla="*/ 3555 h 20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391" h="20441">
                  <a:moveTo>
                    <a:pt x="0" y="3555"/>
                  </a:moveTo>
                  <a:lnTo>
                    <a:pt x="0" y="10411"/>
                  </a:lnTo>
                  <a:lnTo>
                    <a:pt x="32250" y="20442"/>
                  </a:lnTo>
                  <a:lnTo>
                    <a:pt x="38979" y="14855"/>
                  </a:lnTo>
                  <a:lnTo>
                    <a:pt x="39106" y="14855"/>
                  </a:lnTo>
                  <a:lnTo>
                    <a:pt x="41392" y="12951"/>
                  </a:lnTo>
                  <a:lnTo>
                    <a:pt x="0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2F296B38-DD27-465A-B328-460F816423CB}"/>
                </a:ext>
              </a:extLst>
            </p:cNvPr>
            <p:cNvSpPr/>
            <p:nvPr/>
          </p:nvSpPr>
          <p:spPr>
            <a:xfrm>
              <a:off x="10842707" y="1547854"/>
              <a:ext cx="133570" cy="48628"/>
            </a:xfrm>
            <a:custGeom>
              <a:avLst/>
              <a:gdLst>
                <a:gd name="connsiteX0" fmla="*/ 0 w 133570"/>
                <a:gd name="connsiteY0" fmla="*/ 10284 h 48628"/>
                <a:gd name="connsiteX1" fmla="*/ 124302 w 133570"/>
                <a:gd name="connsiteY1" fmla="*/ 48628 h 48628"/>
                <a:gd name="connsiteX2" fmla="*/ 131158 w 133570"/>
                <a:gd name="connsiteY2" fmla="*/ 43042 h 48628"/>
                <a:gd name="connsiteX3" fmla="*/ 131158 w 133570"/>
                <a:gd name="connsiteY3" fmla="*/ 43042 h 48628"/>
                <a:gd name="connsiteX4" fmla="*/ 131158 w 133570"/>
                <a:gd name="connsiteY4" fmla="*/ 43042 h 48628"/>
                <a:gd name="connsiteX5" fmla="*/ 133571 w 133570"/>
                <a:gd name="connsiteY5" fmla="*/ 41137 h 48628"/>
                <a:gd name="connsiteX6" fmla="*/ 0 w 133570"/>
                <a:gd name="connsiteY6" fmla="*/ 0 h 48628"/>
                <a:gd name="connsiteX7" fmla="*/ 0 w 133570"/>
                <a:gd name="connsiteY7" fmla="*/ 3428 h 48628"/>
                <a:gd name="connsiteX8" fmla="*/ 0 w 133570"/>
                <a:gd name="connsiteY8" fmla="*/ 10284 h 48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570" h="48628">
                  <a:moveTo>
                    <a:pt x="0" y="10284"/>
                  </a:moveTo>
                  <a:lnTo>
                    <a:pt x="124302" y="48628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3571" y="41137"/>
                  </a:lnTo>
                  <a:lnTo>
                    <a:pt x="0" y="0"/>
                  </a:lnTo>
                  <a:lnTo>
                    <a:pt x="0" y="3428"/>
                  </a:lnTo>
                  <a:lnTo>
                    <a:pt x="0" y="102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32983A8-151B-4948-B7F9-24A14A564024}"/>
                </a:ext>
              </a:extLst>
            </p:cNvPr>
            <p:cNvSpPr/>
            <p:nvPr/>
          </p:nvSpPr>
          <p:spPr>
            <a:xfrm>
              <a:off x="7517536" y="63482"/>
              <a:ext cx="112" cy="761"/>
            </a:xfrm>
            <a:custGeom>
              <a:avLst/>
              <a:gdLst>
                <a:gd name="connsiteX0" fmla="*/ 0 w 112"/>
                <a:gd name="connsiteY0" fmla="*/ 0 h 761"/>
                <a:gd name="connsiteX1" fmla="*/ 0 w 112"/>
                <a:gd name="connsiteY1" fmla="*/ 0 h 761"/>
                <a:gd name="connsiteX2" fmla="*/ 0 w 112"/>
                <a:gd name="connsiteY2" fmla="*/ 762 h 761"/>
                <a:gd name="connsiteX3" fmla="*/ 0 w 112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" h="761">
                  <a:moveTo>
                    <a:pt x="0" y="0"/>
                  </a:moveTo>
                  <a:lnTo>
                    <a:pt x="0" y="0"/>
                  </a:ln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253" y="6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13227B7-F8EF-4238-BF9A-1A78FD111A08}"/>
                </a:ext>
              </a:extLst>
            </p:cNvPr>
            <p:cNvSpPr/>
            <p:nvPr/>
          </p:nvSpPr>
          <p:spPr>
            <a:xfrm>
              <a:off x="7443513" y="63228"/>
              <a:ext cx="67165" cy="58277"/>
            </a:xfrm>
            <a:custGeom>
              <a:avLst/>
              <a:gdLst>
                <a:gd name="connsiteX0" fmla="*/ 3047 w 67165"/>
                <a:gd name="connsiteY0" fmla="*/ 55485 h 58277"/>
                <a:gd name="connsiteX1" fmla="*/ 11808 w 67165"/>
                <a:gd name="connsiteY1" fmla="*/ 58278 h 58277"/>
                <a:gd name="connsiteX2" fmla="*/ 64627 w 67165"/>
                <a:gd name="connsiteY2" fmla="*/ 15109 h 58277"/>
                <a:gd name="connsiteX3" fmla="*/ 64627 w 67165"/>
                <a:gd name="connsiteY3" fmla="*/ 4063 h 58277"/>
                <a:gd name="connsiteX4" fmla="*/ 67166 w 67165"/>
                <a:gd name="connsiteY4" fmla="*/ 0 h 58277"/>
                <a:gd name="connsiteX5" fmla="*/ 66404 w 67165"/>
                <a:gd name="connsiteY5" fmla="*/ 0 h 58277"/>
                <a:gd name="connsiteX6" fmla="*/ 45074 w 67165"/>
                <a:gd name="connsiteY6" fmla="*/ 17902 h 58277"/>
                <a:gd name="connsiteX7" fmla="*/ 0 w 67165"/>
                <a:gd name="connsiteY7" fmla="*/ 54596 h 58277"/>
                <a:gd name="connsiteX8" fmla="*/ 3047 w 67165"/>
                <a:gd name="connsiteY8" fmla="*/ 55485 h 58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165" h="58277">
                  <a:moveTo>
                    <a:pt x="3047" y="55485"/>
                  </a:moveTo>
                  <a:lnTo>
                    <a:pt x="11808" y="58278"/>
                  </a:lnTo>
                  <a:lnTo>
                    <a:pt x="64627" y="15109"/>
                  </a:lnTo>
                  <a:lnTo>
                    <a:pt x="64627" y="4063"/>
                  </a:lnTo>
                  <a:cubicBezTo>
                    <a:pt x="64665" y="2346"/>
                    <a:pt x="65642" y="788"/>
                    <a:pt x="67166" y="0"/>
                  </a:cubicBezTo>
                  <a:lnTo>
                    <a:pt x="66404" y="0"/>
                  </a:lnTo>
                  <a:lnTo>
                    <a:pt x="45074" y="17902"/>
                  </a:lnTo>
                  <a:lnTo>
                    <a:pt x="0" y="54596"/>
                  </a:lnTo>
                  <a:lnTo>
                    <a:pt x="3047" y="554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5DF28C6C-B937-4F6C-8C22-A8A69C7918FB}"/>
                </a:ext>
              </a:extLst>
            </p:cNvPr>
            <p:cNvSpPr/>
            <p:nvPr/>
          </p:nvSpPr>
          <p:spPr>
            <a:xfrm>
              <a:off x="9788997" y="-1"/>
              <a:ext cx="650585" cy="487553"/>
            </a:xfrm>
            <a:custGeom>
              <a:avLst/>
              <a:gdLst>
                <a:gd name="connsiteX0" fmla="*/ 2921 w 650585"/>
                <a:gd name="connsiteY0" fmla="*/ 484760 h 487553"/>
                <a:gd name="connsiteX1" fmla="*/ 12062 w 650585"/>
                <a:gd name="connsiteY1" fmla="*/ 487553 h 487553"/>
                <a:gd name="connsiteX2" fmla="*/ 650585 w 650585"/>
                <a:gd name="connsiteY2" fmla="*/ 0 h 487553"/>
                <a:gd name="connsiteX3" fmla="*/ 633699 w 650585"/>
                <a:gd name="connsiteY3" fmla="*/ 0 h 487553"/>
                <a:gd name="connsiteX4" fmla="*/ 0 w 650585"/>
                <a:gd name="connsiteY4" fmla="*/ 483998 h 487553"/>
                <a:gd name="connsiteX5" fmla="*/ 2921 w 650585"/>
                <a:gd name="connsiteY5" fmla="*/ 484760 h 48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0585" h="487553">
                  <a:moveTo>
                    <a:pt x="2921" y="484760"/>
                  </a:moveTo>
                  <a:lnTo>
                    <a:pt x="12062" y="487553"/>
                  </a:lnTo>
                  <a:lnTo>
                    <a:pt x="650585" y="0"/>
                  </a:lnTo>
                  <a:lnTo>
                    <a:pt x="633699" y="0"/>
                  </a:lnTo>
                  <a:lnTo>
                    <a:pt x="0" y="483998"/>
                  </a:lnTo>
                  <a:lnTo>
                    <a:pt x="2921" y="48476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CD9D504-F700-4F68-B056-22DDBB3D81FC}"/>
                </a:ext>
              </a:extLst>
            </p:cNvPr>
            <p:cNvSpPr/>
            <p:nvPr/>
          </p:nvSpPr>
          <p:spPr>
            <a:xfrm>
              <a:off x="9248240" y="854487"/>
              <a:ext cx="55357" cy="51802"/>
            </a:xfrm>
            <a:custGeom>
              <a:avLst/>
              <a:gdLst>
                <a:gd name="connsiteX0" fmla="*/ 55358 w 55357"/>
                <a:gd name="connsiteY0" fmla="*/ 0 h 51802"/>
                <a:gd name="connsiteX1" fmla="*/ 0 w 55357"/>
                <a:gd name="connsiteY1" fmla="*/ 42407 h 51802"/>
                <a:gd name="connsiteX2" fmla="*/ 2920 w 55357"/>
                <a:gd name="connsiteY2" fmla="*/ 43296 h 51802"/>
                <a:gd name="connsiteX3" fmla="*/ 6386 w 55357"/>
                <a:gd name="connsiteY3" fmla="*/ 49380 h 51802"/>
                <a:gd name="connsiteX4" fmla="*/ 6348 w 55357"/>
                <a:gd name="connsiteY4" fmla="*/ 49517 h 51802"/>
                <a:gd name="connsiteX5" fmla="*/ 4444 w 55357"/>
                <a:gd name="connsiteY5" fmla="*/ 51802 h 51802"/>
                <a:gd name="connsiteX6" fmla="*/ 4444 w 55357"/>
                <a:gd name="connsiteY6" fmla="*/ 51802 h 51802"/>
                <a:gd name="connsiteX7" fmla="*/ 6983 w 55357"/>
                <a:gd name="connsiteY7" fmla="*/ 49898 h 51802"/>
                <a:gd name="connsiteX8" fmla="*/ 55104 w 55357"/>
                <a:gd name="connsiteY8" fmla="*/ 12951 h 51802"/>
                <a:gd name="connsiteX9" fmla="*/ 55104 w 55357"/>
                <a:gd name="connsiteY9" fmla="*/ 254 h 5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7" h="51802">
                  <a:moveTo>
                    <a:pt x="55358" y="0"/>
                  </a:moveTo>
                  <a:lnTo>
                    <a:pt x="0" y="42407"/>
                  </a:lnTo>
                  <a:lnTo>
                    <a:pt x="2920" y="43296"/>
                  </a:lnTo>
                  <a:cubicBezTo>
                    <a:pt x="5561" y="44018"/>
                    <a:pt x="7110" y="46742"/>
                    <a:pt x="6386" y="49380"/>
                  </a:cubicBezTo>
                  <a:cubicBezTo>
                    <a:pt x="6374" y="49426"/>
                    <a:pt x="6361" y="49471"/>
                    <a:pt x="6348" y="49517"/>
                  </a:cubicBezTo>
                  <a:cubicBezTo>
                    <a:pt x="5967" y="50460"/>
                    <a:pt x="5307" y="51260"/>
                    <a:pt x="4444" y="51802"/>
                  </a:cubicBezTo>
                  <a:lnTo>
                    <a:pt x="4444" y="51802"/>
                  </a:lnTo>
                  <a:lnTo>
                    <a:pt x="6983" y="49898"/>
                  </a:lnTo>
                  <a:lnTo>
                    <a:pt x="55104" y="12951"/>
                  </a:lnTo>
                  <a:lnTo>
                    <a:pt x="55104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8E675DF0-0A73-40DF-9B0C-795747AF4310}"/>
                </a:ext>
              </a:extLst>
            </p:cNvPr>
            <p:cNvSpPr/>
            <p:nvPr/>
          </p:nvSpPr>
          <p:spPr>
            <a:xfrm>
              <a:off x="6446685" y="183593"/>
              <a:ext cx="2247972" cy="702889"/>
            </a:xfrm>
            <a:custGeom>
              <a:avLst/>
              <a:gdLst>
                <a:gd name="connsiteX0" fmla="*/ 2245560 w 2247972"/>
                <a:gd name="connsiteY0" fmla="*/ 697303 h 702889"/>
                <a:gd name="connsiteX1" fmla="*/ 2247973 w 2247972"/>
                <a:gd name="connsiteY1" fmla="*/ 695399 h 702889"/>
                <a:gd name="connsiteX2" fmla="*/ 7364 w 2247972"/>
                <a:gd name="connsiteY2" fmla="*/ 0 h 702889"/>
                <a:gd name="connsiteX3" fmla="*/ 7364 w 2247972"/>
                <a:gd name="connsiteY3" fmla="*/ 3428 h 702889"/>
                <a:gd name="connsiteX4" fmla="*/ 1917 w 2247972"/>
                <a:gd name="connsiteY4" fmla="*/ 8380 h 702889"/>
                <a:gd name="connsiteX5" fmla="*/ 1905 w 2247972"/>
                <a:gd name="connsiteY5" fmla="*/ 8380 h 702889"/>
                <a:gd name="connsiteX6" fmla="*/ 0 w 2247972"/>
                <a:gd name="connsiteY6" fmla="*/ 8380 h 702889"/>
                <a:gd name="connsiteX7" fmla="*/ 0 w 2247972"/>
                <a:gd name="connsiteY7" fmla="*/ 8380 h 702889"/>
                <a:gd name="connsiteX8" fmla="*/ 2238704 w 2247972"/>
                <a:gd name="connsiteY8" fmla="*/ 702890 h 702889"/>
                <a:gd name="connsiteX9" fmla="*/ 2245560 w 2247972"/>
                <a:gd name="connsiteY9" fmla="*/ 697303 h 702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7972" h="702889">
                  <a:moveTo>
                    <a:pt x="2245560" y="697303"/>
                  </a:moveTo>
                  <a:lnTo>
                    <a:pt x="2247973" y="695399"/>
                  </a:lnTo>
                  <a:lnTo>
                    <a:pt x="7364" y="0"/>
                  </a:lnTo>
                  <a:lnTo>
                    <a:pt x="7364" y="3428"/>
                  </a:lnTo>
                  <a:cubicBezTo>
                    <a:pt x="7224" y="6300"/>
                    <a:pt x="4787" y="8517"/>
                    <a:pt x="1917" y="8380"/>
                  </a:cubicBezTo>
                  <a:cubicBezTo>
                    <a:pt x="1917" y="8380"/>
                    <a:pt x="1905" y="8380"/>
                    <a:pt x="1905" y="8380"/>
                  </a:cubicBezTo>
                  <a:cubicBezTo>
                    <a:pt x="1270" y="8500"/>
                    <a:pt x="635" y="8500"/>
                    <a:pt x="0" y="8380"/>
                  </a:cubicBezTo>
                  <a:lnTo>
                    <a:pt x="0" y="8380"/>
                  </a:lnTo>
                  <a:lnTo>
                    <a:pt x="2238704" y="702890"/>
                  </a:lnTo>
                  <a:lnTo>
                    <a:pt x="2245560" y="6973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F158FEF7-B612-4196-8F2E-230EB77F2A08}"/>
                </a:ext>
              </a:extLst>
            </p:cNvPr>
            <p:cNvSpPr/>
            <p:nvPr/>
          </p:nvSpPr>
          <p:spPr>
            <a:xfrm>
              <a:off x="6443638" y="815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C33A3C8-3E07-4950-AAE5-05A2BA346DE9}"/>
                </a:ext>
              </a:extLst>
            </p:cNvPr>
            <p:cNvSpPr/>
            <p:nvPr/>
          </p:nvSpPr>
          <p:spPr>
            <a:xfrm>
              <a:off x="6444908" y="799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30C56F7-A089-4925-ADD0-72DEB9399E73}"/>
                </a:ext>
              </a:extLst>
            </p:cNvPr>
            <p:cNvSpPr/>
            <p:nvPr/>
          </p:nvSpPr>
          <p:spPr>
            <a:xfrm>
              <a:off x="6444851" y="84812"/>
              <a:ext cx="9198" cy="106488"/>
            </a:xfrm>
            <a:custGeom>
              <a:avLst/>
              <a:gdLst>
                <a:gd name="connsiteX0" fmla="*/ 9199 w 9198"/>
                <a:gd name="connsiteY0" fmla="*/ 102208 h 106488"/>
                <a:gd name="connsiteX1" fmla="*/ 9199 w 9198"/>
                <a:gd name="connsiteY1" fmla="*/ 5587 h 106488"/>
                <a:gd name="connsiteX2" fmla="*/ 1962 w 9198"/>
                <a:gd name="connsiteY2" fmla="*/ 3301 h 106488"/>
                <a:gd name="connsiteX3" fmla="*/ 1962 w 9198"/>
                <a:gd name="connsiteY3" fmla="*/ 3301 h 106488"/>
                <a:gd name="connsiteX4" fmla="*/ 1073 w 9198"/>
                <a:gd name="connsiteY4" fmla="*/ 3301 h 106488"/>
                <a:gd name="connsiteX5" fmla="*/ 57 w 9198"/>
                <a:gd name="connsiteY5" fmla="*/ 2666 h 106488"/>
                <a:gd name="connsiteX6" fmla="*/ 57 w 9198"/>
                <a:gd name="connsiteY6" fmla="*/ 2666 h 106488"/>
                <a:gd name="connsiteX7" fmla="*/ 57 w 9198"/>
                <a:gd name="connsiteY7" fmla="*/ 2666 h 106488"/>
                <a:gd name="connsiteX8" fmla="*/ 57 w 9198"/>
                <a:gd name="connsiteY8" fmla="*/ 1778 h 106488"/>
                <a:gd name="connsiteX9" fmla="*/ 57 w 9198"/>
                <a:gd name="connsiteY9" fmla="*/ 889 h 106488"/>
                <a:gd name="connsiteX10" fmla="*/ 57 w 9198"/>
                <a:gd name="connsiteY10" fmla="*/ 0 h 106488"/>
                <a:gd name="connsiteX11" fmla="*/ 57 w 9198"/>
                <a:gd name="connsiteY11" fmla="*/ 0 h 106488"/>
                <a:gd name="connsiteX12" fmla="*/ 57 w 9198"/>
                <a:gd name="connsiteY12" fmla="*/ 103732 h 106488"/>
                <a:gd name="connsiteX13" fmla="*/ 57 w 9198"/>
                <a:gd name="connsiteY13" fmla="*/ 104748 h 106488"/>
                <a:gd name="connsiteX14" fmla="*/ 57 w 9198"/>
                <a:gd name="connsiteY14" fmla="*/ 105510 h 106488"/>
                <a:gd name="connsiteX15" fmla="*/ 692 w 9198"/>
                <a:gd name="connsiteY15" fmla="*/ 106398 h 106488"/>
                <a:gd name="connsiteX16" fmla="*/ 1327 w 9198"/>
                <a:gd name="connsiteY16" fmla="*/ 106398 h 106488"/>
                <a:gd name="connsiteX17" fmla="*/ 2089 w 9198"/>
                <a:gd name="connsiteY17" fmla="*/ 106398 h 106488"/>
                <a:gd name="connsiteX18" fmla="*/ 3104 w 9198"/>
                <a:gd name="connsiteY18" fmla="*/ 106398 h 106488"/>
                <a:gd name="connsiteX19" fmla="*/ 5009 w 9198"/>
                <a:gd name="connsiteY19" fmla="*/ 106398 h 106488"/>
                <a:gd name="connsiteX20" fmla="*/ 9199 w 9198"/>
                <a:gd name="connsiteY20" fmla="*/ 102208 h 10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98" h="106488">
                  <a:moveTo>
                    <a:pt x="9199" y="102208"/>
                  </a:moveTo>
                  <a:lnTo>
                    <a:pt x="9199" y="5587"/>
                  </a:lnTo>
                  <a:lnTo>
                    <a:pt x="1962" y="3301"/>
                  </a:lnTo>
                  <a:lnTo>
                    <a:pt x="1962" y="3301"/>
                  </a:lnTo>
                  <a:cubicBezTo>
                    <a:pt x="1670" y="3371"/>
                    <a:pt x="1365" y="3371"/>
                    <a:pt x="1073" y="3301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2666"/>
                  </a:lnTo>
                  <a:cubicBezTo>
                    <a:pt x="32" y="2371"/>
                    <a:pt x="32" y="2073"/>
                    <a:pt x="57" y="1778"/>
                  </a:cubicBezTo>
                  <a:cubicBezTo>
                    <a:pt x="-19" y="1486"/>
                    <a:pt x="-19" y="1180"/>
                    <a:pt x="57" y="889"/>
                  </a:cubicBezTo>
                  <a:cubicBezTo>
                    <a:pt x="-19" y="597"/>
                    <a:pt x="-19" y="292"/>
                    <a:pt x="57" y="0"/>
                  </a:cubicBezTo>
                  <a:lnTo>
                    <a:pt x="57" y="0"/>
                  </a:lnTo>
                  <a:lnTo>
                    <a:pt x="57" y="103732"/>
                  </a:lnTo>
                  <a:cubicBezTo>
                    <a:pt x="6" y="104069"/>
                    <a:pt x="6" y="104411"/>
                    <a:pt x="57" y="104748"/>
                  </a:cubicBezTo>
                  <a:cubicBezTo>
                    <a:pt x="-6" y="104998"/>
                    <a:pt x="-6" y="105259"/>
                    <a:pt x="57" y="105510"/>
                  </a:cubicBezTo>
                  <a:lnTo>
                    <a:pt x="692" y="106398"/>
                  </a:lnTo>
                  <a:cubicBezTo>
                    <a:pt x="692" y="106398"/>
                    <a:pt x="692" y="106398"/>
                    <a:pt x="1327" y="106398"/>
                  </a:cubicBezTo>
                  <a:lnTo>
                    <a:pt x="2089" y="106398"/>
                  </a:lnTo>
                  <a:lnTo>
                    <a:pt x="3104" y="106398"/>
                  </a:lnTo>
                  <a:cubicBezTo>
                    <a:pt x="3739" y="106519"/>
                    <a:pt x="4374" y="106519"/>
                    <a:pt x="5009" y="106398"/>
                  </a:cubicBezTo>
                  <a:cubicBezTo>
                    <a:pt x="7142" y="106010"/>
                    <a:pt x="8805" y="104342"/>
                    <a:pt x="9199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A35B0AF0-6BD3-44D4-870E-322F330FBA65}"/>
                </a:ext>
              </a:extLst>
            </p:cNvPr>
            <p:cNvSpPr/>
            <p:nvPr/>
          </p:nvSpPr>
          <p:spPr>
            <a:xfrm>
              <a:off x="6446685" y="81638"/>
              <a:ext cx="2340024" cy="730314"/>
            </a:xfrm>
            <a:custGeom>
              <a:avLst/>
              <a:gdLst>
                <a:gd name="connsiteX0" fmla="*/ 2337612 w 2340024"/>
                <a:gd name="connsiteY0" fmla="*/ 724474 h 730314"/>
                <a:gd name="connsiteX1" fmla="*/ 2337612 w 2340024"/>
                <a:gd name="connsiteY1" fmla="*/ 724474 h 730314"/>
                <a:gd name="connsiteX2" fmla="*/ 2340025 w 2340024"/>
                <a:gd name="connsiteY2" fmla="*/ 722443 h 730314"/>
                <a:gd name="connsiteX3" fmla="*/ 12443 w 2340024"/>
                <a:gd name="connsiteY3" fmla="*/ 0 h 730314"/>
                <a:gd name="connsiteX4" fmla="*/ 5460 w 2340024"/>
                <a:gd name="connsiteY4" fmla="*/ 5587 h 730314"/>
                <a:gd name="connsiteX5" fmla="*/ 1905 w 2340024"/>
                <a:gd name="connsiteY5" fmla="*/ 6729 h 730314"/>
                <a:gd name="connsiteX6" fmla="*/ 0 w 2340024"/>
                <a:gd name="connsiteY6" fmla="*/ 6729 h 730314"/>
                <a:gd name="connsiteX7" fmla="*/ 0 w 2340024"/>
                <a:gd name="connsiteY7" fmla="*/ 6729 h 730314"/>
                <a:gd name="connsiteX8" fmla="*/ 7237 w 2340024"/>
                <a:gd name="connsiteY8" fmla="*/ 9015 h 730314"/>
                <a:gd name="connsiteX9" fmla="*/ 2330756 w 2340024"/>
                <a:gd name="connsiteY9" fmla="*/ 730314 h 7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024" h="730314">
                  <a:moveTo>
                    <a:pt x="2337612" y="724474"/>
                  </a:moveTo>
                  <a:lnTo>
                    <a:pt x="2337612" y="724474"/>
                  </a:lnTo>
                  <a:lnTo>
                    <a:pt x="2340025" y="722443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31" y="6338"/>
                    <a:pt x="3187" y="6739"/>
                    <a:pt x="1905" y="6729"/>
                  </a:cubicBezTo>
                  <a:cubicBezTo>
                    <a:pt x="1270" y="6849"/>
                    <a:pt x="635" y="6849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2330756" y="7303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A2CA9811-1F0F-447E-9463-D5C10638807A}"/>
                </a:ext>
              </a:extLst>
            </p:cNvPr>
            <p:cNvSpPr/>
            <p:nvPr/>
          </p:nvSpPr>
          <p:spPr>
            <a:xfrm>
              <a:off x="6444654" y="8011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8185B63A-1456-44FC-AB7D-5814513E2DD2}"/>
                </a:ext>
              </a:extLst>
            </p:cNvPr>
            <p:cNvSpPr/>
            <p:nvPr/>
          </p:nvSpPr>
          <p:spPr>
            <a:xfrm>
              <a:off x="6443483" y="80877"/>
              <a:ext cx="28" cy="888"/>
            </a:xfrm>
            <a:custGeom>
              <a:avLst/>
              <a:gdLst>
                <a:gd name="connsiteX0" fmla="*/ 28 w 28"/>
                <a:gd name="connsiteY0" fmla="*/ 889 h 888"/>
                <a:gd name="connsiteX1" fmla="*/ 28 w 28"/>
                <a:gd name="connsiteY1" fmla="*/ 889 h 888"/>
                <a:gd name="connsiteX2" fmla="*/ 28 w 2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888">
                  <a:moveTo>
                    <a:pt x="28" y="889"/>
                  </a:moveTo>
                  <a:lnTo>
                    <a:pt x="28" y="889"/>
                  </a:lnTo>
                  <a:cubicBezTo>
                    <a:pt x="-9" y="594"/>
                    <a:pt x="-9" y="295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F6E6B5FB-F568-4942-8E98-3CDF02FC9AEC}"/>
                </a:ext>
              </a:extLst>
            </p:cNvPr>
            <p:cNvSpPr/>
            <p:nvPr/>
          </p:nvSpPr>
          <p:spPr>
            <a:xfrm>
              <a:off x="9150601" y="-1"/>
              <a:ext cx="1153633" cy="871120"/>
            </a:xfrm>
            <a:custGeom>
              <a:avLst/>
              <a:gdLst>
                <a:gd name="connsiteX0" fmla="*/ 2920 w 1153633"/>
                <a:gd name="connsiteY0" fmla="*/ 868328 h 871120"/>
                <a:gd name="connsiteX1" fmla="*/ 12062 w 1153633"/>
                <a:gd name="connsiteY1" fmla="*/ 871121 h 871120"/>
                <a:gd name="connsiteX2" fmla="*/ 427121 w 1153633"/>
                <a:gd name="connsiteY2" fmla="*/ 553703 h 871120"/>
                <a:gd name="connsiteX3" fmla="*/ 545202 w 1153633"/>
                <a:gd name="connsiteY3" fmla="*/ 457716 h 871120"/>
                <a:gd name="connsiteX4" fmla="*/ 545836 w 1153633"/>
                <a:gd name="connsiteY4" fmla="*/ 457716 h 871120"/>
                <a:gd name="connsiteX5" fmla="*/ 546725 w 1153633"/>
                <a:gd name="connsiteY5" fmla="*/ 457716 h 871120"/>
                <a:gd name="connsiteX6" fmla="*/ 547741 w 1153633"/>
                <a:gd name="connsiteY6" fmla="*/ 457716 h 871120"/>
                <a:gd name="connsiteX7" fmla="*/ 550534 w 1153633"/>
                <a:gd name="connsiteY7" fmla="*/ 457716 h 871120"/>
                <a:gd name="connsiteX8" fmla="*/ 553201 w 1153633"/>
                <a:gd name="connsiteY8" fmla="*/ 458478 h 871120"/>
                <a:gd name="connsiteX9" fmla="*/ 1153633 w 1153633"/>
                <a:gd name="connsiteY9" fmla="*/ 0 h 871120"/>
                <a:gd name="connsiteX10" fmla="*/ 1136746 w 1153633"/>
                <a:gd name="connsiteY10" fmla="*/ 0 h 871120"/>
                <a:gd name="connsiteX11" fmla="*/ 0 w 1153633"/>
                <a:gd name="connsiteY11" fmla="*/ 867439 h 87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3633" h="871120">
                  <a:moveTo>
                    <a:pt x="2920" y="868328"/>
                  </a:moveTo>
                  <a:lnTo>
                    <a:pt x="12062" y="871121"/>
                  </a:lnTo>
                  <a:lnTo>
                    <a:pt x="427121" y="553703"/>
                  </a:lnTo>
                  <a:lnTo>
                    <a:pt x="545202" y="457716"/>
                  </a:lnTo>
                  <a:lnTo>
                    <a:pt x="545836" y="457716"/>
                  </a:lnTo>
                  <a:lnTo>
                    <a:pt x="546725" y="457716"/>
                  </a:lnTo>
                  <a:lnTo>
                    <a:pt x="547741" y="457716"/>
                  </a:lnTo>
                  <a:lnTo>
                    <a:pt x="550534" y="457716"/>
                  </a:lnTo>
                  <a:lnTo>
                    <a:pt x="553201" y="458478"/>
                  </a:lnTo>
                  <a:lnTo>
                    <a:pt x="1153633" y="0"/>
                  </a:lnTo>
                  <a:lnTo>
                    <a:pt x="1136746" y="0"/>
                  </a:lnTo>
                  <a:lnTo>
                    <a:pt x="0" y="8674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01E1331B-52D8-4811-88AD-E2C26D20574E}"/>
                </a:ext>
              </a:extLst>
            </p:cNvPr>
            <p:cNvSpPr/>
            <p:nvPr/>
          </p:nvSpPr>
          <p:spPr>
            <a:xfrm>
              <a:off x="7347144" y="98398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500FFB7-B46C-4129-8FF7-8243B84B8C05}"/>
                </a:ext>
              </a:extLst>
            </p:cNvPr>
            <p:cNvSpPr/>
            <p:nvPr/>
          </p:nvSpPr>
          <p:spPr>
            <a:xfrm>
              <a:off x="7348033" y="-1"/>
              <a:ext cx="128491" cy="93193"/>
            </a:xfrm>
            <a:custGeom>
              <a:avLst/>
              <a:gdLst>
                <a:gd name="connsiteX0" fmla="*/ 0 w 128491"/>
                <a:gd name="connsiteY0" fmla="*/ 91670 h 93193"/>
                <a:gd name="connsiteX1" fmla="*/ 5460 w 128491"/>
                <a:gd name="connsiteY1" fmla="*/ 90528 h 93193"/>
                <a:gd name="connsiteX2" fmla="*/ 14220 w 128491"/>
                <a:gd name="connsiteY2" fmla="*/ 93194 h 93193"/>
                <a:gd name="connsiteX3" fmla="*/ 128492 w 128491"/>
                <a:gd name="connsiteY3" fmla="*/ 0 h 93193"/>
                <a:gd name="connsiteX4" fmla="*/ 112621 w 128491"/>
                <a:gd name="connsiteY4" fmla="*/ 0 h 93193"/>
                <a:gd name="connsiteX5" fmla="*/ 127 w 128491"/>
                <a:gd name="connsiteY5" fmla="*/ 91543 h 93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491" h="93193">
                  <a:moveTo>
                    <a:pt x="0" y="91670"/>
                  </a:moveTo>
                  <a:cubicBezTo>
                    <a:pt x="1486" y="90343"/>
                    <a:pt x="3568" y="89908"/>
                    <a:pt x="5460" y="90528"/>
                  </a:cubicBezTo>
                  <a:lnTo>
                    <a:pt x="14220" y="93194"/>
                  </a:lnTo>
                  <a:lnTo>
                    <a:pt x="128492" y="0"/>
                  </a:lnTo>
                  <a:lnTo>
                    <a:pt x="112621" y="0"/>
                  </a:lnTo>
                  <a:lnTo>
                    <a:pt x="127" y="91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4494071B-0489-419C-B7FD-316F577860C9}"/>
                </a:ext>
              </a:extLst>
            </p:cNvPr>
            <p:cNvSpPr/>
            <p:nvPr/>
          </p:nvSpPr>
          <p:spPr>
            <a:xfrm>
              <a:off x="6443327" y="-1"/>
              <a:ext cx="115978" cy="86935"/>
            </a:xfrm>
            <a:custGeom>
              <a:avLst/>
              <a:gdLst>
                <a:gd name="connsiteX0" fmla="*/ 57 w 115978"/>
                <a:gd name="connsiteY0" fmla="*/ 84433 h 86935"/>
                <a:gd name="connsiteX1" fmla="*/ 57 w 115978"/>
                <a:gd name="connsiteY1" fmla="*/ 85322 h 86935"/>
                <a:gd name="connsiteX2" fmla="*/ 57 w 115978"/>
                <a:gd name="connsiteY2" fmla="*/ 86211 h 86935"/>
                <a:gd name="connsiteX3" fmla="*/ 57 w 115978"/>
                <a:gd name="connsiteY3" fmla="*/ 86211 h 86935"/>
                <a:gd name="connsiteX4" fmla="*/ 57 w 115978"/>
                <a:gd name="connsiteY4" fmla="*/ 86211 h 86935"/>
                <a:gd name="connsiteX5" fmla="*/ 1073 w 115978"/>
                <a:gd name="connsiteY5" fmla="*/ 86845 h 86935"/>
                <a:gd name="connsiteX6" fmla="*/ 1962 w 115978"/>
                <a:gd name="connsiteY6" fmla="*/ 86845 h 86935"/>
                <a:gd name="connsiteX7" fmla="*/ 3866 w 115978"/>
                <a:gd name="connsiteY7" fmla="*/ 86845 h 86935"/>
                <a:gd name="connsiteX8" fmla="*/ 7421 w 115978"/>
                <a:gd name="connsiteY8" fmla="*/ 85703 h 86935"/>
                <a:gd name="connsiteX9" fmla="*/ 14404 w 115978"/>
                <a:gd name="connsiteY9" fmla="*/ 80116 h 86935"/>
                <a:gd name="connsiteX10" fmla="*/ 115979 w 115978"/>
                <a:gd name="connsiteY10" fmla="*/ 0 h 86935"/>
                <a:gd name="connsiteX11" fmla="*/ 99854 w 115978"/>
                <a:gd name="connsiteY11" fmla="*/ 0 h 86935"/>
                <a:gd name="connsiteX12" fmla="*/ 1708 w 115978"/>
                <a:gd name="connsiteY12" fmla="*/ 79862 h 86935"/>
                <a:gd name="connsiteX13" fmla="*/ 1708 w 115978"/>
                <a:gd name="connsiteY13" fmla="*/ 79862 h 86935"/>
                <a:gd name="connsiteX14" fmla="*/ 1708 w 115978"/>
                <a:gd name="connsiteY14" fmla="*/ 80624 h 86935"/>
                <a:gd name="connsiteX15" fmla="*/ 1708 w 115978"/>
                <a:gd name="connsiteY15" fmla="*/ 80624 h 86935"/>
                <a:gd name="connsiteX16" fmla="*/ 1708 w 115978"/>
                <a:gd name="connsiteY16" fmla="*/ 80624 h 86935"/>
                <a:gd name="connsiteX17" fmla="*/ 1708 w 115978"/>
                <a:gd name="connsiteY17" fmla="*/ 81513 h 86935"/>
                <a:gd name="connsiteX18" fmla="*/ 1708 w 115978"/>
                <a:gd name="connsiteY18" fmla="*/ 82402 h 86935"/>
                <a:gd name="connsiteX19" fmla="*/ 1708 w 115978"/>
                <a:gd name="connsiteY19" fmla="*/ 82402 h 86935"/>
                <a:gd name="connsiteX20" fmla="*/ 57 w 115978"/>
                <a:gd name="connsiteY20" fmla="*/ 84433 h 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5978" h="86935">
                  <a:moveTo>
                    <a:pt x="57" y="84433"/>
                  </a:moveTo>
                  <a:cubicBezTo>
                    <a:pt x="-19" y="84725"/>
                    <a:pt x="-19" y="85030"/>
                    <a:pt x="57" y="85322"/>
                  </a:cubicBezTo>
                  <a:cubicBezTo>
                    <a:pt x="32" y="85618"/>
                    <a:pt x="32" y="85915"/>
                    <a:pt x="57" y="86211"/>
                  </a:cubicBezTo>
                  <a:lnTo>
                    <a:pt x="57" y="86211"/>
                  </a:lnTo>
                  <a:lnTo>
                    <a:pt x="57" y="86211"/>
                  </a:lnTo>
                  <a:lnTo>
                    <a:pt x="1073" y="86845"/>
                  </a:lnTo>
                  <a:cubicBezTo>
                    <a:pt x="1365" y="86916"/>
                    <a:pt x="1670" y="86916"/>
                    <a:pt x="1962" y="86845"/>
                  </a:cubicBezTo>
                  <a:cubicBezTo>
                    <a:pt x="2596" y="86966"/>
                    <a:pt x="3231" y="86966"/>
                    <a:pt x="3866" y="86845"/>
                  </a:cubicBezTo>
                  <a:cubicBezTo>
                    <a:pt x="5149" y="86855"/>
                    <a:pt x="6393" y="86454"/>
                    <a:pt x="7421" y="85703"/>
                  </a:cubicBezTo>
                  <a:lnTo>
                    <a:pt x="14404" y="80116"/>
                  </a:lnTo>
                  <a:lnTo>
                    <a:pt x="115979" y="0"/>
                  </a:lnTo>
                  <a:lnTo>
                    <a:pt x="99854" y="0"/>
                  </a:lnTo>
                  <a:lnTo>
                    <a:pt x="1708" y="79862"/>
                  </a:lnTo>
                  <a:lnTo>
                    <a:pt x="1708" y="79862"/>
                  </a:lnTo>
                  <a:lnTo>
                    <a:pt x="1708" y="80624"/>
                  </a:lnTo>
                  <a:lnTo>
                    <a:pt x="1708" y="80624"/>
                  </a:lnTo>
                  <a:lnTo>
                    <a:pt x="1708" y="80624"/>
                  </a:lnTo>
                  <a:cubicBezTo>
                    <a:pt x="1670" y="80919"/>
                    <a:pt x="1670" y="81218"/>
                    <a:pt x="1708" y="81513"/>
                  </a:cubicBezTo>
                  <a:cubicBezTo>
                    <a:pt x="1644" y="81806"/>
                    <a:pt x="1644" y="82109"/>
                    <a:pt x="1708" y="82402"/>
                  </a:cubicBezTo>
                  <a:lnTo>
                    <a:pt x="1708" y="82402"/>
                  </a:lnTo>
                  <a:cubicBezTo>
                    <a:pt x="705" y="82534"/>
                    <a:pt x="-19" y="83425"/>
                    <a:pt x="57" y="844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31DE3EC5-A8A4-460E-97FE-8C04D69E49FE}"/>
                </a:ext>
              </a:extLst>
            </p:cNvPr>
            <p:cNvSpPr/>
            <p:nvPr/>
          </p:nvSpPr>
          <p:spPr>
            <a:xfrm>
              <a:off x="12036463" y="1329851"/>
              <a:ext cx="149187" cy="53326"/>
            </a:xfrm>
            <a:custGeom>
              <a:avLst/>
              <a:gdLst>
                <a:gd name="connsiteX0" fmla="*/ 7364 w 149187"/>
                <a:gd name="connsiteY0" fmla="*/ 3301 h 53326"/>
                <a:gd name="connsiteX1" fmla="*/ 1917 w 149187"/>
                <a:gd name="connsiteY1" fmla="*/ 8253 h 53326"/>
                <a:gd name="connsiteX2" fmla="*/ 1905 w 149187"/>
                <a:gd name="connsiteY2" fmla="*/ 8253 h 53326"/>
                <a:gd name="connsiteX3" fmla="*/ 0 w 149187"/>
                <a:gd name="connsiteY3" fmla="*/ 8253 h 53326"/>
                <a:gd name="connsiteX4" fmla="*/ 0 w 149187"/>
                <a:gd name="connsiteY4" fmla="*/ 8253 h 53326"/>
                <a:gd name="connsiteX5" fmla="*/ 149188 w 149187"/>
                <a:gd name="connsiteY5" fmla="*/ 53326 h 53326"/>
                <a:gd name="connsiteX6" fmla="*/ 149188 w 149187"/>
                <a:gd name="connsiteY6" fmla="*/ 43042 h 53326"/>
                <a:gd name="connsiteX7" fmla="*/ 7110 w 149187"/>
                <a:gd name="connsiteY7" fmla="*/ 0 h 5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3326">
                  <a:moveTo>
                    <a:pt x="7364" y="3301"/>
                  </a:moveTo>
                  <a:cubicBezTo>
                    <a:pt x="7225" y="6171"/>
                    <a:pt x="4787" y="8393"/>
                    <a:pt x="1917" y="8253"/>
                  </a:cubicBezTo>
                  <a:cubicBezTo>
                    <a:pt x="1917" y="8253"/>
                    <a:pt x="1905" y="8253"/>
                    <a:pt x="1905" y="8253"/>
                  </a:cubicBezTo>
                  <a:cubicBezTo>
                    <a:pt x="1270" y="8367"/>
                    <a:pt x="635" y="8367"/>
                    <a:pt x="0" y="8253"/>
                  </a:cubicBezTo>
                  <a:lnTo>
                    <a:pt x="0" y="8253"/>
                  </a:lnTo>
                  <a:lnTo>
                    <a:pt x="149188" y="53326"/>
                  </a:lnTo>
                  <a:lnTo>
                    <a:pt x="149188" y="43042"/>
                  </a:lnTo>
                  <a:lnTo>
                    <a:pt x="711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F16DD75E-3B68-4FB6-8153-7AFB438D4154}"/>
                </a:ext>
              </a:extLst>
            </p:cNvPr>
            <p:cNvSpPr/>
            <p:nvPr/>
          </p:nvSpPr>
          <p:spPr>
            <a:xfrm>
              <a:off x="12034685" y="12253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67113C6A-95D6-421E-A528-85B82478FB97}"/>
                </a:ext>
              </a:extLst>
            </p:cNvPr>
            <p:cNvSpPr/>
            <p:nvPr/>
          </p:nvSpPr>
          <p:spPr>
            <a:xfrm>
              <a:off x="12033415" y="122700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D18AD076-23B0-401C-AE03-E6F796326492}"/>
                </a:ext>
              </a:extLst>
            </p:cNvPr>
            <p:cNvSpPr/>
            <p:nvPr/>
          </p:nvSpPr>
          <p:spPr>
            <a:xfrm>
              <a:off x="12034726" y="1230309"/>
              <a:ext cx="9100" cy="106230"/>
            </a:xfrm>
            <a:custGeom>
              <a:avLst/>
              <a:gdLst>
                <a:gd name="connsiteX0" fmla="*/ 9100 w 9100"/>
                <a:gd name="connsiteY0" fmla="*/ 102843 h 106230"/>
                <a:gd name="connsiteX1" fmla="*/ 9100 w 9100"/>
                <a:gd name="connsiteY1" fmla="*/ 5460 h 106230"/>
                <a:gd name="connsiteX2" fmla="*/ 1990 w 9100"/>
                <a:gd name="connsiteY2" fmla="*/ 3301 h 106230"/>
                <a:gd name="connsiteX3" fmla="*/ 1990 w 9100"/>
                <a:gd name="connsiteY3" fmla="*/ 3301 h 106230"/>
                <a:gd name="connsiteX4" fmla="*/ 1101 w 9100"/>
                <a:gd name="connsiteY4" fmla="*/ 3301 h 106230"/>
                <a:gd name="connsiteX5" fmla="*/ 85 w 9100"/>
                <a:gd name="connsiteY5" fmla="*/ 2666 h 106230"/>
                <a:gd name="connsiteX6" fmla="*/ 85 w 9100"/>
                <a:gd name="connsiteY6" fmla="*/ 2666 h 106230"/>
                <a:gd name="connsiteX7" fmla="*/ 85 w 9100"/>
                <a:gd name="connsiteY7" fmla="*/ 2666 h 106230"/>
                <a:gd name="connsiteX8" fmla="*/ 85 w 9100"/>
                <a:gd name="connsiteY8" fmla="*/ 1778 h 106230"/>
                <a:gd name="connsiteX9" fmla="*/ 85 w 9100"/>
                <a:gd name="connsiteY9" fmla="*/ 889 h 106230"/>
                <a:gd name="connsiteX10" fmla="*/ 85 w 9100"/>
                <a:gd name="connsiteY10" fmla="*/ 0 h 106230"/>
                <a:gd name="connsiteX11" fmla="*/ 85 w 9100"/>
                <a:gd name="connsiteY11" fmla="*/ 0 h 106230"/>
                <a:gd name="connsiteX12" fmla="*/ 85 w 9100"/>
                <a:gd name="connsiteY12" fmla="*/ 0 h 106230"/>
                <a:gd name="connsiteX13" fmla="*/ 85 w 9100"/>
                <a:gd name="connsiteY13" fmla="*/ 102843 h 106230"/>
                <a:gd name="connsiteX14" fmla="*/ 85 w 9100"/>
                <a:gd name="connsiteY14" fmla="*/ 103859 h 106230"/>
                <a:gd name="connsiteX15" fmla="*/ 85 w 9100"/>
                <a:gd name="connsiteY15" fmla="*/ 104621 h 106230"/>
                <a:gd name="connsiteX16" fmla="*/ 85 w 9100"/>
                <a:gd name="connsiteY16" fmla="*/ 105383 h 106230"/>
                <a:gd name="connsiteX17" fmla="*/ 720 w 9100"/>
                <a:gd name="connsiteY17" fmla="*/ 106144 h 106230"/>
                <a:gd name="connsiteX18" fmla="*/ 1482 w 9100"/>
                <a:gd name="connsiteY18" fmla="*/ 106144 h 106230"/>
                <a:gd name="connsiteX19" fmla="*/ 2498 w 9100"/>
                <a:gd name="connsiteY19" fmla="*/ 106144 h 106230"/>
                <a:gd name="connsiteX20" fmla="*/ 4403 w 9100"/>
                <a:gd name="connsiteY20" fmla="*/ 106144 h 106230"/>
                <a:gd name="connsiteX21" fmla="*/ 9100 w 9100"/>
                <a:gd name="connsiteY21" fmla="*/ 102843 h 10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00" h="106230">
                  <a:moveTo>
                    <a:pt x="9100" y="102843"/>
                  </a:moveTo>
                  <a:lnTo>
                    <a:pt x="9100" y="5460"/>
                  </a:lnTo>
                  <a:lnTo>
                    <a:pt x="1990" y="3301"/>
                  </a:lnTo>
                  <a:lnTo>
                    <a:pt x="1990" y="3301"/>
                  </a:lnTo>
                  <a:lnTo>
                    <a:pt x="1101" y="3301"/>
                  </a:lnTo>
                  <a:lnTo>
                    <a:pt x="85" y="2666"/>
                  </a:lnTo>
                  <a:lnTo>
                    <a:pt x="85" y="2666"/>
                  </a:lnTo>
                  <a:cubicBezTo>
                    <a:pt x="85" y="2666"/>
                    <a:pt x="85" y="2666"/>
                    <a:pt x="85" y="2666"/>
                  </a:cubicBezTo>
                  <a:cubicBezTo>
                    <a:pt x="22" y="2373"/>
                    <a:pt x="22" y="2071"/>
                    <a:pt x="85" y="1778"/>
                  </a:cubicBezTo>
                  <a:cubicBezTo>
                    <a:pt x="73" y="1482"/>
                    <a:pt x="73" y="1185"/>
                    <a:pt x="85" y="889"/>
                  </a:cubicBezTo>
                  <a:cubicBezTo>
                    <a:pt x="22" y="595"/>
                    <a:pt x="22" y="293"/>
                    <a:pt x="85" y="0"/>
                  </a:cubicBezTo>
                  <a:lnTo>
                    <a:pt x="85" y="0"/>
                  </a:lnTo>
                  <a:lnTo>
                    <a:pt x="85" y="0"/>
                  </a:lnTo>
                  <a:lnTo>
                    <a:pt x="85" y="102843"/>
                  </a:lnTo>
                  <a:cubicBezTo>
                    <a:pt x="47" y="103186"/>
                    <a:pt x="47" y="103516"/>
                    <a:pt x="85" y="103859"/>
                  </a:cubicBezTo>
                  <a:cubicBezTo>
                    <a:pt x="-28" y="104100"/>
                    <a:pt x="-28" y="104380"/>
                    <a:pt x="85" y="104621"/>
                  </a:cubicBezTo>
                  <a:cubicBezTo>
                    <a:pt x="85" y="104621"/>
                    <a:pt x="85" y="104621"/>
                    <a:pt x="85" y="105383"/>
                  </a:cubicBezTo>
                  <a:lnTo>
                    <a:pt x="720" y="106144"/>
                  </a:lnTo>
                  <a:lnTo>
                    <a:pt x="1482" y="106144"/>
                  </a:lnTo>
                  <a:lnTo>
                    <a:pt x="2498" y="106144"/>
                  </a:lnTo>
                  <a:cubicBezTo>
                    <a:pt x="3133" y="106259"/>
                    <a:pt x="3768" y="106259"/>
                    <a:pt x="4403" y="106144"/>
                  </a:cubicBezTo>
                  <a:cubicBezTo>
                    <a:pt x="6485" y="106081"/>
                    <a:pt x="8339" y="104786"/>
                    <a:pt x="9100" y="102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936B330A-C224-49C9-953C-1A22FE779B61}"/>
                </a:ext>
              </a:extLst>
            </p:cNvPr>
            <p:cNvSpPr/>
            <p:nvPr/>
          </p:nvSpPr>
          <p:spPr>
            <a:xfrm>
              <a:off x="12034403" y="1225484"/>
              <a:ext cx="663" cy="888"/>
            </a:xfrm>
            <a:custGeom>
              <a:avLst/>
              <a:gdLst>
                <a:gd name="connsiteX0" fmla="*/ 28 w 663"/>
                <a:gd name="connsiteY0" fmla="*/ 127 h 888"/>
                <a:gd name="connsiteX1" fmla="*/ 28 w 663"/>
                <a:gd name="connsiteY1" fmla="*/ 889 h 888"/>
                <a:gd name="connsiteX2" fmla="*/ 663 w 663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888">
                  <a:moveTo>
                    <a:pt x="28" y="127"/>
                  </a:moveTo>
                  <a:cubicBezTo>
                    <a:pt x="-9" y="380"/>
                    <a:pt x="-9" y="636"/>
                    <a:pt x="28" y="889"/>
                  </a:cubicBezTo>
                  <a:lnTo>
                    <a:pt x="6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23A8554-D340-4CA4-8A04-9195EB66E17C}"/>
                </a:ext>
              </a:extLst>
            </p:cNvPr>
            <p:cNvSpPr/>
            <p:nvPr/>
          </p:nvSpPr>
          <p:spPr>
            <a:xfrm>
              <a:off x="12033251" y="1226373"/>
              <a:ext cx="37" cy="888"/>
            </a:xfrm>
            <a:custGeom>
              <a:avLst/>
              <a:gdLst>
                <a:gd name="connsiteX0" fmla="*/ 38 w 37"/>
                <a:gd name="connsiteY0" fmla="*/ 889 h 888"/>
                <a:gd name="connsiteX1" fmla="*/ 38 w 37"/>
                <a:gd name="connsiteY1" fmla="*/ 889 h 888"/>
                <a:gd name="connsiteX2" fmla="*/ 38 w 3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6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9F5B5631-7C50-47F4-A97A-0F941C9DA7F5}"/>
                </a:ext>
              </a:extLst>
            </p:cNvPr>
            <p:cNvSpPr/>
            <p:nvPr/>
          </p:nvSpPr>
          <p:spPr>
            <a:xfrm>
              <a:off x="12036463" y="1227008"/>
              <a:ext cx="149187" cy="51929"/>
            </a:xfrm>
            <a:custGeom>
              <a:avLst/>
              <a:gdLst>
                <a:gd name="connsiteX0" fmla="*/ 5460 w 149187"/>
                <a:gd name="connsiteY0" fmla="*/ 5587 h 51929"/>
                <a:gd name="connsiteX1" fmla="*/ 1905 w 149187"/>
                <a:gd name="connsiteY1" fmla="*/ 6856 h 51929"/>
                <a:gd name="connsiteX2" fmla="*/ 0 w 149187"/>
                <a:gd name="connsiteY2" fmla="*/ 6856 h 51929"/>
                <a:gd name="connsiteX3" fmla="*/ 0 w 149187"/>
                <a:gd name="connsiteY3" fmla="*/ 6856 h 51929"/>
                <a:gd name="connsiteX4" fmla="*/ 7110 w 149187"/>
                <a:gd name="connsiteY4" fmla="*/ 9015 h 51929"/>
                <a:gd name="connsiteX5" fmla="*/ 149188 w 149187"/>
                <a:gd name="connsiteY5" fmla="*/ 51930 h 51929"/>
                <a:gd name="connsiteX6" fmla="*/ 149188 w 149187"/>
                <a:gd name="connsiteY6" fmla="*/ 41391 h 51929"/>
                <a:gd name="connsiteX7" fmla="*/ 12824 w 149187"/>
                <a:gd name="connsiteY7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1929">
                  <a:moveTo>
                    <a:pt x="5460" y="5587"/>
                  </a:moveTo>
                  <a:cubicBezTo>
                    <a:pt x="4469" y="6430"/>
                    <a:pt x="3200" y="6880"/>
                    <a:pt x="1905" y="6856"/>
                  </a:cubicBezTo>
                  <a:cubicBezTo>
                    <a:pt x="1270" y="6977"/>
                    <a:pt x="622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49188" y="51930"/>
                  </a:lnTo>
                  <a:lnTo>
                    <a:pt x="149188" y="41391"/>
                  </a:lnTo>
                  <a:lnTo>
                    <a:pt x="128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DEE573-2712-4781-811C-E9A926043F91}"/>
                </a:ext>
              </a:extLst>
            </p:cNvPr>
            <p:cNvSpPr/>
            <p:nvPr/>
          </p:nvSpPr>
          <p:spPr>
            <a:xfrm>
              <a:off x="12032269" y="1144099"/>
              <a:ext cx="104117" cy="88332"/>
            </a:xfrm>
            <a:custGeom>
              <a:avLst/>
              <a:gdLst>
                <a:gd name="connsiteX0" fmla="*/ 892 w 104117"/>
                <a:gd name="connsiteY0" fmla="*/ 85830 h 88332"/>
                <a:gd name="connsiteX1" fmla="*/ 892 w 104117"/>
                <a:gd name="connsiteY1" fmla="*/ 86719 h 88332"/>
                <a:gd name="connsiteX2" fmla="*/ 892 w 104117"/>
                <a:gd name="connsiteY2" fmla="*/ 87607 h 88332"/>
                <a:gd name="connsiteX3" fmla="*/ 892 w 104117"/>
                <a:gd name="connsiteY3" fmla="*/ 87607 h 88332"/>
                <a:gd name="connsiteX4" fmla="*/ 892 w 104117"/>
                <a:gd name="connsiteY4" fmla="*/ 87607 h 88332"/>
                <a:gd name="connsiteX5" fmla="*/ 1908 w 104117"/>
                <a:gd name="connsiteY5" fmla="*/ 88242 h 88332"/>
                <a:gd name="connsiteX6" fmla="*/ 2797 w 104117"/>
                <a:gd name="connsiteY6" fmla="*/ 88242 h 88332"/>
                <a:gd name="connsiteX7" fmla="*/ 4702 w 104117"/>
                <a:gd name="connsiteY7" fmla="*/ 88242 h 88332"/>
                <a:gd name="connsiteX8" fmla="*/ 8257 w 104117"/>
                <a:gd name="connsiteY8" fmla="*/ 86972 h 88332"/>
                <a:gd name="connsiteX9" fmla="*/ 15240 w 104117"/>
                <a:gd name="connsiteY9" fmla="*/ 81386 h 88332"/>
                <a:gd name="connsiteX10" fmla="*/ 104118 w 104117"/>
                <a:gd name="connsiteY10" fmla="*/ 9523 h 88332"/>
                <a:gd name="connsiteX11" fmla="*/ 101071 w 104117"/>
                <a:gd name="connsiteY11" fmla="*/ 8507 h 88332"/>
                <a:gd name="connsiteX12" fmla="*/ 97503 w 104117"/>
                <a:gd name="connsiteY12" fmla="*/ 2900 h 88332"/>
                <a:gd name="connsiteX13" fmla="*/ 97642 w 104117"/>
                <a:gd name="connsiteY13" fmla="*/ 2412 h 88332"/>
                <a:gd name="connsiteX14" fmla="*/ 99674 w 104117"/>
                <a:gd name="connsiteY14" fmla="*/ 0 h 88332"/>
                <a:gd name="connsiteX15" fmla="*/ 99674 w 104117"/>
                <a:gd name="connsiteY15" fmla="*/ 0 h 88332"/>
                <a:gd name="connsiteX16" fmla="*/ 2163 w 104117"/>
                <a:gd name="connsiteY16" fmla="*/ 79481 h 88332"/>
                <a:gd name="connsiteX17" fmla="*/ 2163 w 104117"/>
                <a:gd name="connsiteY17" fmla="*/ 79481 h 88332"/>
                <a:gd name="connsiteX18" fmla="*/ 1528 w 104117"/>
                <a:gd name="connsiteY18" fmla="*/ 80370 h 88332"/>
                <a:gd name="connsiteX19" fmla="*/ 1528 w 104117"/>
                <a:gd name="connsiteY19" fmla="*/ 80370 h 88332"/>
                <a:gd name="connsiteX20" fmla="*/ 1528 w 104117"/>
                <a:gd name="connsiteY20" fmla="*/ 80370 h 88332"/>
                <a:gd name="connsiteX21" fmla="*/ 1528 w 104117"/>
                <a:gd name="connsiteY21" fmla="*/ 81259 h 88332"/>
                <a:gd name="connsiteX22" fmla="*/ 1528 w 104117"/>
                <a:gd name="connsiteY22" fmla="*/ 82021 h 88332"/>
                <a:gd name="connsiteX23" fmla="*/ 1528 w 104117"/>
                <a:gd name="connsiteY23" fmla="*/ 82021 h 88332"/>
                <a:gd name="connsiteX24" fmla="*/ 93 w 104117"/>
                <a:gd name="connsiteY24" fmla="*/ 84719 h 88332"/>
                <a:gd name="connsiteX25" fmla="*/ 892 w 104117"/>
                <a:gd name="connsiteY25" fmla="*/ 85830 h 8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117" h="88332">
                  <a:moveTo>
                    <a:pt x="892" y="85830"/>
                  </a:moveTo>
                  <a:cubicBezTo>
                    <a:pt x="880" y="86126"/>
                    <a:pt x="880" y="86423"/>
                    <a:pt x="892" y="86719"/>
                  </a:cubicBezTo>
                  <a:cubicBezTo>
                    <a:pt x="829" y="87012"/>
                    <a:pt x="829" y="87314"/>
                    <a:pt x="892" y="87607"/>
                  </a:cubicBezTo>
                  <a:cubicBezTo>
                    <a:pt x="892" y="87607"/>
                    <a:pt x="892" y="87607"/>
                    <a:pt x="892" y="87607"/>
                  </a:cubicBezTo>
                  <a:lnTo>
                    <a:pt x="892" y="87607"/>
                  </a:lnTo>
                  <a:lnTo>
                    <a:pt x="1908" y="88242"/>
                  </a:lnTo>
                  <a:lnTo>
                    <a:pt x="2797" y="88242"/>
                  </a:lnTo>
                  <a:cubicBezTo>
                    <a:pt x="3432" y="88363"/>
                    <a:pt x="4067" y="88363"/>
                    <a:pt x="4702" y="88242"/>
                  </a:cubicBezTo>
                  <a:cubicBezTo>
                    <a:pt x="5997" y="88266"/>
                    <a:pt x="7266" y="87815"/>
                    <a:pt x="8257" y="86972"/>
                  </a:cubicBezTo>
                  <a:lnTo>
                    <a:pt x="15240" y="81386"/>
                  </a:lnTo>
                  <a:lnTo>
                    <a:pt x="104118" y="9523"/>
                  </a:lnTo>
                  <a:lnTo>
                    <a:pt x="101071" y="8507"/>
                  </a:lnTo>
                  <a:cubicBezTo>
                    <a:pt x="98544" y="7943"/>
                    <a:pt x="96944" y="5433"/>
                    <a:pt x="97503" y="2900"/>
                  </a:cubicBezTo>
                  <a:cubicBezTo>
                    <a:pt x="97541" y="2735"/>
                    <a:pt x="97592" y="2572"/>
                    <a:pt x="97642" y="2412"/>
                  </a:cubicBezTo>
                  <a:cubicBezTo>
                    <a:pt x="97986" y="1381"/>
                    <a:pt x="98722" y="519"/>
                    <a:pt x="99674" y="0"/>
                  </a:cubicBezTo>
                  <a:lnTo>
                    <a:pt x="99674" y="0"/>
                  </a:lnTo>
                  <a:lnTo>
                    <a:pt x="2163" y="79481"/>
                  </a:lnTo>
                  <a:lnTo>
                    <a:pt x="2163" y="79481"/>
                  </a:lnTo>
                  <a:lnTo>
                    <a:pt x="1528" y="80370"/>
                  </a:lnTo>
                  <a:lnTo>
                    <a:pt x="1528" y="80370"/>
                  </a:lnTo>
                  <a:lnTo>
                    <a:pt x="1528" y="80370"/>
                  </a:lnTo>
                  <a:cubicBezTo>
                    <a:pt x="1477" y="80663"/>
                    <a:pt x="1477" y="80966"/>
                    <a:pt x="1528" y="81259"/>
                  </a:cubicBezTo>
                  <a:cubicBezTo>
                    <a:pt x="1528" y="81259"/>
                    <a:pt x="1528" y="81259"/>
                    <a:pt x="1528" y="82021"/>
                  </a:cubicBezTo>
                  <a:lnTo>
                    <a:pt x="1528" y="82021"/>
                  </a:lnTo>
                  <a:cubicBezTo>
                    <a:pt x="385" y="82371"/>
                    <a:pt x="-250" y="83579"/>
                    <a:pt x="93" y="84719"/>
                  </a:cubicBezTo>
                  <a:cubicBezTo>
                    <a:pt x="232" y="85164"/>
                    <a:pt x="512" y="85555"/>
                    <a:pt x="892" y="858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2ACE8F51-35A1-431F-83C3-DF815D65E857}"/>
                </a:ext>
              </a:extLst>
            </p:cNvPr>
            <p:cNvSpPr/>
            <p:nvPr/>
          </p:nvSpPr>
          <p:spPr>
            <a:xfrm>
              <a:off x="12130548" y="1144733"/>
              <a:ext cx="55356" cy="24123"/>
            </a:xfrm>
            <a:custGeom>
              <a:avLst/>
              <a:gdLst>
                <a:gd name="connsiteX0" fmla="*/ 6347 w 55356"/>
                <a:gd name="connsiteY0" fmla="*/ 0 h 24123"/>
                <a:gd name="connsiteX1" fmla="*/ 3426 w 55356"/>
                <a:gd name="connsiteY1" fmla="*/ 0 h 24123"/>
                <a:gd name="connsiteX2" fmla="*/ 2284 w 55356"/>
                <a:gd name="connsiteY2" fmla="*/ 0 h 24123"/>
                <a:gd name="connsiteX3" fmla="*/ 252 w 55356"/>
                <a:gd name="connsiteY3" fmla="*/ 2412 h 24123"/>
                <a:gd name="connsiteX4" fmla="*/ 3197 w 55356"/>
                <a:gd name="connsiteY4" fmla="*/ 8370 h 24123"/>
                <a:gd name="connsiteX5" fmla="*/ 3680 w 55356"/>
                <a:gd name="connsiteY5" fmla="*/ 8507 h 24123"/>
                <a:gd name="connsiteX6" fmla="*/ 6727 w 55356"/>
                <a:gd name="connsiteY6" fmla="*/ 9523 h 24123"/>
                <a:gd name="connsiteX7" fmla="*/ 55356 w 55356"/>
                <a:gd name="connsiteY7" fmla="*/ 24124 h 24123"/>
                <a:gd name="connsiteX8" fmla="*/ 55356 w 55356"/>
                <a:gd name="connsiteY8" fmla="*/ 13839 h 24123"/>
                <a:gd name="connsiteX9" fmla="*/ 7616 w 55356"/>
                <a:gd name="connsiteY9" fmla="*/ 127 h 2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6" h="24123">
                  <a:moveTo>
                    <a:pt x="6347" y="0"/>
                  </a:moveTo>
                  <a:lnTo>
                    <a:pt x="3426" y="0"/>
                  </a:lnTo>
                  <a:lnTo>
                    <a:pt x="2284" y="0"/>
                  </a:lnTo>
                  <a:cubicBezTo>
                    <a:pt x="1331" y="519"/>
                    <a:pt x="595" y="1381"/>
                    <a:pt x="252" y="2412"/>
                  </a:cubicBezTo>
                  <a:cubicBezTo>
                    <a:pt x="-586" y="4869"/>
                    <a:pt x="735" y="7537"/>
                    <a:pt x="3197" y="8370"/>
                  </a:cubicBezTo>
                  <a:cubicBezTo>
                    <a:pt x="3350" y="8424"/>
                    <a:pt x="3515" y="8470"/>
                    <a:pt x="3680" y="8507"/>
                  </a:cubicBezTo>
                  <a:lnTo>
                    <a:pt x="6727" y="9523"/>
                  </a:lnTo>
                  <a:lnTo>
                    <a:pt x="55356" y="24124"/>
                  </a:lnTo>
                  <a:lnTo>
                    <a:pt x="55356" y="13839"/>
                  </a:lnTo>
                  <a:lnTo>
                    <a:pt x="7616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07737" y="3303300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05832" y="26824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05198" y="268395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05795" y="2686621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26099" y="3119198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05198" y="268344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05198" y="268255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07610" y="2683955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27877" y="2911226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27242" y="311830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89071" y="2918082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45972" y="20232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0529" y="3127705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F71D70E-3213-4CFF-AF97-26712261B866}"/>
                </a:ext>
              </a:extLst>
            </p:cNvPr>
            <p:cNvSpPr/>
            <p:nvPr/>
          </p:nvSpPr>
          <p:spPr>
            <a:xfrm>
              <a:off x="5042290" y="1403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01368020-C503-48AB-8965-8FB2341E0CAD}"/>
                </a:ext>
              </a:extLst>
            </p:cNvPr>
            <p:cNvSpPr/>
            <p:nvPr/>
          </p:nvSpPr>
          <p:spPr>
            <a:xfrm>
              <a:off x="5043559" y="140222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6AE1FDE7-DFB0-4C42-AB65-A019AFC15C13}"/>
                </a:ext>
              </a:extLst>
            </p:cNvPr>
            <p:cNvSpPr/>
            <p:nvPr/>
          </p:nvSpPr>
          <p:spPr>
            <a:xfrm>
              <a:off x="5043629" y="1407047"/>
              <a:ext cx="9706" cy="624382"/>
            </a:xfrm>
            <a:custGeom>
              <a:avLst/>
              <a:gdLst>
                <a:gd name="connsiteX0" fmla="*/ 9707 w 9706"/>
                <a:gd name="connsiteY0" fmla="*/ 619726 h 624382"/>
                <a:gd name="connsiteX1" fmla="*/ 9707 w 9706"/>
                <a:gd name="connsiteY1" fmla="*/ 5460 h 624382"/>
                <a:gd name="connsiteX2" fmla="*/ 2596 w 9706"/>
                <a:gd name="connsiteY2" fmla="*/ 3301 h 624382"/>
                <a:gd name="connsiteX3" fmla="*/ 2596 w 9706"/>
                <a:gd name="connsiteY3" fmla="*/ 3301 h 624382"/>
                <a:gd name="connsiteX4" fmla="*/ 1708 w 9706"/>
                <a:gd name="connsiteY4" fmla="*/ 3301 h 624382"/>
                <a:gd name="connsiteX5" fmla="*/ 692 w 9706"/>
                <a:gd name="connsiteY5" fmla="*/ 2666 h 624382"/>
                <a:gd name="connsiteX6" fmla="*/ 692 w 9706"/>
                <a:gd name="connsiteY6" fmla="*/ 2666 h 624382"/>
                <a:gd name="connsiteX7" fmla="*/ 692 w 9706"/>
                <a:gd name="connsiteY7" fmla="*/ 2666 h 624382"/>
                <a:gd name="connsiteX8" fmla="*/ 57 w 9706"/>
                <a:gd name="connsiteY8" fmla="*/ 1778 h 624382"/>
                <a:gd name="connsiteX9" fmla="*/ 57 w 9706"/>
                <a:gd name="connsiteY9" fmla="*/ 1016 h 624382"/>
                <a:gd name="connsiteX10" fmla="*/ 57 w 9706"/>
                <a:gd name="connsiteY10" fmla="*/ 0 h 624382"/>
                <a:gd name="connsiteX11" fmla="*/ 57 w 9706"/>
                <a:gd name="connsiteY11" fmla="*/ 0 h 624382"/>
                <a:gd name="connsiteX12" fmla="*/ 57 w 9706"/>
                <a:gd name="connsiteY12" fmla="*/ 620996 h 624382"/>
                <a:gd name="connsiteX13" fmla="*/ 57 w 9706"/>
                <a:gd name="connsiteY13" fmla="*/ 620996 h 624382"/>
                <a:gd name="connsiteX14" fmla="*/ 57 w 9706"/>
                <a:gd name="connsiteY14" fmla="*/ 622012 h 624382"/>
                <a:gd name="connsiteX15" fmla="*/ 57 w 9706"/>
                <a:gd name="connsiteY15" fmla="*/ 622900 h 624382"/>
                <a:gd name="connsiteX16" fmla="*/ 57 w 9706"/>
                <a:gd name="connsiteY16" fmla="*/ 623662 h 624382"/>
                <a:gd name="connsiteX17" fmla="*/ 692 w 9706"/>
                <a:gd name="connsiteY17" fmla="*/ 624297 h 624382"/>
                <a:gd name="connsiteX18" fmla="*/ 1581 w 9706"/>
                <a:gd name="connsiteY18" fmla="*/ 624297 h 624382"/>
                <a:gd name="connsiteX19" fmla="*/ 2469 w 9706"/>
                <a:gd name="connsiteY19" fmla="*/ 624297 h 624382"/>
                <a:gd name="connsiteX20" fmla="*/ 4374 w 9706"/>
                <a:gd name="connsiteY20" fmla="*/ 624297 h 624382"/>
                <a:gd name="connsiteX21" fmla="*/ 9707 w 9706"/>
                <a:gd name="connsiteY21" fmla="*/ 619726 h 62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706" h="624382">
                  <a:moveTo>
                    <a:pt x="9707" y="619726"/>
                  </a:moveTo>
                  <a:lnTo>
                    <a:pt x="9707" y="5460"/>
                  </a:lnTo>
                  <a:lnTo>
                    <a:pt x="2596" y="3301"/>
                  </a:lnTo>
                  <a:lnTo>
                    <a:pt x="2596" y="3301"/>
                  </a:lnTo>
                  <a:lnTo>
                    <a:pt x="1708" y="3301"/>
                  </a:lnTo>
                  <a:lnTo>
                    <a:pt x="692" y="2666"/>
                  </a:lnTo>
                  <a:lnTo>
                    <a:pt x="692" y="2666"/>
                  </a:lnTo>
                  <a:lnTo>
                    <a:pt x="692" y="2666"/>
                  </a:lnTo>
                  <a:cubicBezTo>
                    <a:pt x="413" y="2425"/>
                    <a:pt x="197" y="2120"/>
                    <a:pt x="57" y="1778"/>
                  </a:cubicBezTo>
                  <a:cubicBezTo>
                    <a:pt x="57" y="1778"/>
                    <a:pt x="57" y="1778"/>
                    <a:pt x="57" y="1016"/>
                  </a:cubicBezTo>
                  <a:cubicBezTo>
                    <a:pt x="-7" y="686"/>
                    <a:pt x="-7" y="330"/>
                    <a:pt x="57" y="0"/>
                  </a:cubicBezTo>
                  <a:lnTo>
                    <a:pt x="57" y="0"/>
                  </a:lnTo>
                  <a:lnTo>
                    <a:pt x="57" y="620996"/>
                  </a:lnTo>
                  <a:lnTo>
                    <a:pt x="57" y="620996"/>
                  </a:lnTo>
                  <a:cubicBezTo>
                    <a:pt x="-19" y="621326"/>
                    <a:pt x="-19" y="621681"/>
                    <a:pt x="57" y="622012"/>
                  </a:cubicBezTo>
                  <a:cubicBezTo>
                    <a:pt x="6" y="622304"/>
                    <a:pt x="6" y="622608"/>
                    <a:pt x="57" y="622900"/>
                  </a:cubicBezTo>
                  <a:lnTo>
                    <a:pt x="57" y="623662"/>
                  </a:lnTo>
                  <a:cubicBezTo>
                    <a:pt x="57" y="623662"/>
                    <a:pt x="57" y="623662"/>
                    <a:pt x="692" y="624297"/>
                  </a:cubicBezTo>
                  <a:lnTo>
                    <a:pt x="1581" y="624297"/>
                  </a:lnTo>
                  <a:lnTo>
                    <a:pt x="2469" y="624297"/>
                  </a:lnTo>
                  <a:cubicBezTo>
                    <a:pt x="3104" y="624411"/>
                    <a:pt x="3739" y="624411"/>
                    <a:pt x="4374" y="624297"/>
                  </a:cubicBezTo>
                  <a:cubicBezTo>
                    <a:pt x="7066" y="624386"/>
                    <a:pt x="9377" y="622405"/>
                    <a:pt x="970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79295" y="2507598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89F9106-4EDC-460E-8C6F-DE27D857EE66}"/>
                </a:ext>
              </a:extLst>
            </p:cNvPr>
            <p:cNvSpPr/>
            <p:nvPr/>
          </p:nvSpPr>
          <p:spPr>
            <a:xfrm>
              <a:off x="5045337" y="1403746"/>
              <a:ext cx="3639672" cy="1106644"/>
            </a:xfrm>
            <a:custGeom>
              <a:avLst/>
              <a:gdLst>
                <a:gd name="connsiteX0" fmla="*/ 1904 w 3639672"/>
                <a:gd name="connsiteY0" fmla="*/ 6856 h 1106644"/>
                <a:gd name="connsiteX1" fmla="*/ 0 w 3639672"/>
                <a:gd name="connsiteY1" fmla="*/ 6856 h 1106644"/>
                <a:gd name="connsiteX2" fmla="*/ 0 w 3639672"/>
                <a:gd name="connsiteY2" fmla="*/ 6856 h 1106644"/>
                <a:gd name="connsiteX3" fmla="*/ 7110 w 3639672"/>
                <a:gd name="connsiteY3" fmla="*/ 9015 h 1106644"/>
                <a:gd name="connsiteX4" fmla="*/ 3634339 w 3639672"/>
                <a:gd name="connsiteY4" fmla="*/ 1105502 h 1106644"/>
                <a:gd name="connsiteX5" fmla="*/ 3638022 w 3639672"/>
                <a:gd name="connsiteY5" fmla="*/ 1106645 h 1106644"/>
                <a:gd name="connsiteX6" fmla="*/ 3639672 w 3639672"/>
                <a:gd name="connsiteY6" fmla="*/ 1106645 h 1106644"/>
                <a:gd name="connsiteX7" fmla="*/ 3635736 w 3639672"/>
                <a:gd name="connsiteY7" fmla="*/ 1104994 h 1106644"/>
                <a:gd name="connsiteX8" fmla="*/ 3635393 w 3639672"/>
                <a:gd name="connsiteY8" fmla="*/ 1098354 h 1106644"/>
                <a:gd name="connsiteX9" fmla="*/ 3635736 w 3639672"/>
                <a:gd name="connsiteY9" fmla="*/ 1098011 h 1106644"/>
                <a:gd name="connsiteX10" fmla="*/ 3638022 w 3639672"/>
                <a:gd name="connsiteY10" fmla="*/ 1096107 h 1106644"/>
                <a:gd name="connsiteX11" fmla="*/ 11808 w 3639672"/>
                <a:gd name="connsiteY11" fmla="*/ 0 h 1106644"/>
                <a:gd name="connsiteX12" fmla="*/ 4825 w 3639672"/>
                <a:gd name="connsiteY12" fmla="*/ 5714 h 1106644"/>
                <a:gd name="connsiteX13" fmla="*/ 1904 w 3639672"/>
                <a:gd name="connsiteY13" fmla="*/ 6856 h 110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39672" h="1106644">
                  <a:moveTo>
                    <a:pt x="1904" y="6856"/>
                  </a:move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3634339" y="1105502"/>
                  </a:lnTo>
                  <a:lnTo>
                    <a:pt x="3638022" y="1106645"/>
                  </a:lnTo>
                  <a:lnTo>
                    <a:pt x="3639672" y="1106645"/>
                  </a:lnTo>
                  <a:cubicBezTo>
                    <a:pt x="3638199" y="1106607"/>
                    <a:pt x="3636790" y="1106023"/>
                    <a:pt x="3635736" y="1104994"/>
                  </a:cubicBezTo>
                  <a:cubicBezTo>
                    <a:pt x="3633806" y="1103255"/>
                    <a:pt x="3633654" y="1100284"/>
                    <a:pt x="3635393" y="1098354"/>
                  </a:cubicBezTo>
                  <a:cubicBezTo>
                    <a:pt x="3635495" y="1098240"/>
                    <a:pt x="3635609" y="1098125"/>
                    <a:pt x="3635736" y="1098011"/>
                  </a:cubicBezTo>
                  <a:lnTo>
                    <a:pt x="3638022" y="1096107"/>
                  </a:lnTo>
                  <a:lnTo>
                    <a:pt x="11808" y="0"/>
                  </a:lnTo>
                  <a:lnTo>
                    <a:pt x="4825" y="5714"/>
                  </a:lnTo>
                  <a:cubicBezTo>
                    <a:pt x="3974" y="6348"/>
                    <a:pt x="2958" y="6742"/>
                    <a:pt x="1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78C6D91-F81F-4E28-B1CB-A0D5D6154347}"/>
                </a:ext>
              </a:extLst>
            </p:cNvPr>
            <p:cNvSpPr/>
            <p:nvPr/>
          </p:nvSpPr>
          <p:spPr>
            <a:xfrm>
              <a:off x="5042106" y="1403619"/>
              <a:ext cx="56" cy="1015"/>
            </a:xfrm>
            <a:custGeom>
              <a:avLst/>
              <a:gdLst>
                <a:gd name="connsiteX0" fmla="*/ 57 w 56"/>
                <a:gd name="connsiteY0" fmla="*/ 381 h 1015"/>
                <a:gd name="connsiteX1" fmla="*/ 57 w 56"/>
                <a:gd name="connsiteY1" fmla="*/ 381 h 1015"/>
                <a:gd name="connsiteX2" fmla="*/ 57 w 56"/>
                <a:gd name="connsiteY2" fmla="*/ 1016 h 1015"/>
                <a:gd name="connsiteX3" fmla="*/ 57 w 5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015">
                  <a:moveTo>
                    <a:pt x="57" y="381"/>
                  </a:moveTo>
                  <a:lnTo>
                    <a:pt x="57" y="381"/>
                  </a:lnTo>
                  <a:cubicBezTo>
                    <a:pt x="-19" y="584"/>
                    <a:pt x="-19" y="813"/>
                    <a:pt x="57" y="1016"/>
                  </a:cubicBezTo>
                  <a:cubicBezTo>
                    <a:pt x="6" y="686"/>
                    <a:pt x="6" y="330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2DF3B60B-E9D2-4FD8-BD22-B0E2DC444B08}"/>
                </a:ext>
              </a:extLst>
            </p:cNvPr>
            <p:cNvSpPr/>
            <p:nvPr/>
          </p:nvSpPr>
          <p:spPr>
            <a:xfrm>
              <a:off x="5043277" y="1402349"/>
              <a:ext cx="663" cy="761"/>
            </a:xfrm>
            <a:custGeom>
              <a:avLst/>
              <a:gdLst>
                <a:gd name="connsiteX0" fmla="*/ 28 w 663"/>
                <a:gd name="connsiteY0" fmla="*/ 0 h 761"/>
                <a:gd name="connsiteX1" fmla="*/ 28 w 663"/>
                <a:gd name="connsiteY1" fmla="*/ 762 h 761"/>
                <a:gd name="connsiteX2" fmla="*/ 664 w 66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761">
                  <a:moveTo>
                    <a:pt x="28" y="0"/>
                  </a:moveTo>
                  <a:cubicBezTo>
                    <a:pt x="-9" y="254"/>
                    <a:pt x="-9" y="508"/>
                    <a:pt x="28" y="762"/>
                  </a:cubicBezTo>
                  <a:lnTo>
                    <a:pt x="6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3135" y="22958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4278" y="2297213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1357" y="2295055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0207" y="2301784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A631EBB-3825-421E-9203-0ACFB2CC109A}"/>
                </a:ext>
              </a:extLst>
            </p:cNvPr>
            <p:cNvSpPr/>
            <p:nvPr/>
          </p:nvSpPr>
          <p:spPr>
            <a:xfrm>
              <a:off x="4488327" y="1654125"/>
              <a:ext cx="272981" cy="227778"/>
            </a:xfrm>
            <a:custGeom>
              <a:avLst/>
              <a:gdLst>
                <a:gd name="connsiteX0" fmla="*/ 272982 w 272981"/>
                <a:gd name="connsiteY0" fmla="*/ 5713 h 227778"/>
                <a:gd name="connsiteX1" fmla="*/ 272982 w 272981"/>
                <a:gd name="connsiteY1" fmla="*/ 5713 h 227778"/>
                <a:gd name="connsiteX2" fmla="*/ 269300 w 272981"/>
                <a:gd name="connsiteY2" fmla="*/ 6983 h 227778"/>
                <a:gd name="connsiteX3" fmla="*/ 263967 w 272981"/>
                <a:gd name="connsiteY3" fmla="*/ 2171 h 227778"/>
                <a:gd name="connsiteX4" fmla="*/ 263967 w 272981"/>
                <a:gd name="connsiteY4" fmla="*/ 2158 h 227778"/>
                <a:gd name="connsiteX5" fmla="*/ 263967 w 272981"/>
                <a:gd name="connsiteY5" fmla="*/ 0 h 227778"/>
                <a:gd name="connsiteX6" fmla="*/ 1651 w 272981"/>
                <a:gd name="connsiteY6" fmla="*/ 213305 h 227778"/>
                <a:gd name="connsiteX7" fmla="*/ 1651 w 272981"/>
                <a:gd name="connsiteY7" fmla="*/ 224224 h 227778"/>
                <a:gd name="connsiteX8" fmla="*/ 1651 w 272981"/>
                <a:gd name="connsiteY8" fmla="*/ 224986 h 227778"/>
                <a:gd name="connsiteX9" fmla="*/ 1651 w 272981"/>
                <a:gd name="connsiteY9" fmla="*/ 225747 h 227778"/>
                <a:gd name="connsiteX10" fmla="*/ 1651 w 272981"/>
                <a:gd name="connsiteY10" fmla="*/ 225747 h 227778"/>
                <a:gd name="connsiteX11" fmla="*/ 0 w 272981"/>
                <a:gd name="connsiteY11" fmla="*/ 227779 h 227778"/>
                <a:gd name="connsiteX12" fmla="*/ 0 w 272981"/>
                <a:gd name="connsiteY12" fmla="*/ 227779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81" h="227778">
                  <a:moveTo>
                    <a:pt x="272982" y="5713"/>
                  </a:moveTo>
                  <a:lnTo>
                    <a:pt x="272982" y="5713"/>
                  </a:lnTo>
                  <a:cubicBezTo>
                    <a:pt x="271941" y="6564"/>
                    <a:pt x="270646" y="7021"/>
                    <a:pt x="269300" y="6983"/>
                  </a:cubicBezTo>
                  <a:cubicBezTo>
                    <a:pt x="266494" y="7123"/>
                    <a:pt x="264107" y="4977"/>
                    <a:pt x="263967" y="2171"/>
                  </a:cubicBezTo>
                  <a:cubicBezTo>
                    <a:pt x="263967" y="2171"/>
                    <a:pt x="263967" y="2158"/>
                    <a:pt x="263967" y="2158"/>
                  </a:cubicBezTo>
                  <a:lnTo>
                    <a:pt x="263967" y="0"/>
                  </a:lnTo>
                  <a:lnTo>
                    <a:pt x="1651" y="213305"/>
                  </a:lnTo>
                  <a:lnTo>
                    <a:pt x="1651" y="224224"/>
                  </a:lnTo>
                  <a:cubicBezTo>
                    <a:pt x="1651" y="224224"/>
                    <a:pt x="1651" y="224224"/>
                    <a:pt x="1651" y="224986"/>
                  </a:cubicBezTo>
                  <a:cubicBezTo>
                    <a:pt x="1587" y="225240"/>
                    <a:pt x="1587" y="225493"/>
                    <a:pt x="1651" y="225747"/>
                  </a:cubicBezTo>
                  <a:lnTo>
                    <a:pt x="1651" y="225747"/>
                  </a:lnTo>
                  <a:cubicBezTo>
                    <a:pt x="1321" y="226586"/>
                    <a:pt x="749" y="227284"/>
                    <a:pt x="0" y="227779"/>
                  </a:cubicBezTo>
                  <a:lnTo>
                    <a:pt x="0" y="2277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D84394D-A00B-44FB-A317-F92934AAA902}"/>
                </a:ext>
              </a:extLst>
            </p:cNvPr>
            <p:cNvSpPr/>
            <p:nvPr/>
          </p:nvSpPr>
          <p:spPr>
            <a:xfrm>
              <a:off x="2628242" y="1312076"/>
              <a:ext cx="1855387" cy="570845"/>
            </a:xfrm>
            <a:custGeom>
              <a:avLst/>
              <a:gdLst>
                <a:gd name="connsiteX0" fmla="*/ 1500765 w 1855387"/>
                <a:gd name="connsiteY0" fmla="*/ 463811 h 570845"/>
                <a:gd name="connsiteX1" fmla="*/ 1500765 w 1855387"/>
                <a:gd name="connsiteY1" fmla="*/ 463811 h 570845"/>
                <a:gd name="connsiteX2" fmla="*/ 1500765 w 1855387"/>
                <a:gd name="connsiteY2" fmla="*/ 463811 h 570845"/>
                <a:gd name="connsiteX3" fmla="*/ 1853737 w 1855387"/>
                <a:gd name="connsiteY3" fmla="*/ 570844 h 570845"/>
                <a:gd name="connsiteX4" fmla="*/ 1855387 w 1855387"/>
                <a:gd name="connsiteY4" fmla="*/ 570844 h 570845"/>
                <a:gd name="connsiteX5" fmla="*/ 1850054 w 1855387"/>
                <a:gd name="connsiteY5" fmla="*/ 565892 h 570845"/>
                <a:gd name="connsiteX6" fmla="*/ 1850054 w 1855387"/>
                <a:gd name="connsiteY6" fmla="*/ 559036 h 570845"/>
                <a:gd name="connsiteX7" fmla="*/ 0 w 1855387"/>
                <a:gd name="connsiteY7" fmla="*/ 0 h 570845"/>
                <a:gd name="connsiteX8" fmla="*/ 0 w 1855387"/>
                <a:gd name="connsiteY8" fmla="*/ 0 h 570845"/>
                <a:gd name="connsiteX9" fmla="*/ 1501146 w 1855387"/>
                <a:gd name="connsiteY9" fmla="*/ 463811 h 570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5387" h="570845">
                  <a:moveTo>
                    <a:pt x="1500765" y="463811"/>
                  </a:moveTo>
                  <a:lnTo>
                    <a:pt x="1500765" y="463811"/>
                  </a:lnTo>
                  <a:lnTo>
                    <a:pt x="1500765" y="463811"/>
                  </a:lnTo>
                  <a:lnTo>
                    <a:pt x="1853737" y="570844"/>
                  </a:lnTo>
                  <a:lnTo>
                    <a:pt x="1855387" y="570844"/>
                  </a:lnTo>
                  <a:cubicBezTo>
                    <a:pt x="1852556" y="570920"/>
                    <a:pt x="1850194" y="568724"/>
                    <a:pt x="1850054" y="565892"/>
                  </a:cubicBezTo>
                  <a:lnTo>
                    <a:pt x="1850054" y="5590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1501146" y="4638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81A25A85-696A-4F28-923C-72CECDF38EE7}"/>
                </a:ext>
              </a:extLst>
            </p:cNvPr>
            <p:cNvSpPr/>
            <p:nvPr/>
          </p:nvSpPr>
          <p:spPr>
            <a:xfrm>
              <a:off x="2624052" y="1321345"/>
              <a:ext cx="634" cy="253"/>
            </a:xfrm>
            <a:custGeom>
              <a:avLst/>
              <a:gdLst>
                <a:gd name="connsiteX0" fmla="*/ 127 w 634"/>
                <a:gd name="connsiteY0" fmla="*/ 0 h 253"/>
                <a:gd name="connsiteX1" fmla="*/ 635 w 634"/>
                <a:gd name="connsiteY1" fmla="*/ 254 h 253"/>
                <a:gd name="connsiteX2" fmla="*/ 0 w 634"/>
                <a:gd name="connsiteY2" fmla="*/ 0 h 253"/>
                <a:gd name="connsiteX3" fmla="*/ 127 w 634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253">
                  <a:moveTo>
                    <a:pt x="127" y="0"/>
                  </a:moveTo>
                  <a:lnTo>
                    <a:pt x="635" y="254"/>
                  </a:lnTo>
                  <a:lnTo>
                    <a:pt x="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98F6A242-EB68-4CA4-B90E-E0503841DC55}"/>
                </a:ext>
              </a:extLst>
            </p:cNvPr>
            <p:cNvSpPr/>
            <p:nvPr/>
          </p:nvSpPr>
          <p:spPr>
            <a:xfrm>
              <a:off x="4489286" y="1879111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  <a:gd name="connsiteX3" fmla="*/ 57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57" y="0"/>
                    <a:pt x="57" y="0"/>
                    <a:pt x="57" y="889"/>
                  </a:cubicBezTo>
                  <a:lnTo>
                    <a:pt x="57" y="889"/>
                  </a:lnTo>
                  <a:cubicBezTo>
                    <a:pt x="-19" y="597"/>
                    <a:pt x="-19" y="292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C5C8BA98-FDFF-490F-BDE3-0227EC2FADED}"/>
                </a:ext>
              </a:extLst>
            </p:cNvPr>
            <p:cNvSpPr/>
            <p:nvPr/>
          </p:nvSpPr>
          <p:spPr>
            <a:xfrm>
              <a:off x="884175" y="171150"/>
              <a:ext cx="8919" cy="604490"/>
            </a:xfrm>
            <a:custGeom>
              <a:avLst/>
              <a:gdLst>
                <a:gd name="connsiteX0" fmla="*/ 3713 w 8919"/>
                <a:gd name="connsiteY0" fmla="*/ 603347 h 604490"/>
                <a:gd name="connsiteX1" fmla="*/ 5237 w 8919"/>
                <a:gd name="connsiteY1" fmla="*/ 603347 h 604490"/>
                <a:gd name="connsiteX2" fmla="*/ 8919 w 8919"/>
                <a:gd name="connsiteY2" fmla="*/ 604490 h 604490"/>
                <a:gd name="connsiteX3" fmla="*/ 8919 w 8919"/>
                <a:gd name="connsiteY3" fmla="*/ 5714 h 604490"/>
                <a:gd name="connsiteX4" fmla="*/ 1809 w 8919"/>
                <a:gd name="connsiteY4" fmla="*/ 3555 h 604490"/>
                <a:gd name="connsiteX5" fmla="*/ 1809 w 8919"/>
                <a:gd name="connsiteY5" fmla="*/ 3555 h 604490"/>
                <a:gd name="connsiteX6" fmla="*/ 1047 w 8919"/>
                <a:gd name="connsiteY6" fmla="*/ 3555 h 604490"/>
                <a:gd name="connsiteX7" fmla="*/ 31 w 8919"/>
                <a:gd name="connsiteY7" fmla="*/ 2793 h 604490"/>
                <a:gd name="connsiteX8" fmla="*/ 31 w 8919"/>
                <a:gd name="connsiteY8" fmla="*/ 2793 h 604490"/>
                <a:gd name="connsiteX9" fmla="*/ 31 w 8919"/>
                <a:gd name="connsiteY9" fmla="*/ 2793 h 604490"/>
                <a:gd name="connsiteX10" fmla="*/ 31 w 8919"/>
                <a:gd name="connsiteY10" fmla="*/ 1905 h 604490"/>
                <a:gd name="connsiteX11" fmla="*/ 31 w 8919"/>
                <a:gd name="connsiteY11" fmla="*/ 1016 h 604490"/>
                <a:gd name="connsiteX12" fmla="*/ 31 w 8919"/>
                <a:gd name="connsiteY12" fmla="*/ 0 h 604490"/>
                <a:gd name="connsiteX13" fmla="*/ 31 w 8919"/>
                <a:gd name="connsiteY13" fmla="*/ 0 h 604490"/>
                <a:gd name="connsiteX14" fmla="*/ 31 w 8919"/>
                <a:gd name="connsiteY14" fmla="*/ 603347 h 604490"/>
                <a:gd name="connsiteX15" fmla="*/ 3713 w 8919"/>
                <a:gd name="connsiteY15" fmla="*/ 603347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919" h="604490">
                  <a:moveTo>
                    <a:pt x="3713" y="603347"/>
                  </a:moveTo>
                  <a:cubicBezTo>
                    <a:pt x="4214" y="603224"/>
                    <a:pt x="4737" y="603224"/>
                    <a:pt x="5237" y="603347"/>
                  </a:cubicBezTo>
                  <a:lnTo>
                    <a:pt x="8919" y="604490"/>
                  </a:lnTo>
                  <a:lnTo>
                    <a:pt x="8919" y="5714"/>
                  </a:lnTo>
                  <a:lnTo>
                    <a:pt x="1809" y="3555"/>
                  </a:lnTo>
                  <a:lnTo>
                    <a:pt x="1809" y="3555"/>
                  </a:lnTo>
                  <a:lnTo>
                    <a:pt x="1047" y="3555"/>
                  </a:lnTo>
                  <a:lnTo>
                    <a:pt x="31" y="2793"/>
                  </a:lnTo>
                  <a:lnTo>
                    <a:pt x="31" y="2793"/>
                  </a:lnTo>
                  <a:lnTo>
                    <a:pt x="31" y="2793"/>
                  </a:lnTo>
                  <a:cubicBezTo>
                    <a:pt x="-10" y="2499"/>
                    <a:pt x="-10" y="2199"/>
                    <a:pt x="31" y="1905"/>
                  </a:cubicBezTo>
                  <a:lnTo>
                    <a:pt x="31" y="1016"/>
                  </a:lnTo>
                  <a:cubicBezTo>
                    <a:pt x="31" y="1016"/>
                    <a:pt x="31" y="381"/>
                    <a:pt x="31" y="0"/>
                  </a:cubicBezTo>
                  <a:lnTo>
                    <a:pt x="31" y="0"/>
                  </a:lnTo>
                  <a:lnTo>
                    <a:pt x="31" y="603347"/>
                  </a:lnTo>
                  <a:cubicBezTo>
                    <a:pt x="1226" y="602950"/>
                    <a:pt x="2519" y="602950"/>
                    <a:pt x="3713" y="6033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81711803-BE0B-4C03-AAC9-2BE325FD56E9}"/>
                </a:ext>
              </a:extLst>
            </p:cNvPr>
            <p:cNvSpPr/>
            <p:nvPr/>
          </p:nvSpPr>
          <p:spPr>
            <a:xfrm>
              <a:off x="883952" y="166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E07E367A-2483-457A-8432-F51D5E422D2C}"/>
                </a:ext>
              </a:extLst>
            </p:cNvPr>
            <p:cNvSpPr/>
            <p:nvPr/>
          </p:nvSpPr>
          <p:spPr>
            <a:xfrm>
              <a:off x="882810" y="16797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93A8FEA2-7F23-4CB1-93A5-4B7F028697FA}"/>
                </a:ext>
              </a:extLst>
            </p:cNvPr>
            <p:cNvSpPr/>
            <p:nvPr/>
          </p:nvSpPr>
          <p:spPr>
            <a:xfrm>
              <a:off x="4477915" y="1259385"/>
              <a:ext cx="10539" cy="623865"/>
            </a:xfrm>
            <a:custGeom>
              <a:avLst/>
              <a:gdLst>
                <a:gd name="connsiteX0" fmla="*/ 6095 w 10539"/>
                <a:gd name="connsiteY0" fmla="*/ 623789 h 623865"/>
                <a:gd name="connsiteX1" fmla="*/ 8888 w 10539"/>
                <a:gd name="connsiteY1" fmla="*/ 622900 h 623865"/>
                <a:gd name="connsiteX2" fmla="*/ 8888 w 10539"/>
                <a:gd name="connsiteY2" fmla="*/ 622900 h 623865"/>
                <a:gd name="connsiteX3" fmla="*/ 8888 w 10539"/>
                <a:gd name="connsiteY3" fmla="*/ 622900 h 623865"/>
                <a:gd name="connsiteX4" fmla="*/ 10539 w 10539"/>
                <a:gd name="connsiteY4" fmla="*/ 620869 h 623865"/>
                <a:gd name="connsiteX5" fmla="*/ 10539 w 10539"/>
                <a:gd name="connsiteY5" fmla="*/ 619980 h 623865"/>
                <a:gd name="connsiteX6" fmla="*/ 10539 w 10539"/>
                <a:gd name="connsiteY6" fmla="*/ 619218 h 623865"/>
                <a:gd name="connsiteX7" fmla="*/ 10539 w 10539"/>
                <a:gd name="connsiteY7" fmla="*/ 0 h 623865"/>
                <a:gd name="connsiteX8" fmla="*/ 8761 w 10539"/>
                <a:gd name="connsiteY8" fmla="*/ 1524 h 623865"/>
                <a:gd name="connsiteX9" fmla="*/ 8761 w 10539"/>
                <a:gd name="connsiteY9" fmla="*/ 1524 h 623865"/>
                <a:gd name="connsiteX10" fmla="*/ 7111 w 10539"/>
                <a:gd name="connsiteY10" fmla="*/ 2285 h 623865"/>
                <a:gd name="connsiteX11" fmla="*/ 5333 w 10539"/>
                <a:gd name="connsiteY11" fmla="*/ 2285 h 623865"/>
                <a:gd name="connsiteX12" fmla="*/ 3683 w 10539"/>
                <a:gd name="connsiteY12" fmla="*/ 2285 h 623865"/>
                <a:gd name="connsiteX13" fmla="*/ 0 w 10539"/>
                <a:gd name="connsiteY13" fmla="*/ 1143 h 623865"/>
                <a:gd name="connsiteX14" fmla="*/ 0 w 10539"/>
                <a:gd name="connsiteY14" fmla="*/ 618583 h 623865"/>
                <a:gd name="connsiteX15" fmla="*/ 5130 w 10539"/>
                <a:gd name="connsiteY15" fmla="*/ 623865 h 623865"/>
                <a:gd name="connsiteX16" fmla="*/ 6095 w 10539"/>
                <a:gd name="connsiteY16" fmla="*/ 623789 h 62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39" h="623865">
                  <a:moveTo>
                    <a:pt x="6095" y="623789"/>
                  </a:moveTo>
                  <a:cubicBezTo>
                    <a:pt x="7098" y="623789"/>
                    <a:pt x="8076" y="623484"/>
                    <a:pt x="8888" y="622900"/>
                  </a:cubicBezTo>
                  <a:lnTo>
                    <a:pt x="8888" y="622900"/>
                  </a:lnTo>
                  <a:lnTo>
                    <a:pt x="8888" y="622900"/>
                  </a:lnTo>
                  <a:cubicBezTo>
                    <a:pt x="9637" y="622405"/>
                    <a:pt x="10209" y="621707"/>
                    <a:pt x="10539" y="620869"/>
                  </a:cubicBezTo>
                  <a:cubicBezTo>
                    <a:pt x="10539" y="620869"/>
                    <a:pt x="10539" y="620234"/>
                    <a:pt x="10539" y="619980"/>
                  </a:cubicBezTo>
                  <a:cubicBezTo>
                    <a:pt x="10539" y="619726"/>
                    <a:pt x="10539" y="619980"/>
                    <a:pt x="10539" y="619218"/>
                  </a:cubicBezTo>
                  <a:lnTo>
                    <a:pt x="10539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3" y="1852"/>
                    <a:pt x="7695" y="2109"/>
                    <a:pt x="7111" y="2285"/>
                  </a:cubicBezTo>
                  <a:cubicBezTo>
                    <a:pt x="6527" y="2416"/>
                    <a:pt x="5917" y="2416"/>
                    <a:pt x="5333" y="2285"/>
                  </a:cubicBezTo>
                  <a:lnTo>
                    <a:pt x="3683" y="2285"/>
                  </a:lnTo>
                  <a:lnTo>
                    <a:pt x="0" y="1143"/>
                  </a:lnTo>
                  <a:lnTo>
                    <a:pt x="0" y="618583"/>
                  </a:lnTo>
                  <a:cubicBezTo>
                    <a:pt x="-38" y="621453"/>
                    <a:pt x="2261" y="623827"/>
                    <a:pt x="5130" y="623865"/>
                  </a:cubicBezTo>
                  <a:cubicBezTo>
                    <a:pt x="5448" y="623865"/>
                    <a:pt x="5778" y="623840"/>
                    <a:pt x="6095" y="6237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44BFC53F-D49E-40F8-AE9E-C741412A7FC1}"/>
                </a:ext>
              </a:extLst>
            </p:cNvPr>
            <p:cNvSpPr/>
            <p:nvPr/>
          </p:nvSpPr>
          <p:spPr>
            <a:xfrm>
              <a:off x="882683" y="167976"/>
              <a:ext cx="12696" cy="1064"/>
            </a:xfrm>
            <a:custGeom>
              <a:avLst/>
              <a:gdLst>
                <a:gd name="connsiteX0" fmla="*/ 0 w 12696"/>
                <a:gd name="connsiteY0" fmla="*/ 254 h 1064"/>
                <a:gd name="connsiteX1" fmla="*/ 0 w 12696"/>
                <a:gd name="connsiteY1" fmla="*/ 254 h 1064"/>
                <a:gd name="connsiteX2" fmla="*/ 0 w 12696"/>
                <a:gd name="connsiteY2" fmla="*/ 889 h 1064"/>
                <a:gd name="connsiteX3" fmla="*/ 0 w 12696"/>
                <a:gd name="connsiteY3" fmla="*/ 0 h 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64">
                  <a:moveTo>
                    <a:pt x="0" y="254"/>
                  </a:moveTo>
                  <a:lnTo>
                    <a:pt x="0" y="254"/>
                  </a:lnTo>
                  <a:cubicBezTo>
                    <a:pt x="0" y="254"/>
                    <a:pt x="0" y="254"/>
                    <a:pt x="0" y="889"/>
                  </a:cubicBezTo>
                  <a:cubicBezTo>
                    <a:pt x="0" y="1524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21545F27-BDE7-4DDF-815D-891B4DC67B4C}"/>
                </a:ext>
              </a:extLst>
            </p:cNvPr>
            <p:cNvSpPr/>
            <p:nvPr/>
          </p:nvSpPr>
          <p:spPr>
            <a:xfrm>
              <a:off x="883825" y="165944"/>
              <a:ext cx="761" cy="761"/>
            </a:xfrm>
            <a:custGeom>
              <a:avLst/>
              <a:gdLst>
                <a:gd name="connsiteX0" fmla="*/ 0 w 761"/>
                <a:gd name="connsiteY0" fmla="*/ 762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762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805B8B5-BB93-4489-A12D-501CA6EC9FEF}"/>
                </a:ext>
              </a:extLst>
            </p:cNvPr>
            <p:cNvSpPr/>
            <p:nvPr/>
          </p:nvSpPr>
          <p:spPr>
            <a:xfrm>
              <a:off x="885730" y="167976"/>
              <a:ext cx="3597899" cy="1093948"/>
            </a:xfrm>
            <a:custGeom>
              <a:avLst/>
              <a:gdLst>
                <a:gd name="connsiteX0" fmla="*/ 3596249 w 3597899"/>
                <a:gd name="connsiteY0" fmla="*/ 1093948 h 1093948"/>
                <a:gd name="connsiteX1" fmla="*/ 3597899 w 3597899"/>
                <a:gd name="connsiteY1" fmla="*/ 1093948 h 1093948"/>
                <a:gd name="connsiteX2" fmla="*/ 3593963 w 3597899"/>
                <a:gd name="connsiteY2" fmla="*/ 1092298 h 1093948"/>
                <a:gd name="connsiteX3" fmla="*/ 3593418 w 3597899"/>
                <a:gd name="connsiteY3" fmla="*/ 1085857 h 1093948"/>
                <a:gd name="connsiteX4" fmla="*/ 3593963 w 3597899"/>
                <a:gd name="connsiteY4" fmla="*/ 1085314 h 1093948"/>
                <a:gd name="connsiteX5" fmla="*/ 3596249 w 3597899"/>
                <a:gd name="connsiteY5" fmla="*/ 1083410 h 1093948"/>
                <a:gd name="connsiteX6" fmla="*/ 12443 w 3597899"/>
                <a:gd name="connsiteY6" fmla="*/ 0 h 1093948"/>
                <a:gd name="connsiteX7" fmla="*/ 5587 w 3597899"/>
                <a:gd name="connsiteY7" fmla="*/ 5714 h 1093948"/>
                <a:gd name="connsiteX8" fmla="*/ 1905 w 3597899"/>
                <a:gd name="connsiteY8" fmla="*/ 6983 h 1093948"/>
                <a:gd name="connsiteX9" fmla="*/ 0 w 3597899"/>
                <a:gd name="connsiteY9" fmla="*/ 6983 h 1093948"/>
                <a:gd name="connsiteX10" fmla="*/ 0 w 3597899"/>
                <a:gd name="connsiteY10" fmla="*/ 6983 h 1093948"/>
                <a:gd name="connsiteX11" fmla="*/ 7110 w 3597899"/>
                <a:gd name="connsiteY11" fmla="*/ 9142 h 1093948"/>
                <a:gd name="connsiteX12" fmla="*/ 3592948 w 3597899"/>
                <a:gd name="connsiteY12" fmla="*/ 1092805 h 1093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97899" h="1093948">
                  <a:moveTo>
                    <a:pt x="3596249" y="1093948"/>
                  </a:moveTo>
                  <a:lnTo>
                    <a:pt x="3597899" y="1093948"/>
                  </a:lnTo>
                  <a:cubicBezTo>
                    <a:pt x="3596427" y="1093914"/>
                    <a:pt x="3595017" y="1093325"/>
                    <a:pt x="3593963" y="1092298"/>
                  </a:cubicBezTo>
                  <a:cubicBezTo>
                    <a:pt x="3592033" y="1090669"/>
                    <a:pt x="3591792" y="1087785"/>
                    <a:pt x="3593418" y="1085857"/>
                  </a:cubicBezTo>
                  <a:cubicBezTo>
                    <a:pt x="3593583" y="1085661"/>
                    <a:pt x="3593773" y="1085479"/>
                    <a:pt x="3593963" y="1085314"/>
                  </a:cubicBezTo>
                  <a:lnTo>
                    <a:pt x="3596249" y="1083410"/>
                  </a:lnTo>
                  <a:lnTo>
                    <a:pt x="12443" y="0"/>
                  </a:lnTo>
                  <a:lnTo>
                    <a:pt x="5587" y="5714"/>
                  </a:lnTo>
                  <a:cubicBezTo>
                    <a:pt x="4531" y="6529"/>
                    <a:pt x="3238" y="6974"/>
                    <a:pt x="1905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7110" y="9142"/>
                  </a:lnTo>
                  <a:lnTo>
                    <a:pt x="3592948" y="10928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C7882B6E-6268-4853-8A62-BFDDD0966D82}"/>
                </a:ext>
              </a:extLst>
            </p:cNvPr>
            <p:cNvSpPr/>
            <p:nvPr/>
          </p:nvSpPr>
          <p:spPr>
            <a:xfrm>
              <a:off x="882397" y="-1"/>
              <a:ext cx="222225" cy="173563"/>
            </a:xfrm>
            <a:custGeom>
              <a:avLst/>
              <a:gdLst>
                <a:gd name="connsiteX0" fmla="*/ 31 w 222225"/>
                <a:gd name="connsiteY0" fmla="*/ 171025 h 173563"/>
                <a:gd name="connsiteX1" fmla="*/ 31 w 222225"/>
                <a:gd name="connsiteY1" fmla="*/ 171913 h 173563"/>
                <a:gd name="connsiteX2" fmla="*/ 31 w 222225"/>
                <a:gd name="connsiteY2" fmla="*/ 172802 h 173563"/>
                <a:gd name="connsiteX3" fmla="*/ 31 w 222225"/>
                <a:gd name="connsiteY3" fmla="*/ 172802 h 173563"/>
                <a:gd name="connsiteX4" fmla="*/ 31 w 222225"/>
                <a:gd name="connsiteY4" fmla="*/ 172802 h 173563"/>
                <a:gd name="connsiteX5" fmla="*/ 1047 w 222225"/>
                <a:gd name="connsiteY5" fmla="*/ 173564 h 173563"/>
                <a:gd name="connsiteX6" fmla="*/ 1809 w 222225"/>
                <a:gd name="connsiteY6" fmla="*/ 173564 h 173563"/>
                <a:gd name="connsiteX7" fmla="*/ 3714 w 222225"/>
                <a:gd name="connsiteY7" fmla="*/ 173564 h 173563"/>
                <a:gd name="connsiteX8" fmla="*/ 7396 w 222225"/>
                <a:gd name="connsiteY8" fmla="*/ 172294 h 173563"/>
                <a:gd name="connsiteX9" fmla="*/ 14252 w 222225"/>
                <a:gd name="connsiteY9" fmla="*/ 166581 h 173563"/>
                <a:gd name="connsiteX10" fmla="*/ 222226 w 222225"/>
                <a:gd name="connsiteY10" fmla="*/ 0 h 173563"/>
                <a:gd name="connsiteX11" fmla="*/ 206228 w 222225"/>
                <a:gd name="connsiteY11" fmla="*/ 0 h 173563"/>
                <a:gd name="connsiteX12" fmla="*/ 1682 w 222225"/>
                <a:gd name="connsiteY12" fmla="*/ 166327 h 173563"/>
                <a:gd name="connsiteX13" fmla="*/ 1682 w 222225"/>
                <a:gd name="connsiteY13" fmla="*/ 166327 h 173563"/>
                <a:gd name="connsiteX14" fmla="*/ 920 w 222225"/>
                <a:gd name="connsiteY14" fmla="*/ 167089 h 173563"/>
                <a:gd name="connsiteX15" fmla="*/ 920 w 222225"/>
                <a:gd name="connsiteY15" fmla="*/ 167723 h 173563"/>
                <a:gd name="connsiteX16" fmla="*/ 920 w 222225"/>
                <a:gd name="connsiteY16" fmla="*/ 167723 h 173563"/>
                <a:gd name="connsiteX17" fmla="*/ 920 w 222225"/>
                <a:gd name="connsiteY17" fmla="*/ 168612 h 173563"/>
                <a:gd name="connsiteX18" fmla="*/ 920 w 222225"/>
                <a:gd name="connsiteY18" fmla="*/ 169374 h 173563"/>
                <a:gd name="connsiteX19" fmla="*/ 920 w 222225"/>
                <a:gd name="connsiteY19" fmla="*/ 169374 h 173563"/>
                <a:gd name="connsiteX20" fmla="*/ 31 w 222225"/>
                <a:gd name="connsiteY20" fmla="*/ 171025 h 17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2225" h="173563">
                  <a:moveTo>
                    <a:pt x="31" y="171025"/>
                  </a:moveTo>
                  <a:lnTo>
                    <a:pt x="31" y="171913"/>
                  </a:lnTo>
                  <a:cubicBezTo>
                    <a:pt x="-10" y="172208"/>
                    <a:pt x="-10" y="172508"/>
                    <a:pt x="31" y="172802"/>
                  </a:cubicBezTo>
                  <a:lnTo>
                    <a:pt x="31" y="172802"/>
                  </a:lnTo>
                  <a:lnTo>
                    <a:pt x="31" y="172802"/>
                  </a:lnTo>
                  <a:lnTo>
                    <a:pt x="1047" y="173564"/>
                  </a:lnTo>
                  <a:lnTo>
                    <a:pt x="1809" y="173564"/>
                  </a:lnTo>
                  <a:lnTo>
                    <a:pt x="3714" y="173564"/>
                  </a:lnTo>
                  <a:cubicBezTo>
                    <a:pt x="5047" y="173555"/>
                    <a:pt x="6341" y="173109"/>
                    <a:pt x="7396" y="172294"/>
                  </a:cubicBezTo>
                  <a:lnTo>
                    <a:pt x="14252" y="166581"/>
                  </a:lnTo>
                  <a:lnTo>
                    <a:pt x="222226" y="0"/>
                  </a:lnTo>
                  <a:lnTo>
                    <a:pt x="206228" y="0"/>
                  </a:lnTo>
                  <a:lnTo>
                    <a:pt x="1682" y="166327"/>
                  </a:lnTo>
                  <a:lnTo>
                    <a:pt x="1682" y="166327"/>
                  </a:lnTo>
                  <a:lnTo>
                    <a:pt x="920" y="167089"/>
                  </a:lnTo>
                  <a:lnTo>
                    <a:pt x="920" y="167723"/>
                  </a:lnTo>
                  <a:lnTo>
                    <a:pt x="920" y="167723"/>
                  </a:lnTo>
                  <a:cubicBezTo>
                    <a:pt x="920" y="167723"/>
                    <a:pt x="920" y="168358"/>
                    <a:pt x="920" y="168612"/>
                  </a:cubicBezTo>
                  <a:cubicBezTo>
                    <a:pt x="920" y="168866"/>
                    <a:pt x="920" y="168612"/>
                    <a:pt x="920" y="169374"/>
                  </a:cubicBezTo>
                  <a:lnTo>
                    <a:pt x="920" y="169374"/>
                  </a:lnTo>
                  <a:cubicBezTo>
                    <a:pt x="920" y="169374"/>
                    <a:pt x="31" y="170644"/>
                    <a:pt x="31" y="1710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94685CB2-E0BB-43F2-9A86-7B01477F9E50}"/>
                </a:ext>
              </a:extLst>
            </p:cNvPr>
            <p:cNvSpPr/>
            <p:nvPr/>
          </p:nvSpPr>
          <p:spPr>
            <a:xfrm>
              <a:off x="4478631" y="1037700"/>
              <a:ext cx="272901" cy="224575"/>
            </a:xfrm>
            <a:custGeom>
              <a:avLst/>
              <a:gdLst>
                <a:gd name="connsiteX0" fmla="*/ 1443 w 272901"/>
                <a:gd name="connsiteY0" fmla="*/ 222827 h 224575"/>
                <a:gd name="connsiteX1" fmla="*/ 5379 w 272901"/>
                <a:gd name="connsiteY1" fmla="*/ 224478 h 224575"/>
                <a:gd name="connsiteX2" fmla="*/ 7157 w 272901"/>
                <a:gd name="connsiteY2" fmla="*/ 224478 h 224575"/>
                <a:gd name="connsiteX3" fmla="*/ 8807 w 272901"/>
                <a:gd name="connsiteY3" fmla="*/ 223716 h 224575"/>
                <a:gd name="connsiteX4" fmla="*/ 8807 w 272901"/>
                <a:gd name="connsiteY4" fmla="*/ 223716 h 224575"/>
                <a:gd name="connsiteX5" fmla="*/ 10585 w 272901"/>
                <a:gd name="connsiteY5" fmla="*/ 222192 h 224575"/>
                <a:gd name="connsiteX6" fmla="*/ 272902 w 272901"/>
                <a:gd name="connsiteY6" fmla="*/ 8888 h 224575"/>
                <a:gd name="connsiteX7" fmla="*/ 272902 w 272901"/>
                <a:gd name="connsiteY7" fmla="*/ 1524 h 224575"/>
                <a:gd name="connsiteX8" fmla="*/ 267696 w 272901"/>
                <a:gd name="connsiteY8" fmla="*/ 0 h 224575"/>
                <a:gd name="connsiteX9" fmla="*/ 4110 w 272901"/>
                <a:gd name="connsiteY9" fmla="*/ 213939 h 224575"/>
                <a:gd name="connsiteX10" fmla="*/ 1824 w 272901"/>
                <a:gd name="connsiteY10" fmla="*/ 215844 h 224575"/>
                <a:gd name="connsiteX11" fmla="*/ 923 w 272901"/>
                <a:gd name="connsiteY11" fmla="*/ 222244 h 224575"/>
                <a:gd name="connsiteX12" fmla="*/ 1443 w 272901"/>
                <a:gd name="connsiteY12" fmla="*/ 222827 h 22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01" h="224575">
                  <a:moveTo>
                    <a:pt x="1443" y="222827"/>
                  </a:moveTo>
                  <a:cubicBezTo>
                    <a:pt x="2497" y="223854"/>
                    <a:pt x="3907" y="224443"/>
                    <a:pt x="5379" y="224478"/>
                  </a:cubicBezTo>
                  <a:cubicBezTo>
                    <a:pt x="5963" y="224609"/>
                    <a:pt x="6573" y="224609"/>
                    <a:pt x="7157" y="224478"/>
                  </a:cubicBezTo>
                  <a:cubicBezTo>
                    <a:pt x="7741" y="224301"/>
                    <a:pt x="8300" y="224045"/>
                    <a:pt x="8807" y="223716"/>
                  </a:cubicBezTo>
                  <a:lnTo>
                    <a:pt x="8807" y="223716"/>
                  </a:lnTo>
                  <a:lnTo>
                    <a:pt x="10585" y="222192"/>
                  </a:lnTo>
                  <a:lnTo>
                    <a:pt x="272902" y="8888"/>
                  </a:lnTo>
                  <a:lnTo>
                    <a:pt x="272902" y="1524"/>
                  </a:lnTo>
                  <a:lnTo>
                    <a:pt x="267696" y="0"/>
                  </a:lnTo>
                  <a:lnTo>
                    <a:pt x="4110" y="213939"/>
                  </a:lnTo>
                  <a:lnTo>
                    <a:pt x="1824" y="215844"/>
                  </a:lnTo>
                  <a:cubicBezTo>
                    <a:pt x="-195" y="217362"/>
                    <a:pt x="-601" y="220228"/>
                    <a:pt x="923" y="222244"/>
                  </a:cubicBezTo>
                  <a:cubicBezTo>
                    <a:pt x="1075" y="222454"/>
                    <a:pt x="1253" y="222648"/>
                    <a:pt x="1443" y="222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44659" y="2459858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DC83A-FE4B-4ED9-81C4-20321E200B54}"/>
                </a:ext>
              </a:extLst>
            </p:cNvPr>
            <p:cNvSpPr/>
            <p:nvPr/>
          </p:nvSpPr>
          <p:spPr>
            <a:xfrm>
              <a:off x="7755220" y="1690184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6B99D9C7-BC97-4C8F-8DF2-8C03699ADE18}"/>
                </a:ext>
              </a:extLst>
            </p:cNvPr>
            <p:cNvSpPr/>
            <p:nvPr/>
          </p:nvSpPr>
          <p:spPr>
            <a:xfrm>
              <a:off x="7755319" y="1693626"/>
              <a:ext cx="9678" cy="245540"/>
            </a:xfrm>
            <a:custGeom>
              <a:avLst/>
              <a:gdLst>
                <a:gd name="connsiteX0" fmla="*/ 9678 w 9678"/>
                <a:gd name="connsiteY0" fmla="*/ 245540 h 245540"/>
                <a:gd name="connsiteX1" fmla="*/ 9678 w 9678"/>
                <a:gd name="connsiteY1" fmla="*/ 5953 h 245540"/>
                <a:gd name="connsiteX2" fmla="*/ 2568 w 9678"/>
                <a:gd name="connsiteY2" fmla="*/ 3795 h 245540"/>
                <a:gd name="connsiteX3" fmla="*/ 2568 w 9678"/>
                <a:gd name="connsiteY3" fmla="*/ 3795 h 245540"/>
                <a:gd name="connsiteX4" fmla="*/ 1425 w 9678"/>
                <a:gd name="connsiteY4" fmla="*/ 3795 h 245540"/>
                <a:gd name="connsiteX5" fmla="*/ 663 w 9678"/>
                <a:gd name="connsiteY5" fmla="*/ 3795 h 245540"/>
                <a:gd name="connsiteX6" fmla="*/ 663 w 9678"/>
                <a:gd name="connsiteY6" fmla="*/ 3795 h 245540"/>
                <a:gd name="connsiteX7" fmla="*/ 663 w 9678"/>
                <a:gd name="connsiteY7" fmla="*/ 3795 h 245540"/>
                <a:gd name="connsiteX8" fmla="*/ 28 w 9678"/>
                <a:gd name="connsiteY8" fmla="*/ 2906 h 245540"/>
                <a:gd name="connsiteX9" fmla="*/ 28 w 9678"/>
                <a:gd name="connsiteY9" fmla="*/ 1890 h 245540"/>
                <a:gd name="connsiteX10" fmla="*/ 28 w 9678"/>
                <a:gd name="connsiteY10" fmla="*/ 1002 h 245540"/>
                <a:gd name="connsiteX11" fmla="*/ 28 w 9678"/>
                <a:gd name="connsiteY11" fmla="*/ 113 h 245540"/>
                <a:gd name="connsiteX12" fmla="*/ 28 w 9678"/>
                <a:gd name="connsiteY12" fmla="*/ 113 h 245540"/>
                <a:gd name="connsiteX13" fmla="*/ 28 w 9678"/>
                <a:gd name="connsiteY13" fmla="*/ 243255 h 245540"/>
                <a:gd name="connsiteX14" fmla="*/ 7139 w 9678"/>
                <a:gd name="connsiteY14" fmla="*/ 245413 h 24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678" h="245540">
                  <a:moveTo>
                    <a:pt x="9678" y="245540"/>
                  </a:moveTo>
                  <a:lnTo>
                    <a:pt x="9678" y="5953"/>
                  </a:lnTo>
                  <a:lnTo>
                    <a:pt x="2568" y="3795"/>
                  </a:lnTo>
                  <a:lnTo>
                    <a:pt x="2568" y="3795"/>
                  </a:lnTo>
                  <a:lnTo>
                    <a:pt x="1425" y="3795"/>
                  </a:lnTo>
                  <a:lnTo>
                    <a:pt x="663" y="3795"/>
                  </a:lnTo>
                  <a:lnTo>
                    <a:pt x="663" y="3795"/>
                  </a:lnTo>
                  <a:cubicBezTo>
                    <a:pt x="663" y="3795"/>
                    <a:pt x="663" y="3795"/>
                    <a:pt x="663" y="3795"/>
                  </a:cubicBezTo>
                  <a:lnTo>
                    <a:pt x="28" y="2906"/>
                  </a:lnTo>
                  <a:cubicBezTo>
                    <a:pt x="-9" y="2563"/>
                    <a:pt x="-9" y="2233"/>
                    <a:pt x="28" y="1890"/>
                  </a:cubicBezTo>
                  <a:cubicBezTo>
                    <a:pt x="28" y="1890"/>
                    <a:pt x="28" y="1890"/>
                    <a:pt x="28" y="1002"/>
                  </a:cubicBezTo>
                  <a:cubicBezTo>
                    <a:pt x="28" y="113"/>
                    <a:pt x="28" y="367"/>
                    <a:pt x="28" y="113"/>
                  </a:cubicBezTo>
                  <a:cubicBezTo>
                    <a:pt x="28" y="-141"/>
                    <a:pt x="28" y="113"/>
                    <a:pt x="28" y="113"/>
                  </a:cubicBezTo>
                  <a:lnTo>
                    <a:pt x="28" y="243255"/>
                  </a:lnTo>
                  <a:lnTo>
                    <a:pt x="7139" y="2454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19673" y="2288580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05E8986B-522F-49A8-9C58-55BB1F327097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CAF642E-9184-495D-84CE-DD52F58C703D}"/>
                </a:ext>
              </a:extLst>
            </p:cNvPr>
            <p:cNvSpPr/>
            <p:nvPr/>
          </p:nvSpPr>
          <p:spPr>
            <a:xfrm>
              <a:off x="7755582" y="1689422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762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762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8A899299-1724-4416-980F-04EA0BFD0437}"/>
                </a:ext>
              </a:extLst>
            </p:cNvPr>
            <p:cNvSpPr/>
            <p:nvPr/>
          </p:nvSpPr>
          <p:spPr>
            <a:xfrm>
              <a:off x="7757887" y="1690438"/>
              <a:ext cx="1967246" cy="600935"/>
            </a:xfrm>
            <a:custGeom>
              <a:avLst/>
              <a:gdLst>
                <a:gd name="connsiteX0" fmla="*/ 1965468 w 1967246"/>
                <a:gd name="connsiteY0" fmla="*/ 600935 h 600935"/>
                <a:gd name="connsiteX1" fmla="*/ 1967246 w 1967246"/>
                <a:gd name="connsiteY1" fmla="*/ 600935 h 600935"/>
                <a:gd name="connsiteX2" fmla="*/ 1963183 w 1967246"/>
                <a:gd name="connsiteY2" fmla="*/ 599284 h 600935"/>
                <a:gd name="connsiteX3" fmla="*/ 1962841 w 1967246"/>
                <a:gd name="connsiteY3" fmla="*/ 592644 h 600935"/>
                <a:gd name="connsiteX4" fmla="*/ 1963183 w 1967246"/>
                <a:gd name="connsiteY4" fmla="*/ 592301 h 600935"/>
                <a:gd name="connsiteX5" fmla="*/ 1965596 w 1967246"/>
                <a:gd name="connsiteY5" fmla="*/ 590397 h 600935"/>
                <a:gd name="connsiteX6" fmla="*/ 11427 w 1967246"/>
                <a:gd name="connsiteY6" fmla="*/ 0 h 600935"/>
                <a:gd name="connsiteX7" fmla="*/ 5714 w 1967246"/>
                <a:gd name="connsiteY7" fmla="*/ 5587 h 600935"/>
                <a:gd name="connsiteX8" fmla="*/ 1778 w 1967246"/>
                <a:gd name="connsiteY8" fmla="*/ 7237 h 600935"/>
                <a:gd name="connsiteX9" fmla="*/ 0 w 1967246"/>
                <a:gd name="connsiteY9" fmla="*/ 7237 h 600935"/>
                <a:gd name="connsiteX10" fmla="*/ 0 w 1967246"/>
                <a:gd name="connsiteY10" fmla="*/ 7237 h 600935"/>
                <a:gd name="connsiteX11" fmla="*/ 7110 w 1967246"/>
                <a:gd name="connsiteY11" fmla="*/ 9396 h 600935"/>
                <a:gd name="connsiteX12" fmla="*/ 1961787 w 1967246"/>
                <a:gd name="connsiteY12" fmla="*/ 600046 h 60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67246" h="600935">
                  <a:moveTo>
                    <a:pt x="1965468" y="600935"/>
                  </a:moveTo>
                  <a:lnTo>
                    <a:pt x="1967246" y="600935"/>
                  </a:lnTo>
                  <a:cubicBezTo>
                    <a:pt x="1965735" y="600935"/>
                    <a:pt x="1964275" y="600338"/>
                    <a:pt x="1963183" y="599284"/>
                  </a:cubicBezTo>
                  <a:cubicBezTo>
                    <a:pt x="1961253" y="597545"/>
                    <a:pt x="1961101" y="594574"/>
                    <a:pt x="1962841" y="592644"/>
                  </a:cubicBezTo>
                  <a:cubicBezTo>
                    <a:pt x="1962942" y="592530"/>
                    <a:pt x="1963056" y="592416"/>
                    <a:pt x="1963183" y="592301"/>
                  </a:cubicBezTo>
                  <a:lnTo>
                    <a:pt x="1965596" y="590397"/>
                  </a:lnTo>
                  <a:lnTo>
                    <a:pt x="11427" y="0"/>
                  </a:lnTo>
                  <a:lnTo>
                    <a:pt x="5714" y="5587"/>
                  </a:lnTo>
                  <a:cubicBezTo>
                    <a:pt x="4685" y="6666"/>
                    <a:pt x="3263" y="7263"/>
                    <a:pt x="1778" y="7237"/>
                  </a:cubicBezTo>
                  <a:cubicBezTo>
                    <a:pt x="1193" y="7364"/>
                    <a:pt x="584" y="7364"/>
                    <a:pt x="0" y="7237"/>
                  </a:cubicBezTo>
                  <a:lnTo>
                    <a:pt x="0" y="7237"/>
                  </a:lnTo>
                  <a:lnTo>
                    <a:pt x="7110" y="9396"/>
                  </a:lnTo>
                  <a:lnTo>
                    <a:pt x="1961787" y="6000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25767" y="2290357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6989828-8242-45C2-94B3-EB41970B17B1}"/>
                </a:ext>
              </a:extLst>
            </p:cNvPr>
            <p:cNvSpPr/>
            <p:nvPr/>
          </p:nvSpPr>
          <p:spPr>
            <a:xfrm>
              <a:off x="8045343" y="1406920"/>
              <a:ext cx="634" cy="12696"/>
            </a:xfrm>
            <a:custGeom>
              <a:avLst/>
              <a:gdLst>
                <a:gd name="connsiteX0" fmla="*/ 0 w 634"/>
                <a:gd name="connsiteY0" fmla="*/ 0 h 12696"/>
                <a:gd name="connsiteX1" fmla="*/ 0 w 634"/>
                <a:gd name="connsiteY1" fmla="*/ 0 h 12696"/>
                <a:gd name="connsiteX2" fmla="*/ 635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A96BC80-7642-4A1C-AC41-DE4044DE6027}"/>
                </a:ext>
              </a:extLst>
            </p:cNvPr>
            <p:cNvSpPr/>
            <p:nvPr/>
          </p:nvSpPr>
          <p:spPr>
            <a:xfrm>
              <a:off x="7754430" y="1405143"/>
              <a:ext cx="295483" cy="290722"/>
            </a:xfrm>
            <a:custGeom>
              <a:avLst/>
              <a:gdLst>
                <a:gd name="connsiteX0" fmla="*/ 28 w 295483"/>
                <a:gd name="connsiteY0" fmla="*/ 288723 h 290722"/>
                <a:gd name="connsiteX1" fmla="*/ 28 w 295483"/>
                <a:gd name="connsiteY1" fmla="*/ 289739 h 290722"/>
                <a:gd name="connsiteX2" fmla="*/ 663 w 295483"/>
                <a:gd name="connsiteY2" fmla="*/ 290628 h 290722"/>
                <a:gd name="connsiteX3" fmla="*/ 663 w 295483"/>
                <a:gd name="connsiteY3" fmla="*/ 290628 h 290722"/>
                <a:gd name="connsiteX4" fmla="*/ 663 w 295483"/>
                <a:gd name="connsiteY4" fmla="*/ 290628 h 290722"/>
                <a:gd name="connsiteX5" fmla="*/ 1425 w 295483"/>
                <a:gd name="connsiteY5" fmla="*/ 290628 h 290722"/>
                <a:gd name="connsiteX6" fmla="*/ 2568 w 295483"/>
                <a:gd name="connsiteY6" fmla="*/ 290628 h 290722"/>
                <a:gd name="connsiteX7" fmla="*/ 4346 w 295483"/>
                <a:gd name="connsiteY7" fmla="*/ 290628 h 290722"/>
                <a:gd name="connsiteX8" fmla="*/ 8282 w 295483"/>
                <a:gd name="connsiteY8" fmla="*/ 288977 h 290722"/>
                <a:gd name="connsiteX9" fmla="*/ 13995 w 295483"/>
                <a:gd name="connsiteY9" fmla="*/ 283391 h 290722"/>
                <a:gd name="connsiteX10" fmla="*/ 295484 w 295483"/>
                <a:gd name="connsiteY10" fmla="*/ 8888 h 290722"/>
                <a:gd name="connsiteX11" fmla="*/ 292183 w 295483"/>
                <a:gd name="connsiteY11" fmla="*/ 7872 h 290722"/>
                <a:gd name="connsiteX12" fmla="*/ 288615 w 295483"/>
                <a:gd name="connsiteY12" fmla="*/ 2260 h 290722"/>
                <a:gd name="connsiteX13" fmla="*/ 288754 w 295483"/>
                <a:gd name="connsiteY13" fmla="*/ 1778 h 290722"/>
                <a:gd name="connsiteX14" fmla="*/ 289897 w 295483"/>
                <a:gd name="connsiteY14" fmla="*/ 0 h 290722"/>
                <a:gd name="connsiteX15" fmla="*/ 410 w 295483"/>
                <a:gd name="connsiteY15" fmla="*/ 282375 h 290722"/>
                <a:gd name="connsiteX16" fmla="*/ 410 w 295483"/>
                <a:gd name="connsiteY16" fmla="*/ 282375 h 290722"/>
                <a:gd name="connsiteX17" fmla="*/ 410 w 295483"/>
                <a:gd name="connsiteY17" fmla="*/ 283263 h 290722"/>
                <a:gd name="connsiteX18" fmla="*/ 410 w 295483"/>
                <a:gd name="connsiteY18" fmla="*/ 283898 h 290722"/>
                <a:gd name="connsiteX19" fmla="*/ 410 w 295483"/>
                <a:gd name="connsiteY19" fmla="*/ 283898 h 290722"/>
                <a:gd name="connsiteX20" fmla="*/ 410 w 295483"/>
                <a:gd name="connsiteY20" fmla="*/ 283898 h 290722"/>
                <a:gd name="connsiteX21" fmla="*/ 410 w 295483"/>
                <a:gd name="connsiteY21" fmla="*/ 284787 h 290722"/>
                <a:gd name="connsiteX22" fmla="*/ 28 w 295483"/>
                <a:gd name="connsiteY22" fmla="*/ 288723 h 290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5483" h="290722">
                  <a:moveTo>
                    <a:pt x="28" y="288723"/>
                  </a:moveTo>
                  <a:cubicBezTo>
                    <a:pt x="-9" y="289066"/>
                    <a:pt x="-9" y="289396"/>
                    <a:pt x="28" y="289739"/>
                  </a:cubicBezTo>
                  <a:lnTo>
                    <a:pt x="663" y="290628"/>
                  </a:lnTo>
                  <a:cubicBezTo>
                    <a:pt x="663" y="290628"/>
                    <a:pt x="663" y="290628"/>
                    <a:pt x="663" y="290628"/>
                  </a:cubicBezTo>
                  <a:lnTo>
                    <a:pt x="663" y="290628"/>
                  </a:lnTo>
                  <a:lnTo>
                    <a:pt x="1425" y="290628"/>
                  </a:lnTo>
                  <a:lnTo>
                    <a:pt x="2568" y="290628"/>
                  </a:lnTo>
                  <a:cubicBezTo>
                    <a:pt x="3152" y="290755"/>
                    <a:pt x="3761" y="290755"/>
                    <a:pt x="4346" y="290628"/>
                  </a:cubicBezTo>
                  <a:cubicBezTo>
                    <a:pt x="5831" y="290653"/>
                    <a:pt x="7253" y="290056"/>
                    <a:pt x="8282" y="288977"/>
                  </a:cubicBezTo>
                  <a:lnTo>
                    <a:pt x="13995" y="283391"/>
                  </a:lnTo>
                  <a:lnTo>
                    <a:pt x="295484" y="8888"/>
                  </a:lnTo>
                  <a:lnTo>
                    <a:pt x="292183" y="7872"/>
                  </a:lnTo>
                  <a:cubicBezTo>
                    <a:pt x="289656" y="7313"/>
                    <a:pt x="288056" y="4799"/>
                    <a:pt x="288615" y="2260"/>
                  </a:cubicBezTo>
                  <a:cubicBezTo>
                    <a:pt x="288653" y="2095"/>
                    <a:pt x="288704" y="1943"/>
                    <a:pt x="288754" y="1778"/>
                  </a:cubicBezTo>
                  <a:cubicBezTo>
                    <a:pt x="289008" y="1117"/>
                    <a:pt x="289402" y="508"/>
                    <a:pt x="289897" y="0"/>
                  </a:cubicBezTo>
                  <a:lnTo>
                    <a:pt x="410" y="282375"/>
                  </a:lnTo>
                  <a:lnTo>
                    <a:pt x="410" y="282375"/>
                  </a:lnTo>
                  <a:cubicBezTo>
                    <a:pt x="372" y="282667"/>
                    <a:pt x="372" y="282972"/>
                    <a:pt x="410" y="283263"/>
                  </a:cubicBezTo>
                  <a:lnTo>
                    <a:pt x="410" y="283898"/>
                  </a:lnTo>
                  <a:lnTo>
                    <a:pt x="410" y="283898"/>
                  </a:lnTo>
                  <a:lnTo>
                    <a:pt x="410" y="283898"/>
                  </a:lnTo>
                  <a:cubicBezTo>
                    <a:pt x="410" y="283898"/>
                    <a:pt x="410" y="283898"/>
                    <a:pt x="410" y="284787"/>
                  </a:cubicBezTo>
                  <a:cubicBezTo>
                    <a:pt x="410" y="285676"/>
                    <a:pt x="28" y="288469"/>
                    <a:pt x="28" y="2887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2C23501-0B63-40C5-9EE2-6670C951F449}"/>
                </a:ext>
              </a:extLst>
            </p:cNvPr>
            <p:cNvSpPr/>
            <p:nvPr/>
          </p:nvSpPr>
          <p:spPr>
            <a:xfrm>
              <a:off x="10061726" y="2014458"/>
              <a:ext cx="37" cy="634"/>
            </a:xfrm>
            <a:custGeom>
              <a:avLst/>
              <a:gdLst>
                <a:gd name="connsiteX0" fmla="*/ 0 w 37"/>
                <a:gd name="connsiteY0" fmla="*/ 635 h 634"/>
                <a:gd name="connsiteX1" fmla="*/ 0 w 37"/>
                <a:gd name="connsiteY1" fmla="*/ 0 h 634"/>
                <a:gd name="connsiteX2" fmla="*/ 0 w 37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34">
                  <a:moveTo>
                    <a:pt x="0" y="635"/>
                  </a:moveTo>
                  <a:cubicBezTo>
                    <a:pt x="50" y="432"/>
                    <a:pt x="50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CDEB0B5-0C5F-4C85-948E-DFC73D87F23D}"/>
                </a:ext>
              </a:extLst>
            </p:cNvPr>
            <p:cNvSpPr/>
            <p:nvPr/>
          </p:nvSpPr>
          <p:spPr>
            <a:xfrm>
              <a:off x="10062233" y="201623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8390781-4B21-476A-BC92-B79F776B7280}"/>
                </a:ext>
              </a:extLst>
            </p:cNvPr>
            <p:cNvSpPr/>
            <p:nvPr/>
          </p:nvSpPr>
          <p:spPr>
            <a:xfrm>
              <a:off x="8043520" y="1405524"/>
              <a:ext cx="2015031" cy="613250"/>
            </a:xfrm>
            <a:custGeom>
              <a:avLst/>
              <a:gdLst>
                <a:gd name="connsiteX0" fmla="*/ 3981 w 2015031"/>
                <a:gd name="connsiteY0" fmla="*/ 9396 h 613250"/>
                <a:gd name="connsiteX1" fmla="*/ 7283 w 2015031"/>
                <a:gd name="connsiteY1" fmla="*/ 10411 h 613250"/>
                <a:gd name="connsiteX2" fmla="*/ 2002843 w 2015031"/>
                <a:gd name="connsiteY2" fmla="*/ 613251 h 613250"/>
                <a:gd name="connsiteX3" fmla="*/ 2009699 w 2015031"/>
                <a:gd name="connsiteY3" fmla="*/ 607537 h 613250"/>
                <a:gd name="connsiteX4" fmla="*/ 2010334 w 2015031"/>
                <a:gd name="connsiteY4" fmla="*/ 607537 h 613250"/>
                <a:gd name="connsiteX5" fmla="*/ 2011476 w 2015031"/>
                <a:gd name="connsiteY5" fmla="*/ 606903 h 613250"/>
                <a:gd name="connsiteX6" fmla="*/ 2015032 w 2015031"/>
                <a:gd name="connsiteY6" fmla="*/ 606903 h 613250"/>
                <a:gd name="connsiteX7" fmla="*/ 7663 w 2015031"/>
                <a:gd name="connsiteY7" fmla="*/ 0 h 613250"/>
                <a:gd name="connsiteX8" fmla="*/ 5378 w 2015031"/>
                <a:gd name="connsiteY8" fmla="*/ 0 h 613250"/>
                <a:gd name="connsiteX9" fmla="*/ 4489 w 2015031"/>
                <a:gd name="connsiteY9" fmla="*/ 0 h 613250"/>
                <a:gd name="connsiteX10" fmla="*/ 3474 w 2015031"/>
                <a:gd name="connsiteY10" fmla="*/ 0 h 613250"/>
                <a:gd name="connsiteX11" fmla="*/ 2331 w 2015031"/>
                <a:gd name="connsiteY11" fmla="*/ 762 h 613250"/>
                <a:gd name="connsiteX12" fmla="*/ 1696 w 2015031"/>
                <a:gd name="connsiteY12" fmla="*/ 762 h 613250"/>
                <a:gd name="connsiteX13" fmla="*/ 1696 w 2015031"/>
                <a:gd name="connsiteY13" fmla="*/ 762 h 613250"/>
                <a:gd name="connsiteX14" fmla="*/ 553 w 2015031"/>
                <a:gd name="connsiteY14" fmla="*/ 2539 h 613250"/>
                <a:gd name="connsiteX15" fmla="*/ 2483 w 2015031"/>
                <a:gd name="connsiteY15" fmla="*/ 8900 h 613250"/>
                <a:gd name="connsiteX16" fmla="*/ 3981 w 2015031"/>
                <a:gd name="connsiteY16" fmla="*/ 9396 h 61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15031" h="613250">
                  <a:moveTo>
                    <a:pt x="3981" y="9396"/>
                  </a:moveTo>
                  <a:lnTo>
                    <a:pt x="7283" y="10411"/>
                  </a:lnTo>
                  <a:lnTo>
                    <a:pt x="2002843" y="613251"/>
                  </a:lnTo>
                  <a:lnTo>
                    <a:pt x="2009699" y="607537"/>
                  </a:lnTo>
                  <a:lnTo>
                    <a:pt x="2010334" y="607537"/>
                  </a:lnTo>
                  <a:lnTo>
                    <a:pt x="2011476" y="606903"/>
                  </a:lnTo>
                  <a:lnTo>
                    <a:pt x="2015032" y="606903"/>
                  </a:lnTo>
                  <a:lnTo>
                    <a:pt x="7663" y="0"/>
                  </a:lnTo>
                  <a:lnTo>
                    <a:pt x="5378" y="0"/>
                  </a:lnTo>
                  <a:lnTo>
                    <a:pt x="4489" y="0"/>
                  </a:lnTo>
                  <a:lnTo>
                    <a:pt x="3474" y="0"/>
                  </a:lnTo>
                  <a:cubicBezTo>
                    <a:pt x="3474" y="0"/>
                    <a:pt x="2711" y="0"/>
                    <a:pt x="2331" y="762"/>
                  </a:cubicBezTo>
                  <a:lnTo>
                    <a:pt x="1696" y="762"/>
                  </a:lnTo>
                  <a:lnTo>
                    <a:pt x="1696" y="762"/>
                  </a:lnTo>
                  <a:cubicBezTo>
                    <a:pt x="1201" y="1270"/>
                    <a:pt x="807" y="1879"/>
                    <a:pt x="553" y="2539"/>
                  </a:cubicBezTo>
                  <a:cubicBezTo>
                    <a:pt x="-666" y="4825"/>
                    <a:pt x="197" y="7669"/>
                    <a:pt x="2483" y="8900"/>
                  </a:cubicBezTo>
                  <a:cubicBezTo>
                    <a:pt x="2953" y="9142"/>
                    <a:pt x="3461" y="9319"/>
                    <a:pt x="3981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1441" y="2017124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E254148-6A2E-4318-8CFF-5BE317AE8010}"/>
                </a:ext>
              </a:extLst>
            </p:cNvPr>
            <p:cNvSpPr/>
            <p:nvPr/>
          </p:nvSpPr>
          <p:spPr>
            <a:xfrm>
              <a:off x="10056901" y="20122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D2175A7D-D8DB-4EB1-9BC8-18C1B3FB1E9E}"/>
                </a:ext>
              </a:extLst>
            </p:cNvPr>
            <p:cNvSpPr/>
            <p:nvPr/>
          </p:nvSpPr>
          <p:spPr>
            <a:xfrm>
              <a:off x="10061843" y="2014711"/>
              <a:ext cx="9" cy="634"/>
            </a:xfrm>
            <a:custGeom>
              <a:avLst/>
              <a:gdLst>
                <a:gd name="connsiteX0" fmla="*/ 9 w 9"/>
                <a:gd name="connsiteY0" fmla="*/ 635 h 634"/>
                <a:gd name="connsiteX1" fmla="*/ 9 w 9"/>
                <a:gd name="connsiteY1" fmla="*/ 635 h 634"/>
                <a:gd name="connsiteX2" fmla="*/ 9 w 9"/>
                <a:gd name="connsiteY2" fmla="*/ 0 h 634"/>
                <a:gd name="connsiteX3" fmla="*/ 9 w 9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634">
                  <a:moveTo>
                    <a:pt x="9" y="635"/>
                  </a:moveTo>
                  <a:lnTo>
                    <a:pt x="9" y="635"/>
                  </a:lnTo>
                  <a:lnTo>
                    <a:pt x="9" y="0"/>
                  </a:lnTo>
                  <a:cubicBezTo>
                    <a:pt x="-3" y="216"/>
                    <a:pt x="-3" y="419"/>
                    <a:pt x="9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08799F9C-021A-44E9-9BE3-6400F55A61DF}"/>
                </a:ext>
              </a:extLst>
            </p:cNvPr>
            <p:cNvSpPr/>
            <p:nvPr/>
          </p:nvSpPr>
          <p:spPr>
            <a:xfrm>
              <a:off x="10058043" y="201268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4E67565C-37E3-413D-885C-5EC5558B5E4C}"/>
                </a:ext>
              </a:extLst>
            </p:cNvPr>
            <p:cNvSpPr/>
            <p:nvPr/>
          </p:nvSpPr>
          <p:spPr>
            <a:xfrm>
              <a:off x="10059694" y="2013569"/>
              <a:ext cx="1143" cy="761"/>
            </a:xfrm>
            <a:custGeom>
              <a:avLst/>
              <a:gdLst>
                <a:gd name="connsiteX0" fmla="*/ 889 w 1143"/>
                <a:gd name="connsiteY0" fmla="*/ 0 h 761"/>
                <a:gd name="connsiteX1" fmla="*/ 0 w 1143"/>
                <a:gd name="connsiteY1" fmla="*/ 0 h 761"/>
                <a:gd name="connsiteX2" fmla="*/ 0 w 1143"/>
                <a:gd name="connsiteY2" fmla="*/ 0 h 761"/>
                <a:gd name="connsiteX3" fmla="*/ 1143 w 1143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1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19897" y="2012299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F0AAD9BA-7DEA-438F-9269-614872DB1F9A}"/>
                </a:ext>
              </a:extLst>
            </p:cNvPr>
            <p:cNvSpPr/>
            <p:nvPr/>
          </p:nvSpPr>
          <p:spPr>
            <a:xfrm>
              <a:off x="10797506" y="2151963"/>
              <a:ext cx="1276792" cy="415943"/>
            </a:xfrm>
            <a:custGeom>
              <a:avLst/>
              <a:gdLst>
                <a:gd name="connsiteX0" fmla="*/ 1274635 w 1276792"/>
                <a:gd name="connsiteY0" fmla="*/ 414547 h 415943"/>
                <a:gd name="connsiteX1" fmla="*/ 1273873 w 1276792"/>
                <a:gd name="connsiteY1" fmla="*/ 414547 h 415943"/>
                <a:gd name="connsiteX2" fmla="*/ 1273873 w 1276792"/>
                <a:gd name="connsiteY2" fmla="*/ 413786 h 415943"/>
                <a:gd name="connsiteX3" fmla="*/ 1273238 w 1276792"/>
                <a:gd name="connsiteY3" fmla="*/ 413024 h 415943"/>
                <a:gd name="connsiteX4" fmla="*/ 1273238 w 1276792"/>
                <a:gd name="connsiteY4" fmla="*/ 412135 h 415943"/>
                <a:gd name="connsiteX5" fmla="*/ 1273238 w 1276792"/>
                <a:gd name="connsiteY5" fmla="*/ 411119 h 415943"/>
                <a:gd name="connsiteX6" fmla="*/ 1273238 w 1276792"/>
                <a:gd name="connsiteY6" fmla="*/ 411119 h 415943"/>
                <a:gd name="connsiteX7" fmla="*/ 1273238 w 1276792"/>
                <a:gd name="connsiteY7" fmla="*/ 404136 h 415943"/>
                <a:gd name="connsiteX8" fmla="*/ 7364 w 1276792"/>
                <a:gd name="connsiteY8" fmla="*/ 0 h 415943"/>
                <a:gd name="connsiteX9" fmla="*/ 7364 w 1276792"/>
                <a:gd name="connsiteY9" fmla="*/ 3555 h 415943"/>
                <a:gd name="connsiteX10" fmla="*/ 2044 w 1276792"/>
                <a:gd name="connsiteY10" fmla="*/ 8380 h 415943"/>
                <a:gd name="connsiteX11" fmla="*/ 2032 w 1276792"/>
                <a:gd name="connsiteY11" fmla="*/ 8380 h 415943"/>
                <a:gd name="connsiteX12" fmla="*/ 0 w 1276792"/>
                <a:gd name="connsiteY12" fmla="*/ 8380 h 415943"/>
                <a:gd name="connsiteX13" fmla="*/ 0 w 1276792"/>
                <a:gd name="connsiteY13" fmla="*/ 8380 h 415943"/>
                <a:gd name="connsiteX14" fmla="*/ 1276793 w 1276792"/>
                <a:gd name="connsiteY14" fmla="*/ 415944 h 415943"/>
                <a:gd name="connsiteX15" fmla="*/ 1276793 w 1276792"/>
                <a:gd name="connsiteY15" fmla="*/ 415944 h 415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6792" h="415943">
                  <a:moveTo>
                    <a:pt x="1274635" y="414547"/>
                  </a:moveTo>
                  <a:lnTo>
                    <a:pt x="1273873" y="414547"/>
                  </a:lnTo>
                  <a:lnTo>
                    <a:pt x="1273873" y="413786"/>
                  </a:lnTo>
                  <a:lnTo>
                    <a:pt x="1273238" y="413024"/>
                  </a:lnTo>
                  <a:cubicBezTo>
                    <a:pt x="1273238" y="413024"/>
                    <a:pt x="1273238" y="413024"/>
                    <a:pt x="1273238" y="412135"/>
                  </a:cubicBezTo>
                  <a:cubicBezTo>
                    <a:pt x="1273238" y="411246"/>
                    <a:pt x="1273238" y="412135"/>
                    <a:pt x="1273238" y="411119"/>
                  </a:cubicBezTo>
                  <a:lnTo>
                    <a:pt x="1273238" y="411119"/>
                  </a:lnTo>
                  <a:lnTo>
                    <a:pt x="1273238" y="404136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361"/>
                    <a:pt x="4850" y="8519"/>
                    <a:pt x="2044" y="8380"/>
                  </a:cubicBezTo>
                  <a:cubicBezTo>
                    <a:pt x="2044" y="8380"/>
                    <a:pt x="2032" y="8380"/>
                    <a:pt x="2032" y="8380"/>
                  </a:cubicBezTo>
                  <a:cubicBezTo>
                    <a:pt x="1359" y="8519"/>
                    <a:pt x="673" y="8519"/>
                    <a:pt x="0" y="8380"/>
                  </a:cubicBezTo>
                  <a:lnTo>
                    <a:pt x="0" y="8380"/>
                  </a:lnTo>
                  <a:lnTo>
                    <a:pt x="1276793" y="415944"/>
                  </a:lnTo>
                  <a:lnTo>
                    <a:pt x="1276793" y="4159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69506" y="2152090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3BC8238-3A4C-4875-8090-9CE251F65871}"/>
                </a:ext>
              </a:extLst>
            </p:cNvPr>
            <p:cNvSpPr/>
            <p:nvPr/>
          </p:nvSpPr>
          <p:spPr>
            <a:xfrm>
              <a:off x="10803728" y="1738685"/>
              <a:ext cx="1270697" cy="414547"/>
            </a:xfrm>
            <a:custGeom>
              <a:avLst/>
              <a:gdLst>
                <a:gd name="connsiteX0" fmla="*/ 0 w 1270697"/>
                <a:gd name="connsiteY0" fmla="*/ 8761 h 414547"/>
                <a:gd name="connsiteX1" fmla="*/ 1265873 w 1270697"/>
                <a:gd name="connsiteY1" fmla="*/ 413405 h 414547"/>
                <a:gd name="connsiteX2" fmla="*/ 1269555 w 1270697"/>
                <a:gd name="connsiteY2" fmla="*/ 414547 h 414547"/>
                <a:gd name="connsiteX3" fmla="*/ 1269555 w 1270697"/>
                <a:gd name="connsiteY3" fmla="*/ 414547 h 414547"/>
                <a:gd name="connsiteX4" fmla="*/ 1268667 w 1270697"/>
                <a:gd name="connsiteY4" fmla="*/ 414547 h 414547"/>
                <a:gd name="connsiteX5" fmla="*/ 1267651 w 1270697"/>
                <a:gd name="connsiteY5" fmla="*/ 413786 h 414547"/>
                <a:gd name="connsiteX6" fmla="*/ 1267651 w 1270697"/>
                <a:gd name="connsiteY6" fmla="*/ 413786 h 414547"/>
                <a:gd name="connsiteX7" fmla="*/ 1267651 w 1270697"/>
                <a:gd name="connsiteY7" fmla="*/ 413786 h 414547"/>
                <a:gd name="connsiteX8" fmla="*/ 1267651 w 1270697"/>
                <a:gd name="connsiteY8" fmla="*/ 412897 h 414547"/>
                <a:gd name="connsiteX9" fmla="*/ 1267651 w 1270697"/>
                <a:gd name="connsiteY9" fmla="*/ 412008 h 414547"/>
                <a:gd name="connsiteX10" fmla="*/ 1267651 w 1270697"/>
                <a:gd name="connsiteY10" fmla="*/ 411119 h 414547"/>
                <a:gd name="connsiteX11" fmla="*/ 1267651 w 1270697"/>
                <a:gd name="connsiteY11" fmla="*/ 410104 h 414547"/>
                <a:gd name="connsiteX12" fmla="*/ 1267651 w 1270697"/>
                <a:gd name="connsiteY12" fmla="*/ 409469 h 414547"/>
                <a:gd name="connsiteX13" fmla="*/ 1267651 w 1270697"/>
                <a:gd name="connsiteY13" fmla="*/ 409469 h 414547"/>
                <a:gd name="connsiteX14" fmla="*/ 1267651 w 1270697"/>
                <a:gd name="connsiteY14" fmla="*/ 408707 h 414547"/>
                <a:gd name="connsiteX15" fmla="*/ 1268285 w 1270697"/>
                <a:gd name="connsiteY15" fmla="*/ 407818 h 414547"/>
                <a:gd name="connsiteX16" fmla="*/ 1268285 w 1270697"/>
                <a:gd name="connsiteY16" fmla="*/ 407818 h 414547"/>
                <a:gd name="connsiteX17" fmla="*/ 1270698 w 1270697"/>
                <a:gd name="connsiteY17" fmla="*/ 405787 h 414547"/>
                <a:gd name="connsiteX18" fmla="*/ 5078 w 1270697"/>
                <a:gd name="connsiteY18" fmla="*/ 0 h 414547"/>
                <a:gd name="connsiteX19" fmla="*/ 0 w 1270697"/>
                <a:gd name="connsiteY19" fmla="*/ 4063 h 414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70697" h="414547">
                  <a:moveTo>
                    <a:pt x="0" y="8761"/>
                  </a:moveTo>
                  <a:lnTo>
                    <a:pt x="1265873" y="413405"/>
                  </a:lnTo>
                  <a:lnTo>
                    <a:pt x="1269555" y="414547"/>
                  </a:lnTo>
                  <a:lnTo>
                    <a:pt x="1269555" y="414547"/>
                  </a:lnTo>
                  <a:lnTo>
                    <a:pt x="1268667" y="414547"/>
                  </a:lnTo>
                  <a:cubicBezTo>
                    <a:pt x="1268273" y="414370"/>
                    <a:pt x="1267930" y="414103"/>
                    <a:pt x="1267651" y="413786"/>
                  </a:cubicBezTo>
                  <a:lnTo>
                    <a:pt x="1267651" y="413786"/>
                  </a:lnTo>
                  <a:lnTo>
                    <a:pt x="1267651" y="413786"/>
                  </a:lnTo>
                  <a:cubicBezTo>
                    <a:pt x="1267625" y="413494"/>
                    <a:pt x="1267625" y="413189"/>
                    <a:pt x="1267651" y="412897"/>
                  </a:cubicBezTo>
                  <a:cubicBezTo>
                    <a:pt x="1267575" y="412605"/>
                    <a:pt x="1267575" y="412300"/>
                    <a:pt x="1267651" y="412008"/>
                  </a:cubicBezTo>
                  <a:cubicBezTo>
                    <a:pt x="1267587" y="411716"/>
                    <a:pt x="1267587" y="411411"/>
                    <a:pt x="1267651" y="411119"/>
                  </a:cubicBezTo>
                  <a:cubicBezTo>
                    <a:pt x="1267587" y="410789"/>
                    <a:pt x="1267587" y="410434"/>
                    <a:pt x="1267651" y="410104"/>
                  </a:cubicBezTo>
                  <a:lnTo>
                    <a:pt x="1267651" y="409469"/>
                  </a:lnTo>
                  <a:lnTo>
                    <a:pt x="1267651" y="409469"/>
                  </a:lnTo>
                  <a:cubicBezTo>
                    <a:pt x="1267613" y="409215"/>
                    <a:pt x="1267613" y="408961"/>
                    <a:pt x="1267651" y="408707"/>
                  </a:cubicBezTo>
                  <a:cubicBezTo>
                    <a:pt x="1267790" y="408364"/>
                    <a:pt x="1268006" y="408059"/>
                    <a:pt x="1268285" y="407818"/>
                  </a:cubicBezTo>
                  <a:lnTo>
                    <a:pt x="1268285" y="407818"/>
                  </a:lnTo>
                  <a:lnTo>
                    <a:pt x="1270698" y="405787"/>
                  </a:lnTo>
                  <a:lnTo>
                    <a:pt x="5078" y="0"/>
                  </a:lnTo>
                  <a:lnTo>
                    <a:pt x="0" y="40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107047BB-F4D1-4177-94E0-C599989EC380}"/>
                </a:ext>
              </a:extLst>
            </p:cNvPr>
            <p:cNvSpPr/>
            <p:nvPr/>
          </p:nvSpPr>
          <p:spPr>
            <a:xfrm>
              <a:off x="10793824" y="173716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8D763756-2D3D-4481-B537-3D9D83EEAF71}"/>
                </a:ext>
              </a:extLst>
            </p:cNvPr>
            <p:cNvSpPr/>
            <p:nvPr/>
          </p:nvSpPr>
          <p:spPr>
            <a:xfrm>
              <a:off x="10793190" y="1739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04741CA-5C6A-4F6B-B921-9768830F44EB}"/>
                </a:ext>
              </a:extLst>
            </p:cNvPr>
            <p:cNvSpPr/>
            <p:nvPr/>
          </p:nvSpPr>
          <p:spPr>
            <a:xfrm>
              <a:off x="11111372" y="1482085"/>
              <a:ext cx="1074912" cy="334939"/>
            </a:xfrm>
            <a:custGeom>
              <a:avLst/>
              <a:gdLst>
                <a:gd name="connsiteX0" fmla="*/ 0 w 1074912"/>
                <a:gd name="connsiteY0" fmla="*/ 0 h 334939"/>
                <a:gd name="connsiteX1" fmla="*/ 3047 w 1074912"/>
                <a:gd name="connsiteY1" fmla="*/ 1524 h 334939"/>
                <a:gd name="connsiteX2" fmla="*/ 3453 w 1074912"/>
                <a:gd name="connsiteY2" fmla="*/ 7974 h 334939"/>
                <a:gd name="connsiteX3" fmla="*/ 3047 w 1074912"/>
                <a:gd name="connsiteY3" fmla="*/ 8380 h 334939"/>
                <a:gd name="connsiteX4" fmla="*/ 635 w 1074912"/>
                <a:gd name="connsiteY4" fmla="*/ 10284 h 334939"/>
                <a:gd name="connsiteX5" fmla="*/ 1074913 w 1074912"/>
                <a:gd name="connsiteY5" fmla="*/ 334939 h 334939"/>
                <a:gd name="connsiteX6" fmla="*/ 1074913 w 1074912"/>
                <a:gd name="connsiteY6" fmla="*/ 324655 h 334939"/>
                <a:gd name="connsiteX7" fmla="*/ 1142 w 1074912"/>
                <a:gd name="connsiteY7" fmla="*/ 127 h 33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4912" h="334939">
                  <a:moveTo>
                    <a:pt x="0" y="0"/>
                  </a:moveTo>
                  <a:cubicBezTo>
                    <a:pt x="1155" y="165"/>
                    <a:pt x="2222" y="698"/>
                    <a:pt x="3047" y="1524"/>
                  </a:cubicBezTo>
                  <a:cubicBezTo>
                    <a:pt x="4939" y="3200"/>
                    <a:pt x="5117" y="6082"/>
                    <a:pt x="3453" y="7974"/>
                  </a:cubicBezTo>
                  <a:cubicBezTo>
                    <a:pt x="3327" y="8113"/>
                    <a:pt x="3187" y="8253"/>
                    <a:pt x="3047" y="8380"/>
                  </a:cubicBezTo>
                  <a:lnTo>
                    <a:pt x="635" y="10284"/>
                  </a:lnTo>
                  <a:lnTo>
                    <a:pt x="1074913" y="334939"/>
                  </a:lnTo>
                  <a:lnTo>
                    <a:pt x="1074913" y="324655"/>
                  </a:lnTo>
                  <a:lnTo>
                    <a:pt x="1142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0617" y="2151328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1379" y="2052167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EBBF9D1-A12D-457D-BB58-1561FBC0472C}"/>
                </a:ext>
              </a:extLst>
            </p:cNvPr>
            <p:cNvSpPr/>
            <p:nvPr/>
          </p:nvSpPr>
          <p:spPr>
            <a:xfrm>
              <a:off x="10467516" y="1820452"/>
              <a:ext cx="325928" cy="237174"/>
            </a:xfrm>
            <a:custGeom>
              <a:avLst/>
              <a:gdLst>
                <a:gd name="connsiteX0" fmla="*/ 325420 w 325928"/>
                <a:gd name="connsiteY0" fmla="*/ 381 h 237174"/>
                <a:gd name="connsiteX1" fmla="*/ 1651 w 325928"/>
                <a:gd name="connsiteY1" fmla="*/ 223716 h 237174"/>
                <a:gd name="connsiteX2" fmla="*/ 1651 w 325928"/>
                <a:gd name="connsiteY2" fmla="*/ 233492 h 237174"/>
                <a:gd name="connsiteX3" fmla="*/ 1651 w 325928"/>
                <a:gd name="connsiteY3" fmla="*/ 234381 h 237174"/>
                <a:gd name="connsiteX4" fmla="*/ 1651 w 325928"/>
                <a:gd name="connsiteY4" fmla="*/ 235143 h 237174"/>
                <a:gd name="connsiteX5" fmla="*/ 1651 w 325928"/>
                <a:gd name="connsiteY5" fmla="*/ 235143 h 237174"/>
                <a:gd name="connsiteX6" fmla="*/ 0 w 325928"/>
                <a:gd name="connsiteY6" fmla="*/ 237174 h 237174"/>
                <a:gd name="connsiteX7" fmla="*/ 0 w 325928"/>
                <a:gd name="connsiteY7" fmla="*/ 237174 h 237174"/>
                <a:gd name="connsiteX8" fmla="*/ 325928 w 325928"/>
                <a:gd name="connsiteY8" fmla="*/ 12697 h 237174"/>
                <a:gd name="connsiteX9" fmla="*/ 325928 w 325928"/>
                <a:gd name="connsiteY9" fmla="*/ 0 h 237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5928" h="237174">
                  <a:moveTo>
                    <a:pt x="325420" y="381"/>
                  </a:moveTo>
                  <a:lnTo>
                    <a:pt x="1651" y="223716"/>
                  </a:lnTo>
                  <a:lnTo>
                    <a:pt x="1651" y="233492"/>
                  </a:lnTo>
                  <a:cubicBezTo>
                    <a:pt x="1651" y="233492"/>
                    <a:pt x="1651" y="234127"/>
                    <a:pt x="1651" y="234381"/>
                  </a:cubicBezTo>
                  <a:cubicBezTo>
                    <a:pt x="1714" y="234635"/>
                    <a:pt x="1714" y="234889"/>
                    <a:pt x="1651" y="235143"/>
                  </a:cubicBezTo>
                  <a:lnTo>
                    <a:pt x="1651" y="235143"/>
                  </a:lnTo>
                  <a:cubicBezTo>
                    <a:pt x="1334" y="235981"/>
                    <a:pt x="749" y="236692"/>
                    <a:pt x="0" y="237174"/>
                  </a:cubicBezTo>
                  <a:lnTo>
                    <a:pt x="0" y="237174"/>
                  </a:lnTo>
                  <a:lnTo>
                    <a:pt x="325928" y="12697"/>
                  </a:lnTo>
                  <a:lnTo>
                    <a:pt x="32592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66627" y="205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68903" y="2054579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A56E577-FA36-458C-A7F9-6E7A09236C71}"/>
                </a:ext>
              </a:extLst>
            </p:cNvPr>
            <p:cNvSpPr/>
            <p:nvPr/>
          </p:nvSpPr>
          <p:spPr>
            <a:xfrm>
              <a:off x="8495699" y="1455803"/>
              <a:ext cx="1968262" cy="602600"/>
            </a:xfrm>
            <a:custGeom>
              <a:avLst/>
              <a:gdLst>
                <a:gd name="connsiteX0" fmla="*/ 1962675 w 1968262"/>
                <a:gd name="connsiteY0" fmla="*/ 597888 h 602600"/>
                <a:gd name="connsiteX1" fmla="*/ 1962675 w 1968262"/>
                <a:gd name="connsiteY1" fmla="*/ 591159 h 602600"/>
                <a:gd name="connsiteX2" fmla="*/ 7364 w 1968262"/>
                <a:gd name="connsiteY2" fmla="*/ 0 h 602600"/>
                <a:gd name="connsiteX3" fmla="*/ 7364 w 1968262"/>
                <a:gd name="connsiteY3" fmla="*/ 3555 h 602600"/>
                <a:gd name="connsiteX4" fmla="*/ 1917 w 1968262"/>
                <a:gd name="connsiteY4" fmla="*/ 8507 h 602600"/>
                <a:gd name="connsiteX5" fmla="*/ 1905 w 1968262"/>
                <a:gd name="connsiteY5" fmla="*/ 8507 h 602600"/>
                <a:gd name="connsiteX6" fmla="*/ 0 w 1968262"/>
                <a:gd name="connsiteY6" fmla="*/ 8507 h 602600"/>
                <a:gd name="connsiteX7" fmla="*/ 0 w 1968262"/>
                <a:gd name="connsiteY7" fmla="*/ 8507 h 602600"/>
                <a:gd name="connsiteX8" fmla="*/ 1966484 w 1968262"/>
                <a:gd name="connsiteY8" fmla="*/ 602586 h 602600"/>
                <a:gd name="connsiteX9" fmla="*/ 1968262 w 1968262"/>
                <a:gd name="connsiteY9" fmla="*/ 602586 h 602600"/>
                <a:gd name="connsiteX10" fmla="*/ 1962675 w 1968262"/>
                <a:gd name="connsiteY10" fmla="*/ 597888 h 60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262" h="602600">
                  <a:moveTo>
                    <a:pt x="1962675" y="597888"/>
                  </a:moveTo>
                  <a:lnTo>
                    <a:pt x="1962675" y="591159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424"/>
                    <a:pt x="4787" y="8646"/>
                    <a:pt x="1917" y="8507"/>
                  </a:cubicBezTo>
                  <a:cubicBezTo>
                    <a:pt x="1917" y="8507"/>
                    <a:pt x="190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966484" y="602586"/>
                  </a:lnTo>
                  <a:lnTo>
                    <a:pt x="1968262" y="602586"/>
                  </a:lnTo>
                  <a:cubicBezTo>
                    <a:pt x="1965430" y="602801"/>
                    <a:pt x="1962942" y="600719"/>
                    <a:pt x="1962675" y="597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78029CCA-6A96-4CA5-904D-E2A062082542}"/>
                </a:ext>
              </a:extLst>
            </p:cNvPr>
            <p:cNvSpPr/>
            <p:nvPr/>
          </p:nvSpPr>
          <p:spPr>
            <a:xfrm>
              <a:off x="8492906" y="10431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C3DDFFA-A349-4D3D-838B-CCD968BC6787}"/>
                </a:ext>
              </a:extLst>
            </p:cNvPr>
            <p:cNvSpPr/>
            <p:nvPr/>
          </p:nvSpPr>
          <p:spPr>
            <a:xfrm>
              <a:off x="8494175" y="10411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D792597C-A747-4809-AA52-7EBA77F16B1F}"/>
                </a:ext>
              </a:extLst>
            </p:cNvPr>
            <p:cNvSpPr/>
            <p:nvPr/>
          </p:nvSpPr>
          <p:spPr>
            <a:xfrm>
              <a:off x="8493629" y="1047096"/>
              <a:ext cx="9687" cy="415794"/>
            </a:xfrm>
            <a:custGeom>
              <a:avLst/>
              <a:gdLst>
                <a:gd name="connsiteX0" fmla="*/ 9687 w 9687"/>
                <a:gd name="connsiteY0" fmla="*/ 412262 h 415794"/>
                <a:gd name="connsiteX1" fmla="*/ 9687 w 9687"/>
                <a:gd name="connsiteY1" fmla="*/ 4825 h 415794"/>
                <a:gd name="connsiteX2" fmla="*/ 2577 w 9687"/>
                <a:gd name="connsiteY2" fmla="*/ 2666 h 415794"/>
                <a:gd name="connsiteX3" fmla="*/ 2577 w 9687"/>
                <a:gd name="connsiteY3" fmla="*/ 2666 h 415794"/>
                <a:gd name="connsiteX4" fmla="*/ 1815 w 9687"/>
                <a:gd name="connsiteY4" fmla="*/ 2666 h 415794"/>
                <a:gd name="connsiteX5" fmla="*/ 673 w 9687"/>
                <a:gd name="connsiteY5" fmla="*/ 2666 h 415794"/>
                <a:gd name="connsiteX6" fmla="*/ 673 w 9687"/>
                <a:gd name="connsiteY6" fmla="*/ 2666 h 415794"/>
                <a:gd name="connsiteX7" fmla="*/ 673 w 9687"/>
                <a:gd name="connsiteY7" fmla="*/ 2666 h 415794"/>
                <a:gd name="connsiteX8" fmla="*/ 38 w 9687"/>
                <a:gd name="connsiteY8" fmla="*/ 1778 h 415794"/>
                <a:gd name="connsiteX9" fmla="*/ 38 w 9687"/>
                <a:gd name="connsiteY9" fmla="*/ 889 h 415794"/>
                <a:gd name="connsiteX10" fmla="*/ 38 w 9687"/>
                <a:gd name="connsiteY10" fmla="*/ 0 h 415794"/>
                <a:gd name="connsiteX11" fmla="*/ 38 w 9687"/>
                <a:gd name="connsiteY11" fmla="*/ 0 h 415794"/>
                <a:gd name="connsiteX12" fmla="*/ 38 w 9687"/>
                <a:gd name="connsiteY12" fmla="*/ 413024 h 415794"/>
                <a:gd name="connsiteX13" fmla="*/ 38 w 9687"/>
                <a:gd name="connsiteY13" fmla="*/ 414040 h 415794"/>
                <a:gd name="connsiteX14" fmla="*/ 38 w 9687"/>
                <a:gd name="connsiteY14" fmla="*/ 414801 h 415794"/>
                <a:gd name="connsiteX15" fmla="*/ 38 w 9687"/>
                <a:gd name="connsiteY15" fmla="*/ 415690 h 415794"/>
                <a:gd name="connsiteX16" fmla="*/ 38 w 9687"/>
                <a:gd name="connsiteY16" fmla="*/ 415690 h 415794"/>
                <a:gd name="connsiteX17" fmla="*/ 927 w 9687"/>
                <a:gd name="connsiteY17" fmla="*/ 415690 h 415794"/>
                <a:gd name="connsiteX18" fmla="*/ 1815 w 9687"/>
                <a:gd name="connsiteY18" fmla="*/ 415690 h 415794"/>
                <a:gd name="connsiteX19" fmla="*/ 3720 w 9687"/>
                <a:gd name="connsiteY19" fmla="*/ 415690 h 415794"/>
                <a:gd name="connsiteX20" fmla="*/ 9687 w 9687"/>
                <a:gd name="connsiteY20" fmla="*/ 412262 h 415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687" h="415794">
                  <a:moveTo>
                    <a:pt x="9687" y="412262"/>
                  </a:moveTo>
                  <a:lnTo>
                    <a:pt x="9687" y="4825"/>
                  </a:lnTo>
                  <a:lnTo>
                    <a:pt x="2577" y="2666"/>
                  </a:lnTo>
                  <a:lnTo>
                    <a:pt x="2577" y="2666"/>
                  </a:lnTo>
                  <a:cubicBezTo>
                    <a:pt x="2577" y="2666"/>
                    <a:pt x="2577" y="2666"/>
                    <a:pt x="1815" y="2666"/>
                  </a:cubicBezTo>
                  <a:lnTo>
                    <a:pt x="673" y="2666"/>
                  </a:lnTo>
                  <a:cubicBezTo>
                    <a:pt x="673" y="2666"/>
                    <a:pt x="673" y="2666"/>
                    <a:pt x="673" y="2666"/>
                  </a:cubicBezTo>
                  <a:cubicBezTo>
                    <a:pt x="673" y="2666"/>
                    <a:pt x="673" y="2666"/>
                    <a:pt x="673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413024"/>
                  </a:lnTo>
                  <a:cubicBezTo>
                    <a:pt x="-13" y="413354"/>
                    <a:pt x="-13" y="413709"/>
                    <a:pt x="38" y="414040"/>
                  </a:cubicBezTo>
                  <a:cubicBezTo>
                    <a:pt x="-13" y="414293"/>
                    <a:pt x="-13" y="414547"/>
                    <a:pt x="38" y="414801"/>
                  </a:cubicBezTo>
                  <a:cubicBezTo>
                    <a:pt x="13" y="415093"/>
                    <a:pt x="13" y="415398"/>
                    <a:pt x="38" y="415690"/>
                  </a:cubicBezTo>
                  <a:lnTo>
                    <a:pt x="38" y="415690"/>
                  </a:lnTo>
                  <a:lnTo>
                    <a:pt x="927" y="415690"/>
                  </a:lnTo>
                  <a:lnTo>
                    <a:pt x="1815" y="415690"/>
                  </a:lnTo>
                  <a:lnTo>
                    <a:pt x="3720" y="415690"/>
                  </a:lnTo>
                  <a:cubicBezTo>
                    <a:pt x="6285" y="416211"/>
                    <a:pt x="8850" y="414738"/>
                    <a:pt x="9687" y="4122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BB4839D-422C-4E97-9064-C0D0CCD2FBF9}"/>
                </a:ext>
              </a:extLst>
            </p:cNvPr>
            <p:cNvSpPr/>
            <p:nvPr/>
          </p:nvSpPr>
          <p:spPr>
            <a:xfrm>
              <a:off x="10458501" y="1641936"/>
              <a:ext cx="10284" cy="416838"/>
            </a:xfrm>
            <a:custGeom>
              <a:avLst/>
              <a:gdLst>
                <a:gd name="connsiteX0" fmla="*/ 10284 w 10284"/>
                <a:gd name="connsiteY0" fmla="*/ 413532 h 416838"/>
                <a:gd name="connsiteX1" fmla="*/ 10284 w 10284"/>
                <a:gd name="connsiteY1" fmla="*/ 412643 h 416838"/>
                <a:gd name="connsiteX2" fmla="*/ 10284 w 10284"/>
                <a:gd name="connsiteY2" fmla="*/ 411754 h 416838"/>
                <a:gd name="connsiteX3" fmla="*/ 10284 w 10284"/>
                <a:gd name="connsiteY3" fmla="*/ 0 h 416838"/>
                <a:gd name="connsiteX4" fmla="*/ 8125 w 10284"/>
                <a:gd name="connsiteY4" fmla="*/ 1524 h 416838"/>
                <a:gd name="connsiteX5" fmla="*/ 8125 w 10284"/>
                <a:gd name="connsiteY5" fmla="*/ 1524 h 416838"/>
                <a:gd name="connsiteX6" fmla="*/ 4951 w 10284"/>
                <a:gd name="connsiteY6" fmla="*/ 2412 h 416838"/>
                <a:gd name="connsiteX7" fmla="*/ 3682 w 10284"/>
                <a:gd name="connsiteY7" fmla="*/ 2412 h 416838"/>
                <a:gd name="connsiteX8" fmla="*/ 0 w 10284"/>
                <a:gd name="connsiteY8" fmla="*/ 1270 h 416838"/>
                <a:gd name="connsiteX9" fmla="*/ 0 w 10284"/>
                <a:gd name="connsiteY9" fmla="*/ 411881 h 416838"/>
                <a:gd name="connsiteX10" fmla="*/ 5446 w 10284"/>
                <a:gd name="connsiteY10" fmla="*/ 416833 h 416838"/>
                <a:gd name="connsiteX11" fmla="*/ 5460 w 10284"/>
                <a:gd name="connsiteY11" fmla="*/ 416833 h 416838"/>
                <a:gd name="connsiteX12" fmla="*/ 8252 w 10284"/>
                <a:gd name="connsiteY12" fmla="*/ 416071 h 416838"/>
                <a:gd name="connsiteX13" fmla="*/ 8252 w 10284"/>
                <a:gd name="connsiteY13" fmla="*/ 416071 h 416838"/>
                <a:gd name="connsiteX14" fmla="*/ 10284 w 10284"/>
                <a:gd name="connsiteY14" fmla="*/ 413532 h 41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284" h="416838">
                  <a:moveTo>
                    <a:pt x="10284" y="413532"/>
                  </a:moveTo>
                  <a:cubicBezTo>
                    <a:pt x="10271" y="413240"/>
                    <a:pt x="10271" y="412935"/>
                    <a:pt x="10284" y="412643"/>
                  </a:cubicBezTo>
                  <a:cubicBezTo>
                    <a:pt x="10284" y="412643"/>
                    <a:pt x="10284" y="412643"/>
                    <a:pt x="10284" y="411754"/>
                  </a:cubicBezTo>
                  <a:lnTo>
                    <a:pt x="10284" y="0"/>
                  </a:lnTo>
                  <a:lnTo>
                    <a:pt x="8125" y="1524"/>
                  </a:lnTo>
                  <a:lnTo>
                    <a:pt x="8125" y="1524"/>
                  </a:lnTo>
                  <a:cubicBezTo>
                    <a:pt x="7186" y="2146"/>
                    <a:pt x="6082" y="2450"/>
                    <a:pt x="4951" y="2412"/>
                  </a:cubicBezTo>
                  <a:lnTo>
                    <a:pt x="3682" y="2412"/>
                  </a:lnTo>
                  <a:lnTo>
                    <a:pt x="0" y="1270"/>
                  </a:lnTo>
                  <a:lnTo>
                    <a:pt x="0" y="411881"/>
                  </a:lnTo>
                  <a:cubicBezTo>
                    <a:pt x="139" y="414750"/>
                    <a:pt x="2577" y="416972"/>
                    <a:pt x="5446" y="416833"/>
                  </a:cubicBezTo>
                  <a:cubicBezTo>
                    <a:pt x="5446" y="416833"/>
                    <a:pt x="5460" y="416833"/>
                    <a:pt x="5460" y="416833"/>
                  </a:cubicBezTo>
                  <a:cubicBezTo>
                    <a:pt x="6437" y="416782"/>
                    <a:pt x="7389" y="416515"/>
                    <a:pt x="8252" y="416071"/>
                  </a:cubicBezTo>
                  <a:lnTo>
                    <a:pt x="8252" y="416071"/>
                  </a:lnTo>
                  <a:cubicBezTo>
                    <a:pt x="9243" y="415538"/>
                    <a:pt x="9979" y="414611"/>
                    <a:pt x="10284" y="4135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2819BCA-F9C5-49F1-B644-A16F91E8ED0E}"/>
                </a:ext>
              </a:extLst>
            </p:cNvPr>
            <p:cNvSpPr/>
            <p:nvPr/>
          </p:nvSpPr>
          <p:spPr>
            <a:xfrm>
              <a:off x="8492906" y="1042525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492A0E1-1C1B-4793-898C-402330F774EC}"/>
                </a:ext>
              </a:extLst>
            </p:cNvPr>
            <p:cNvSpPr/>
            <p:nvPr/>
          </p:nvSpPr>
          <p:spPr>
            <a:xfrm>
              <a:off x="8494175" y="1041763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B4925845-0B0A-4922-ADD7-7B9A8E3FE649}"/>
                </a:ext>
              </a:extLst>
            </p:cNvPr>
            <p:cNvSpPr/>
            <p:nvPr/>
          </p:nvSpPr>
          <p:spPr>
            <a:xfrm>
              <a:off x="8495953" y="1043160"/>
              <a:ext cx="1967880" cy="601318"/>
            </a:xfrm>
            <a:custGeom>
              <a:avLst/>
              <a:gdLst>
                <a:gd name="connsiteX0" fmla="*/ 1964580 w 1967880"/>
                <a:gd name="connsiteY0" fmla="*/ 592428 h 601318"/>
                <a:gd name="connsiteX1" fmla="*/ 1966865 w 1967880"/>
                <a:gd name="connsiteY1" fmla="*/ 590905 h 601318"/>
                <a:gd name="connsiteX2" fmla="*/ 12443 w 1967880"/>
                <a:gd name="connsiteY2" fmla="*/ 0 h 601318"/>
                <a:gd name="connsiteX3" fmla="*/ 5587 w 1967880"/>
                <a:gd name="connsiteY3" fmla="*/ 5586 h 601318"/>
                <a:gd name="connsiteX4" fmla="*/ 1904 w 1967880"/>
                <a:gd name="connsiteY4" fmla="*/ 6856 h 601318"/>
                <a:gd name="connsiteX5" fmla="*/ 0 w 1967880"/>
                <a:gd name="connsiteY5" fmla="*/ 6856 h 601318"/>
                <a:gd name="connsiteX6" fmla="*/ 0 w 1967880"/>
                <a:gd name="connsiteY6" fmla="*/ 6856 h 601318"/>
                <a:gd name="connsiteX7" fmla="*/ 7110 w 1967880"/>
                <a:gd name="connsiteY7" fmla="*/ 9015 h 601318"/>
                <a:gd name="connsiteX8" fmla="*/ 1962421 w 1967880"/>
                <a:gd name="connsiteY8" fmla="*/ 600173 h 601318"/>
                <a:gd name="connsiteX9" fmla="*/ 1966103 w 1967880"/>
                <a:gd name="connsiteY9" fmla="*/ 601316 h 601318"/>
                <a:gd name="connsiteX10" fmla="*/ 1967881 w 1967880"/>
                <a:gd name="connsiteY10" fmla="*/ 601316 h 601318"/>
                <a:gd name="connsiteX11" fmla="*/ 1963564 w 1967880"/>
                <a:gd name="connsiteY11" fmla="*/ 599411 h 601318"/>
                <a:gd name="connsiteX12" fmla="*/ 1963869 w 1967880"/>
                <a:gd name="connsiteY12" fmla="*/ 592949 h 601318"/>
                <a:gd name="connsiteX13" fmla="*/ 1964580 w 1967880"/>
                <a:gd name="connsiteY13" fmla="*/ 592428 h 601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7880" h="601318">
                  <a:moveTo>
                    <a:pt x="1964580" y="592428"/>
                  </a:moveTo>
                  <a:lnTo>
                    <a:pt x="1966865" y="590905"/>
                  </a:lnTo>
                  <a:lnTo>
                    <a:pt x="12443" y="0"/>
                  </a:lnTo>
                  <a:lnTo>
                    <a:pt x="5587" y="5586"/>
                  </a:lnTo>
                  <a:cubicBezTo>
                    <a:pt x="4545" y="6428"/>
                    <a:pt x="3238" y="6878"/>
                    <a:pt x="1904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962421" y="600173"/>
                  </a:lnTo>
                  <a:lnTo>
                    <a:pt x="1966103" y="601316"/>
                  </a:lnTo>
                  <a:lnTo>
                    <a:pt x="1967881" y="601316"/>
                  </a:lnTo>
                  <a:cubicBezTo>
                    <a:pt x="1966230" y="601367"/>
                    <a:pt x="1964643" y="600668"/>
                    <a:pt x="1963564" y="599411"/>
                  </a:cubicBezTo>
                  <a:cubicBezTo>
                    <a:pt x="1961863" y="597545"/>
                    <a:pt x="1962002" y="594650"/>
                    <a:pt x="1963869" y="592949"/>
                  </a:cubicBezTo>
                  <a:cubicBezTo>
                    <a:pt x="1964097" y="592758"/>
                    <a:pt x="1964325" y="592581"/>
                    <a:pt x="1964580" y="592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EA425527-7F10-48C5-9959-1A99062A81FF}"/>
                </a:ext>
              </a:extLst>
            </p:cNvPr>
            <p:cNvSpPr/>
            <p:nvPr/>
          </p:nvSpPr>
          <p:spPr>
            <a:xfrm>
              <a:off x="10843088" y="138089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A7925CDD-B40A-4B26-81B0-161B366DAF6B}"/>
                </a:ext>
              </a:extLst>
            </p:cNvPr>
            <p:cNvSpPr/>
            <p:nvPr/>
          </p:nvSpPr>
          <p:spPr>
            <a:xfrm>
              <a:off x="10840295" y="1378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AC50A7AD-2604-451A-8129-2047F3C20542}"/>
                </a:ext>
              </a:extLst>
            </p:cNvPr>
            <p:cNvSpPr/>
            <p:nvPr/>
          </p:nvSpPr>
          <p:spPr>
            <a:xfrm>
              <a:off x="10841762" y="1379820"/>
              <a:ext cx="56" cy="56"/>
            </a:xfrm>
            <a:custGeom>
              <a:avLst/>
              <a:gdLst>
                <a:gd name="connsiteX0" fmla="*/ 56 w 56"/>
                <a:gd name="connsiteY0" fmla="*/ 56 h 56"/>
                <a:gd name="connsiteX1" fmla="*/ 56 w 56"/>
                <a:gd name="connsiteY1" fmla="*/ 56 h 56"/>
                <a:gd name="connsiteX2" fmla="*/ 56 w 56"/>
                <a:gd name="connsiteY2" fmla="*/ 56 h 56"/>
                <a:gd name="connsiteX3" fmla="*/ 56 w 56"/>
                <a:gd name="connsiteY3" fmla="*/ 56 h 56"/>
                <a:gd name="connsiteX4" fmla="*/ 56 w 56"/>
                <a:gd name="connsiteY4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56">
                  <a:moveTo>
                    <a:pt x="56" y="56"/>
                  </a:moveTo>
                  <a:lnTo>
                    <a:pt x="56" y="56"/>
                  </a:lnTo>
                  <a:lnTo>
                    <a:pt x="56" y="56"/>
                  </a:lnTo>
                  <a:lnTo>
                    <a:pt x="56" y="56"/>
                  </a:lnTo>
                  <a:cubicBezTo>
                    <a:pt x="56" y="56"/>
                    <a:pt x="-71" y="-71"/>
                    <a:pt x="56" y="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D7FA36CC-8F25-4213-BA7F-473E13EECB5A}"/>
                </a:ext>
              </a:extLst>
            </p:cNvPr>
            <p:cNvSpPr/>
            <p:nvPr/>
          </p:nvSpPr>
          <p:spPr>
            <a:xfrm>
              <a:off x="10458405" y="1384193"/>
              <a:ext cx="373510" cy="260150"/>
            </a:xfrm>
            <a:custGeom>
              <a:avLst/>
              <a:gdLst>
                <a:gd name="connsiteX0" fmla="*/ 373510 w 373510"/>
                <a:gd name="connsiteY0" fmla="*/ 1778 h 260150"/>
                <a:gd name="connsiteX1" fmla="*/ 367416 w 373510"/>
                <a:gd name="connsiteY1" fmla="*/ 0 h 260150"/>
                <a:gd name="connsiteX2" fmla="*/ 4413 w 373510"/>
                <a:gd name="connsiteY2" fmla="*/ 249871 h 260150"/>
                <a:gd name="connsiteX3" fmla="*/ 2128 w 373510"/>
                <a:gd name="connsiteY3" fmla="*/ 251395 h 260150"/>
                <a:gd name="connsiteX4" fmla="*/ 706 w 373510"/>
                <a:gd name="connsiteY4" fmla="*/ 257705 h 260150"/>
                <a:gd name="connsiteX5" fmla="*/ 1112 w 373510"/>
                <a:gd name="connsiteY5" fmla="*/ 258251 h 260150"/>
                <a:gd name="connsiteX6" fmla="*/ 8604 w 373510"/>
                <a:gd name="connsiteY6" fmla="*/ 259267 h 260150"/>
                <a:gd name="connsiteX7" fmla="*/ 8604 w 373510"/>
                <a:gd name="connsiteY7" fmla="*/ 259267 h 260150"/>
                <a:gd name="connsiteX8" fmla="*/ 10762 w 373510"/>
                <a:gd name="connsiteY8" fmla="*/ 257743 h 260150"/>
                <a:gd name="connsiteX9" fmla="*/ 373510 w 373510"/>
                <a:gd name="connsiteY9" fmla="*/ 8126 h 26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10" h="260150">
                  <a:moveTo>
                    <a:pt x="373510" y="1778"/>
                  </a:moveTo>
                  <a:lnTo>
                    <a:pt x="367416" y="0"/>
                  </a:lnTo>
                  <a:lnTo>
                    <a:pt x="4413" y="249871"/>
                  </a:lnTo>
                  <a:lnTo>
                    <a:pt x="2128" y="251395"/>
                  </a:lnTo>
                  <a:cubicBezTo>
                    <a:pt x="-5" y="252741"/>
                    <a:pt x="-640" y="255559"/>
                    <a:pt x="706" y="257705"/>
                  </a:cubicBezTo>
                  <a:cubicBezTo>
                    <a:pt x="821" y="257896"/>
                    <a:pt x="960" y="258073"/>
                    <a:pt x="1112" y="258251"/>
                  </a:cubicBezTo>
                  <a:cubicBezTo>
                    <a:pt x="3055" y="260333"/>
                    <a:pt x="6179" y="260752"/>
                    <a:pt x="8604" y="259267"/>
                  </a:cubicBezTo>
                  <a:lnTo>
                    <a:pt x="8604" y="259267"/>
                  </a:lnTo>
                  <a:lnTo>
                    <a:pt x="10762" y="257743"/>
                  </a:lnTo>
                  <a:lnTo>
                    <a:pt x="373510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09943" y="3109294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799151" y="2938524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57631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0679" y="276711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58647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2710" y="2777530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48288" y="290246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48796" y="2903608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45876" y="290106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57631" y="2767832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59409" y="2767880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1822" y="2767880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3463" y="28997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44860" y="2900307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37622" y="2903989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48542" y="29029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47399" y="29013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0929" y="2899799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F032D4FE-C059-41E1-B831-DD69584FD6D4}"/>
                </a:ext>
              </a:extLst>
            </p:cNvPr>
            <p:cNvSpPr/>
            <p:nvPr/>
          </p:nvSpPr>
          <p:spPr>
            <a:xfrm>
              <a:off x="5174464" y="699333"/>
              <a:ext cx="243397" cy="203147"/>
            </a:xfrm>
            <a:custGeom>
              <a:avLst/>
              <a:gdLst>
                <a:gd name="connsiteX0" fmla="*/ 234383 w 243397"/>
                <a:gd name="connsiteY0" fmla="*/ 2285 h 203147"/>
                <a:gd name="connsiteX1" fmla="*/ 234383 w 243397"/>
                <a:gd name="connsiteY1" fmla="*/ 0 h 203147"/>
                <a:gd name="connsiteX2" fmla="*/ 0 w 243397"/>
                <a:gd name="connsiteY2" fmla="*/ 190451 h 203147"/>
                <a:gd name="connsiteX3" fmla="*/ 0 w 243397"/>
                <a:gd name="connsiteY3" fmla="*/ 203147 h 203147"/>
                <a:gd name="connsiteX4" fmla="*/ 243398 w 243397"/>
                <a:gd name="connsiteY4" fmla="*/ 5333 h 203147"/>
                <a:gd name="connsiteX5" fmla="*/ 243398 w 243397"/>
                <a:gd name="connsiteY5" fmla="*/ 5333 h 203147"/>
                <a:gd name="connsiteX6" fmla="*/ 239716 w 243397"/>
                <a:gd name="connsiteY6" fmla="*/ 6602 h 203147"/>
                <a:gd name="connsiteX7" fmla="*/ 234383 w 243397"/>
                <a:gd name="connsiteY7" fmla="*/ 228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97" h="203147">
                  <a:moveTo>
                    <a:pt x="234383" y="2285"/>
                  </a:moveTo>
                  <a:lnTo>
                    <a:pt x="234383" y="0"/>
                  </a:lnTo>
                  <a:lnTo>
                    <a:pt x="0" y="190451"/>
                  </a:lnTo>
                  <a:lnTo>
                    <a:pt x="0" y="203147"/>
                  </a:lnTo>
                  <a:lnTo>
                    <a:pt x="243398" y="5333"/>
                  </a:lnTo>
                  <a:lnTo>
                    <a:pt x="243398" y="5333"/>
                  </a:lnTo>
                  <a:cubicBezTo>
                    <a:pt x="242344" y="6148"/>
                    <a:pt x="241049" y="6593"/>
                    <a:pt x="239716" y="6602"/>
                  </a:cubicBezTo>
                  <a:cubicBezTo>
                    <a:pt x="237113" y="6704"/>
                    <a:pt x="234828" y="4858"/>
                    <a:pt x="234383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8B50DEF5-E31A-47D6-8978-75F3D5310ACB}"/>
                </a:ext>
              </a:extLst>
            </p:cNvPr>
            <p:cNvSpPr/>
            <p:nvPr/>
          </p:nvSpPr>
          <p:spPr>
            <a:xfrm>
              <a:off x="4880532" y="1132037"/>
              <a:ext cx="169121" cy="150582"/>
            </a:xfrm>
            <a:custGeom>
              <a:avLst/>
              <a:gdLst>
                <a:gd name="connsiteX0" fmla="*/ 169121 w 169121"/>
                <a:gd name="connsiteY0" fmla="*/ 12697 h 150582"/>
                <a:gd name="connsiteX1" fmla="*/ 169121 w 169121"/>
                <a:gd name="connsiteY1" fmla="*/ 0 h 150582"/>
                <a:gd name="connsiteX2" fmla="*/ 1650 w 169121"/>
                <a:gd name="connsiteY2" fmla="*/ 135855 h 150582"/>
                <a:gd name="connsiteX3" fmla="*/ 1650 w 169121"/>
                <a:gd name="connsiteY3" fmla="*/ 146901 h 150582"/>
                <a:gd name="connsiteX4" fmla="*/ 1650 w 169121"/>
                <a:gd name="connsiteY4" fmla="*/ 147663 h 150582"/>
                <a:gd name="connsiteX5" fmla="*/ 1650 w 169121"/>
                <a:gd name="connsiteY5" fmla="*/ 148551 h 150582"/>
                <a:gd name="connsiteX6" fmla="*/ 1650 w 169121"/>
                <a:gd name="connsiteY6" fmla="*/ 148551 h 150582"/>
                <a:gd name="connsiteX7" fmla="*/ 0 w 169121"/>
                <a:gd name="connsiteY7" fmla="*/ 150583 h 150582"/>
                <a:gd name="connsiteX8" fmla="*/ 0 w 169121"/>
                <a:gd name="connsiteY8" fmla="*/ 150583 h 15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121" h="150582">
                  <a:moveTo>
                    <a:pt x="169121" y="12697"/>
                  </a:moveTo>
                  <a:lnTo>
                    <a:pt x="169121" y="0"/>
                  </a:lnTo>
                  <a:lnTo>
                    <a:pt x="1650" y="135855"/>
                  </a:lnTo>
                  <a:lnTo>
                    <a:pt x="1650" y="146901"/>
                  </a:lnTo>
                  <a:cubicBezTo>
                    <a:pt x="1650" y="146901"/>
                    <a:pt x="1650" y="146901"/>
                    <a:pt x="1650" y="147663"/>
                  </a:cubicBezTo>
                  <a:cubicBezTo>
                    <a:pt x="1650" y="148424"/>
                    <a:pt x="1650" y="147663"/>
                    <a:pt x="1650" y="148551"/>
                  </a:cubicBezTo>
                  <a:lnTo>
                    <a:pt x="1650" y="148551"/>
                  </a:lnTo>
                  <a:cubicBezTo>
                    <a:pt x="1320" y="149377"/>
                    <a:pt x="749" y="150088"/>
                    <a:pt x="0" y="150583"/>
                  </a:cubicBezTo>
                  <a:lnTo>
                    <a:pt x="0" y="15058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6589D0B1-50D5-4237-8E3B-A7284CBC6829}"/>
                </a:ext>
              </a:extLst>
            </p:cNvPr>
            <p:cNvSpPr/>
            <p:nvPr/>
          </p:nvSpPr>
          <p:spPr>
            <a:xfrm>
              <a:off x="4763213" y="1235642"/>
              <a:ext cx="114144" cy="47872"/>
            </a:xfrm>
            <a:custGeom>
              <a:avLst/>
              <a:gdLst>
                <a:gd name="connsiteX0" fmla="*/ 112367 w 114144"/>
                <a:gd name="connsiteY0" fmla="*/ 47867 h 47872"/>
                <a:gd name="connsiteX1" fmla="*/ 114145 w 114144"/>
                <a:gd name="connsiteY1" fmla="*/ 47867 h 47872"/>
                <a:gd name="connsiteX2" fmla="*/ 108812 w 114144"/>
                <a:gd name="connsiteY2" fmla="*/ 43055 h 47872"/>
                <a:gd name="connsiteX3" fmla="*/ 108812 w 114144"/>
                <a:gd name="connsiteY3" fmla="*/ 43042 h 47872"/>
                <a:gd name="connsiteX4" fmla="*/ 108812 w 114144"/>
                <a:gd name="connsiteY4" fmla="*/ 35932 h 47872"/>
                <a:gd name="connsiteX5" fmla="*/ 0 w 114144"/>
                <a:gd name="connsiteY5" fmla="*/ 0 h 47872"/>
                <a:gd name="connsiteX6" fmla="*/ 0 w 114144"/>
                <a:gd name="connsiteY6" fmla="*/ 10538 h 4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144" h="47872">
                  <a:moveTo>
                    <a:pt x="112367" y="47867"/>
                  </a:moveTo>
                  <a:lnTo>
                    <a:pt x="114145" y="47867"/>
                  </a:lnTo>
                  <a:cubicBezTo>
                    <a:pt x="111339" y="48006"/>
                    <a:pt x="108951" y="45860"/>
                    <a:pt x="108812" y="43055"/>
                  </a:cubicBezTo>
                  <a:cubicBezTo>
                    <a:pt x="108812" y="43055"/>
                    <a:pt x="108812" y="43042"/>
                    <a:pt x="108812" y="43042"/>
                  </a:cubicBezTo>
                  <a:lnTo>
                    <a:pt x="108812" y="35932"/>
                  </a:lnTo>
                  <a:lnTo>
                    <a:pt x="0" y="0"/>
                  </a:lnTo>
                  <a:lnTo>
                    <a:pt x="0" y="105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3619B4FB-0253-44A0-9AAF-6DD1CCCE8CF3}"/>
                </a:ext>
              </a:extLst>
            </p:cNvPr>
            <p:cNvSpPr/>
            <p:nvPr/>
          </p:nvSpPr>
          <p:spPr>
            <a:xfrm>
              <a:off x="4881999" y="1279699"/>
              <a:ext cx="56" cy="888"/>
            </a:xfrm>
            <a:custGeom>
              <a:avLst/>
              <a:gdLst>
                <a:gd name="connsiteX0" fmla="*/ 56 w 56"/>
                <a:gd name="connsiteY0" fmla="*/ 0 h 888"/>
                <a:gd name="connsiteX1" fmla="*/ 56 w 56"/>
                <a:gd name="connsiteY1" fmla="*/ 889 h 888"/>
                <a:gd name="connsiteX2" fmla="*/ 56 w 56"/>
                <a:gd name="connsiteY2" fmla="*/ 889 h 888"/>
                <a:gd name="connsiteX3" fmla="*/ 56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6" y="0"/>
                  </a:moveTo>
                  <a:cubicBezTo>
                    <a:pt x="56" y="0"/>
                    <a:pt x="56" y="0"/>
                    <a:pt x="56" y="889"/>
                  </a:cubicBezTo>
                  <a:lnTo>
                    <a:pt x="56" y="889"/>
                  </a:lnTo>
                  <a:cubicBezTo>
                    <a:pt x="56" y="889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49D32BB4-E2B4-4573-A1A8-78DFB0008EE3}"/>
                </a:ext>
              </a:extLst>
            </p:cNvPr>
            <p:cNvSpPr/>
            <p:nvPr/>
          </p:nvSpPr>
          <p:spPr>
            <a:xfrm>
              <a:off x="4870755" y="1073886"/>
              <a:ext cx="10411" cy="209882"/>
            </a:xfrm>
            <a:custGeom>
              <a:avLst/>
              <a:gdLst>
                <a:gd name="connsiteX0" fmla="*/ 635 w 10411"/>
                <a:gd name="connsiteY0" fmla="*/ 205052 h 209882"/>
                <a:gd name="connsiteX1" fmla="*/ 5955 w 10411"/>
                <a:gd name="connsiteY1" fmla="*/ 209877 h 209882"/>
                <a:gd name="connsiteX2" fmla="*/ 5968 w 10411"/>
                <a:gd name="connsiteY2" fmla="*/ 209877 h 209882"/>
                <a:gd name="connsiteX3" fmla="*/ 8761 w 10411"/>
                <a:gd name="connsiteY3" fmla="*/ 209115 h 209882"/>
                <a:gd name="connsiteX4" fmla="*/ 8761 w 10411"/>
                <a:gd name="connsiteY4" fmla="*/ 209115 h 209882"/>
                <a:gd name="connsiteX5" fmla="*/ 8761 w 10411"/>
                <a:gd name="connsiteY5" fmla="*/ 209115 h 209882"/>
                <a:gd name="connsiteX6" fmla="*/ 10411 w 10411"/>
                <a:gd name="connsiteY6" fmla="*/ 207083 h 209882"/>
                <a:gd name="connsiteX7" fmla="*/ 10411 w 10411"/>
                <a:gd name="connsiteY7" fmla="*/ 206194 h 209882"/>
                <a:gd name="connsiteX8" fmla="*/ 10411 w 10411"/>
                <a:gd name="connsiteY8" fmla="*/ 205433 h 209882"/>
                <a:gd name="connsiteX9" fmla="*/ 10411 w 10411"/>
                <a:gd name="connsiteY9" fmla="*/ 0 h 209882"/>
                <a:gd name="connsiteX10" fmla="*/ 8634 w 10411"/>
                <a:gd name="connsiteY10" fmla="*/ 1524 h 209882"/>
                <a:gd name="connsiteX11" fmla="*/ 8634 w 10411"/>
                <a:gd name="connsiteY11" fmla="*/ 1524 h 209882"/>
                <a:gd name="connsiteX12" fmla="*/ 7110 w 10411"/>
                <a:gd name="connsiteY12" fmla="*/ 2285 h 209882"/>
                <a:gd name="connsiteX13" fmla="*/ 5333 w 10411"/>
                <a:gd name="connsiteY13" fmla="*/ 2285 h 209882"/>
                <a:gd name="connsiteX14" fmla="*/ 3555 w 10411"/>
                <a:gd name="connsiteY14" fmla="*/ 2285 h 209882"/>
                <a:gd name="connsiteX15" fmla="*/ 0 w 10411"/>
                <a:gd name="connsiteY15" fmla="*/ 1143 h 209882"/>
                <a:gd name="connsiteX16" fmla="*/ 0 w 10411"/>
                <a:gd name="connsiteY16" fmla="*/ 204290 h 209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411" h="209882">
                  <a:moveTo>
                    <a:pt x="635" y="205052"/>
                  </a:moveTo>
                  <a:cubicBezTo>
                    <a:pt x="775" y="207858"/>
                    <a:pt x="3149" y="210016"/>
                    <a:pt x="5955" y="209877"/>
                  </a:cubicBezTo>
                  <a:cubicBezTo>
                    <a:pt x="5955" y="209877"/>
                    <a:pt x="5968" y="209877"/>
                    <a:pt x="5968" y="209877"/>
                  </a:cubicBezTo>
                  <a:cubicBezTo>
                    <a:pt x="6945" y="209877"/>
                    <a:pt x="7910" y="209610"/>
                    <a:pt x="8761" y="209115"/>
                  </a:cubicBezTo>
                  <a:lnTo>
                    <a:pt x="8761" y="209115"/>
                  </a:lnTo>
                  <a:lnTo>
                    <a:pt x="8761" y="209115"/>
                  </a:lnTo>
                  <a:cubicBezTo>
                    <a:pt x="9510" y="208620"/>
                    <a:pt x="10081" y="207921"/>
                    <a:pt x="10411" y="207083"/>
                  </a:cubicBezTo>
                  <a:cubicBezTo>
                    <a:pt x="10411" y="207083"/>
                    <a:pt x="10411" y="207083"/>
                    <a:pt x="10411" y="206194"/>
                  </a:cubicBezTo>
                  <a:cubicBezTo>
                    <a:pt x="10411" y="205306"/>
                    <a:pt x="10411" y="206194"/>
                    <a:pt x="10411" y="205433"/>
                  </a:cubicBezTo>
                  <a:lnTo>
                    <a:pt x="10411" y="0"/>
                  </a:lnTo>
                  <a:lnTo>
                    <a:pt x="8634" y="1524"/>
                  </a:lnTo>
                  <a:lnTo>
                    <a:pt x="8634" y="1524"/>
                  </a:lnTo>
                  <a:lnTo>
                    <a:pt x="7110" y="2285"/>
                  </a:lnTo>
                  <a:cubicBezTo>
                    <a:pt x="6526" y="2416"/>
                    <a:pt x="5917" y="2416"/>
                    <a:pt x="5333" y="2285"/>
                  </a:cubicBezTo>
                  <a:lnTo>
                    <a:pt x="3555" y="2285"/>
                  </a:lnTo>
                  <a:lnTo>
                    <a:pt x="0" y="1143"/>
                  </a:lnTo>
                  <a:lnTo>
                    <a:pt x="0" y="2042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CAFCCFA3-E3CF-402C-9E76-D769F41A2AC2}"/>
                </a:ext>
              </a:extLst>
            </p:cNvPr>
            <p:cNvSpPr/>
            <p:nvPr/>
          </p:nvSpPr>
          <p:spPr>
            <a:xfrm>
              <a:off x="4054604" y="80065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035E3BA-6389-46A2-A9BD-541377FC4F1C}"/>
                </a:ext>
              </a:extLst>
            </p:cNvPr>
            <p:cNvSpPr/>
            <p:nvPr/>
          </p:nvSpPr>
          <p:spPr>
            <a:xfrm>
              <a:off x="4057651" y="801414"/>
              <a:ext cx="818564" cy="273233"/>
            </a:xfrm>
            <a:custGeom>
              <a:avLst/>
              <a:gdLst>
                <a:gd name="connsiteX0" fmla="*/ 701373 w 818564"/>
                <a:gd name="connsiteY0" fmla="*/ 229176 h 273233"/>
                <a:gd name="connsiteX1" fmla="*/ 702388 w 818564"/>
                <a:gd name="connsiteY1" fmla="*/ 229176 h 273233"/>
                <a:gd name="connsiteX2" fmla="*/ 703150 w 818564"/>
                <a:gd name="connsiteY2" fmla="*/ 229176 h 273233"/>
                <a:gd name="connsiteX3" fmla="*/ 703785 w 818564"/>
                <a:gd name="connsiteY3" fmla="*/ 229176 h 273233"/>
                <a:gd name="connsiteX4" fmla="*/ 704420 w 818564"/>
                <a:gd name="connsiteY4" fmla="*/ 230064 h 273233"/>
                <a:gd name="connsiteX5" fmla="*/ 704420 w 818564"/>
                <a:gd name="connsiteY5" fmla="*/ 230826 h 273233"/>
                <a:gd name="connsiteX6" fmla="*/ 704420 w 818564"/>
                <a:gd name="connsiteY6" fmla="*/ 231842 h 273233"/>
                <a:gd name="connsiteX7" fmla="*/ 704420 w 818564"/>
                <a:gd name="connsiteY7" fmla="*/ 236286 h 273233"/>
                <a:gd name="connsiteX8" fmla="*/ 813232 w 818564"/>
                <a:gd name="connsiteY8" fmla="*/ 272090 h 273233"/>
                <a:gd name="connsiteX9" fmla="*/ 816787 w 818564"/>
                <a:gd name="connsiteY9" fmla="*/ 273233 h 273233"/>
                <a:gd name="connsiteX10" fmla="*/ 818564 w 818564"/>
                <a:gd name="connsiteY10" fmla="*/ 273233 h 273233"/>
                <a:gd name="connsiteX11" fmla="*/ 814628 w 818564"/>
                <a:gd name="connsiteY11" fmla="*/ 271583 h 273233"/>
                <a:gd name="connsiteX12" fmla="*/ 814082 w 818564"/>
                <a:gd name="connsiteY12" fmla="*/ 265142 h 273233"/>
                <a:gd name="connsiteX13" fmla="*/ 814628 w 818564"/>
                <a:gd name="connsiteY13" fmla="*/ 264599 h 273233"/>
                <a:gd name="connsiteX14" fmla="*/ 817930 w 818564"/>
                <a:gd name="connsiteY14" fmla="*/ 265107 h 273233"/>
                <a:gd name="connsiteX15" fmla="*/ 12824 w 818564"/>
                <a:gd name="connsiteY15" fmla="*/ 0 h 273233"/>
                <a:gd name="connsiteX16" fmla="*/ 5460 w 818564"/>
                <a:gd name="connsiteY16" fmla="*/ 5460 h 273233"/>
                <a:gd name="connsiteX17" fmla="*/ 2032 w 818564"/>
                <a:gd name="connsiteY17" fmla="*/ 6602 h 273233"/>
                <a:gd name="connsiteX18" fmla="*/ 0 w 818564"/>
                <a:gd name="connsiteY18" fmla="*/ 6602 h 273233"/>
                <a:gd name="connsiteX19" fmla="*/ 0 w 818564"/>
                <a:gd name="connsiteY19" fmla="*/ 6602 h 273233"/>
                <a:gd name="connsiteX20" fmla="*/ 410489 w 818564"/>
                <a:gd name="connsiteY20" fmla="*/ 141568 h 273233"/>
                <a:gd name="connsiteX21" fmla="*/ 700992 w 818564"/>
                <a:gd name="connsiteY21" fmla="*/ 229430 h 273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8564" h="273233">
                  <a:moveTo>
                    <a:pt x="701373" y="229176"/>
                  </a:moveTo>
                  <a:lnTo>
                    <a:pt x="702388" y="229176"/>
                  </a:lnTo>
                  <a:cubicBezTo>
                    <a:pt x="702388" y="229176"/>
                    <a:pt x="703024" y="229176"/>
                    <a:pt x="703150" y="229176"/>
                  </a:cubicBezTo>
                  <a:lnTo>
                    <a:pt x="703785" y="229176"/>
                  </a:lnTo>
                  <a:cubicBezTo>
                    <a:pt x="703785" y="229176"/>
                    <a:pt x="703785" y="229176"/>
                    <a:pt x="704420" y="230064"/>
                  </a:cubicBezTo>
                  <a:cubicBezTo>
                    <a:pt x="705055" y="230953"/>
                    <a:pt x="704420" y="230064"/>
                    <a:pt x="704420" y="230826"/>
                  </a:cubicBezTo>
                  <a:cubicBezTo>
                    <a:pt x="704458" y="231164"/>
                    <a:pt x="704458" y="231504"/>
                    <a:pt x="704420" y="231842"/>
                  </a:cubicBezTo>
                  <a:lnTo>
                    <a:pt x="704420" y="236286"/>
                  </a:lnTo>
                  <a:lnTo>
                    <a:pt x="813232" y="272090"/>
                  </a:lnTo>
                  <a:lnTo>
                    <a:pt x="816787" y="273233"/>
                  </a:lnTo>
                  <a:lnTo>
                    <a:pt x="818564" y="273233"/>
                  </a:lnTo>
                  <a:cubicBezTo>
                    <a:pt x="817092" y="273199"/>
                    <a:pt x="815682" y="272610"/>
                    <a:pt x="814628" y="271583"/>
                  </a:cubicBezTo>
                  <a:cubicBezTo>
                    <a:pt x="812699" y="269954"/>
                    <a:pt x="812457" y="267070"/>
                    <a:pt x="814082" y="265142"/>
                  </a:cubicBezTo>
                  <a:cubicBezTo>
                    <a:pt x="814247" y="264946"/>
                    <a:pt x="814438" y="264764"/>
                    <a:pt x="814628" y="264599"/>
                  </a:cubicBezTo>
                  <a:lnTo>
                    <a:pt x="817930" y="265107"/>
                  </a:lnTo>
                  <a:lnTo>
                    <a:pt x="12824" y="0"/>
                  </a:lnTo>
                  <a:lnTo>
                    <a:pt x="5460" y="5460"/>
                  </a:lnTo>
                  <a:cubicBezTo>
                    <a:pt x="4470" y="6210"/>
                    <a:pt x="3263" y="6611"/>
                    <a:pt x="2032" y="6602"/>
                  </a:cubicBezTo>
                  <a:cubicBezTo>
                    <a:pt x="1359" y="6718"/>
                    <a:pt x="673" y="6718"/>
                    <a:pt x="0" y="6602"/>
                  </a:cubicBezTo>
                  <a:lnTo>
                    <a:pt x="0" y="6602"/>
                  </a:lnTo>
                  <a:lnTo>
                    <a:pt x="410489" y="141568"/>
                  </a:lnTo>
                  <a:lnTo>
                    <a:pt x="700992" y="22943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3BA739B-96B1-4E92-B834-B0A0A11115A0}"/>
                </a:ext>
              </a:extLst>
            </p:cNvPr>
            <p:cNvSpPr/>
            <p:nvPr/>
          </p:nvSpPr>
          <p:spPr>
            <a:xfrm>
              <a:off x="5171797" y="829815"/>
              <a:ext cx="635" cy="40"/>
            </a:xfrm>
            <a:custGeom>
              <a:avLst/>
              <a:gdLst>
                <a:gd name="connsiteX0" fmla="*/ 635 w 635"/>
                <a:gd name="connsiteY0" fmla="*/ 40 h 40"/>
                <a:gd name="connsiteX1" fmla="*/ 0 w 635"/>
                <a:gd name="connsiteY1" fmla="*/ 40 h 40"/>
                <a:gd name="connsiteX2" fmla="*/ 635 w 635"/>
                <a:gd name="connsiteY2" fmla="*/ 40 h 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40">
                  <a:moveTo>
                    <a:pt x="635" y="40"/>
                  </a:moveTo>
                  <a:cubicBezTo>
                    <a:pt x="432" y="-13"/>
                    <a:pt x="203" y="-13"/>
                    <a:pt x="0" y="40"/>
                  </a:cubicBezTo>
                  <a:lnTo>
                    <a:pt x="635" y="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02E3BA43-628A-4AA7-92D2-005C7D6F8E44}"/>
                </a:ext>
              </a:extLst>
            </p:cNvPr>
            <p:cNvSpPr/>
            <p:nvPr/>
          </p:nvSpPr>
          <p:spPr>
            <a:xfrm>
              <a:off x="5174845" y="832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0BB07D10-CC5D-43D8-B51E-5A274F2A4112}"/>
                </a:ext>
              </a:extLst>
            </p:cNvPr>
            <p:cNvSpPr/>
            <p:nvPr/>
          </p:nvSpPr>
          <p:spPr>
            <a:xfrm>
              <a:off x="5173956" y="8311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E486E245-4778-40CD-8BD9-19B7952153BD}"/>
                </a:ext>
              </a:extLst>
            </p:cNvPr>
            <p:cNvSpPr/>
            <p:nvPr/>
          </p:nvSpPr>
          <p:spPr>
            <a:xfrm>
              <a:off x="4871545" y="836457"/>
              <a:ext cx="292252" cy="240700"/>
            </a:xfrm>
            <a:custGeom>
              <a:avLst/>
              <a:gdLst>
                <a:gd name="connsiteX0" fmla="*/ 8479 w 292252"/>
                <a:gd name="connsiteY0" fmla="*/ 239079 h 240700"/>
                <a:gd name="connsiteX1" fmla="*/ 8479 w 292252"/>
                <a:gd name="connsiteY1" fmla="*/ 239079 h 240700"/>
                <a:gd name="connsiteX2" fmla="*/ 10256 w 292252"/>
                <a:gd name="connsiteY2" fmla="*/ 237555 h 240700"/>
                <a:gd name="connsiteX3" fmla="*/ 292253 w 292252"/>
                <a:gd name="connsiteY3" fmla="*/ 9015 h 240700"/>
                <a:gd name="connsiteX4" fmla="*/ 292253 w 292252"/>
                <a:gd name="connsiteY4" fmla="*/ 1524 h 240700"/>
                <a:gd name="connsiteX5" fmla="*/ 287174 w 292252"/>
                <a:gd name="connsiteY5" fmla="*/ 0 h 240700"/>
                <a:gd name="connsiteX6" fmla="*/ 4035 w 292252"/>
                <a:gd name="connsiteY6" fmla="*/ 230064 h 240700"/>
                <a:gd name="connsiteX7" fmla="*/ 1622 w 292252"/>
                <a:gd name="connsiteY7" fmla="*/ 231969 h 240700"/>
                <a:gd name="connsiteX8" fmla="*/ 1076 w 292252"/>
                <a:gd name="connsiteY8" fmla="*/ 238410 h 240700"/>
                <a:gd name="connsiteX9" fmla="*/ 1622 w 292252"/>
                <a:gd name="connsiteY9" fmla="*/ 238952 h 240700"/>
                <a:gd name="connsiteX10" fmla="*/ 5558 w 292252"/>
                <a:gd name="connsiteY10" fmla="*/ 240603 h 240700"/>
                <a:gd name="connsiteX11" fmla="*/ 7336 w 292252"/>
                <a:gd name="connsiteY11" fmla="*/ 240603 h 24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2252" h="240700">
                  <a:moveTo>
                    <a:pt x="8479" y="239079"/>
                  </a:moveTo>
                  <a:lnTo>
                    <a:pt x="8479" y="239079"/>
                  </a:lnTo>
                  <a:lnTo>
                    <a:pt x="10256" y="237555"/>
                  </a:lnTo>
                  <a:lnTo>
                    <a:pt x="292253" y="9015"/>
                  </a:lnTo>
                  <a:lnTo>
                    <a:pt x="292253" y="1524"/>
                  </a:lnTo>
                  <a:lnTo>
                    <a:pt x="287174" y="0"/>
                  </a:lnTo>
                  <a:lnTo>
                    <a:pt x="4035" y="230064"/>
                  </a:lnTo>
                  <a:lnTo>
                    <a:pt x="1622" y="231969"/>
                  </a:lnTo>
                  <a:cubicBezTo>
                    <a:pt x="-308" y="233598"/>
                    <a:pt x="-549" y="236481"/>
                    <a:pt x="1076" y="238410"/>
                  </a:cubicBezTo>
                  <a:cubicBezTo>
                    <a:pt x="1242" y="238605"/>
                    <a:pt x="1432" y="238787"/>
                    <a:pt x="1622" y="238952"/>
                  </a:cubicBezTo>
                  <a:cubicBezTo>
                    <a:pt x="2676" y="239979"/>
                    <a:pt x="4086" y="240568"/>
                    <a:pt x="5558" y="240603"/>
                  </a:cubicBezTo>
                  <a:cubicBezTo>
                    <a:pt x="6142" y="240733"/>
                    <a:pt x="6752" y="240733"/>
                    <a:pt x="7336" y="240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C47783D-9FC0-4502-9DF5-62378BA8462C}"/>
                </a:ext>
              </a:extLst>
            </p:cNvPr>
            <p:cNvSpPr/>
            <p:nvPr/>
          </p:nvSpPr>
          <p:spPr>
            <a:xfrm>
              <a:off x="5038823" y="793543"/>
              <a:ext cx="38" cy="888"/>
            </a:xfrm>
            <a:custGeom>
              <a:avLst/>
              <a:gdLst>
                <a:gd name="connsiteX0" fmla="*/ 38 w 38"/>
                <a:gd name="connsiteY0" fmla="*/ 889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5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D7E9202A-C905-46E2-994E-08140C4566B3}"/>
                </a:ext>
              </a:extLst>
            </p:cNvPr>
            <p:cNvSpPr/>
            <p:nvPr/>
          </p:nvSpPr>
          <p:spPr>
            <a:xfrm>
              <a:off x="5172432" y="830236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BD91EBC9-5BC5-4CA9-ABDD-B6A9FF10DCA9}"/>
                </a:ext>
              </a:extLst>
            </p:cNvPr>
            <p:cNvSpPr/>
            <p:nvPr/>
          </p:nvSpPr>
          <p:spPr>
            <a:xfrm>
              <a:off x="5174971" y="832775"/>
              <a:ext cx="38" cy="888"/>
            </a:xfrm>
            <a:custGeom>
              <a:avLst/>
              <a:gdLst>
                <a:gd name="connsiteX0" fmla="*/ 0 w 38"/>
                <a:gd name="connsiteY0" fmla="*/ 889 h 888"/>
                <a:gd name="connsiteX1" fmla="*/ 0 w 38"/>
                <a:gd name="connsiteY1" fmla="*/ 0 h 888"/>
                <a:gd name="connsiteX2" fmla="*/ 0 w 38"/>
                <a:gd name="connsiteY2" fmla="*/ 0 h 888"/>
                <a:gd name="connsiteX3" fmla="*/ 0 w 38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51" y="293"/>
                    <a:pt x="51" y="59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522A4361-D6D3-4A91-A868-13CC6B87E500}"/>
                </a:ext>
              </a:extLst>
            </p:cNvPr>
            <p:cNvSpPr/>
            <p:nvPr/>
          </p:nvSpPr>
          <p:spPr>
            <a:xfrm>
              <a:off x="5174464" y="8311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90F454CF-EE40-4373-8441-CA0787AEEA75}"/>
                </a:ext>
              </a:extLst>
            </p:cNvPr>
            <p:cNvSpPr/>
            <p:nvPr/>
          </p:nvSpPr>
          <p:spPr>
            <a:xfrm>
              <a:off x="5042417" y="793796"/>
              <a:ext cx="129126" cy="43549"/>
            </a:xfrm>
            <a:custGeom>
              <a:avLst/>
              <a:gdLst>
                <a:gd name="connsiteX0" fmla="*/ 127222 w 129126"/>
                <a:gd name="connsiteY0" fmla="*/ 35170 h 43549"/>
                <a:gd name="connsiteX1" fmla="*/ 129126 w 129126"/>
                <a:gd name="connsiteY1" fmla="*/ 35170 h 43549"/>
                <a:gd name="connsiteX2" fmla="*/ 129126 w 129126"/>
                <a:gd name="connsiteY2" fmla="*/ 35170 h 43549"/>
                <a:gd name="connsiteX3" fmla="*/ 12443 w 129126"/>
                <a:gd name="connsiteY3" fmla="*/ 0 h 43549"/>
                <a:gd name="connsiteX4" fmla="*/ 5460 w 129126"/>
                <a:gd name="connsiteY4" fmla="*/ 5587 h 43549"/>
                <a:gd name="connsiteX5" fmla="*/ 1904 w 129126"/>
                <a:gd name="connsiteY5" fmla="*/ 6856 h 43549"/>
                <a:gd name="connsiteX6" fmla="*/ 0 w 129126"/>
                <a:gd name="connsiteY6" fmla="*/ 6856 h 43549"/>
                <a:gd name="connsiteX7" fmla="*/ 0 w 129126"/>
                <a:gd name="connsiteY7" fmla="*/ 6856 h 43549"/>
                <a:gd name="connsiteX8" fmla="*/ 116811 w 129126"/>
                <a:gd name="connsiteY8" fmla="*/ 42026 h 43549"/>
                <a:gd name="connsiteX9" fmla="*/ 121889 w 129126"/>
                <a:gd name="connsiteY9" fmla="*/ 43550 h 43549"/>
                <a:gd name="connsiteX10" fmla="*/ 121889 w 129126"/>
                <a:gd name="connsiteY10" fmla="*/ 39995 h 43549"/>
                <a:gd name="connsiteX11" fmla="*/ 127222 w 129126"/>
                <a:gd name="connsiteY11" fmla="*/ 3517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126" h="43549">
                  <a:moveTo>
                    <a:pt x="127222" y="35170"/>
                  </a:moveTo>
                  <a:lnTo>
                    <a:pt x="129126" y="35170"/>
                  </a:lnTo>
                  <a:lnTo>
                    <a:pt x="129126" y="35170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30"/>
                    <a:pt x="3199" y="6880"/>
                    <a:pt x="1904" y="6856"/>
                  </a:cubicBezTo>
                  <a:cubicBezTo>
                    <a:pt x="1282" y="6986"/>
                    <a:pt x="622" y="6986"/>
                    <a:pt x="0" y="6856"/>
                  </a:cubicBezTo>
                  <a:lnTo>
                    <a:pt x="0" y="6856"/>
                  </a:lnTo>
                  <a:lnTo>
                    <a:pt x="116811" y="42026"/>
                  </a:lnTo>
                  <a:lnTo>
                    <a:pt x="121889" y="43550"/>
                  </a:lnTo>
                  <a:lnTo>
                    <a:pt x="121889" y="39995"/>
                  </a:lnTo>
                  <a:cubicBezTo>
                    <a:pt x="122093" y="37219"/>
                    <a:pt x="124442" y="35095"/>
                    <a:pt x="127222" y="351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34501E9-B054-4084-AC28-A225DFFC0864}"/>
                </a:ext>
              </a:extLst>
            </p:cNvPr>
            <p:cNvSpPr/>
            <p:nvPr/>
          </p:nvSpPr>
          <p:spPr>
            <a:xfrm>
              <a:off x="5418623" y="4911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B4AC1FF-7EE5-49FF-8258-FDEFE1AEDFF2}"/>
                </a:ext>
              </a:extLst>
            </p:cNvPr>
            <p:cNvSpPr/>
            <p:nvPr/>
          </p:nvSpPr>
          <p:spPr>
            <a:xfrm>
              <a:off x="5409609" y="494408"/>
              <a:ext cx="10411" cy="212042"/>
            </a:xfrm>
            <a:custGeom>
              <a:avLst/>
              <a:gdLst>
                <a:gd name="connsiteX0" fmla="*/ 10411 w 10411"/>
                <a:gd name="connsiteY0" fmla="*/ 762 h 212042"/>
                <a:gd name="connsiteX1" fmla="*/ 10411 w 10411"/>
                <a:gd name="connsiteY1" fmla="*/ 1397 h 212042"/>
                <a:gd name="connsiteX2" fmla="*/ 10411 w 10411"/>
                <a:gd name="connsiteY2" fmla="*/ 1397 h 212042"/>
                <a:gd name="connsiteX3" fmla="*/ 9015 w 10411"/>
                <a:gd name="connsiteY3" fmla="*/ 3301 h 212042"/>
                <a:gd name="connsiteX4" fmla="*/ 0 w 10411"/>
                <a:gd name="connsiteY4" fmla="*/ 10665 h 212042"/>
                <a:gd name="connsiteX5" fmla="*/ 0 w 10411"/>
                <a:gd name="connsiteY5" fmla="*/ 207210 h 212042"/>
                <a:gd name="connsiteX6" fmla="*/ 5460 w 10411"/>
                <a:gd name="connsiteY6" fmla="*/ 212035 h 212042"/>
                <a:gd name="connsiteX7" fmla="*/ 9142 w 10411"/>
                <a:gd name="connsiteY7" fmla="*/ 210765 h 212042"/>
                <a:gd name="connsiteX8" fmla="*/ 9904 w 10411"/>
                <a:gd name="connsiteY8" fmla="*/ 209750 h 212042"/>
                <a:gd name="connsiteX9" fmla="*/ 9904 w 10411"/>
                <a:gd name="connsiteY9" fmla="*/ 209115 h 212042"/>
                <a:gd name="connsiteX10" fmla="*/ 9904 w 10411"/>
                <a:gd name="connsiteY10" fmla="*/ 208353 h 212042"/>
                <a:gd name="connsiteX11" fmla="*/ 9904 w 10411"/>
                <a:gd name="connsiteY11" fmla="*/ 207337 h 212042"/>
                <a:gd name="connsiteX12" fmla="*/ 9904 w 10411"/>
                <a:gd name="connsiteY12" fmla="*/ 207337 h 212042"/>
                <a:gd name="connsiteX13" fmla="*/ 9904 w 10411"/>
                <a:gd name="connsiteY13" fmla="*/ 0 h 212042"/>
                <a:gd name="connsiteX14" fmla="*/ 9904 w 10411"/>
                <a:gd name="connsiteY14" fmla="*/ 0 h 212042"/>
                <a:gd name="connsiteX15" fmla="*/ 10411 w 10411"/>
                <a:gd name="connsiteY15" fmla="*/ 762 h 2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212042">
                  <a:moveTo>
                    <a:pt x="10411" y="762"/>
                  </a:moveTo>
                  <a:cubicBezTo>
                    <a:pt x="10411" y="762"/>
                    <a:pt x="10411" y="762"/>
                    <a:pt x="10411" y="1397"/>
                  </a:cubicBezTo>
                  <a:lnTo>
                    <a:pt x="10411" y="1397"/>
                  </a:lnTo>
                  <a:cubicBezTo>
                    <a:pt x="10107" y="2134"/>
                    <a:pt x="9624" y="2788"/>
                    <a:pt x="9015" y="3301"/>
                  </a:cubicBezTo>
                  <a:lnTo>
                    <a:pt x="0" y="10665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26"/>
                    <a:pt x="8088" y="211580"/>
                    <a:pt x="9142" y="210765"/>
                  </a:cubicBezTo>
                  <a:lnTo>
                    <a:pt x="9904" y="209750"/>
                  </a:lnTo>
                  <a:lnTo>
                    <a:pt x="9904" y="209115"/>
                  </a:lnTo>
                  <a:cubicBezTo>
                    <a:pt x="9954" y="208863"/>
                    <a:pt x="9954" y="208604"/>
                    <a:pt x="9904" y="208353"/>
                  </a:cubicBezTo>
                  <a:cubicBezTo>
                    <a:pt x="9954" y="208017"/>
                    <a:pt x="9954" y="207674"/>
                    <a:pt x="9904" y="207337"/>
                  </a:cubicBezTo>
                  <a:lnTo>
                    <a:pt x="9904" y="207337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349B8ECB-A32B-4A7B-B6A1-431329C4DCF1}"/>
                </a:ext>
              </a:extLst>
            </p:cNvPr>
            <p:cNvSpPr/>
            <p:nvPr/>
          </p:nvSpPr>
          <p:spPr>
            <a:xfrm>
              <a:off x="5419766" y="49275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139E1050-6C1C-4441-A265-9559497C4DF3}"/>
                </a:ext>
              </a:extLst>
            </p:cNvPr>
            <p:cNvSpPr/>
            <p:nvPr/>
          </p:nvSpPr>
          <p:spPr>
            <a:xfrm>
              <a:off x="5416973" y="4899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1D7665DF-BD46-40D7-819E-1067A5D58CE3}"/>
                </a:ext>
              </a:extLst>
            </p:cNvPr>
            <p:cNvSpPr/>
            <p:nvPr/>
          </p:nvSpPr>
          <p:spPr>
            <a:xfrm>
              <a:off x="5039957" y="496186"/>
              <a:ext cx="379301" cy="303421"/>
            </a:xfrm>
            <a:custGeom>
              <a:avLst/>
              <a:gdLst>
                <a:gd name="connsiteX0" fmla="*/ 682 w 379301"/>
                <a:gd name="connsiteY0" fmla="*/ 296341 h 303421"/>
                <a:gd name="connsiteX1" fmla="*/ 48 w 379301"/>
                <a:gd name="connsiteY1" fmla="*/ 297103 h 303421"/>
                <a:gd name="connsiteX2" fmla="*/ 48 w 379301"/>
                <a:gd name="connsiteY2" fmla="*/ 297992 h 303421"/>
                <a:gd name="connsiteX3" fmla="*/ 48 w 379301"/>
                <a:gd name="connsiteY3" fmla="*/ 298880 h 303421"/>
                <a:gd name="connsiteX4" fmla="*/ 48 w 379301"/>
                <a:gd name="connsiteY4" fmla="*/ 299896 h 303421"/>
                <a:gd name="connsiteX5" fmla="*/ 48 w 379301"/>
                <a:gd name="connsiteY5" fmla="*/ 300785 h 303421"/>
                <a:gd name="connsiteX6" fmla="*/ 48 w 379301"/>
                <a:gd name="connsiteY6" fmla="*/ 301674 h 303421"/>
                <a:gd name="connsiteX7" fmla="*/ 48 w 379301"/>
                <a:gd name="connsiteY7" fmla="*/ 302562 h 303421"/>
                <a:gd name="connsiteX8" fmla="*/ 48 w 379301"/>
                <a:gd name="connsiteY8" fmla="*/ 302562 h 303421"/>
                <a:gd name="connsiteX9" fmla="*/ 48 w 379301"/>
                <a:gd name="connsiteY9" fmla="*/ 302562 h 303421"/>
                <a:gd name="connsiteX10" fmla="*/ 1063 w 379301"/>
                <a:gd name="connsiteY10" fmla="*/ 303324 h 303421"/>
                <a:gd name="connsiteX11" fmla="*/ 1952 w 379301"/>
                <a:gd name="connsiteY11" fmla="*/ 303324 h 303421"/>
                <a:gd name="connsiteX12" fmla="*/ 3857 w 379301"/>
                <a:gd name="connsiteY12" fmla="*/ 303324 h 303421"/>
                <a:gd name="connsiteX13" fmla="*/ 7412 w 379301"/>
                <a:gd name="connsiteY13" fmla="*/ 302055 h 303421"/>
                <a:gd name="connsiteX14" fmla="*/ 14395 w 379301"/>
                <a:gd name="connsiteY14" fmla="*/ 296468 h 303421"/>
                <a:gd name="connsiteX15" fmla="*/ 368890 w 379301"/>
                <a:gd name="connsiteY15" fmla="*/ 9269 h 303421"/>
                <a:gd name="connsiteX16" fmla="*/ 377905 w 379301"/>
                <a:gd name="connsiteY16" fmla="*/ 1904 h 303421"/>
                <a:gd name="connsiteX17" fmla="*/ 379302 w 379301"/>
                <a:gd name="connsiteY17" fmla="*/ 0 h 303421"/>
                <a:gd name="connsiteX18" fmla="*/ 374350 w 379301"/>
                <a:gd name="connsiteY18" fmla="*/ 3174 h 303421"/>
                <a:gd name="connsiteX19" fmla="*/ 372572 w 379301"/>
                <a:gd name="connsiteY19" fmla="*/ 3174 h 303421"/>
                <a:gd name="connsiteX20" fmla="*/ 363812 w 379301"/>
                <a:gd name="connsiteY20" fmla="*/ 508 h 303421"/>
                <a:gd name="connsiteX21" fmla="*/ 682 w 379301"/>
                <a:gd name="connsiteY21" fmla="*/ 296087 h 3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301" h="303421">
                  <a:moveTo>
                    <a:pt x="682" y="296341"/>
                  </a:moveTo>
                  <a:lnTo>
                    <a:pt x="48" y="297103"/>
                  </a:lnTo>
                  <a:lnTo>
                    <a:pt x="48" y="297992"/>
                  </a:lnTo>
                  <a:cubicBezTo>
                    <a:pt x="-3" y="298285"/>
                    <a:pt x="-3" y="298587"/>
                    <a:pt x="48" y="298880"/>
                  </a:cubicBezTo>
                  <a:cubicBezTo>
                    <a:pt x="-16" y="299216"/>
                    <a:pt x="-16" y="299561"/>
                    <a:pt x="48" y="299896"/>
                  </a:cubicBezTo>
                  <a:cubicBezTo>
                    <a:pt x="-16" y="300189"/>
                    <a:pt x="-16" y="300492"/>
                    <a:pt x="48" y="300785"/>
                  </a:cubicBezTo>
                  <a:cubicBezTo>
                    <a:pt x="-3" y="301078"/>
                    <a:pt x="-3" y="301380"/>
                    <a:pt x="48" y="301674"/>
                  </a:cubicBezTo>
                  <a:cubicBezTo>
                    <a:pt x="22" y="301970"/>
                    <a:pt x="22" y="302267"/>
                    <a:pt x="48" y="302562"/>
                  </a:cubicBezTo>
                  <a:lnTo>
                    <a:pt x="48" y="302562"/>
                  </a:lnTo>
                  <a:lnTo>
                    <a:pt x="48" y="302562"/>
                  </a:lnTo>
                  <a:lnTo>
                    <a:pt x="1063" y="303324"/>
                  </a:lnTo>
                  <a:lnTo>
                    <a:pt x="1952" y="303324"/>
                  </a:lnTo>
                  <a:cubicBezTo>
                    <a:pt x="2574" y="303454"/>
                    <a:pt x="3234" y="303454"/>
                    <a:pt x="3857" y="303324"/>
                  </a:cubicBezTo>
                  <a:cubicBezTo>
                    <a:pt x="5151" y="303348"/>
                    <a:pt x="6421" y="302898"/>
                    <a:pt x="7412" y="302055"/>
                  </a:cubicBezTo>
                  <a:lnTo>
                    <a:pt x="14395" y="296468"/>
                  </a:lnTo>
                  <a:lnTo>
                    <a:pt x="368890" y="9269"/>
                  </a:lnTo>
                  <a:lnTo>
                    <a:pt x="377905" y="1904"/>
                  </a:lnTo>
                  <a:cubicBezTo>
                    <a:pt x="378514" y="1392"/>
                    <a:pt x="378997" y="738"/>
                    <a:pt x="379302" y="0"/>
                  </a:cubicBezTo>
                  <a:cubicBezTo>
                    <a:pt x="378413" y="1932"/>
                    <a:pt x="376483" y="3172"/>
                    <a:pt x="374350" y="3174"/>
                  </a:cubicBezTo>
                  <a:lnTo>
                    <a:pt x="372572" y="3174"/>
                  </a:lnTo>
                  <a:lnTo>
                    <a:pt x="363812" y="508"/>
                  </a:lnTo>
                  <a:lnTo>
                    <a:pt x="682" y="2960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73ABE6BC-46BB-49FB-BA38-94B12F8637C6}"/>
                </a:ext>
              </a:extLst>
            </p:cNvPr>
            <p:cNvSpPr/>
            <p:nvPr/>
          </p:nvSpPr>
          <p:spPr>
            <a:xfrm>
              <a:off x="5419131" y="4917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C8370FE2-7E59-491A-B4B0-F1E09D22EEF5}"/>
                </a:ext>
              </a:extLst>
            </p:cNvPr>
            <p:cNvSpPr/>
            <p:nvPr/>
          </p:nvSpPr>
          <p:spPr>
            <a:xfrm>
              <a:off x="5420020" y="4933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9C32A72B-6922-4922-8673-2EC7353B990D}"/>
                </a:ext>
              </a:extLst>
            </p:cNvPr>
            <p:cNvSpPr/>
            <p:nvPr/>
          </p:nvSpPr>
          <p:spPr>
            <a:xfrm>
              <a:off x="5416973" y="490345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31CBC42F-3D33-4EA1-A4E0-23C38B152684}"/>
                </a:ext>
              </a:extLst>
            </p:cNvPr>
            <p:cNvSpPr/>
            <p:nvPr/>
          </p:nvSpPr>
          <p:spPr>
            <a:xfrm>
              <a:off x="5098917" y="32858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94FA98CE-E660-4B67-B50B-96E82133168E}"/>
                </a:ext>
              </a:extLst>
            </p:cNvPr>
            <p:cNvSpPr/>
            <p:nvPr/>
          </p:nvSpPr>
          <p:spPr>
            <a:xfrm>
              <a:off x="5100695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FBD0F8-9EFF-4858-A76D-F5BF2D7D3449}"/>
                </a:ext>
              </a:extLst>
            </p:cNvPr>
            <p:cNvSpPr/>
            <p:nvPr/>
          </p:nvSpPr>
          <p:spPr>
            <a:xfrm>
              <a:off x="5091553" y="333033"/>
              <a:ext cx="10791" cy="61705"/>
            </a:xfrm>
            <a:custGeom>
              <a:avLst/>
              <a:gdLst>
                <a:gd name="connsiteX0" fmla="*/ 10411 w 10791"/>
                <a:gd name="connsiteY0" fmla="*/ 1016 h 61705"/>
                <a:gd name="connsiteX1" fmla="*/ 10411 w 10791"/>
                <a:gd name="connsiteY1" fmla="*/ 1651 h 61705"/>
                <a:gd name="connsiteX2" fmla="*/ 10411 w 10791"/>
                <a:gd name="connsiteY2" fmla="*/ 1651 h 61705"/>
                <a:gd name="connsiteX3" fmla="*/ 9015 w 10791"/>
                <a:gd name="connsiteY3" fmla="*/ 3555 h 61705"/>
                <a:gd name="connsiteX4" fmla="*/ 0 w 10791"/>
                <a:gd name="connsiteY4" fmla="*/ 10792 h 61705"/>
                <a:gd name="connsiteX5" fmla="*/ 0 w 10791"/>
                <a:gd name="connsiteY5" fmla="*/ 58405 h 61705"/>
                <a:gd name="connsiteX6" fmla="*/ 7110 w 10791"/>
                <a:gd name="connsiteY6" fmla="*/ 60563 h 61705"/>
                <a:gd name="connsiteX7" fmla="*/ 7110 w 10791"/>
                <a:gd name="connsiteY7" fmla="*/ 60563 h 61705"/>
                <a:gd name="connsiteX8" fmla="*/ 10792 w 10791"/>
                <a:gd name="connsiteY8" fmla="*/ 61706 h 61705"/>
                <a:gd name="connsiteX9" fmla="*/ 10792 w 10791"/>
                <a:gd name="connsiteY9" fmla="*/ 0 h 61705"/>
                <a:gd name="connsiteX10" fmla="*/ 10792 w 10791"/>
                <a:gd name="connsiteY10" fmla="*/ 0 h 61705"/>
                <a:gd name="connsiteX11" fmla="*/ 10411 w 10791"/>
                <a:gd name="connsiteY11" fmla="*/ 1016 h 61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1" h="61705">
                  <a:moveTo>
                    <a:pt x="10411" y="1016"/>
                  </a:moveTo>
                  <a:cubicBezTo>
                    <a:pt x="10462" y="1224"/>
                    <a:pt x="10462" y="1442"/>
                    <a:pt x="10411" y="1651"/>
                  </a:cubicBezTo>
                  <a:lnTo>
                    <a:pt x="10411" y="1651"/>
                  </a:lnTo>
                  <a:cubicBezTo>
                    <a:pt x="10132" y="2406"/>
                    <a:pt x="9649" y="3068"/>
                    <a:pt x="9015" y="3555"/>
                  </a:cubicBezTo>
                  <a:lnTo>
                    <a:pt x="0" y="10792"/>
                  </a:lnTo>
                  <a:lnTo>
                    <a:pt x="0" y="58405"/>
                  </a:lnTo>
                  <a:lnTo>
                    <a:pt x="7110" y="60563"/>
                  </a:lnTo>
                  <a:lnTo>
                    <a:pt x="7110" y="60563"/>
                  </a:lnTo>
                  <a:lnTo>
                    <a:pt x="10792" y="6170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411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946603AB-6945-4E12-8BFE-1368A4902687}"/>
                </a:ext>
              </a:extLst>
            </p:cNvPr>
            <p:cNvSpPr/>
            <p:nvPr/>
          </p:nvSpPr>
          <p:spPr>
            <a:xfrm>
              <a:off x="5101711" y="3313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540EEB26-450B-4023-9B94-119FAA93C3B1}"/>
                </a:ext>
              </a:extLst>
            </p:cNvPr>
            <p:cNvSpPr/>
            <p:nvPr/>
          </p:nvSpPr>
          <p:spPr>
            <a:xfrm>
              <a:off x="5033402" y="382931"/>
              <a:ext cx="635" cy="761"/>
            </a:xfrm>
            <a:custGeom>
              <a:avLst/>
              <a:gdLst>
                <a:gd name="connsiteX0" fmla="*/ 635 w 635"/>
                <a:gd name="connsiteY0" fmla="*/ 762 h 761"/>
                <a:gd name="connsiteX1" fmla="*/ 635 w 635"/>
                <a:gd name="connsiteY1" fmla="*/ 762 h 761"/>
                <a:gd name="connsiteX2" fmla="*/ 0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BD28D8B4-666A-42E6-ACAE-6B7159521888}"/>
                </a:ext>
              </a:extLst>
            </p:cNvPr>
            <p:cNvSpPr/>
            <p:nvPr/>
          </p:nvSpPr>
          <p:spPr>
            <a:xfrm>
              <a:off x="5034291" y="334811"/>
              <a:ext cx="67547" cy="43676"/>
            </a:xfrm>
            <a:custGeom>
              <a:avLst/>
              <a:gdLst>
                <a:gd name="connsiteX0" fmla="*/ 0 w 67547"/>
                <a:gd name="connsiteY0" fmla="*/ 42280 h 43676"/>
                <a:gd name="connsiteX1" fmla="*/ 5460 w 67547"/>
                <a:gd name="connsiteY1" fmla="*/ 41010 h 43676"/>
                <a:gd name="connsiteX2" fmla="*/ 14347 w 67547"/>
                <a:gd name="connsiteY2" fmla="*/ 43677 h 43676"/>
                <a:gd name="connsiteX3" fmla="*/ 57136 w 67547"/>
                <a:gd name="connsiteY3" fmla="*/ 9142 h 43676"/>
                <a:gd name="connsiteX4" fmla="*/ 66150 w 67547"/>
                <a:gd name="connsiteY4" fmla="*/ 1905 h 43676"/>
                <a:gd name="connsiteX5" fmla="*/ 67547 w 67547"/>
                <a:gd name="connsiteY5" fmla="*/ 0 h 43676"/>
                <a:gd name="connsiteX6" fmla="*/ 62595 w 67547"/>
                <a:gd name="connsiteY6" fmla="*/ 3174 h 43676"/>
                <a:gd name="connsiteX7" fmla="*/ 60818 w 67547"/>
                <a:gd name="connsiteY7" fmla="*/ 3174 h 43676"/>
                <a:gd name="connsiteX8" fmla="*/ 51930 w 67547"/>
                <a:gd name="connsiteY8" fmla="*/ 508 h 43676"/>
                <a:gd name="connsiteX9" fmla="*/ 381 w 67547"/>
                <a:gd name="connsiteY9" fmla="*/ 42280 h 4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547" h="43676">
                  <a:moveTo>
                    <a:pt x="0" y="42280"/>
                  </a:moveTo>
                  <a:cubicBezTo>
                    <a:pt x="1473" y="40932"/>
                    <a:pt x="3542" y="40450"/>
                    <a:pt x="5460" y="41010"/>
                  </a:cubicBezTo>
                  <a:lnTo>
                    <a:pt x="14347" y="43677"/>
                  </a:lnTo>
                  <a:lnTo>
                    <a:pt x="57136" y="9142"/>
                  </a:lnTo>
                  <a:lnTo>
                    <a:pt x="66150" y="1905"/>
                  </a:lnTo>
                  <a:cubicBezTo>
                    <a:pt x="66785" y="1417"/>
                    <a:pt x="67268" y="755"/>
                    <a:pt x="67547" y="0"/>
                  </a:cubicBezTo>
                  <a:cubicBezTo>
                    <a:pt x="66684" y="1955"/>
                    <a:pt x="64728" y="3205"/>
                    <a:pt x="62595" y="3174"/>
                  </a:cubicBezTo>
                  <a:lnTo>
                    <a:pt x="60818" y="3174"/>
                  </a:lnTo>
                  <a:lnTo>
                    <a:pt x="51930" y="508"/>
                  </a:lnTo>
                  <a:lnTo>
                    <a:pt x="381" y="4228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BCAD4368-08B0-42FA-ADD5-201B241D7C1A}"/>
                </a:ext>
              </a:extLst>
            </p:cNvPr>
            <p:cNvSpPr/>
            <p:nvPr/>
          </p:nvSpPr>
          <p:spPr>
            <a:xfrm>
              <a:off x="5101965" y="331382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F3CEDCFD-E0CC-4E5E-8863-11F03D1AFA07}"/>
                </a:ext>
              </a:extLst>
            </p:cNvPr>
            <p:cNvSpPr/>
            <p:nvPr/>
          </p:nvSpPr>
          <p:spPr>
            <a:xfrm>
              <a:off x="5098917" y="329069"/>
              <a:ext cx="761" cy="28"/>
            </a:xfrm>
            <a:custGeom>
              <a:avLst/>
              <a:gdLst>
                <a:gd name="connsiteX0" fmla="*/ 762 w 761"/>
                <a:gd name="connsiteY0" fmla="*/ 29 h 28"/>
                <a:gd name="connsiteX1" fmla="*/ 0 w 761"/>
                <a:gd name="connsiteY1" fmla="*/ 29 h 28"/>
                <a:gd name="connsiteX2" fmla="*/ 0 w 761"/>
                <a:gd name="connsiteY2" fmla="*/ 29 h 28"/>
                <a:gd name="connsiteX3" fmla="*/ 762 w 761"/>
                <a:gd name="connsiteY3" fmla="*/ 29 h 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8">
                  <a:moveTo>
                    <a:pt x="762" y="29"/>
                  </a:moveTo>
                  <a:lnTo>
                    <a:pt x="0" y="29"/>
                  </a:lnTo>
                  <a:lnTo>
                    <a:pt x="0" y="29"/>
                  </a:lnTo>
                  <a:cubicBezTo>
                    <a:pt x="254" y="-10"/>
                    <a:pt x="508" y="-10"/>
                    <a:pt x="762" y="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FF0B6913-E30E-4ADC-A99E-44894EF0B356}"/>
                </a:ext>
              </a:extLst>
            </p:cNvPr>
            <p:cNvSpPr/>
            <p:nvPr/>
          </p:nvSpPr>
          <p:spPr>
            <a:xfrm>
              <a:off x="5101076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04ED2433-5BFE-47C5-9500-40EA57450603}"/>
                </a:ext>
              </a:extLst>
            </p:cNvPr>
            <p:cNvSpPr/>
            <p:nvPr/>
          </p:nvSpPr>
          <p:spPr>
            <a:xfrm>
              <a:off x="4804986" y="240982"/>
              <a:ext cx="296762" cy="96749"/>
            </a:xfrm>
            <a:custGeom>
              <a:avLst/>
              <a:gdLst>
                <a:gd name="connsiteX0" fmla="*/ 2412 w 296762"/>
                <a:gd name="connsiteY0" fmla="*/ 7237 h 96749"/>
                <a:gd name="connsiteX1" fmla="*/ 0 w 296762"/>
                <a:gd name="connsiteY1" fmla="*/ 9015 h 96749"/>
                <a:gd name="connsiteX2" fmla="*/ 281108 w 296762"/>
                <a:gd name="connsiteY2" fmla="*/ 94083 h 96749"/>
                <a:gd name="connsiteX3" fmla="*/ 289995 w 296762"/>
                <a:gd name="connsiteY3" fmla="*/ 96749 h 96749"/>
                <a:gd name="connsiteX4" fmla="*/ 291773 w 296762"/>
                <a:gd name="connsiteY4" fmla="*/ 96749 h 96749"/>
                <a:gd name="connsiteX5" fmla="*/ 296725 w 296762"/>
                <a:gd name="connsiteY5" fmla="*/ 93575 h 96749"/>
                <a:gd name="connsiteX6" fmla="*/ 296725 w 296762"/>
                <a:gd name="connsiteY6" fmla="*/ 93575 h 96749"/>
                <a:gd name="connsiteX7" fmla="*/ 296725 w 296762"/>
                <a:gd name="connsiteY7" fmla="*/ 92940 h 96749"/>
                <a:gd name="connsiteX8" fmla="*/ 296725 w 296762"/>
                <a:gd name="connsiteY8" fmla="*/ 91924 h 96749"/>
                <a:gd name="connsiteX9" fmla="*/ 296725 w 296762"/>
                <a:gd name="connsiteY9" fmla="*/ 91924 h 96749"/>
                <a:gd name="connsiteX10" fmla="*/ 296725 w 296762"/>
                <a:gd name="connsiteY10" fmla="*/ 91162 h 96749"/>
                <a:gd name="connsiteX11" fmla="*/ 296725 w 296762"/>
                <a:gd name="connsiteY11" fmla="*/ 90274 h 96749"/>
                <a:gd name="connsiteX12" fmla="*/ 296725 w 296762"/>
                <a:gd name="connsiteY12" fmla="*/ 90274 h 96749"/>
                <a:gd name="connsiteX13" fmla="*/ 296725 w 296762"/>
                <a:gd name="connsiteY13" fmla="*/ 89639 h 96749"/>
                <a:gd name="connsiteX14" fmla="*/ 296725 w 296762"/>
                <a:gd name="connsiteY14" fmla="*/ 88877 h 96749"/>
                <a:gd name="connsiteX15" fmla="*/ 296725 w 296762"/>
                <a:gd name="connsiteY15" fmla="*/ 88877 h 96749"/>
                <a:gd name="connsiteX16" fmla="*/ 295963 w 296762"/>
                <a:gd name="connsiteY16" fmla="*/ 88877 h 96749"/>
                <a:gd name="connsiteX17" fmla="*/ 294947 w 296762"/>
                <a:gd name="connsiteY17" fmla="*/ 88877 h 96749"/>
                <a:gd name="connsiteX18" fmla="*/ 294947 w 296762"/>
                <a:gd name="connsiteY18" fmla="*/ 88877 h 96749"/>
                <a:gd name="connsiteX19" fmla="*/ 2158 w 296762"/>
                <a:gd name="connsiteY19" fmla="*/ 0 h 96749"/>
                <a:gd name="connsiteX20" fmla="*/ 1524 w 296762"/>
                <a:gd name="connsiteY20" fmla="*/ 0 h 96749"/>
                <a:gd name="connsiteX21" fmla="*/ 4571 w 296762"/>
                <a:gd name="connsiteY21" fmla="*/ 1651 h 96749"/>
                <a:gd name="connsiteX22" fmla="*/ 2412 w 296762"/>
                <a:gd name="connsiteY22" fmla="*/ 7237 h 9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6762" h="96749">
                  <a:moveTo>
                    <a:pt x="2412" y="7237"/>
                  </a:moveTo>
                  <a:lnTo>
                    <a:pt x="0" y="9015"/>
                  </a:lnTo>
                  <a:lnTo>
                    <a:pt x="281108" y="94083"/>
                  </a:lnTo>
                  <a:lnTo>
                    <a:pt x="289995" y="96749"/>
                  </a:lnTo>
                  <a:lnTo>
                    <a:pt x="291773" y="96749"/>
                  </a:lnTo>
                  <a:cubicBezTo>
                    <a:pt x="293906" y="96779"/>
                    <a:pt x="295861" y="95530"/>
                    <a:pt x="296725" y="93575"/>
                  </a:cubicBezTo>
                  <a:lnTo>
                    <a:pt x="296725" y="93575"/>
                  </a:lnTo>
                  <a:cubicBezTo>
                    <a:pt x="296776" y="93366"/>
                    <a:pt x="296776" y="93148"/>
                    <a:pt x="296725" y="92940"/>
                  </a:cubicBezTo>
                  <a:cubicBezTo>
                    <a:pt x="296725" y="92940"/>
                    <a:pt x="296725" y="92940"/>
                    <a:pt x="296725" y="91924"/>
                  </a:cubicBezTo>
                  <a:lnTo>
                    <a:pt x="296725" y="91924"/>
                  </a:lnTo>
                  <a:cubicBezTo>
                    <a:pt x="296725" y="91924"/>
                    <a:pt x="296725" y="91924"/>
                    <a:pt x="296725" y="91162"/>
                  </a:cubicBezTo>
                  <a:cubicBezTo>
                    <a:pt x="296738" y="90867"/>
                    <a:pt x="296738" y="90569"/>
                    <a:pt x="296725" y="90274"/>
                  </a:cubicBezTo>
                  <a:lnTo>
                    <a:pt x="296725" y="90274"/>
                  </a:lnTo>
                  <a:lnTo>
                    <a:pt x="296725" y="89639"/>
                  </a:lnTo>
                  <a:lnTo>
                    <a:pt x="296725" y="88877"/>
                  </a:lnTo>
                  <a:lnTo>
                    <a:pt x="296725" y="88877"/>
                  </a:lnTo>
                  <a:lnTo>
                    <a:pt x="295963" y="88877"/>
                  </a:lnTo>
                  <a:cubicBezTo>
                    <a:pt x="295633" y="88808"/>
                    <a:pt x="295278" y="88808"/>
                    <a:pt x="294947" y="88877"/>
                  </a:cubicBezTo>
                  <a:lnTo>
                    <a:pt x="294947" y="88877"/>
                  </a:lnTo>
                  <a:lnTo>
                    <a:pt x="2158" y="0"/>
                  </a:lnTo>
                  <a:lnTo>
                    <a:pt x="1524" y="0"/>
                  </a:lnTo>
                  <a:cubicBezTo>
                    <a:pt x="2692" y="213"/>
                    <a:pt x="3758" y="791"/>
                    <a:pt x="4571" y="1651"/>
                  </a:cubicBezTo>
                  <a:cubicBezTo>
                    <a:pt x="5345" y="3790"/>
                    <a:pt x="4418" y="6172"/>
                    <a:pt x="2412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111C1515-FEAE-4B2F-BAB6-F1174786554C}"/>
                </a:ext>
              </a:extLst>
            </p:cNvPr>
            <p:cNvSpPr/>
            <p:nvPr/>
          </p:nvSpPr>
          <p:spPr>
            <a:xfrm>
              <a:off x="4055562" y="239712"/>
              <a:ext cx="753600" cy="567372"/>
            </a:xfrm>
            <a:custGeom>
              <a:avLst/>
              <a:gdLst>
                <a:gd name="connsiteX0" fmla="*/ 7421 w 753600"/>
                <a:gd name="connsiteY0" fmla="*/ 567162 h 567372"/>
                <a:gd name="connsiteX1" fmla="*/ 14785 w 753600"/>
                <a:gd name="connsiteY1" fmla="*/ 561702 h 567372"/>
                <a:gd name="connsiteX2" fmla="*/ 749297 w 753600"/>
                <a:gd name="connsiteY2" fmla="*/ 10284 h 567372"/>
                <a:gd name="connsiteX3" fmla="*/ 751709 w 753600"/>
                <a:gd name="connsiteY3" fmla="*/ 8507 h 567372"/>
                <a:gd name="connsiteX4" fmla="*/ 752737 w 753600"/>
                <a:gd name="connsiteY4" fmla="*/ 2125 h 567372"/>
                <a:gd name="connsiteX5" fmla="*/ 752344 w 753600"/>
                <a:gd name="connsiteY5" fmla="*/ 1651 h 567372"/>
                <a:gd name="connsiteX6" fmla="*/ 749297 w 753600"/>
                <a:gd name="connsiteY6" fmla="*/ 0 h 567372"/>
                <a:gd name="connsiteX7" fmla="*/ 747265 w 753600"/>
                <a:gd name="connsiteY7" fmla="*/ 0 h 567372"/>
                <a:gd name="connsiteX8" fmla="*/ 746250 w 753600"/>
                <a:gd name="connsiteY8" fmla="*/ 0 h 567372"/>
                <a:gd name="connsiteX9" fmla="*/ 745234 w 753600"/>
                <a:gd name="connsiteY9" fmla="*/ 0 h 567372"/>
                <a:gd name="connsiteX10" fmla="*/ 745234 w 753600"/>
                <a:gd name="connsiteY10" fmla="*/ 0 h 567372"/>
                <a:gd name="connsiteX11" fmla="*/ 692 w 753600"/>
                <a:gd name="connsiteY11" fmla="*/ 560179 h 567372"/>
                <a:gd name="connsiteX12" fmla="*/ 692 w 753600"/>
                <a:gd name="connsiteY12" fmla="*/ 560179 h 567372"/>
                <a:gd name="connsiteX13" fmla="*/ 57 w 753600"/>
                <a:gd name="connsiteY13" fmla="*/ 560940 h 567372"/>
                <a:gd name="connsiteX14" fmla="*/ 57 w 753600"/>
                <a:gd name="connsiteY14" fmla="*/ 561829 h 567372"/>
                <a:gd name="connsiteX15" fmla="*/ 57 w 753600"/>
                <a:gd name="connsiteY15" fmla="*/ 562591 h 567372"/>
                <a:gd name="connsiteX16" fmla="*/ 57 w 753600"/>
                <a:gd name="connsiteY16" fmla="*/ 563607 h 567372"/>
                <a:gd name="connsiteX17" fmla="*/ 57 w 753600"/>
                <a:gd name="connsiteY17" fmla="*/ 564496 h 567372"/>
                <a:gd name="connsiteX18" fmla="*/ 57 w 753600"/>
                <a:gd name="connsiteY18" fmla="*/ 565384 h 567372"/>
                <a:gd name="connsiteX19" fmla="*/ 57 w 753600"/>
                <a:gd name="connsiteY19" fmla="*/ 566273 h 567372"/>
                <a:gd name="connsiteX20" fmla="*/ 57 w 753600"/>
                <a:gd name="connsiteY20" fmla="*/ 566273 h 567372"/>
                <a:gd name="connsiteX21" fmla="*/ 57 w 753600"/>
                <a:gd name="connsiteY21" fmla="*/ 566273 h 567372"/>
                <a:gd name="connsiteX22" fmla="*/ 1200 w 753600"/>
                <a:gd name="connsiteY22" fmla="*/ 567035 h 567372"/>
                <a:gd name="connsiteX23" fmla="*/ 1962 w 753600"/>
                <a:gd name="connsiteY23" fmla="*/ 567035 h 567372"/>
                <a:gd name="connsiteX24" fmla="*/ 3993 w 753600"/>
                <a:gd name="connsiteY24" fmla="*/ 567035 h 567372"/>
                <a:gd name="connsiteX25" fmla="*/ 7421 w 753600"/>
                <a:gd name="connsiteY25" fmla="*/ 567162 h 567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53600" h="567372">
                  <a:moveTo>
                    <a:pt x="7421" y="567162"/>
                  </a:moveTo>
                  <a:lnTo>
                    <a:pt x="14785" y="561702"/>
                  </a:lnTo>
                  <a:lnTo>
                    <a:pt x="749297" y="10284"/>
                  </a:lnTo>
                  <a:lnTo>
                    <a:pt x="751709" y="8507"/>
                  </a:lnTo>
                  <a:cubicBezTo>
                    <a:pt x="753753" y="7029"/>
                    <a:pt x="754210" y="4171"/>
                    <a:pt x="752737" y="2125"/>
                  </a:cubicBezTo>
                  <a:cubicBezTo>
                    <a:pt x="752623" y="1958"/>
                    <a:pt x="752484" y="1799"/>
                    <a:pt x="752344" y="1651"/>
                  </a:cubicBezTo>
                  <a:cubicBezTo>
                    <a:pt x="751531" y="791"/>
                    <a:pt x="750465" y="213"/>
                    <a:pt x="749297" y="0"/>
                  </a:cubicBezTo>
                  <a:lnTo>
                    <a:pt x="747265" y="0"/>
                  </a:lnTo>
                  <a:lnTo>
                    <a:pt x="746250" y="0"/>
                  </a:lnTo>
                  <a:lnTo>
                    <a:pt x="745234" y="0"/>
                  </a:lnTo>
                  <a:lnTo>
                    <a:pt x="745234" y="0"/>
                  </a:lnTo>
                  <a:lnTo>
                    <a:pt x="692" y="560179"/>
                  </a:lnTo>
                  <a:lnTo>
                    <a:pt x="692" y="560179"/>
                  </a:lnTo>
                  <a:lnTo>
                    <a:pt x="57" y="560940"/>
                  </a:lnTo>
                  <a:cubicBezTo>
                    <a:pt x="-6" y="561232"/>
                    <a:pt x="-6" y="561537"/>
                    <a:pt x="57" y="561829"/>
                  </a:cubicBezTo>
                  <a:lnTo>
                    <a:pt x="57" y="562591"/>
                  </a:lnTo>
                  <a:cubicBezTo>
                    <a:pt x="57" y="562591"/>
                    <a:pt x="57" y="563226"/>
                    <a:pt x="57" y="563607"/>
                  </a:cubicBezTo>
                  <a:cubicBezTo>
                    <a:pt x="-19" y="563899"/>
                    <a:pt x="-19" y="564204"/>
                    <a:pt x="57" y="564496"/>
                  </a:cubicBezTo>
                  <a:cubicBezTo>
                    <a:pt x="-19" y="564788"/>
                    <a:pt x="-19" y="565092"/>
                    <a:pt x="57" y="565384"/>
                  </a:cubicBezTo>
                  <a:cubicBezTo>
                    <a:pt x="-6" y="565676"/>
                    <a:pt x="-6" y="565981"/>
                    <a:pt x="57" y="566273"/>
                  </a:cubicBezTo>
                  <a:cubicBezTo>
                    <a:pt x="57" y="566273"/>
                    <a:pt x="57" y="566273"/>
                    <a:pt x="57" y="566273"/>
                  </a:cubicBezTo>
                  <a:lnTo>
                    <a:pt x="57" y="566273"/>
                  </a:lnTo>
                  <a:lnTo>
                    <a:pt x="1200" y="567035"/>
                  </a:lnTo>
                  <a:lnTo>
                    <a:pt x="1962" y="567035"/>
                  </a:lnTo>
                  <a:cubicBezTo>
                    <a:pt x="2634" y="567150"/>
                    <a:pt x="3320" y="567150"/>
                    <a:pt x="3993" y="567035"/>
                  </a:cubicBezTo>
                  <a:cubicBezTo>
                    <a:pt x="5098" y="567436"/>
                    <a:pt x="6291" y="567481"/>
                    <a:pt x="7421" y="5671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1714" y="3345834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3113" y="3611703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58289F22-0E5A-4F17-9A0E-EC4DFCB2F4DF}"/>
                </a:ext>
              </a:extLst>
            </p:cNvPr>
            <p:cNvSpPr/>
            <p:nvPr/>
          </p:nvSpPr>
          <p:spPr>
            <a:xfrm>
              <a:off x="3848026" y="-1"/>
              <a:ext cx="142712" cy="106525"/>
            </a:xfrm>
            <a:custGeom>
              <a:avLst/>
              <a:gdLst>
                <a:gd name="connsiteX0" fmla="*/ 3047 w 142712"/>
                <a:gd name="connsiteY0" fmla="*/ 103859 h 106525"/>
                <a:gd name="connsiteX1" fmla="*/ 3047 w 142712"/>
                <a:gd name="connsiteY1" fmla="*/ 103859 h 106525"/>
                <a:gd name="connsiteX2" fmla="*/ 11935 w 142712"/>
                <a:gd name="connsiteY2" fmla="*/ 106525 h 106525"/>
                <a:gd name="connsiteX3" fmla="*/ 142712 w 142712"/>
                <a:gd name="connsiteY3" fmla="*/ 0 h 106525"/>
                <a:gd name="connsiteX4" fmla="*/ 126587 w 142712"/>
                <a:gd name="connsiteY4" fmla="*/ 0 h 106525"/>
                <a:gd name="connsiteX5" fmla="*/ 0 w 142712"/>
                <a:gd name="connsiteY5" fmla="*/ 102970 h 106525"/>
                <a:gd name="connsiteX6" fmla="*/ 3047 w 142712"/>
                <a:gd name="connsiteY6" fmla="*/ 103859 h 106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712" h="106525">
                  <a:moveTo>
                    <a:pt x="3047" y="103859"/>
                  </a:moveTo>
                  <a:lnTo>
                    <a:pt x="3047" y="103859"/>
                  </a:lnTo>
                  <a:lnTo>
                    <a:pt x="11935" y="106525"/>
                  </a:lnTo>
                  <a:lnTo>
                    <a:pt x="142712" y="0"/>
                  </a:lnTo>
                  <a:lnTo>
                    <a:pt x="126587" y="0"/>
                  </a:lnTo>
                  <a:lnTo>
                    <a:pt x="0" y="102970"/>
                  </a:lnTo>
                  <a:lnTo>
                    <a:pt x="3047" y="1038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3A8F875D-3A7A-4A08-992D-9B1E1C331A02}"/>
                </a:ext>
              </a:extLst>
            </p:cNvPr>
            <p:cNvSpPr/>
            <p:nvPr/>
          </p:nvSpPr>
          <p:spPr>
            <a:xfrm>
              <a:off x="3639671" y="370869"/>
              <a:ext cx="403885" cy="325035"/>
            </a:xfrm>
            <a:custGeom>
              <a:avLst/>
              <a:gdLst>
                <a:gd name="connsiteX0" fmla="*/ 394871 w 403885"/>
                <a:gd name="connsiteY0" fmla="*/ 2158 h 325035"/>
                <a:gd name="connsiteX1" fmla="*/ 394871 w 403885"/>
                <a:gd name="connsiteY1" fmla="*/ 0 h 325035"/>
                <a:gd name="connsiteX2" fmla="*/ 0 w 403885"/>
                <a:gd name="connsiteY2" fmla="*/ 321354 h 325035"/>
                <a:gd name="connsiteX3" fmla="*/ 2920 w 403885"/>
                <a:gd name="connsiteY3" fmla="*/ 322369 h 325035"/>
                <a:gd name="connsiteX4" fmla="*/ 2920 w 403885"/>
                <a:gd name="connsiteY4" fmla="*/ 322369 h 325035"/>
                <a:gd name="connsiteX5" fmla="*/ 11808 w 403885"/>
                <a:gd name="connsiteY5" fmla="*/ 325036 h 325035"/>
                <a:gd name="connsiteX6" fmla="*/ 403886 w 403885"/>
                <a:gd name="connsiteY6" fmla="*/ 5840 h 325035"/>
                <a:gd name="connsiteX7" fmla="*/ 403886 w 403885"/>
                <a:gd name="connsiteY7" fmla="*/ 5840 h 325035"/>
                <a:gd name="connsiteX8" fmla="*/ 400204 w 403885"/>
                <a:gd name="connsiteY8" fmla="*/ 7110 h 325035"/>
                <a:gd name="connsiteX9" fmla="*/ 394871 w 403885"/>
                <a:gd name="connsiteY9" fmla="*/ 2158 h 32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3885" h="325035">
                  <a:moveTo>
                    <a:pt x="394871" y="2158"/>
                  </a:moveTo>
                  <a:lnTo>
                    <a:pt x="394871" y="0"/>
                  </a:lnTo>
                  <a:lnTo>
                    <a:pt x="0" y="321354"/>
                  </a:lnTo>
                  <a:lnTo>
                    <a:pt x="2920" y="322369"/>
                  </a:lnTo>
                  <a:lnTo>
                    <a:pt x="2920" y="322369"/>
                  </a:lnTo>
                  <a:lnTo>
                    <a:pt x="11808" y="325036"/>
                  </a:lnTo>
                  <a:lnTo>
                    <a:pt x="403886" y="5840"/>
                  </a:lnTo>
                  <a:lnTo>
                    <a:pt x="403886" y="5840"/>
                  </a:lnTo>
                  <a:cubicBezTo>
                    <a:pt x="402845" y="6672"/>
                    <a:pt x="401537" y="7120"/>
                    <a:pt x="400204" y="7110"/>
                  </a:cubicBezTo>
                  <a:cubicBezTo>
                    <a:pt x="397373" y="7183"/>
                    <a:pt x="395011" y="4983"/>
                    <a:pt x="394871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CA786F1D-0C3F-4403-B07E-5722AD429362}"/>
                </a:ext>
              </a:extLst>
            </p:cNvPr>
            <p:cNvSpPr/>
            <p:nvPr/>
          </p:nvSpPr>
          <p:spPr>
            <a:xfrm>
              <a:off x="2235783" y="227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F181D642-2D4C-4AB7-A292-14E04D10CB3F}"/>
                </a:ext>
              </a:extLst>
            </p:cNvPr>
            <p:cNvSpPr/>
            <p:nvPr/>
          </p:nvSpPr>
          <p:spPr>
            <a:xfrm>
              <a:off x="2234641" y="229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BAD579B0-3E1D-4177-ADD9-96452FE0CB1B}"/>
                </a:ext>
              </a:extLst>
            </p:cNvPr>
            <p:cNvSpPr/>
            <p:nvPr/>
          </p:nvSpPr>
          <p:spPr>
            <a:xfrm>
              <a:off x="2235990" y="232475"/>
              <a:ext cx="8935" cy="38090"/>
            </a:xfrm>
            <a:custGeom>
              <a:avLst/>
              <a:gdLst>
                <a:gd name="connsiteX0" fmla="*/ 8935 w 8935"/>
                <a:gd name="connsiteY0" fmla="*/ 37963 h 38090"/>
                <a:gd name="connsiteX1" fmla="*/ 8935 w 8935"/>
                <a:gd name="connsiteY1" fmla="*/ 5460 h 38090"/>
                <a:gd name="connsiteX2" fmla="*/ 1825 w 8935"/>
                <a:gd name="connsiteY2" fmla="*/ 3301 h 38090"/>
                <a:gd name="connsiteX3" fmla="*/ 1825 w 8935"/>
                <a:gd name="connsiteY3" fmla="*/ 3301 h 38090"/>
                <a:gd name="connsiteX4" fmla="*/ 1063 w 8935"/>
                <a:gd name="connsiteY4" fmla="*/ 3301 h 38090"/>
                <a:gd name="connsiteX5" fmla="*/ 48 w 8935"/>
                <a:gd name="connsiteY5" fmla="*/ 2666 h 38090"/>
                <a:gd name="connsiteX6" fmla="*/ 48 w 8935"/>
                <a:gd name="connsiteY6" fmla="*/ 2666 h 38090"/>
                <a:gd name="connsiteX7" fmla="*/ 48 w 8935"/>
                <a:gd name="connsiteY7" fmla="*/ 2666 h 38090"/>
                <a:gd name="connsiteX8" fmla="*/ 48 w 8935"/>
                <a:gd name="connsiteY8" fmla="*/ 1778 h 38090"/>
                <a:gd name="connsiteX9" fmla="*/ 48 w 8935"/>
                <a:gd name="connsiteY9" fmla="*/ 1016 h 38090"/>
                <a:gd name="connsiteX10" fmla="*/ 48 w 8935"/>
                <a:gd name="connsiteY10" fmla="*/ 0 h 38090"/>
                <a:gd name="connsiteX11" fmla="*/ 48 w 8935"/>
                <a:gd name="connsiteY11" fmla="*/ 0 h 38090"/>
                <a:gd name="connsiteX12" fmla="*/ 48 w 8935"/>
                <a:gd name="connsiteY12" fmla="*/ 36059 h 38090"/>
                <a:gd name="connsiteX13" fmla="*/ 7158 w 8935"/>
                <a:gd name="connsiteY13" fmla="*/ 3809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5" h="38090">
                  <a:moveTo>
                    <a:pt x="8935" y="37963"/>
                  </a:moveTo>
                  <a:lnTo>
                    <a:pt x="8935" y="5460"/>
                  </a:lnTo>
                  <a:lnTo>
                    <a:pt x="1825" y="3301"/>
                  </a:lnTo>
                  <a:lnTo>
                    <a:pt x="1825" y="3301"/>
                  </a:lnTo>
                  <a:lnTo>
                    <a:pt x="1063" y="3301"/>
                  </a:lnTo>
                  <a:lnTo>
                    <a:pt x="48" y="2666"/>
                  </a:lnTo>
                  <a:lnTo>
                    <a:pt x="48" y="2666"/>
                  </a:lnTo>
                  <a:lnTo>
                    <a:pt x="48" y="2666"/>
                  </a:lnTo>
                  <a:cubicBezTo>
                    <a:pt x="-16" y="2374"/>
                    <a:pt x="-16" y="2070"/>
                    <a:pt x="48" y="1778"/>
                  </a:cubicBezTo>
                  <a:cubicBezTo>
                    <a:pt x="-3" y="1526"/>
                    <a:pt x="-3" y="1267"/>
                    <a:pt x="48" y="1016"/>
                  </a:cubicBezTo>
                  <a:cubicBezTo>
                    <a:pt x="-3" y="679"/>
                    <a:pt x="-3" y="336"/>
                    <a:pt x="48" y="0"/>
                  </a:cubicBezTo>
                  <a:lnTo>
                    <a:pt x="48" y="0"/>
                  </a:lnTo>
                  <a:lnTo>
                    <a:pt x="48" y="36059"/>
                  </a:lnTo>
                  <a:lnTo>
                    <a:pt x="7158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D9C31784-6B7D-4295-B395-ED73A81AA79C}"/>
                </a:ext>
              </a:extLst>
            </p:cNvPr>
            <p:cNvSpPr/>
            <p:nvPr/>
          </p:nvSpPr>
          <p:spPr>
            <a:xfrm>
              <a:off x="3488579" y="611599"/>
              <a:ext cx="10791" cy="38090"/>
            </a:xfrm>
            <a:custGeom>
              <a:avLst/>
              <a:gdLst>
                <a:gd name="connsiteX0" fmla="*/ 8761 w 10791"/>
                <a:gd name="connsiteY0" fmla="*/ 2158 h 38090"/>
                <a:gd name="connsiteX1" fmla="*/ 8761 w 10791"/>
                <a:gd name="connsiteY1" fmla="*/ 2158 h 38090"/>
                <a:gd name="connsiteX2" fmla="*/ 7237 w 10791"/>
                <a:gd name="connsiteY2" fmla="*/ 3047 h 38090"/>
                <a:gd name="connsiteX3" fmla="*/ 5460 w 10791"/>
                <a:gd name="connsiteY3" fmla="*/ 3047 h 38090"/>
                <a:gd name="connsiteX4" fmla="*/ 3682 w 10791"/>
                <a:gd name="connsiteY4" fmla="*/ 3047 h 38090"/>
                <a:gd name="connsiteX5" fmla="*/ 0 w 10791"/>
                <a:gd name="connsiteY5" fmla="*/ 1905 h 38090"/>
                <a:gd name="connsiteX6" fmla="*/ 0 w 10791"/>
                <a:gd name="connsiteY6" fmla="*/ 34789 h 38090"/>
                <a:gd name="connsiteX7" fmla="*/ 7110 w 10791"/>
                <a:gd name="connsiteY7" fmla="*/ 36947 h 38090"/>
                <a:gd name="connsiteX8" fmla="*/ 10792 w 10791"/>
                <a:gd name="connsiteY8" fmla="*/ 38090 h 38090"/>
                <a:gd name="connsiteX9" fmla="*/ 10792 w 10791"/>
                <a:gd name="connsiteY9" fmla="*/ 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8090">
                  <a:moveTo>
                    <a:pt x="8761" y="2158"/>
                  </a:moveTo>
                  <a:lnTo>
                    <a:pt x="8761" y="2158"/>
                  </a:lnTo>
                  <a:cubicBezTo>
                    <a:pt x="8316" y="2548"/>
                    <a:pt x="7796" y="2850"/>
                    <a:pt x="7237" y="3047"/>
                  </a:cubicBezTo>
                  <a:cubicBezTo>
                    <a:pt x="6653" y="3167"/>
                    <a:pt x="6043" y="3167"/>
                    <a:pt x="5460" y="3047"/>
                  </a:cubicBezTo>
                  <a:lnTo>
                    <a:pt x="3682" y="3047"/>
                  </a:lnTo>
                  <a:lnTo>
                    <a:pt x="0" y="1905"/>
                  </a:lnTo>
                  <a:lnTo>
                    <a:pt x="0" y="34789"/>
                  </a:lnTo>
                  <a:lnTo>
                    <a:pt x="7110" y="36947"/>
                  </a:lnTo>
                  <a:lnTo>
                    <a:pt x="10792" y="3809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BAE95A71-0B4D-48AD-B8AE-CA6E27F23800}"/>
                </a:ext>
              </a:extLst>
            </p:cNvPr>
            <p:cNvSpPr/>
            <p:nvPr/>
          </p:nvSpPr>
          <p:spPr>
            <a:xfrm>
              <a:off x="2234641" y="227777"/>
              <a:ext cx="1015" cy="761"/>
            </a:xfrm>
            <a:custGeom>
              <a:avLst/>
              <a:gdLst>
                <a:gd name="connsiteX0" fmla="*/ 1016 w 1015"/>
                <a:gd name="connsiteY0" fmla="*/ 0 h 761"/>
                <a:gd name="connsiteX1" fmla="*/ 0 w 1015"/>
                <a:gd name="connsiteY1" fmla="*/ 762 h 761"/>
                <a:gd name="connsiteX2" fmla="*/ 762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6" y="0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2A1C9AEA-2277-4820-B5FF-BC90978B1FB1}"/>
                </a:ext>
              </a:extLst>
            </p:cNvPr>
            <p:cNvSpPr/>
            <p:nvPr/>
          </p:nvSpPr>
          <p:spPr>
            <a:xfrm>
              <a:off x="2237561" y="229174"/>
              <a:ext cx="1255843" cy="385598"/>
            </a:xfrm>
            <a:custGeom>
              <a:avLst/>
              <a:gdLst>
                <a:gd name="connsiteX0" fmla="*/ 1254066 w 1255843"/>
                <a:gd name="connsiteY0" fmla="*/ 385599 h 385598"/>
                <a:gd name="connsiteX1" fmla="*/ 1255843 w 1255843"/>
                <a:gd name="connsiteY1" fmla="*/ 385599 h 385598"/>
                <a:gd name="connsiteX2" fmla="*/ 1251780 w 1255843"/>
                <a:gd name="connsiteY2" fmla="*/ 383948 h 385598"/>
                <a:gd name="connsiteX3" fmla="*/ 1251437 w 1255843"/>
                <a:gd name="connsiteY3" fmla="*/ 377314 h 385598"/>
                <a:gd name="connsiteX4" fmla="*/ 1251780 w 1255843"/>
                <a:gd name="connsiteY4" fmla="*/ 376965 h 385598"/>
                <a:gd name="connsiteX5" fmla="*/ 1254193 w 1255843"/>
                <a:gd name="connsiteY5" fmla="*/ 375061 h 385598"/>
                <a:gd name="connsiteX6" fmla="*/ 12570 w 1255843"/>
                <a:gd name="connsiteY6" fmla="*/ 0 h 385598"/>
                <a:gd name="connsiteX7" fmla="*/ 5587 w 1255843"/>
                <a:gd name="connsiteY7" fmla="*/ 5714 h 385598"/>
                <a:gd name="connsiteX8" fmla="*/ 2032 w 1255843"/>
                <a:gd name="connsiteY8" fmla="*/ 6856 h 385598"/>
                <a:gd name="connsiteX9" fmla="*/ 0 w 1255843"/>
                <a:gd name="connsiteY9" fmla="*/ 6856 h 385598"/>
                <a:gd name="connsiteX10" fmla="*/ 0 w 1255843"/>
                <a:gd name="connsiteY10" fmla="*/ 6856 h 385598"/>
                <a:gd name="connsiteX11" fmla="*/ 7110 w 1255843"/>
                <a:gd name="connsiteY11" fmla="*/ 9015 h 385598"/>
                <a:gd name="connsiteX12" fmla="*/ 1250510 w 1255843"/>
                <a:gd name="connsiteY12" fmla="*/ 384710 h 385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55843" h="385598">
                  <a:moveTo>
                    <a:pt x="1254066" y="385599"/>
                  </a:moveTo>
                  <a:lnTo>
                    <a:pt x="1255843" y="385599"/>
                  </a:lnTo>
                  <a:cubicBezTo>
                    <a:pt x="1254332" y="385572"/>
                    <a:pt x="1252885" y="384983"/>
                    <a:pt x="1251780" y="383948"/>
                  </a:cubicBezTo>
                  <a:cubicBezTo>
                    <a:pt x="1249850" y="382213"/>
                    <a:pt x="1249698" y="379242"/>
                    <a:pt x="1251437" y="377314"/>
                  </a:cubicBezTo>
                  <a:cubicBezTo>
                    <a:pt x="1251539" y="377191"/>
                    <a:pt x="1251653" y="377076"/>
                    <a:pt x="1251780" y="376965"/>
                  </a:cubicBezTo>
                  <a:lnTo>
                    <a:pt x="1254193" y="375061"/>
                  </a:lnTo>
                  <a:lnTo>
                    <a:pt x="12570" y="0"/>
                  </a:lnTo>
                  <a:lnTo>
                    <a:pt x="5587" y="5714"/>
                  </a:lnTo>
                  <a:cubicBezTo>
                    <a:pt x="4558" y="6465"/>
                    <a:pt x="3314" y="6865"/>
                    <a:pt x="2032" y="6856"/>
                  </a:cubicBezTo>
                  <a:cubicBezTo>
                    <a:pt x="1359" y="6990"/>
                    <a:pt x="673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50510" y="384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6ACBFDA0-EC13-4692-A935-F6E6398F2783}"/>
                </a:ext>
              </a:extLst>
            </p:cNvPr>
            <p:cNvSpPr/>
            <p:nvPr/>
          </p:nvSpPr>
          <p:spPr>
            <a:xfrm>
              <a:off x="2234631" y="229301"/>
              <a:ext cx="57" cy="888"/>
            </a:xfrm>
            <a:custGeom>
              <a:avLst/>
              <a:gdLst>
                <a:gd name="connsiteX0" fmla="*/ 10 w 57"/>
                <a:gd name="connsiteY0" fmla="*/ 127 h 888"/>
                <a:gd name="connsiteX1" fmla="*/ 10 w 57"/>
                <a:gd name="connsiteY1" fmla="*/ 127 h 888"/>
                <a:gd name="connsiteX2" fmla="*/ 10 w 57"/>
                <a:gd name="connsiteY2" fmla="*/ 889 h 888"/>
                <a:gd name="connsiteX3" fmla="*/ 10 w 5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88">
                  <a:moveTo>
                    <a:pt x="10" y="127"/>
                  </a:moveTo>
                  <a:lnTo>
                    <a:pt x="10" y="127"/>
                  </a:lnTo>
                  <a:cubicBezTo>
                    <a:pt x="73" y="377"/>
                    <a:pt x="73" y="639"/>
                    <a:pt x="10" y="889"/>
                  </a:cubicBezTo>
                  <a:cubicBezTo>
                    <a:pt x="-3" y="593"/>
                    <a:pt x="-3" y="296"/>
                    <a:pt x="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1A67BFF2-1D95-4811-B952-B7DB39085CFF}"/>
                </a:ext>
              </a:extLst>
            </p:cNvPr>
            <p:cNvSpPr/>
            <p:nvPr/>
          </p:nvSpPr>
          <p:spPr>
            <a:xfrm>
              <a:off x="4042161" y="1613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1ACDA72C-D002-4C2E-8C86-BA5B72FFCEC0}"/>
                </a:ext>
              </a:extLst>
            </p:cNvPr>
            <p:cNvSpPr/>
            <p:nvPr/>
          </p:nvSpPr>
          <p:spPr>
            <a:xfrm>
              <a:off x="4043938" y="1625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786B66A8-C79D-4DDE-B2A6-2D6ED24A7A40}"/>
                </a:ext>
              </a:extLst>
            </p:cNvPr>
            <p:cNvSpPr/>
            <p:nvPr/>
          </p:nvSpPr>
          <p:spPr>
            <a:xfrm>
              <a:off x="4045081" y="1641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06DD28FF-00BE-4989-B50B-A695D6AD4A68}"/>
                </a:ext>
              </a:extLst>
            </p:cNvPr>
            <p:cNvSpPr/>
            <p:nvPr/>
          </p:nvSpPr>
          <p:spPr>
            <a:xfrm>
              <a:off x="4034797" y="165817"/>
              <a:ext cx="10411" cy="212041"/>
            </a:xfrm>
            <a:custGeom>
              <a:avLst/>
              <a:gdLst>
                <a:gd name="connsiteX0" fmla="*/ 10411 w 10411"/>
                <a:gd name="connsiteY0" fmla="*/ 1016 h 212041"/>
                <a:gd name="connsiteX1" fmla="*/ 10411 w 10411"/>
                <a:gd name="connsiteY1" fmla="*/ 1016 h 212041"/>
                <a:gd name="connsiteX2" fmla="*/ 9015 w 10411"/>
                <a:gd name="connsiteY2" fmla="*/ 2920 h 212041"/>
                <a:gd name="connsiteX3" fmla="*/ 0 w 10411"/>
                <a:gd name="connsiteY3" fmla="*/ 10284 h 212041"/>
                <a:gd name="connsiteX4" fmla="*/ 0 w 10411"/>
                <a:gd name="connsiteY4" fmla="*/ 207210 h 212041"/>
                <a:gd name="connsiteX5" fmla="*/ 5460 w 10411"/>
                <a:gd name="connsiteY5" fmla="*/ 212035 h 212041"/>
                <a:gd name="connsiteX6" fmla="*/ 9142 w 10411"/>
                <a:gd name="connsiteY6" fmla="*/ 210765 h 212041"/>
                <a:gd name="connsiteX7" fmla="*/ 9142 w 10411"/>
                <a:gd name="connsiteY7" fmla="*/ 209877 h 212041"/>
                <a:gd name="connsiteX8" fmla="*/ 9776 w 10411"/>
                <a:gd name="connsiteY8" fmla="*/ 209115 h 212041"/>
                <a:gd name="connsiteX9" fmla="*/ 9776 w 10411"/>
                <a:gd name="connsiteY9" fmla="*/ 208480 h 212041"/>
                <a:gd name="connsiteX10" fmla="*/ 9776 w 10411"/>
                <a:gd name="connsiteY10" fmla="*/ 207337 h 212041"/>
                <a:gd name="connsiteX11" fmla="*/ 9776 w 10411"/>
                <a:gd name="connsiteY11" fmla="*/ 207337 h 212041"/>
                <a:gd name="connsiteX12" fmla="*/ 9776 w 10411"/>
                <a:gd name="connsiteY12" fmla="*/ 0 h 212041"/>
                <a:gd name="connsiteX13" fmla="*/ 9776 w 10411"/>
                <a:gd name="connsiteY13" fmla="*/ 0 h 212041"/>
                <a:gd name="connsiteX14" fmla="*/ 10411 w 10411"/>
                <a:gd name="connsiteY14" fmla="*/ 1016 h 212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411" h="212041">
                  <a:moveTo>
                    <a:pt x="10411" y="1016"/>
                  </a:moveTo>
                  <a:lnTo>
                    <a:pt x="10411" y="1016"/>
                  </a:lnTo>
                  <a:cubicBezTo>
                    <a:pt x="10183" y="1797"/>
                    <a:pt x="9688" y="2471"/>
                    <a:pt x="9015" y="2920"/>
                  </a:cubicBezTo>
                  <a:lnTo>
                    <a:pt x="0" y="10284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45"/>
                    <a:pt x="8101" y="211597"/>
                    <a:pt x="9142" y="210765"/>
                  </a:cubicBezTo>
                  <a:lnTo>
                    <a:pt x="9142" y="209877"/>
                  </a:lnTo>
                  <a:cubicBezTo>
                    <a:pt x="9142" y="209877"/>
                    <a:pt x="9142" y="209877"/>
                    <a:pt x="9776" y="209115"/>
                  </a:cubicBezTo>
                  <a:cubicBezTo>
                    <a:pt x="9853" y="208910"/>
                    <a:pt x="9853" y="208684"/>
                    <a:pt x="9776" y="208480"/>
                  </a:cubicBezTo>
                  <a:cubicBezTo>
                    <a:pt x="9840" y="208102"/>
                    <a:pt x="9840" y="207716"/>
                    <a:pt x="9776" y="207337"/>
                  </a:cubicBezTo>
                  <a:lnTo>
                    <a:pt x="9776" y="207337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056" y="288"/>
                    <a:pt x="10272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C36CF4DA-A1FA-4C08-9032-E31B6A635561}"/>
                </a:ext>
              </a:extLst>
            </p:cNvPr>
            <p:cNvSpPr/>
            <p:nvPr/>
          </p:nvSpPr>
          <p:spPr>
            <a:xfrm>
              <a:off x="3488346" y="167976"/>
              <a:ext cx="556354" cy="447140"/>
            </a:xfrm>
            <a:custGeom>
              <a:avLst/>
              <a:gdLst>
                <a:gd name="connsiteX0" fmla="*/ 1376 w 556354"/>
                <a:gd name="connsiteY0" fmla="*/ 445400 h 447140"/>
                <a:gd name="connsiteX1" fmla="*/ 5439 w 556354"/>
                <a:gd name="connsiteY1" fmla="*/ 447051 h 447140"/>
                <a:gd name="connsiteX2" fmla="*/ 7216 w 556354"/>
                <a:gd name="connsiteY2" fmla="*/ 447051 h 447140"/>
                <a:gd name="connsiteX3" fmla="*/ 8740 w 556354"/>
                <a:gd name="connsiteY3" fmla="*/ 446162 h 447140"/>
                <a:gd name="connsiteX4" fmla="*/ 8740 w 556354"/>
                <a:gd name="connsiteY4" fmla="*/ 446162 h 447140"/>
                <a:gd name="connsiteX5" fmla="*/ 10518 w 556354"/>
                <a:gd name="connsiteY5" fmla="*/ 444639 h 447140"/>
                <a:gd name="connsiteX6" fmla="*/ 545943 w 556354"/>
                <a:gd name="connsiteY6" fmla="*/ 9269 h 447140"/>
                <a:gd name="connsiteX7" fmla="*/ 554958 w 556354"/>
                <a:gd name="connsiteY7" fmla="*/ 1905 h 447140"/>
                <a:gd name="connsiteX8" fmla="*/ 556354 w 556354"/>
                <a:gd name="connsiteY8" fmla="*/ 0 h 447140"/>
                <a:gd name="connsiteX9" fmla="*/ 551403 w 556354"/>
                <a:gd name="connsiteY9" fmla="*/ 3174 h 447140"/>
                <a:gd name="connsiteX10" fmla="*/ 549752 w 556354"/>
                <a:gd name="connsiteY10" fmla="*/ 3174 h 447140"/>
                <a:gd name="connsiteX11" fmla="*/ 540864 w 556354"/>
                <a:gd name="connsiteY11" fmla="*/ 508 h 447140"/>
                <a:gd name="connsiteX12" fmla="*/ 4169 w 556354"/>
                <a:gd name="connsiteY12" fmla="*/ 436513 h 447140"/>
                <a:gd name="connsiteX13" fmla="*/ 1757 w 556354"/>
                <a:gd name="connsiteY13" fmla="*/ 438417 h 447140"/>
                <a:gd name="connsiteX14" fmla="*/ 1033 w 556354"/>
                <a:gd name="connsiteY14" fmla="*/ 445022 h 447140"/>
                <a:gd name="connsiteX15" fmla="*/ 1376 w 556354"/>
                <a:gd name="connsiteY15" fmla="*/ 445400 h 447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354" h="447140">
                  <a:moveTo>
                    <a:pt x="1376" y="445400"/>
                  </a:moveTo>
                  <a:cubicBezTo>
                    <a:pt x="2481" y="446435"/>
                    <a:pt x="3928" y="447024"/>
                    <a:pt x="5439" y="447051"/>
                  </a:cubicBezTo>
                  <a:cubicBezTo>
                    <a:pt x="6023" y="447170"/>
                    <a:pt x="6632" y="447170"/>
                    <a:pt x="7216" y="447051"/>
                  </a:cubicBezTo>
                  <a:cubicBezTo>
                    <a:pt x="7775" y="446854"/>
                    <a:pt x="8295" y="446552"/>
                    <a:pt x="8740" y="446162"/>
                  </a:cubicBezTo>
                  <a:lnTo>
                    <a:pt x="8740" y="446162"/>
                  </a:lnTo>
                  <a:lnTo>
                    <a:pt x="10518" y="444639"/>
                  </a:lnTo>
                  <a:lnTo>
                    <a:pt x="545943" y="9269"/>
                  </a:lnTo>
                  <a:lnTo>
                    <a:pt x="554958" y="1905"/>
                  </a:lnTo>
                  <a:cubicBezTo>
                    <a:pt x="555630" y="1455"/>
                    <a:pt x="556125" y="781"/>
                    <a:pt x="556354" y="0"/>
                  </a:cubicBezTo>
                  <a:cubicBezTo>
                    <a:pt x="555491" y="1955"/>
                    <a:pt x="553536" y="3205"/>
                    <a:pt x="551403" y="3174"/>
                  </a:cubicBezTo>
                  <a:lnTo>
                    <a:pt x="549752" y="3174"/>
                  </a:lnTo>
                  <a:lnTo>
                    <a:pt x="540864" y="508"/>
                  </a:lnTo>
                  <a:lnTo>
                    <a:pt x="4169" y="436513"/>
                  </a:lnTo>
                  <a:lnTo>
                    <a:pt x="1757" y="438417"/>
                  </a:lnTo>
                  <a:cubicBezTo>
                    <a:pt x="-262" y="440042"/>
                    <a:pt x="-592" y="442999"/>
                    <a:pt x="1033" y="445022"/>
                  </a:cubicBezTo>
                  <a:cubicBezTo>
                    <a:pt x="1147" y="445154"/>
                    <a:pt x="1262" y="445280"/>
                    <a:pt x="1376" y="445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737283E7-AE95-4982-8B72-32762A828E14}"/>
                </a:ext>
              </a:extLst>
            </p:cNvPr>
            <p:cNvSpPr/>
            <p:nvPr/>
          </p:nvSpPr>
          <p:spPr>
            <a:xfrm>
              <a:off x="4044319" y="1631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FED58285-6B03-4C39-B06D-64E85EC14114}"/>
                </a:ext>
              </a:extLst>
            </p:cNvPr>
            <p:cNvSpPr/>
            <p:nvPr/>
          </p:nvSpPr>
          <p:spPr>
            <a:xfrm>
              <a:off x="4042161" y="161881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673658D6-79D7-45C8-87BF-BDEC70BB033C}"/>
                </a:ext>
              </a:extLst>
            </p:cNvPr>
            <p:cNvSpPr/>
            <p:nvPr/>
          </p:nvSpPr>
          <p:spPr>
            <a:xfrm>
              <a:off x="4045208" y="164294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6DF6DA2-794F-44CF-98DF-A703A3155199}"/>
                </a:ext>
              </a:extLst>
            </p:cNvPr>
            <p:cNvSpPr/>
            <p:nvPr/>
          </p:nvSpPr>
          <p:spPr>
            <a:xfrm>
              <a:off x="3659098" y="55610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635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2BEBC2C1-453E-481B-BA97-C7B8DA5A5DED}"/>
                </a:ext>
              </a:extLst>
            </p:cNvPr>
            <p:cNvSpPr/>
            <p:nvPr/>
          </p:nvSpPr>
          <p:spPr>
            <a:xfrm>
              <a:off x="3659986" y="-381"/>
              <a:ext cx="76180" cy="50786"/>
            </a:xfrm>
            <a:custGeom>
              <a:avLst/>
              <a:gdLst>
                <a:gd name="connsiteX0" fmla="*/ 0 w 76180"/>
                <a:gd name="connsiteY0" fmla="*/ 49263 h 50786"/>
                <a:gd name="connsiteX1" fmla="*/ 5460 w 76180"/>
                <a:gd name="connsiteY1" fmla="*/ 47994 h 50786"/>
                <a:gd name="connsiteX2" fmla="*/ 14347 w 76180"/>
                <a:gd name="connsiteY2" fmla="*/ 50787 h 50786"/>
                <a:gd name="connsiteX3" fmla="*/ 76181 w 76180"/>
                <a:gd name="connsiteY3" fmla="*/ 0 h 50786"/>
                <a:gd name="connsiteX4" fmla="*/ 60183 w 76180"/>
                <a:gd name="connsiteY4" fmla="*/ 0 h 50786"/>
                <a:gd name="connsiteX5" fmla="*/ 254 w 76180"/>
                <a:gd name="connsiteY5" fmla="*/ 48628 h 50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180" h="50786">
                  <a:moveTo>
                    <a:pt x="0" y="49263"/>
                  </a:moveTo>
                  <a:cubicBezTo>
                    <a:pt x="1498" y="47959"/>
                    <a:pt x="3542" y="47483"/>
                    <a:pt x="5460" y="47994"/>
                  </a:cubicBezTo>
                  <a:lnTo>
                    <a:pt x="14347" y="50787"/>
                  </a:lnTo>
                  <a:lnTo>
                    <a:pt x="76181" y="0"/>
                  </a:lnTo>
                  <a:lnTo>
                    <a:pt x="60183" y="0"/>
                  </a:lnTo>
                  <a:lnTo>
                    <a:pt x="254" y="4862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E02E9DFD-0D79-4AA3-886E-75FFE080004F}"/>
                </a:ext>
              </a:extLst>
            </p:cNvPr>
            <p:cNvSpPr/>
            <p:nvPr/>
          </p:nvSpPr>
          <p:spPr>
            <a:xfrm>
              <a:off x="2234555" y="-1"/>
              <a:ext cx="297191" cy="234608"/>
            </a:xfrm>
            <a:custGeom>
              <a:avLst/>
              <a:gdLst>
                <a:gd name="connsiteX0" fmla="*/ 86 w 297191"/>
                <a:gd name="connsiteY0" fmla="*/ 232223 h 234608"/>
                <a:gd name="connsiteX1" fmla="*/ 86 w 297191"/>
                <a:gd name="connsiteY1" fmla="*/ 232985 h 234608"/>
                <a:gd name="connsiteX2" fmla="*/ 86 w 297191"/>
                <a:gd name="connsiteY2" fmla="*/ 233873 h 234608"/>
                <a:gd name="connsiteX3" fmla="*/ 86 w 297191"/>
                <a:gd name="connsiteY3" fmla="*/ 233873 h 234608"/>
                <a:gd name="connsiteX4" fmla="*/ 86 w 297191"/>
                <a:gd name="connsiteY4" fmla="*/ 233873 h 234608"/>
                <a:gd name="connsiteX5" fmla="*/ 1101 w 297191"/>
                <a:gd name="connsiteY5" fmla="*/ 234508 h 234608"/>
                <a:gd name="connsiteX6" fmla="*/ 1863 w 297191"/>
                <a:gd name="connsiteY6" fmla="*/ 234508 h 234608"/>
                <a:gd name="connsiteX7" fmla="*/ 3895 w 297191"/>
                <a:gd name="connsiteY7" fmla="*/ 234508 h 234608"/>
                <a:gd name="connsiteX8" fmla="*/ 7450 w 297191"/>
                <a:gd name="connsiteY8" fmla="*/ 233365 h 234608"/>
                <a:gd name="connsiteX9" fmla="*/ 14433 w 297191"/>
                <a:gd name="connsiteY9" fmla="*/ 227652 h 234608"/>
                <a:gd name="connsiteX10" fmla="*/ 297191 w 297191"/>
                <a:gd name="connsiteY10" fmla="*/ 0 h 234608"/>
                <a:gd name="connsiteX11" fmla="*/ 280939 w 297191"/>
                <a:gd name="connsiteY11" fmla="*/ 0 h 234608"/>
                <a:gd name="connsiteX12" fmla="*/ 1609 w 297191"/>
                <a:gd name="connsiteY12" fmla="*/ 227525 h 234608"/>
                <a:gd name="connsiteX13" fmla="*/ 1609 w 297191"/>
                <a:gd name="connsiteY13" fmla="*/ 227525 h 234608"/>
                <a:gd name="connsiteX14" fmla="*/ 86 w 297191"/>
                <a:gd name="connsiteY14" fmla="*/ 228541 h 234608"/>
                <a:gd name="connsiteX15" fmla="*/ 86 w 297191"/>
                <a:gd name="connsiteY15" fmla="*/ 229176 h 234608"/>
                <a:gd name="connsiteX16" fmla="*/ 86 w 297191"/>
                <a:gd name="connsiteY16" fmla="*/ 229176 h 234608"/>
                <a:gd name="connsiteX17" fmla="*/ 86 w 297191"/>
                <a:gd name="connsiteY17" fmla="*/ 230064 h 234608"/>
                <a:gd name="connsiteX18" fmla="*/ 86 w 297191"/>
                <a:gd name="connsiteY18" fmla="*/ 230826 h 234608"/>
                <a:gd name="connsiteX19" fmla="*/ 86 w 297191"/>
                <a:gd name="connsiteY19" fmla="*/ 230826 h 234608"/>
                <a:gd name="connsiteX20" fmla="*/ 86 w 297191"/>
                <a:gd name="connsiteY20" fmla="*/ 232223 h 23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97191" h="234608">
                  <a:moveTo>
                    <a:pt x="86" y="232223"/>
                  </a:moveTo>
                  <a:cubicBezTo>
                    <a:pt x="35" y="232474"/>
                    <a:pt x="35" y="232733"/>
                    <a:pt x="86" y="232985"/>
                  </a:cubicBezTo>
                  <a:cubicBezTo>
                    <a:pt x="22" y="233277"/>
                    <a:pt x="22" y="233581"/>
                    <a:pt x="86" y="233873"/>
                  </a:cubicBezTo>
                  <a:lnTo>
                    <a:pt x="86" y="233873"/>
                  </a:lnTo>
                  <a:lnTo>
                    <a:pt x="86" y="233873"/>
                  </a:lnTo>
                  <a:lnTo>
                    <a:pt x="1101" y="234508"/>
                  </a:lnTo>
                  <a:lnTo>
                    <a:pt x="1863" y="234508"/>
                  </a:lnTo>
                  <a:cubicBezTo>
                    <a:pt x="2536" y="234641"/>
                    <a:pt x="3222" y="234641"/>
                    <a:pt x="3895" y="234508"/>
                  </a:cubicBezTo>
                  <a:cubicBezTo>
                    <a:pt x="5177" y="234517"/>
                    <a:pt x="6421" y="234117"/>
                    <a:pt x="7450" y="233365"/>
                  </a:cubicBezTo>
                  <a:lnTo>
                    <a:pt x="14433" y="227652"/>
                  </a:lnTo>
                  <a:lnTo>
                    <a:pt x="297191" y="0"/>
                  </a:lnTo>
                  <a:lnTo>
                    <a:pt x="280939" y="0"/>
                  </a:lnTo>
                  <a:lnTo>
                    <a:pt x="1609" y="227525"/>
                  </a:lnTo>
                  <a:lnTo>
                    <a:pt x="1609" y="227525"/>
                  </a:lnTo>
                  <a:lnTo>
                    <a:pt x="86" y="228541"/>
                  </a:lnTo>
                  <a:lnTo>
                    <a:pt x="86" y="229176"/>
                  </a:lnTo>
                  <a:lnTo>
                    <a:pt x="86" y="229176"/>
                  </a:lnTo>
                  <a:cubicBezTo>
                    <a:pt x="73" y="229471"/>
                    <a:pt x="73" y="229768"/>
                    <a:pt x="86" y="230064"/>
                  </a:cubicBezTo>
                  <a:cubicBezTo>
                    <a:pt x="86" y="230064"/>
                    <a:pt x="86" y="230064"/>
                    <a:pt x="86" y="230826"/>
                  </a:cubicBezTo>
                  <a:lnTo>
                    <a:pt x="86" y="230826"/>
                  </a:lnTo>
                  <a:cubicBezTo>
                    <a:pt x="-29" y="231286"/>
                    <a:pt x="-29" y="231763"/>
                    <a:pt x="86" y="2322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7543EBB8-1D72-441D-A494-FD41121340FB}"/>
                </a:ext>
              </a:extLst>
            </p:cNvPr>
            <p:cNvSpPr/>
            <p:nvPr/>
          </p:nvSpPr>
          <p:spPr>
            <a:xfrm>
              <a:off x="9807408" y="805604"/>
              <a:ext cx="355256" cy="248220"/>
            </a:xfrm>
            <a:custGeom>
              <a:avLst/>
              <a:gdLst>
                <a:gd name="connsiteX0" fmla="*/ 346750 w 355256"/>
                <a:gd name="connsiteY0" fmla="*/ 2412 h 248220"/>
                <a:gd name="connsiteX1" fmla="*/ 346750 w 355256"/>
                <a:gd name="connsiteY1" fmla="*/ 0 h 248220"/>
                <a:gd name="connsiteX2" fmla="*/ 0 w 355256"/>
                <a:gd name="connsiteY2" fmla="*/ 244412 h 248220"/>
                <a:gd name="connsiteX3" fmla="*/ 2794 w 355256"/>
                <a:gd name="connsiteY3" fmla="*/ 245300 h 248220"/>
                <a:gd name="connsiteX4" fmla="*/ 12443 w 355256"/>
                <a:gd name="connsiteY4" fmla="*/ 248221 h 248220"/>
                <a:gd name="connsiteX5" fmla="*/ 355257 w 355256"/>
                <a:gd name="connsiteY5" fmla="*/ 6983 h 248220"/>
                <a:gd name="connsiteX6" fmla="*/ 355257 w 355256"/>
                <a:gd name="connsiteY6" fmla="*/ 6983 h 248220"/>
                <a:gd name="connsiteX7" fmla="*/ 351702 w 355256"/>
                <a:gd name="connsiteY7" fmla="*/ 8253 h 248220"/>
                <a:gd name="connsiteX8" fmla="*/ 346687 w 355256"/>
                <a:gd name="connsiteY8" fmla="*/ 3106 h 248220"/>
                <a:gd name="connsiteX9" fmla="*/ 346750 w 355256"/>
                <a:gd name="connsiteY9" fmla="*/ 2412 h 248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256" h="248220">
                  <a:moveTo>
                    <a:pt x="346750" y="2412"/>
                  </a:moveTo>
                  <a:lnTo>
                    <a:pt x="346750" y="0"/>
                  </a:lnTo>
                  <a:lnTo>
                    <a:pt x="0" y="244412"/>
                  </a:lnTo>
                  <a:lnTo>
                    <a:pt x="2794" y="245300"/>
                  </a:lnTo>
                  <a:lnTo>
                    <a:pt x="12443" y="248221"/>
                  </a:lnTo>
                  <a:lnTo>
                    <a:pt x="355257" y="6983"/>
                  </a:lnTo>
                  <a:cubicBezTo>
                    <a:pt x="355257" y="6983"/>
                    <a:pt x="355257" y="6983"/>
                    <a:pt x="355257" y="6983"/>
                  </a:cubicBezTo>
                  <a:cubicBezTo>
                    <a:pt x="354254" y="7816"/>
                    <a:pt x="352997" y="8266"/>
                    <a:pt x="351702" y="8253"/>
                  </a:cubicBezTo>
                  <a:cubicBezTo>
                    <a:pt x="348896" y="8215"/>
                    <a:pt x="346649" y="5910"/>
                    <a:pt x="346687" y="3106"/>
                  </a:cubicBezTo>
                  <a:cubicBezTo>
                    <a:pt x="346700" y="2873"/>
                    <a:pt x="346712" y="2642"/>
                    <a:pt x="346750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BE5C803D-5CE7-42FB-9237-F8B72F02B7A2}"/>
                </a:ext>
              </a:extLst>
            </p:cNvPr>
            <p:cNvSpPr/>
            <p:nvPr/>
          </p:nvSpPr>
          <p:spPr>
            <a:xfrm>
              <a:off x="9722086" y="908194"/>
              <a:ext cx="10791" cy="118841"/>
            </a:xfrm>
            <a:custGeom>
              <a:avLst/>
              <a:gdLst>
                <a:gd name="connsiteX0" fmla="*/ 8634 w 10791"/>
                <a:gd name="connsiteY0" fmla="*/ 1524 h 118841"/>
                <a:gd name="connsiteX1" fmla="*/ 8634 w 10791"/>
                <a:gd name="connsiteY1" fmla="*/ 1524 h 118841"/>
                <a:gd name="connsiteX2" fmla="*/ 5460 w 10791"/>
                <a:gd name="connsiteY2" fmla="*/ 2539 h 118841"/>
                <a:gd name="connsiteX3" fmla="*/ 3682 w 10791"/>
                <a:gd name="connsiteY3" fmla="*/ 2539 h 118841"/>
                <a:gd name="connsiteX4" fmla="*/ 0 w 10791"/>
                <a:gd name="connsiteY4" fmla="*/ 1397 h 118841"/>
                <a:gd name="connsiteX5" fmla="*/ 0 w 10791"/>
                <a:gd name="connsiteY5" fmla="*/ 115667 h 118841"/>
                <a:gd name="connsiteX6" fmla="*/ 7110 w 10791"/>
                <a:gd name="connsiteY6" fmla="*/ 117699 h 118841"/>
                <a:gd name="connsiteX7" fmla="*/ 10792 w 10791"/>
                <a:gd name="connsiteY7" fmla="*/ 118841 h 118841"/>
                <a:gd name="connsiteX8" fmla="*/ 10792 w 10791"/>
                <a:gd name="connsiteY8" fmla="*/ 0 h 11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118841">
                  <a:moveTo>
                    <a:pt x="8634" y="1524"/>
                  </a:moveTo>
                  <a:lnTo>
                    <a:pt x="8634" y="1524"/>
                  </a:lnTo>
                  <a:cubicBezTo>
                    <a:pt x="7707" y="2177"/>
                    <a:pt x="6602" y="2532"/>
                    <a:pt x="5460" y="2539"/>
                  </a:cubicBezTo>
                  <a:lnTo>
                    <a:pt x="3682" y="2539"/>
                  </a:lnTo>
                  <a:lnTo>
                    <a:pt x="0" y="1397"/>
                  </a:lnTo>
                  <a:lnTo>
                    <a:pt x="0" y="115667"/>
                  </a:lnTo>
                  <a:lnTo>
                    <a:pt x="7110" y="117699"/>
                  </a:lnTo>
                  <a:lnTo>
                    <a:pt x="10792" y="118841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C97C20-ABAC-47C9-825E-08F57A8900CF}"/>
                </a:ext>
              </a:extLst>
            </p:cNvPr>
            <p:cNvSpPr/>
            <p:nvPr/>
          </p:nvSpPr>
          <p:spPr>
            <a:xfrm>
              <a:off x="9305065" y="776021"/>
              <a:ext cx="56" cy="761"/>
            </a:xfrm>
            <a:custGeom>
              <a:avLst/>
              <a:gdLst>
                <a:gd name="connsiteX0" fmla="*/ 57 w 56"/>
                <a:gd name="connsiteY0" fmla="*/ 0 h 761"/>
                <a:gd name="connsiteX1" fmla="*/ 57 w 56"/>
                <a:gd name="connsiteY1" fmla="*/ 762 h 761"/>
                <a:gd name="connsiteX2" fmla="*/ 57 w 56"/>
                <a:gd name="connsiteY2" fmla="*/ 762 h 761"/>
                <a:gd name="connsiteX3" fmla="*/ 57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7" y="0"/>
                  </a:moveTo>
                  <a:lnTo>
                    <a:pt x="57" y="762"/>
                  </a:lnTo>
                  <a:lnTo>
                    <a:pt x="57" y="762"/>
                  </a:lnTo>
                  <a:cubicBezTo>
                    <a:pt x="-19" y="514"/>
                    <a:pt x="-19" y="24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6AC67615-6F70-4659-813A-81FA1E21077E}"/>
                </a:ext>
              </a:extLst>
            </p:cNvPr>
            <p:cNvSpPr/>
            <p:nvPr/>
          </p:nvSpPr>
          <p:spPr>
            <a:xfrm>
              <a:off x="9303923" y="777672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68091FEF-4328-4EDC-9BB1-0F4485E8DFC5}"/>
                </a:ext>
              </a:extLst>
            </p:cNvPr>
            <p:cNvSpPr/>
            <p:nvPr/>
          </p:nvSpPr>
          <p:spPr>
            <a:xfrm>
              <a:off x="9314898" y="777164"/>
              <a:ext cx="412519" cy="133315"/>
            </a:xfrm>
            <a:custGeom>
              <a:avLst/>
              <a:gdLst>
                <a:gd name="connsiteX0" fmla="*/ 407060 w 412519"/>
                <a:gd name="connsiteY0" fmla="*/ 132173 h 133315"/>
                <a:gd name="connsiteX1" fmla="*/ 410742 w 412519"/>
                <a:gd name="connsiteY1" fmla="*/ 133315 h 133315"/>
                <a:gd name="connsiteX2" fmla="*/ 412520 w 412519"/>
                <a:gd name="connsiteY2" fmla="*/ 133315 h 133315"/>
                <a:gd name="connsiteX3" fmla="*/ 408202 w 412519"/>
                <a:gd name="connsiteY3" fmla="*/ 131411 h 133315"/>
                <a:gd name="connsiteX4" fmla="*/ 408673 w 412519"/>
                <a:gd name="connsiteY4" fmla="*/ 124964 h 133315"/>
                <a:gd name="connsiteX5" fmla="*/ 409218 w 412519"/>
                <a:gd name="connsiteY5" fmla="*/ 124555 h 133315"/>
                <a:gd name="connsiteX6" fmla="*/ 411504 w 412519"/>
                <a:gd name="connsiteY6" fmla="*/ 122904 h 133315"/>
                <a:gd name="connsiteX7" fmla="*/ 5205 w 412519"/>
                <a:gd name="connsiteY7" fmla="*/ 0 h 133315"/>
                <a:gd name="connsiteX8" fmla="*/ 0 w 412519"/>
                <a:gd name="connsiteY8" fmla="*/ 4190 h 133315"/>
                <a:gd name="connsiteX9" fmla="*/ 0 w 412519"/>
                <a:gd name="connsiteY9" fmla="*/ 8761 h 133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2519" h="133315">
                  <a:moveTo>
                    <a:pt x="407060" y="132173"/>
                  </a:moveTo>
                  <a:lnTo>
                    <a:pt x="410742" y="133315"/>
                  </a:lnTo>
                  <a:lnTo>
                    <a:pt x="412520" y="133315"/>
                  </a:lnTo>
                  <a:cubicBezTo>
                    <a:pt x="410869" y="133332"/>
                    <a:pt x="409294" y="132637"/>
                    <a:pt x="408202" y="131411"/>
                  </a:cubicBezTo>
                  <a:cubicBezTo>
                    <a:pt x="406552" y="129503"/>
                    <a:pt x="406756" y="126615"/>
                    <a:pt x="408673" y="124964"/>
                  </a:cubicBezTo>
                  <a:cubicBezTo>
                    <a:pt x="408838" y="124814"/>
                    <a:pt x="409028" y="124677"/>
                    <a:pt x="409218" y="124555"/>
                  </a:cubicBezTo>
                  <a:lnTo>
                    <a:pt x="411504" y="122904"/>
                  </a:lnTo>
                  <a:lnTo>
                    <a:pt x="5205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70C44487-ECE7-42EC-BDDB-0AF9EF78188D}"/>
                </a:ext>
              </a:extLst>
            </p:cNvPr>
            <p:cNvSpPr/>
            <p:nvPr/>
          </p:nvSpPr>
          <p:spPr>
            <a:xfrm>
              <a:off x="9305249" y="458096"/>
              <a:ext cx="395252" cy="323512"/>
            </a:xfrm>
            <a:custGeom>
              <a:avLst/>
              <a:gdLst>
                <a:gd name="connsiteX0" fmla="*/ 0 w 395252"/>
                <a:gd name="connsiteY0" fmla="*/ 317672 h 323512"/>
                <a:gd name="connsiteX1" fmla="*/ 3809 w 395252"/>
                <a:gd name="connsiteY1" fmla="*/ 316402 h 323512"/>
                <a:gd name="connsiteX2" fmla="*/ 9141 w 395252"/>
                <a:gd name="connsiteY2" fmla="*/ 321214 h 323512"/>
                <a:gd name="connsiteX3" fmla="*/ 9141 w 395252"/>
                <a:gd name="connsiteY3" fmla="*/ 321227 h 323512"/>
                <a:gd name="connsiteX4" fmla="*/ 9141 w 395252"/>
                <a:gd name="connsiteY4" fmla="*/ 323512 h 323512"/>
                <a:gd name="connsiteX5" fmla="*/ 14347 w 395252"/>
                <a:gd name="connsiteY5" fmla="*/ 319322 h 323512"/>
                <a:gd name="connsiteX6" fmla="*/ 395252 w 395252"/>
                <a:gd name="connsiteY6" fmla="*/ 9523 h 323512"/>
                <a:gd name="connsiteX7" fmla="*/ 392205 w 395252"/>
                <a:gd name="connsiteY7" fmla="*/ 8507 h 323512"/>
                <a:gd name="connsiteX8" fmla="*/ 388637 w 395252"/>
                <a:gd name="connsiteY8" fmla="*/ 2900 h 323512"/>
                <a:gd name="connsiteX9" fmla="*/ 388777 w 395252"/>
                <a:gd name="connsiteY9" fmla="*/ 2412 h 323512"/>
                <a:gd name="connsiteX10" fmla="*/ 390935 w 395252"/>
                <a:gd name="connsiteY10" fmla="*/ 0 h 323512"/>
                <a:gd name="connsiteX11" fmla="*/ 390300 w 395252"/>
                <a:gd name="connsiteY11" fmla="*/ 0 h 323512"/>
                <a:gd name="connsiteX12" fmla="*/ 272220 w 395252"/>
                <a:gd name="connsiteY12" fmla="*/ 95987 h 323512"/>
                <a:gd name="connsiteX13" fmla="*/ 127 w 395252"/>
                <a:gd name="connsiteY13" fmla="*/ 317545 h 323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5252" h="323512">
                  <a:moveTo>
                    <a:pt x="0" y="317672"/>
                  </a:moveTo>
                  <a:cubicBezTo>
                    <a:pt x="1092" y="316839"/>
                    <a:pt x="2438" y="316393"/>
                    <a:pt x="3809" y="316402"/>
                  </a:cubicBezTo>
                  <a:cubicBezTo>
                    <a:pt x="6615" y="316258"/>
                    <a:pt x="9002" y="318413"/>
                    <a:pt x="9141" y="321214"/>
                  </a:cubicBezTo>
                  <a:cubicBezTo>
                    <a:pt x="9141" y="321218"/>
                    <a:pt x="9141" y="321223"/>
                    <a:pt x="9141" y="321227"/>
                  </a:cubicBezTo>
                  <a:lnTo>
                    <a:pt x="9141" y="323512"/>
                  </a:lnTo>
                  <a:lnTo>
                    <a:pt x="14347" y="319322"/>
                  </a:lnTo>
                  <a:lnTo>
                    <a:pt x="395252" y="9523"/>
                  </a:lnTo>
                  <a:lnTo>
                    <a:pt x="392205" y="8507"/>
                  </a:lnTo>
                  <a:cubicBezTo>
                    <a:pt x="389678" y="7943"/>
                    <a:pt x="388079" y="5433"/>
                    <a:pt x="388637" y="2900"/>
                  </a:cubicBezTo>
                  <a:cubicBezTo>
                    <a:pt x="388675" y="2735"/>
                    <a:pt x="388726" y="2572"/>
                    <a:pt x="388777" y="2412"/>
                  </a:cubicBezTo>
                  <a:cubicBezTo>
                    <a:pt x="389132" y="1345"/>
                    <a:pt x="389907" y="471"/>
                    <a:pt x="390935" y="0"/>
                  </a:cubicBezTo>
                  <a:lnTo>
                    <a:pt x="390300" y="0"/>
                  </a:lnTo>
                  <a:lnTo>
                    <a:pt x="272220" y="95987"/>
                  </a:lnTo>
                  <a:lnTo>
                    <a:pt x="127" y="31754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6F7E7318-D119-4899-8D31-EF50DE6397DF}"/>
                </a:ext>
              </a:extLst>
            </p:cNvPr>
            <p:cNvSpPr/>
            <p:nvPr/>
          </p:nvSpPr>
          <p:spPr>
            <a:xfrm>
              <a:off x="9303814" y="778180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-13" y="505"/>
                    <a:pt x="-13" y="764"/>
                    <a:pt x="38" y="1016"/>
                  </a:cubicBezTo>
                  <a:cubicBezTo>
                    <a:pt x="-13" y="679"/>
                    <a:pt x="-13" y="336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F6043FC9-53BB-48A7-9C29-23318307B833}"/>
                </a:ext>
              </a:extLst>
            </p:cNvPr>
            <p:cNvSpPr/>
            <p:nvPr/>
          </p:nvSpPr>
          <p:spPr>
            <a:xfrm>
              <a:off x="9304458" y="776021"/>
              <a:ext cx="28" cy="761"/>
            </a:xfrm>
            <a:custGeom>
              <a:avLst/>
              <a:gdLst>
                <a:gd name="connsiteX0" fmla="*/ 28 w 28"/>
                <a:gd name="connsiteY0" fmla="*/ 762 h 761"/>
                <a:gd name="connsiteX1" fmla="*/ 28 w 28"/>
                <a:gd name="connsiteY1" fmla="*/ 762 h 761"/>
                <a:gd name="connsiteX2" fmla="*/ 28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28" y="762"/>
                  </a:moveTo>
                  <a:lnTo>
                    <a:pt x="28" y="762"/>
                  </a:lnTo>
                  <a:cubicBezTo>
                    <a:pt x="-9" y="509"/>
                    <a:pt x="-9" y="253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F1D90530-D23A-4EAD-AA60-CB25B6211C0C}"/>
                </a:ext>
              </a:extLst>
            </p:cNvPr>
            <p:cNvSpPr/>
            <p:nvPr/>
          </p:nvSpPr>
          <p:spPr>
            <a:xfrm>
              <a:off x="10164570" y="5994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2A0EB76-8A4E-4524-888A-F78D1A7D1BFF}"/>
                </a:ext>
              </a:extLst>
            </p:cNvPr>
            <p:cNvSpPr/>
            <p:nvPr/>
          </p:nvSpPr>
          <p:spPr>
            <a:xfrm>
              <a:off x="10161903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BB2AC324-EDC1-4C3A-87A0-7AF3651448B8}"/>
                </a:ext>
              </a:extLst>
            </p:cNvPr>
            <p:cNvSpPr/>
            <p:nvPr/>
          </p:nvSpPr>
          <p:spPr>
            <a:xfrm>
              <a:off x="10154412" y="601060"/>
              <a:ext cx="10284" cy="211914"/>
            </a:xfrm>
            <a:custGeom>
              <a:avLst/>
              <a:gdLst>
                <a:gd name="connsiteX0" fmla="*/ 10284 w 10284"/>
                <a:gd name="connsiteY0" fmla="*/ 1016 h 211914"/>
                <a:gd name="connsiteX1" fmla="*/ 10284 w 10284"/>
                <a:gd name="connsiteY1" fmla="*/ 1016 h 211914"/>
                <a:gd name="connsiteX2" fmla="*/ 10284 w 10284"/>
                <a:gd name="connsiteY2" fmla="*/ 1016 h 211914"/>
                <a:gd name="connsiteX3" fmla="*/ 8634 w 10284"/>
                <a:gd name="connsiteY3" fmla="*/ 3174 h 211914"/>
                <a:gd name="connsiteX4" fmla="*/ 0 w 10284"/>
                <a:gd name="connsiteY4" fmla="*/ 9269 h 211914"/>
                <a:gd name="connsiteX5" fmla="*/ 0 w 10284"/>
                <a:gd name="connsiteY5" fmla="*/ 206956 h 211914"/>
                <a:gd name="connsiteX6" fmla="*/ 5193 w 10284"/>
                <a:gd name="connsiteY6" fmla="*/ 211913 h 211914"/>
                <a:gd name="connsiteX7" fmla="*/ 5332 w 10284"/>
                <a:gd name="connsiteY7" fmla="*/ 211908 h 211914"/>
                <a:gd name="connsiteX8" fmla="*/ 8888 w 10284"/>
                <a:gd name="connsiteY8" fmla="*/ 210638 h 211914"/>
                <a:gd name="connsiteX9" fmla="*/ 9650 w 10284"/>
                <a:gd name="connsiteY9" fmla="*/ 209877 h 211914"/>
                <a:gd name="connsiteX10" fmla="*/ 9650 w 10284"/>
                <a:gd name="connsiteY10" fmla="*/ 209115 h 211914"/>
                <a:gd name="connsiteX11" fmla="*/ 9650 w 10284"/>
                <a:gd name="connsiteY11" fmla="*/ 208226 h 211914"/>
                <a:gd name="connsiteX12" fmla="*/ 9650 w 10284"/>
                <a:gd name="connsiteY12" fmla="*/ 207337 h 211914"/>
                <a:gd name="connsiteX13" fmla="*/ 9650 w 10284"/>
                <a:gd name="connsiteY13" fmla="*/ 207337 h 211914"/>
                <a:gd name="connsiteX14" fmla="*/ 9650 w 10284"/>
                <a:gd name="connsiteY14" fmla="*/ 0 h 211914"/>
                <a:gd name="connsiteX15" fmla="*/ 10284 w 10284"/>
                <a:gd name="connsiteY15" fmla="*/ 1016 h 211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84" h="211914">
                  <a:moveTo>
                    <a:pt x="10284" y="1016"/>
                  </a:moveTo>
                  <a:lnTo>
                    <a:pt x="10284" y="1016"/>
                  </a:lnTo>
                  <a:lnTo>
                    <a:pt x="10284" y="1016"/>
                  </a:lnTo>
                  <a:cubicBezTo>
                    <a:pt x="9929" y="1869"/>
                    <a:pt x="9370" y="2613"/>
                    <a:pt x="8634" y="3174"/>
                  </a:cubicBezTo>
                  <a:lnTo>
                    <a:pt x="0" y="9269"/>
                  </a:lnTo>
                  <a:lnTo>
                    <a:pt x="0" y="206956"/>
                  </a:lnTo>
                  <a:cubicBezTo>
                    <a:pt x="64" y="209761"/>
                    <a:pt x="2399" y="211979"/>
                    <a:pt x="5193" y="211913"/>
                  </a:cubicBezTo>
                  <a:cubicBezTo>
                    <a:pt x="5243" y="211912"/>
                    <a:pt x="5282" y="211911"/>
                    <a:pt x="5332" y="211908"/>
                  </a:cubicBezTo>
                  <a:cubicBezTo>
                    <a:pt x="6627" y="211921"/>
                    <a:pt x="7898" y="211471"/>
                    <a:pt x="8888" y="210638"/>
                  </a:cubicBezTo>
                  <a:lnTo>
                    <a:pt x="9650" y="209877"/>
                  </a:lnTo>
                  <a:lnTo>
                    <a:pt x="9650" y="209115"/>
                  </a:lnTo>
                  <a:lnTo>
                    <a:pt x="9650" y="208226"/>
                  </a:lnTo>
                  <a:cubicBezTo>
                    <a:pt x="9650" y="208226"/>
                    <a:pt x="9650" y="207591"/>
                    <a:pt x="9650" y="207337"/>
                  </a:cubicBezTo>
                  <a:cubicBezTo>
                    <a:pt x="9650" y="207083"/>
                    <a:pt x="9650" y="207337"/>
                    <a:pt x="9650" y="207337"/>
                  </a:cubicBezTo>
                  <a:lnTo>
                    <a:pt x="9650" y="0"/>
                  </a:lnTo>
                  <a:cubicBezTo>
                    <a:pt x="9929" y="296"/>
                    <a:pt x="10145" y="640"/>
                    <a:pt x="10284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18E70CF-5AA9-4C31-9390-818667BA69E6}"/>
                </a:ext>
              </a:extLst>
            </p:cNvPr>
            <p:cNvSpPr/>
            <p:nvPr/>
          </p:nvSpPr>
          <p:spPr>
            <a:xfrm>
              <a:off x="10163554" y="59775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6E32131-CF28-41BD-B7D9-7F8AA18CC5C9}"/>
                </a:ext>
              </a:extLst>
            </p:cNvPr>
            <p:cNvSpPr/>
            <p:nvPr/>
          </p:nvSpPr>
          <p:spPr>
            <a:xfrm>
              <a:off x="9721989" y="602203"/>
              <a:ext cx="442326" cy="308022"/>
            </a:xfrm>
            <a:custGeom>
              <a:avLst/>
              <a:gdLst>
                <a:gd name="connsiteX0" fmla="*/ 2128 w 442326"/>
                <a:gd name="connsiteY0" fmla="*/ 299261 h 308022"/>
                <a:gd name="connsiteX1" fmla="*/ 706 w 442326"/>
                <a:gd name="connsiteY1" fmla="*/ 305566 h 308022"/>
                <a:gd name="connsiteX2" fmla="*/ 1112 w 442326"/>
                <a:gd name="connsiteY2" fmla="*/ 306118 h 308022"/>
                <a:gd name="connsiteX3" fmla="*/ 5429 w 442326"/>
                <a:gd name="connsiteY3" fmla="*/ 308022 h 308022"/>
                <a:gd name="connsiteX4" fmla="*/ 8604 w 442326"/>
                <a:gd name="connsiteY4" fmla="*/ 307006 h 308022"/>
                <a:gd name="connsiteX5" fmla="*/ 8604 w 442326"/>
                <a:gd name="connsiteY5" fmla="*/ 307006 h 308022"/>
                <a:gd name="connsiteX6" fmla="*/ 10635 w 442326"/>
                <a:gd name="connsiteY6" fmla="*/ 305483 h 308022"/>
                <a:gd name="connsiteX7" fmla="*/ 432042 w 442326"/>
                <a:gd name="connsiteY7" fmla="*/ 8253 h 308022"/>
                <a:gd name="connsiteX8" fmla="*/ 440676 w 442326"/>
                <a:gd name="connsiteY8" fmla="*/ 2158 h 308022"/>
                <a:gd name="connsiteX9" fmla="*/ 442327 w 442326"/>
                <a:gd name="connsiteY9" fmla="*/ 0 h 308022"/>
                <a:gd name="connsiteX10" fmla="*/ 437376 w 442326"/>
                <a:gd name="connsiteY10" fmla="*/ 3174 h 308022"/>
                <a:gd name="connsiteX11" fmla="*/ 435725 w 442326"/>
                <a:gd name="connsiteY11" fmla="*/ 3174 h 308022"/>
                <a:gd name="connsiteX12" fmla="*/ 426075 w 442326"/>
                <a:gd name="connsiteY12" fmla="*/ 254 h 308022"/>
                <a:gd name="connsiteX13" fmla="*/ 4413 w 442326"/>
                <a:gd name="connsiteY13" fmla="*/ 298119 h 30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2326" h="308022">
                  <a:moveTo>
                    <a:pt x="2128" y="299261"/>
                  </a:moveTo>
                  <a:cubicBezTo>
                    <a:pt x="-5" y="300608"/>
                    <a:pt x="-640" y="303432"/>
                    <a:pt x="706" y="305566"/>
                  </a:cubicBezTo>
                  <a:cubicBezTo>
                    <a:pt x="821" y="305760"/>
                    <a:pt x="960" y="305945"/>
                    <a:pt x="1112" y="306118"/>
                  </a:cubicBezTo>
                  <a:cubicBezTo>
                    <a:pt x="2204" y="307345"/>
                    <a:pt x="3779" y="308039"/>
                    <a:pt x="5429" y="308022"/>
                  </a:cubicBezTo>
                  <a:cubicBezTo>
                    <a:pt x="6572" y="308014"/>
                    <a:pt x="7677" y="307660"/>
                    <a:pt x="8604" y="307006"/>
                  </a:cubicBezTo>
                  <a:lnTo>
                    <a:pt x="8604" y="307006"/>
                  </a:lnTo>
                  <a:lnTo>
                    <a:pt x="10635" y="305483"/>
                  </a:lnTo>
                  <a:lnTo>
                    <a:pt x="432042" y="8253"/>
                  </a:lnTo>
                  <a:lnTo>
                    <a:pt x="440676" y="2158"/>
                  </a:lnTo>
                  <a:cubicBezTo>
                    <a:pt x="441413" y="1597"/>
                    <a:pt x="441972" y="853"/>
                    <a:pt x="442327" y="0"/>
                  </a:cubicBezTo>
                  <a:cubicBezTo>
                    <a:pt x="441464" y="1955"/>
                    <a:pt x="439508" y="3205"/>
                    <a:pt x="437376" y="3174"/>
                  </a:cubicBezTo>
                  <a:lnTo>
                    <a:pt x="435725" y="3174"/>
                  </a:lnTo>
                  <a:lnTo>
                    <a:pt x="426075" y="254"/>
                  </a:lnTo>
                  <a:lnTo>
                    <a:pt x="4413" y="2981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10DCF982-3340-45BF-8803-F41F525416C1}"/>
                </a:ext>
              </a:extLst>
            </p:cNvPr>
            <p:cNvSpPr/>
            <p:nvPr/>
          </p:nvSpPr>
          <p:spPr>
            <a:xfrm>
              <a:off x="10164824" y="59941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BAA1CADF-DF18-4677-8966-1400B2033FF9}"/>
                </a:ext>
              </a:extLst>
            </p:cNvPr>
            <p:cNvSpPr/>
            <p:nvPr/>
          </p:nvSpPr>
          <p:spPr>
            <a:xfrm>
              <a:off x="10164062" y="5983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91A1F337-3BD9-434E-9886-B1BD638024CE}"/>
                </a:ext>
              </a:extLst>
            </p:cNvPr>
            <p:cNvSpPr/>
            <p:nvPr/>
          </p:nvSpPr>
          <p:spPr>
            <a:xfrm>
              <a:off x="10162539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CF6A41A9-EAFF-4D6C-ADCA-7D0EEDE44594}"/>
                </a:ext>
              </a:extLst>
            </p:cNvPr>
            <p:cNvSpPr/>
            <p:nvPr/>
          </p:nvSpPr>
          <p:spPr>
            <a:xfrm>
              <a:off x="11317061" y="1395"/>
              <a:ext cx="868716" cy="271074"/>
            </a:xfrm>
            <a:custGeom>
              <a:avLst/>
              <a:gdLst>
                <a:gd name="connsiteX0" fmla="*/ 7237 w 868716"/>
                <a:gd name="connsiteY0" fmla="*/ 3555 h 271074"/>
                <a:gd name="connsiteX1" fmla="*/ 1777 w 868716"/>
                <a:gd name="connsiteY1" fmla="*/ 8380 h 271074"/>
                <a:gd name="connsiteX2" fmla="*/ 0 w 868716"/>
                <a:gd name="connsiteY2" fmla="*/ 8380 h 271074"/>
                <a:gd name="connsiteX3" fmla="*/ 0 w 868716"/>
                <a:gd name="connsiteY3" fmla="*/ 8380 h 271074"/>
                <a:gd name="connsiteX4" fmla="*/ 868717 w 868716"/>
                <a:gd name="connsiteY4" fmla="*/ 271075 h 271074"/>
                <a:gd name="connsiteX5" fmla="*/ 868717 w 868716"/>
                <a:gd name="connsiteY5" fmla="*/ 260663 h 271074"/>
                <a:gd name="connsiteX6" fmla="*/ 7237 w 868716"/>
                <a:gd name="connsiteY6" fmla="*/ 0 h 2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8716" h="271074">
                  <a:moveTo>
                    <a:pt x="7237" y="3555"/>
                  </a:moveTo>
                  <a:cubicBezTo>
                    <a:pt x="7033" y="6381"/>
                    <a:pt x="4609" y="8525"/>
                    <a:pt x="1777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868717" y="271075"/>
                  </a:lnTo>
                  <a:lnTo>
                    <a:pt x="868717" y="260663"/>
                  </a:lnTo>
                  <a:lnTo>
                    <a:pt x="723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2FC9C3C-0D48-45D6-AEB3-C453107DA2A0}"/>
                </a:ext>
              </a:extLst>
            </p:cNvPr>
            <p:cNvSpPr/>
            <p:nvPr/>
          </p:nvSpPr>
          <p:spPr>
            <a:xfrm>
              <a:off x="11313467" y="-1"/>
              <a:ext cx="10830" cy="8815"/>
            </a:xfrm>
            <a:custGeom>
              <a:avLst/>
              <a:gdLst>
                <a:gd name="connsiteX0" fmla="*/ 10831 w 10830"/>
                <a:gd name="connsiteY0" fmla="*/ 4952 h 8815"/>
                <a:gd name="connsiteX1" fmla="*/ 10831 w 10830"/>
                <a:gd name="connsiteY1" fmla="*/ 0 h 8815"/>
                <a:gd name="connsiteX2" fmla="*/ 38 w 10830"/>
                <a:gd name="connsiteY2" fmla="*/ 0 h 8815"/>
                <a:gd name="connsiteX3" fmla="*/ 38 w 10830"/>
                <a:gd name="connsiteY3" fmla="*/ 4952 h 8815"/>
                <a:gd name="connsiteX4" fmla="*/ 38 w 10830"/>
                <a:gd name="connsiteY4" fmla="*/ 4952 h 8815"/>
                <a:gd name="connsiteX5" fmla="*/ 38 w 10830"/>
                <a:gd name="connsiteY5" fmla="*/ 5967 h 8815"/>
                <a:gd name="connsiteX6" fmla="*/ 38 w 10830"/>
                <a:gd name="connsiteY6" fmla="*/ 6856 h 8815"/>
                <a:gd name="connsiteX7" fmla="*/ 38 w 10830"/>
                <a:gd name="connsiteY7" fmla="*/ 7618 h 8815"/>
                <a:gd name="connsiteX8" fmla="*/ 38 w 10830"/>
                <a:gd name="connsiteY8" fmla="*/ 8380 h 8815"/>
                <a:gd name="connsiteX9" fmla="*/ 927 w 10830"/>
                <a:gd name="connsiteY9" fmla="*/ 8380 h 8815"/>
                <a:gd name="connsiteX10" fmla="*/ 1943 w 10830"/>
                <a:gd name="connsiteY10" fmla="*/ 8380 h 8815"/>
                <a:gd name="connsiteX11" fmla="*/ 3720 w 10830"/>
                <a:gd name="connsiteY11" fmla="*/ 8380 h 8815"/>
                <a:gd name="connsiteX12" fmla="*/ 10576 w 10830"/>
                <a:gd name="connsiteY12" fmla="*/ 5689 h 8815"/>
                <a:gd name="connsiteX13" fmla="*/ 10831 w 10830"/>
                <a:gd name="connsiteY13" fmla="*/ 4952 h 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30" h="8815">
                  <a:moveTo>
                    <a:pt x="10831" y="4952"/>
                  </a:moveTo>
                  <a:lnTo>
                    <a:pt x="10831" y="0"/>
                  </a:lnTo>
                  <a:lnTo>
                    <a:pt x="38" y="0"/>
                  </a:lnTo>
                  <a:lnTo>
                    <a:pt x="38" y="4952"/>
                  </a:lnTo>
                  <a:lnTo>
                    <a:pt x="38" y="4952"/>
                  </a:lnTo>
                  <a:cubicBezTo>
                    <a:pt x="-13" y="5288"/>
                    <a:pt x="-13" y="5631"/>
                    <a:pt x="38" y="5967"/>
                  </a:cubicBezTo>
                  <a:cubicBezTo>
                    <a:pt x="38" y="5967"/>
                    <a:pt x="38" y="6602"/>
                    <a:pt x="38" y="6856"/>
                  </a:cubicBezTo>
                  <a:lnTo>
                    <a:pt x="38" y="7618"/>
                  </a:lnTo>
                  <a:cubicBezTo>
                    <a:pt x="0" y="7871"/>
                    <a:pt x="0" y="8127"/>
                    <a:pt x="38" y="8380"/>
                  </a:cubicBezTo>
                  <a:lnTo>
                    <a:pt x="927" y="8380"/>
                  </a:lnTo>
                  <a:lnTo>
                    <a:pt x="1943" y="8380"/>
                  </a:lnTo>
                  <a:lnTo>
                    <a:pt x="3720" y="8380"/>
                  </a:lnTo>
                  <a:cubicBezTo>
                    <a:pt x="6361" y="9529"/>
                    <a:pt x="9421" y="8324"/>
                    <a:pt x="10576" y="5689"/>
                  </a:cubicBezTo>
                  <a:cubicBezTo>
                    <a:pt x="10678" y="5450"/>
                    <a:pt x="10767" y="5204"/>
                    <a:pt x="10831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79E51CA5-3194-4EB3-ABF5-3B215A71322E}"/>
                </a:ext>
              </a:extLst>
            </p:cNvPr>
            <p:cNvSpPr/>
            <p:nvPr/>
          </p:nvSpPr>
          <p:spPr>
            <a:xfrm>
              <a:off x="11970693" y="-1"/>
              <a:ext cx="215211" cy="65134"/>
            </a:xfrm>
            <a:custGeom>
              <a:avLst/>
              <a:gdLst>
                <a:gd name="connsiteX0" fmla="*/ 0 w 215211"/>
                <a:gd name="connsiteY0" fmla="*/ 0 h 65134"/>
                <a:gd name="connsiteX1" fmla="*/ 215211 w 215211"/>
                <a:gd name="connsiteY1" fmla="*/ 65134 h 65134"/>
                <a:gd name="connsiteX2" fmla="*/ 215211 w 215211"/>
                <a:gd name="connsiteY2" fmla="*/ 54723 h 65134"/>
                <a:gd name="connsiteX3" fmla="*/ 34154 w 215211"/>
                <a:gd name="connsiteY3" fmla="*/ 0 h 65134"/>
                <a:gd name="connsiteX4" fmla="*/ 0 w 215211"/>
                <a:gd name="connsiteY4" fmla="*/ 0 h 65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211" h="65134">
                  <a:moveTo>
                    <a:pt x="0" y="0"/>
                  </a:moveTo>
                  <a:lnTo>
                    <a:pt x="215211" y="65134"/>
                  </a:lnTo>
                  <a:lnTo>
                    <a:pt x="215211" y="54723"/>
                  </a:lnTo>
                  <a:lnTo>
                    <a:pt x="341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2516" y="3621733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18015" y="3575644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3151" y="3715816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14656" y="3473944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14929" y="3476610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4110" y="3475341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16618" y="34802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14967" y="3365387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87239" y="35157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89652" y="35190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88509" y="3516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89244" y="3364879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85334" y="351508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87747" y="351622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79494" y="3518890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88763" y="3517239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3811" y="35145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25279" y="3513431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2486" y="3612338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4205" y="3472201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78220" y="3046065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79616" y="319258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0" y="2163009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69078" y="3089742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74411" y="309151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0" y="2059404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55214" y="29418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55721" y="294360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2674" y="294106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9E87B49-296B-49E5-8B72-164BD6475B09}"/>
                </a:ext>
              </a:extLst>
            </p:cNvPr>
            <p:cNvSpPr/>
            <p:nvPr/>
          </p:nvSpPr>
          <p:spPr>
            <a:xfrm>
              <a:off x="0" y="1870223"/>
              <a:ext cx="4251023" cy="1076807"/>
            </a:xfrm>
            <a:custGeom>
              <a:avLst/>
              <a:gdLst>
                <a:gd name="connsiteX0" fmla="*/ 4239343 w 4251023"/>
                <a:gd name="connsiteY0" fmla="*/ 1076808 h 1076807"/>
                <a:gd name="connsiteX1" fmla="*/ 4246707 w 4251023"/>
                <a:gd name="connsiteY1" fmla="*/ 1070840 h 1076807"/>
                <a:gd name="connsiteX2" fmla="*/ 4246707 w 4251023"/>
                <a:gd name="connsiteY2" fmla="*/ 1070840 h 1076807"/>
                <a:gd name="connsiteX3" fmla="*/ 4247850 w 4251023"/>
                <a:gd name="connsiteY3" fmla="*/ 1070205 h 1076807"/>
                <a:gd name="connsiteX4" fmla="*/ 4249882 w 4251023"/>
                <a:gd name="connsiteY4" fmla="*/ 1070205 h 1076807"/>
                <a:gd name="connsiteX5" fmla="*/ 4251024 w 4251023"/>
                <a:gd name="connsiteY5" fmla="*/ 1070205 h 1076807"/>
                <a:gd name="connsiteX6" fmla="*/ 4251024 w 4251023"/>
                <a:gd name="connsiteY6" fmla="*/ 1070205 h 1076807"/>
                <a:gd name="connsiteX7" fmla="*/ 0 w 4251023"/>
                <a:gd name="connsiteY7" fmla="*/ 0 h 1076807"/>
                <a:gd name="connsiteX8" fmla="*/ 0 w 4251023"/>
                <a:gd name="connsiteY8" fmla="*/ 10157 h 1076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1023" h="1076807">
                  <a:moveTo>
                    <a:pt x="4239343" y="1076808"/>
                  </a:moveTo>
                  <a:lnTo>
                    <a:pt x="4246707" y="1070840"/>
                  </a:lnTo>
                  <a:lnTo>
                    <a:pt x="4246707" y="1070840"/>
                  </a:lnTo>
                  <a:lnTo>
                    <a:pt x="4247850" y="1070205"/>
                  </a:lnTo>
                  <a:lnTo>
                    <a:pt x="4249882" y="1070205"/>
                  </a:lnTo>
                  <a:lnTo>
                    <a:pt x="4251024" y="1070205"/>
                  </a:lnTo>
                  <a:lnTo>
                    <a:pt x="4251024" y="1070205"/>
                  </a:lnTo>
                  <a:lnTo>
                    <a:pt x="0" y="0"/>
                  </a:lnTo>
                  <a:lnTo>
                    <a:pt x="0" y="1015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2547" y="2940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0389" y="29397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55340" y="29429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3690" y="2941317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44929" y="2943983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69810" y="2939793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3540" y="3394463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68342" y="3319933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54429" y="3520414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65295" y="321810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65971" y="3220772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499500" y="30618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64658" y="3217851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65676" y="3062571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65930" y="322496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48512" y="329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48512" y="32920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46988" y="328844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498501" y="3059819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45211" y="3288369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37720" y="3291873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46988" y="3288699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3560" y="32874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48512" y="3290096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46937" y="3287556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3763" y="3415412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64603" y="3215359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3393" y="4101034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1920" y="4080593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54791" y="4183816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49889" y="39776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48689" y="3979146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49587" y="3982447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3998" y="4080846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48618" y="3978511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49634" y="3977749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49584" y="4082624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2301" y="3979146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44992" y="4001492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1540" y="39966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49381" y="399539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2429" y="3997683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75308" y="3951594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76959" y="3878969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64567" y="3879731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68782" y="3801519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65780" y="3865510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47679" y="3800376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3497" y="2096097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9A603DE7-A7A5-4F5E-9A34-61103AB8062A}"/>
                </a:ext>
              </a:extLst>
            </p:cNvPr>
            <p:cNvSpPr/>
            <p:nvPr/>
          </p:nvSpPr>
          <p:spPr>
            <a:xfrm>
              <a:off x="4132435" y="2094955"/>
              <a:ext cx="134332" cy="120999"/>
            </a:xfrm>
            <a:custGeom>
              <a:avLst/>
              <a:gdLst>
                <a:gd name="connsiteX0" fmla="*/ 134332 w 134332"/>
                <a:gd name="connsiteY0" fmla="*/ 0 h 120999"/>
                <a:gd name="connsiteX1" fmla="*/ 133570 w 134332"/>
                <a:gd name="connsiteY1" fmla="*/ 0 h 120999"/>
                <a:gd name="connsiteX2" fmla="*/ 0 w 134332"/>
                <a:gd name="connsiteY2" fmla="*/ 108303 h 120999"/>
                <a:gd name="connsiteX3" fmla="*/ 0 w 134332"/>
                <a:gd name="connsiteY3" fmla="*/ 121000 h 120999"/>
                <a:gd name="connsiteX4" fmla="*/ 131793 w 134332"/>
                <a:gd name="connsiteY4" fmla="*/ 14093 h 120999"/>
                <a:gd name="connsiteX5" fmla="*/ 131793 w 134332"/>
                <a:gd name="connsiteY5" fmla="*/ 3174 h 120999"/>
                <a:gd name="connsiteX6" fmla="*/ 134332 w 134332"/>
                <a:gd name="connsiteY6" fmla="*/ 0 h 120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332" h="120999">
                  <a:moveTo>
                    <a:pt x="134332" y="0"/>
                  </a:moveTo>
                  <a:lnTo>
                    <a:pt x="133570" y="0"/>
                  </a:lnTo>
                  <a:lnTo>
                    <a:pt x="0" y="108303"/>
                  </a:lnTo>
                  <a:lnTo>
                    <a:pt x="0" y="121000"/>
                  </a:lnTo>
                  <a:lnTo>
                    <a:pt x="131793" y="14093"/>
                  </a:lnTo>
                  <a:lnTo>
                    <a:pt x="131793" y="3174"/>
                  </a:lnTo>
                  <a:cubicBezTo>
                    <a:pt x="132110" y="1790"/>
                    <a:pt x="133050" y="622"/>
                    <a:pt x="134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1719" y="2094955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65C55171-A1EB-4A2C-8A87-4CE977F74C31}"/>
                </a:ext>
              </a:extLst>
            </p:cNvPr>
            <p:cNvSpPr/>
            <p:nvPr/>
          </p:nvSpPr>
          <p:spPr>
            <a:xfrm>
              <a:off x="4296859" y="197662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128843D5-CF66-491C-B006-AA2C451A7FE8}"/>
                </a:ext>
              </a:extLst>
            </p:cNvPr>
            <p:cNvSpPr/>
            <p:nvPr/>
          </p:nvSpPr>
          <p:spPr>
            <a:xfrm>
              <a:off x="4132435" y="1924565"/>
              <a:ext cx="160868" cy="55484"/>
            </a:xfrm>
            <a:custGeom>
              <a:avLst/>
              <a:gdLst>
                <a:gd name="connsiteX0" fmla="*/ 160869 w 160868"/>
                <a:gd name="connsiteY0" fmla="*/ 48882 h 55484"/>
                <a:gd name="connsiteX1" fmla="*/ 0 w 160868"/>
                <a:gd name="connsiteY1" fmla="*/ 0 h 55484"/>
                <a:gd name="connsiteX2" fmla="*/ 0 w 160868"/>
                <a:gd name="connsiteY2" fmla="*/ 10411 h 55484"/>
                <a:gd name="connsiteX3" fmla="*/ 148553 w 160868"/>
                <a:gd name="connsiteY3" fmla="*/ 55485 h 55484"/>
                <a:gd name="connsiteX4" fmla="*/ 155536 w 160868"/>
                <a:gd name="connsiteY4" fmla="*/ 49771 h 55484"/>
                <a:gd name="connsiteX5" fmla="*/ 156298 w 160868"/>
                <a:gd name="connsiteY5" fmla="*/ 49771 h 55484"/>
                <a:gd name="connsiteX6" fmla="*/ 157187 w 160868"/>
                <a:gd name="connsiteY6" fmla="*/ 49771 h 55484"/>
                <a:gd name="connsiteX7" fmla="*/ 159091 w 160868"/>
                <a:gd name="connsiteY7" fmla="*/ 49771 h 55484"/>
                <a:gd name="connsiteX8" fmla="*/ 160361 w 160868"/>
                <a:gd name="connsiteY8" fmla="*/ 49771 h 55484"/>
                <a:gd name="connsiteX9" fmla="*/ 160361 w 160868"/>
                <a:gd name="connsiteY9" fmla="*/ 49771 h 5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868" h="55484">
                  <a:moveTo>
                    <a:pt x="160869" y="48882"/>
                  </a:moveTo>
                  <a:lnTo>
                    <a:pt x="0" y="0"/>
                  </a:lnTo>
                  <a:lnTo>
                    <a:pt x="0" y="10411"/>
                  </a:lnTo>
                  <a:lnTo>
                    <a:pt x="148553" y="55485"/>
                  </a:lnTo>
                  <a:lnTo>
                    <a:pt x="155536" y="49771"/>
                  </a:lnTo>
                  <a:lnTo>
                    <a:pt x="156298" y="49771"/>
                  </a:lnTo>
                  <a:lnTo>
                    <a:pt x="157187" y="49771"/>
                  </a:lnTo>
                  <a:lnTo>
                    <a:pt x="159091" y="49771"/>
                  </a:lnTo>
                  <a:lnTo>
                    <a:pt x="160361" y="49771"/>
                  </a:lnTo>
                  <a:lnTo>
                    <a:pt x="160361" y="497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98533B7-2574-407F-B1AD-1DAED12DD09C}"/>
                </a:ext>
              </a:extLst>
            </p:cNvPr>
            <p:cNvSpPr/>
            <p:nvPr/>
          </p:nvSpPr>
          <p:spPr>
            <a:xfrm>
              <a:off x="4295970" y="19753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0139B57D-B408-4119-A9DA-BE7DC279E52A}"/>
                </a:ext>
              </a:extLst>
            </p:cNvPr>
            <p:cNvSpPr/>
            <p:nvPr/>
          </p:nvSpPr>
          <p:spPr>
            <a:xfrm>
              <a:off x="4294573" y="1974082"/>
              <a:ext cx="635" cy="12696"/>
            </a:xfrm>
            <a:custGeom>
              <a:avLst/>
              <a:gdLst>
                <a:gd name="connsiteX0" fmla="*/ 0 w 635"/>
                <a:gd name="connsiteY0" fmla="*/ 0 h 12696"/>
                <a:gd name="connsiteX1" fmla="*/ 0 w 635"/>
                <a:gd name="connsiteY1" fmla="*/ 0 h 12696"/>
                <a:gd name="connsiteX2" fmla="*/ 635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67145433-BFC4-4EC4-80C9-56DCDE8EE789}"/>
                </a:ext>
              </a:extLst>
            </p:cNvPr>
            <p:cNvSpPr/>
            <p:nvPr/>
          </p:nvSpPr>
          <p:spPr>
            <a:xfrm>
              <a:off x="4286246" y="1978018"/>
              <a:ext cx="10800" cy="90400"/>
            </a:xfrm>
            <a:custGeom>
              <a:avLst/>
              <a:gdLst>
                <a:gd name="connsiteX0" fmla="*/ 10740 w 10800"/>
                <a:gd name="connsiteY0" fmla="*/ 78085 h 90400"/>
                <a:gd name="connsiteX1" fmla="*/ 10740 w 10800"/>
                <a:gd name="connsiteY1" fmla="*/ 0 h 90400"/>
                <a:gd name="connsiteX2" fmla="*/ 10740 w 10800"/>
                <a:gd name="connsiteY2" fmla="*/ 0 h 90400"/>
                <a:gd name="connsiteX3" fmla="*/ 10740 w 10800"/>
                <a:gd name="connsiteY3" fmla="*/ 0 h 90400"/>
                <a:gd name="connsiteX4" fmla="*/ 9089 w 10800"/>
                <a:gd name="connsiteY4" fmla="*/ 4317 h 90400"/>
                <a:gd name="connsiteX5" fmla="*/ 74 w 10800"/>
                <a:gd name="connsiteY5" fmla="*/ 11681 h 90400"/>
                <a:gd name="connsiteX6" fmla="*/ 74 w 10800"/>
                <a:gd name="connsiteY6" fmla="*/ 89639 h 90400"/>
                <a:gd name="connsiteX7" fmla="*/ 74 w 10800"/>
                <a:gd name="connsiteY7" fmla="*/ 90401 h 90400"/>
                <a:gd name="connsiteX8" fmla="*/ 1725 w 10800"/>
                <a:gd name="connsiteY8" fmla="*/ 86084 h 9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90400">
                  <a:moveTo>
                    <a:pt x="10740" y="78085"/>
                  </a:moveTo>
                  <a:lnTo>
                    <a:pt x="10740" y="0"/>
                  </a:lnTo>
                  <a:lnTo>
                    <a:pt x="10740" y="0"/>
                  </a:lnTo>
                  <a:cubicBezTo>
                    <a:pt x="10740" y="0"/>
                    <a:pt x="10740" y="0"/>
                    <a:pt x="10740" y="0"/>
                  </a:cubicBezTo>
                  <a:cubicBezTo>
                    <a:pt x="11006" y="1638"/>
                    <a:pt x="10384" y="3288"/>
                    <a:pt x="9089" y="4317"/>
                  </a:cubicBezTo>
                  <a:lnTo>
                    <a:pt x="74" y="11681"/>
                  </a:lnTo>
                  <a:lnTo>
                    <a:pt x="74" y="89639"/>
                  </a:lnTo>
                  <a:cubicBezTo>
                    <a:pt x="74" y="89639"/>
                    <a:pt x="74" y="89639"/>
                    <a:pt x="74" y="90401"/>
                  </a:cubicBezTo>
                  <a:cubicBezTo>
                    <a:pt x="-230" y="88763"/>
                    <a:pt x="417" y="87099"/>
                    <a:pt x="1725" y="860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DA68C83A-2A2B-4647-9E5D-5F1EF16EA13A}"/>
                </a:ext>
              </a:extLst>
            </p:cNvPr>
            <p:cNvSpPr/>
            <p:nvPr/>
          </p:nvSpPr>
          <p:spPr>
            <a:xfrm>
              <a:off x="4291526" y="19733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68EE031A-6520-4847-BB6B-4432ED889105}"/>
                </a:ext>
              </a:extLst>
            </p:cNvPr>
            <p:cNvSpPr/>
            <p:nvPr/>
          </p:nvSpPr>
          <p:spPr>
            <a:xfrm>
              <a:off x="4293050" y="1973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40FEE130-5556-4949-AC41-AFF2C3C4A6D7}"/>
                </a:ext>
              </a:extLst>
            </p:cNvPr>
            <p:cNvSpPr/>
            <p:nvPr/>
          </p:nvSpPr>
          <p:spPr>
            <a:xfrm>
              <a:off x="4294573" y="1974082"/>
              <a:ext cx="888" cy="634"/>
            </a:xfrm>
            <a:custGeom>
              <a:avLst/>
              <a:gdLst>
                <a:gd name="connsiteX0" fmla="*/ 0 w 888"/>
                <a:gd name="connsiteY0" fmla="*/ 0 h 634"/>
                <a:gd name="connsiteX1" fmla="*/ 889 w 888"/>
                <a:gd name="connsiteY1" fmla="*/ 635 h 634"/>
                <a:gd name="connsiteX2" fmla="*/ 889 w 88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0"/>
                  </a:moveTo>
                  <a:cubicBezTo>
                    <a:pt x="343" y="140"/>
                    <a:pt x="647" y="356"/>
                    <a:pt x="889" y="635"/>
                  </a:cubicBezTo>
                  <a:lnTo>
                    <a:pt x="889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EF7A5A7-90C8-4E41-8D10-0C5EE4872398}"/>
                </a:ext>
              </a:extLst>
            </p:cNvPr>
            <p:cNvSpPr/>
            <p:nvPr/>
          </p:nvSpPr>
          <p:spPr>
            <a:xfrm>
              <a:off x="4296097" y="1975352"/>
              <a:ext cx="12696" cy="1015"/>
            </a:xfrm>
            <a:custGeom>
              <a:avLst/>
              <a:gdLst>
                <a:gd name="connsiteX0" fmla="*/ 0 w 12696"/>
                <a:gd name="connsiteY0" fmla="*/ 0 h 1015"/>
                <a:gd name="connsiteX1" fmla="*/ 0 w 12696"/>
                <a:gd name="connsiteY1" fmla="*/ 1016 h 1015"/>
                <a:gd name="connsiteX2" fmla="*/ 0 w 12696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015">
                  <a:moveTo>
                    <a:pt x="0" y="0"/>
                  </a:moveTo>
                  <a:lnTo>
                    <a:pt x="0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4C7C7DE0-B1F8-4959-8C1C-4FB60FD63EBE}"/>
                </a:ext>
              </a:extLst>
            </p:cNvPr>
            <p:cNvSpPr/>
            <p:nvPr/>
          </p:nvSpPr>
          <p:spPr>
            <a:xfrm>
              <a:off x="4133832" y="1974336"/>
              <a:ext cx="163324" cy="138901"/>
            </a:xfrm>
            <a:custGeom>
              <a:avLst/>
              <a:gdLst>
                <a:gd name="connsiteX0" fmla="*/ 163028 w 163324"/>
                <a:gd name="connsiteY0" fmla="*/ 3047 h 138901"/>
                <a:gd name="connsiteX1" fmla="*/ 163028 w 163324"/>
                <a:gd name="connsiteY1" fmla="*/ 3047 h 138901"/>
                <a:gd name="connsiteX2" fmla="*/ 163028 w 163324"/>
                <a:gd name="connsiteY2" fmla="*/ 2285 h 138901"/>
                <a:gd name="connsiteX3" fmla="*/ 163028 w 163324"/>
                <a:gd name="connsiteY3" fmla="*/ 1270 h 138901"/>
                <a:gd name="connsiteX4" fmla="*/ 163028 w 163324"/>
                <a:gd name="connsiteY4" fmla="*/ 1270 h 138901"/>
                <a:gd name="connsiteX5" fmla="*/ 163028 w 163324"/>
                <a:gd name="connsiteY5" fmla="*/ 635 h 138901"/>
                <a:gd name="connsiteX6" fmla="*/ 163028 w 163324"/>
                <a:gd name="connsiteY6" fmla="*/ 635 h 138901"/>
                <a:gd name="connsiteX7" fmla="*/ 162139 w 163324"/>
                <a:gd name="connsiteY7" fmla="*/ 0 h 138901"/>
                <a:gd name="connsiteX8" fmla="*/ 162139 w 163324"/>
                <a:gd name="connsiteY8" fmla="*/ 0 h 138901"/>
                <a:gd name="connsiteX9" fmla="*/ 161377 w 163324"/>
                <a:gd name="connsiteY9" fmla="*/ 0 h 138901"/>
                <a:gd name="connsiteX10" fmla="*/ 160615 w 163324"/>
                <a:gd name="connsiteY10" fmla="*/ 0 h 138901"/>
                <a:gd name="connsiteX11" fmla="*/ 159345 w 163324"/>
                <a:gd name="connsiteY11" fmla="*/ 0 h 138901"/>
                <a:gd name="connsiteX12" fmla="*/ 157187 w 163324"/>
                <a:gd name="connsiteY12" fmla="*/ 0 h 138901"/>
                <a:gd name="connsiteX13" fmla="*/ 156298 w 163324"/>
                <a:gd name="connsiteY13" fmla="*/ 0 h 138901"/>
                <a:gd name="connsiteX14" fmla="*/ 155536 w 163324"/>
                <a:gd name="connsiteY14" fmla="*/ 0 h 138901"/>
                <a:gd name="connsiteX15" fmla="*/ 148553 w 163324"/>
                <a:gd name="connsiteY15" fmla="*/ 5713 h 138901"/>
                <a:gd name="connsiteX16" fmla="*/ 0 w 163324"/>
                <a:gd name="connsiteY16" fmla="*/ 126205 h 138901"/>
                <a:gd name="connsiteX17" fmla="*/ 0 w 163324"/>
                <a:gd name="connsiteY17" fmla="*/ 138902 h 138901"/>
                <a:gd name="connsiteX18" fmla="*/ 153759 w 163324"/>
                <a:gd name="connsiteY18" fmla="*/ 14220 h 138901"/>
                <a:gd name="connsiteX19" fmla="*/ 162773 w 163324"/>
                <a:gd name="connsiteY19" fmla="*/ 6856 h 138901"/>
                <a:gd name="connsiteX20" fmla="*/ 163028 w 163324"/>
                <a:gd name="connsiteY20" fmla="*/ 3047 h 13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3324" h="138901">
                  <a:moveTo>
                    <a:pt x="163028" y="3047"/>
                  </a:moveTo>
                  <a:lnTo>
                    <a:pt x="163028" y="3047"/>
                  </a:lnTo>
                  <a:cubicBezTo>
                    <a:pt x="163028" y="3047"/>
                    <a:pt x="163028" y="2412"/>
                    <a:pt x="163028" y="2285"/>
                  </a:cubicBezTo>
                  <a:lnTo>
                    <a:pt x="163028" y="1270"/>
                  </a:lnTo>
                  <a:lnTo>
                    <a:pt x="163028" y="1270"/>
                  </a:lnTo>
                  <a:cubicBezTo>
                    <a:pt x="163066" y="1054"/>
                    <a:pt x="163066" y="851"/>
                    <a:pt x="163028" y="635"/>
                  </a:cubicBezTo>
                  <a:lnTo>
                    <a:pt x="163028" y="635"/>
                  </a:lnTo>
                  <a:cubicBezTo>
                    <a:pt x="162786" y="356"/>
                    <a:pt x="162482" y="140"/>
                    <a:pt x="162139" y="0"/>
                  </a:cubicBezTo>
                  <a:lnTo>
                    <a:pt x="162139" y="0"/>
                  </a:lnTo>
                  <a:lnTo>
                    <a:pt x="161377" y="0"/>
                  </a:lnTo>
                  <a:lnTo>
                    <a:pt x="160615" y="0"/>
                  </a:lnTo>
                  <a:lnTo>
                    <a:pt x="159345" y="0"/>
                  </a:lnTo>
                  <a:lnTo>
                    <a:pt x="157187" y="0"/>
                  </a:lnTo>
                  <a:lnTo>
                    <a:pt x="156298" y="0"/>
                  </a:lnTo>
                  <a:lnTo>
                    <a:pt x="155536" y="0"/>
                  </a:lnTo>
                  <a:lnTo>
                    <a:pt x="148553" y="5713"/>
                  </a:lnTo>
                  <a:lnTo>
                    <a:pt x="0" y="126205"/>
                  </a:lnTo>
                  <a:lnTo>
                    <a:pt x="0" y="138902"/>
                  </a:lnTo>
                  <a:lnTo>
                    <a:pt x="153759" y="14220"/>
                  </a:lnTo>
                  <a:lnTo>
                    <a:pt x="162773" y="6856"/>
                  </a:lnTo>
                  <a:cubicBezTo>
                    <a:pt x="163408" y="5688"/>
                    <a:pt x="163497" y="4291"/>
                    <a:pt x="163028" y="30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3780" y="2978011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67656" y="2702365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3617" y="2567526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58822" y="2569050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3808" y="2079987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FE0D58B4-77D7-452B-9EE8-AC3AAE2A10DD}"/>
                </a:ext>
              </a:extLst>
            </p:cNvPr>
            <p:cNvSpPr/>
            <p:nvPr/>
          </p:nvSpPr>
          <p:spPr>
            <a:xfrm>
              <a:off x="4524005" y="1874286"/>
              <a:ext cx="1589896" cy="487299"/>
            </a:xfrm>
            <a:custGeom>
              <a:avLst/>
              <a:gdLst>
                <a:gd name="connsiteX0" fmla="*/ 1585326 w 1589896"/>
                <a:gd name="connsiteY0" fmla="*/ 480697 h 487299"/>
                <a:gd name="connsiteX1" fmla="*/ 1586341 w 1589896"/>
                <a:gd name="connsiteY1" fmla="*/ 480697 h 487299"/>
                <a:gd name="connsiteX2" fmla="*/ 1587484 w 1589896"/>
                <a:gd name="connsiteY2" fmla="*/ 480697 h 487299"/>
                <a:gd name="connsiteX3" fmla="*/ 1589897 w 1589896"/>
                <a:gd name="connsiteY3" fmla="*/ 480697 h 487299"/>
                <a:gd name="connsiteX4" fmla="*/ 1007620 w 1589896"/>
                <a:gd name="connsiteY4" fmla="*/ 304721 h 487299"/>
                <a:gd name="connsiteX5" fmla="*/ 762 w 1589896"/>
                <a:gd name="connsiteY5" fmla="*/ 0 h 487299"/>
                <a:gd name="connsiteX6" fmla="*/ 0 w 1589896"/>
                <a:gd name="connsiteY6" fmla="*/ 0 h 487299"/>
                <a:gd name="connsiteX7" fmla="*/ 3047 w 1589896"/>
                <a:gd name="connsiteY7" fmla="*/ 1397 h 487299"/>
                <a:gd name="connsiteX8" fmla="*/ 3390 w 1589896"/>
                <a:gd name="connsiteY8" fmla="*/ 8037 h 487299"/>
                <a:gd name="connsiteX9" fmla="*/ 3047 w 1589896"/>
                <a:gd name="connsiteY9" fmla="*/ 8380 h 487299"/>
                <a:gd name="connsiteX10" fmla="*/ 762 w 1589896"/>
                <a:gd name="connsiteY10" fmla="*/ 10284 h 487299"/>
                <a:gd name="connsiteX11" fmla="*/ 1577708 w 1589896"/>
                <a:gd name="connsiteY11" fmla="*/ 487300 h 487299"/>
                <a:gd name="connsiteX12" fmla="*/ 1584564 w 1589896"/>
                <a:gd name="connsiteY12" fmla="*/ 481586 h 48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9896" h="487299">
                  <a:moveTo>
                    <a:pt x="1585326" y="480697"/>
                  </a:moveTo>
                  <a:lnTo>
                    <a:pt x="1586341" y="480697"/>
                  </a:lnTo>
                  <a:lnTo>
                    <a:pt x="1587484" y="480697"/>
                  </a:lnTo>
                  <a:lnTo>
                    <a:pt x="1589897" y="480697"/>
                  </a:lnTo>
                  <a:lnTo>
                    <a:pt x="1007620" y="304721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17" y="203"/>
                    <a:pt x="2171" y="686"/>
                    <a:pt x="3047" y="1397"/>
                  </a:cubicBezTo>
                  <a:cubicBezTo>
                    <a:pt x="4977" y="3136"/>
                    <a:pt x="5129" y="6107"/>
                    <a:pt x="3390" y="8037"/>
                  </a:cubicBezTo>
                  <a:cubicBezTo>
                    <a:pt x="3289" y="8151"/>
                    <a:pt x="3174" y="8266"/>
                    <a:pt x="3047" y="8380"/>
                  </a:cubicBezTo>
                  <a:lnTo>
                    <a:pt x="762" y="10284"/>
                  </a:lnTo>
                  <a:lnTo>
                    <a:pt x="1577708" y="487300"/>
                  </a:lnTo>
                  <a:lnTo>
                    <a:pt x="1584564" y="4815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17076" y="2356253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17584" y="235803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15044" y="235549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3521" y="235434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15425" y="2355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1489" y="235422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17203" y="23572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06791" y="2359046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55618" y="2355999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77483" y="2399676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78752" y="2608917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68CD83F1-4616-4221-A8D9-32DCC4568D8A}"/>
                </a:ext>
              </a:extLst>
            </p:cNvPr>
            <p:cNvSpPr/>
            <p:nvPr/>
          </p:nvSpPr>
          <p:spPr>
            <a:xfrm>
              <a:off x="610590" y="1618447"/>
              <a:ext cx="3263719" cy="994484"/>
            </a:xfrm>
            <a:custGeom>
              <a:avLst/>
              <a:gdLst>
                <a:gd name="connsiteX0" fmla="*/ 3257625 w 3263719"/>
                <a:gd name="connsiteY0" fmla="*/ 989708 h 994484"/>
                <a:gd name="connsiteX1" fmla="*/ 3257625 w 3263719"/>
                <a:gd name="connsiteY1" fmla="*/ 982979 h 994484"/>
                <a:gd name="connsiteX2" fmla="*/ 7237 w 3263719"/>
                <a:gd name="connsiteY2" fmla="*/ 0 h 994484"/>
                <a:gd name="connsiteX3" fmla="*/ 7237 w 3263719"/>
                <a:gd name="connsiteY3" fmla="*/ 3555 h 994484"/>
                <a:gd name="connsiteX4" fmla="*/ 1905 w 3263719"/>
                <a:gd name="connsiteY4" fmla="*/ 8507 h 994484"/>
                <a:gd name="connsiteX5" fmla="*/ 0 w 3263719"/>
                <a:gd name="connsiteY5" fmla="*/ 8507 h 994484"/>
                <a:gd name="connsiteX6" fmla="*/ 0 w 3263719"/>
                <a:gd name="connsiteY6" fmla="*/ 8507 h 994484"/>
                <a:gd name="connsiteX7" fmla="*/ 3261941 w 3263719"/>
                <a:gd name="connsiteY7" fmla="*/ 994406 h 994484"/>
                <a:gd name="connsiteX8" fmla="*/ 3263719 w 3263719"/>
                <a:gd name="connsiteY8" fmla="*/ 994406 h 994484"/>
                <a:gd name="connsiteX9" fmla="*/ 3257688 w 3263719"/>
                <a:gd name="connsiteY9" fmla="*/ 990191 h 994484"/>
                <a:gd name="connsiteX10" fmla="*/ 3257625 w 3263719"/>
                <a:gd name="connsiteY10" fmla="*/ 989708 h 99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63719" h="994484">
                  <a:moveTo>
                    <a:pt x="3257625" y="989708"/>
                  </a:moveTo>
                  <a:lnTo>
                    <a:pt x="3257625" y="982979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00" y="6386"/>
                    <a:pt x="4732" y="8583"/>
                    <a:pt x="1905" y="8507"/>
                  </a:cubicBezTo>
                  <a:cubicBezTo>
                    <a:pt x="1279" y="8659"/>
                    <a:pt x="626" y="8659"/>
                    <a:pt x="0" y="8507"/>
                  </a:cubicBezTo>
                  <a:lnTo>
                    <a:pt x="0" y="8507"/>
                  </a:lnTo>
                  <a:lnTo>
                    <a:pt x="3261941" y="994406"/>
                  </a:lnTo>
                  <a:lnTo>
                    <a:pt x="3263719" y="994406"/>
                  </a:lnTo>
                  <a:cubicBezTo>
                    <a:pt x="3260887" y="994901"/>
                    <a:pt x="3258183" y="993022"/>
                    <a:pt x="3257688" y="990191"/>
                  </a:cubicBezTo>
                  <a:cubicBezTo>
                    <a:pt x="3257663" y="990026"/>
                    <a:pt x="3257637" y="989873"/>
                    <a:pt x="3257625" y="9897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45F2294F-B3DC-4EEC-B3D5-7C0746DD8107}"/>
                </a:ext>
              </a:extLst>
            </p:cNvPr>
            <p:cNvSpPr/>
            <p:nvPr/>
          </p:nvSpPr>
          <p:spPr>
            <a:xfrm>
              <a:off x="606908" y="9991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FD01514-D07B-4B94-9C2B-BD1532A15D68}"/>
                </a:ext>
              </a:extLst>
            </p:cNvPr>
            <p:cNvSpPr/>
            <p:nvPr/>
          </p:nvSpPr>
          <p:spPr>
            <a:xfrm>
              <a:off x="608050" y="997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2B26793C-C015-4DE2-B950-97E5C482E700}"/>
                </a:ext>
              </a:extLst>
            </p:cNvPr>
            <p:cNvSpPr/>
            <p:nvPr/>
          </p:nvSpPr>
          <p:spPr>
            <a:xfrm>
              <a:off x="608255" y="1002276"/>
              <a:ext cx="8937" cy="624030"/>
            </a:xfrm>
            <a:custGeom>
              <a:avLst/>
              <a:gdLst>
                <a:gd name="connsiteX0" fmla="*/ 8937 w 8937"/>
                <a:gd name="connsiteY0" fmla="*/ 619726 h 624030"/>
                <a:gd name="connsiteX1" fmla="*/ 8937 w 8937"/>
                <a:gd name="connsiteY1" fmla="*/ 5586 h 624030"/>
                <a:gd name="connsiteX2" fmla="*/ 1827 w 8937"/>
                <a:gd name="connsiteY2" fmla="*/ 3428 h 624030"/>
                <a:gd name="connsiteX3" fmla="*/ 1827 w 8937"/>
                <a:gd name="connsiteY3" fmla="*/ 3428 h 624030"/>
                <a:gd name="connsiteX4" fmla="*/ 1065 w 8937"/>
                <a:gd name="connsiteY4" fmla="*/ 3428 h 624030"/>
                <a:gd name="connsiteX5" fmla="*/ 50 w 8937"/>
                <a:gd name="connsiteY5" fmla="*/ 2666 h 624030"/>
                <a:gd name="connsiteX6" fmla="*/ 50 w 8937"/>
                <a:gd name="connsiteY6" fmla="*/ 2666 h 624030"/>
                <a:gd name="connsiteX7" fmla="*/ 50 w 8937"/>
                <a:gd name="connsiteY7" fmla="*/ 2666 h 624030"/>
                <a:gd name="connsiteX8" fmla="*/ 50 w 8937"/>
                <a:gd name="connsiteY8" fmla="*/ 1778 h 624030"/>
                <a:gd name="connsiteX9" fmla="*/ 50 w 8937"/>
                <a:gd name="connsiteY9" fmla="*/ 889 h 624030"/>
                <a:gd name="connsiteX10" fmla="*/ 50 w 8937"/>
                <a:gd name="connsiteY10" fmla="*/ 0 h 624030"/>
                <a:gd name="connsiteX11" fmla="*/ 50 w 8937"/>
                <a:gd name="connsiteY11" fmla="*/ 0 h 624030"/>
                <a:gd name="connsiteX12" fmla="*/ 50 w 8937"/>
                <a:gd name="connsiteY12" fmla="*/ 0 h 624030"/>
                <a:gd name="connsiteX13" fmla="*/ 50 w 8937"/>
                <a:gd name="connsiteY13" fmla="*/ 621250 h 624030"/>
                <a:gd name="connsiteX14" fmla="*/ 50 w 8937"/>
                <a:gd name="connsiteY14" fmla="*/ 622265 h 624030"/>
                <a:gd name="connsiteX15" fmla="*/ 50 w 8937"/>
                <a:gd name="connsiteY15" fmla="*/ 623027 h 624030"/>
                <a:gd name="connsiteX16" fmla="*/ 684 w 8937"/>
                <a:gd name="connsiteY16" fmla="*/ 623916 h 624030"/>
                <a:gd name="connsiteX17" fmla="*/ 684 w 8937"/>
                <a:gd name="connsiteY17" fmla="*/ 623916 h 624030"/>
                <a:gd name="connsiteX18" fmla="*/ 1573 w 8937"/>
                <a:gd name="connsiteY18" fmla="*/ 623916 h 624030"/>
                <a:gd name="connsiteX19" fmla="*/ 2589 w 8937"/>
                <a:gd name="connsiteY19" fmla="*/ 623916 h 624030"/>
                <a:gd name="connsiteX20" fmla="*/ 4493 w 8937"/>
                <a:gd name="connsiteY20" fmla="*/ 623916 h 624030"/>
                <a:gd name="connsiteX21" fmla="*/ 8937 w 8937"/>
                <a:gd name="connsiteY21" fmla="*/ 619726 h 62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937" h="624030">
                  <a:moveTo>
                    <a:pt x="8937" y="619726"/>
                  </a:moveTo>
                  <a:lnTo>
                    <a:pt x="8937" y="5586"/>
                  </a:lnTo>
                  <a:lnTo>
                    <a:pt x="1827" y="3428"/>
                  </a:lnTo>
                  <a:lnTo>
                    <a:pt x="1827" y="3428"/>
                  </a:lnTo>
                  <a:lnTo>
                    <a:pt x="1065" y="3428"/>
                  </a:lnTo>
                  <a:cubicBezTo>
                    <a:pt x="677" y="3248"/>
                    <a:pt x="331" y="2989"/>
                    <a:pt x="50" y="2666"/>
                  </a:cubicBezTo>
                  <a:cubicBezTo>
                    <a:pt x="50" y="2666"/>
                    <a:pt x="50" y="2666"/>
                    <a:pt x="50" y="2666"/>
                  </a:cubicBezTo>
                  <a:lnTo>
                    <a:pt x="50" y="2666"/>
                  </a:lnTo>
                  <a:cubicBezTo>
                    <a:pt x="-17" y="2374"/>
                    <a:pt x="-17" y="2071"/>
                    <a:pt x="50" y="1778"/>
                  </a:cubicBezTo>
                  <a:lnTo>
                    <a:pt x="50" y="889"/>
                  </a:lnTo>
                  <a:cubicBezTo>
                    <a:pt x="50" y="889"/>
                    <a:pt x="50" y="889"/>
                    <a:pt x="50" y="0"/>
                  </a:cubicBezTo>
                  <a:lnTo>
                    <a:pt x="50" y="0"/>
                  </a:lnTo>
                  <a:lnTo>
                    <a:pt x="50" y="0"/>
                  </a:lnTo>
                  <a:lnTo>
                    <a:pt x="50" y="621250"/>
                  </a:lnTo>
                  <a:cubicBezTo>
                    <a:pt x="-8" y="621580"/>
                    <a:pt x="-8" y="621935"/>
                    <a:pt x="50" y="622265"/>
                  </a:cubicBezTo>
                  <a:cubicBezTo>
                    <a:pt x="50" y="622265"/>
                    <a:pt x="50" y="622265"/>
                    <a:pt x="50" y="623027"/>
                  </a:cubicBezTo>
                  <a:cubicBezTo>
                    <a:pt x="187" y="623370"/>
                    <a:pt x="404" y="623675"/>
                    <a:pt x="684" y="623916"/>
                  </a:cubicBezTo>
                  <a:lnTo>
                    <a:pt x="684" y="623916"/>
                  </a:lnTo>
                  <a:lnTo>
                    <a:pt x="1573" y="623916"/>
                  </a:lnTo>
                  <a:lnTo>
                    <a:pt x="2589" y="623916"/>
                  </a:lnTo>
                  <a:cubicBezTo>
                    <a:pt x="3215" y="624068"/>
                    <a:pt x="3867" y="624068"/>
                    <a:pt x="4493" y="623916"/>
                  </a:cubicBezTo>
                  <a:cubicBezTo>
                    <a:pt x="6724" y="623624"/>
                    <a:pt x="8517" y="621935"/>
                    <a:pt x="893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3F0058AC-7E67-47B2-AC06-72FE0C63CAB3}"/>
                </a:ext>
              </a:extLst>
            </p:cNvPr>
            <p:cNvSpPr/>
            <p:nvPr/>
          </p:nvSpPr>
          <p:spPr>
            <a:xfrm>
              <a:off x="3868341" y="1988937"/>
              <a:ext cx="10538" cy="624303"/>
            </a:xfrm>
            <a:custGeom>
              <a:avLst/>
              <a:gdLst>
                <a:gd name="connsiteX0" fmla="*/ 10538 w 10538"/>
                <a:gd name="connsiteY0" fmla="*/ 619980 h 624303"/>
                <a:gd name="connsiteX1" fmla="*/ 10538 w 10538"/>
                <a:gd name="connsiteY1" fmla="*/ 619218 h 624303"/>
                <a:gd name="connsiteX2" fmla="*/ 10538 w 10538"/>
                <a:gd name="connsiteY2" fmla="*/ 0 h 624303"/>
                <a:gd name="connsiteX3" fmla="*/ 8760 w 10538"/>
                <a:gd name="connsiteY3" fmla="*/ 1524 h 624303"/>
                <a:gd name="connsiteX4" fmla="*/ 8760 w 10538"/>
                <a:gd name="connsiteY4" fmla="*/ 1524 h 624303"/>
                <a:gd name="connsiteX5" fmla="*/ 5460 w 10538"/>
                <a:gd name="connsiteY5" fmla="*/ 2666 h 624303"/>
                <a:gd name="connsiteX6" fmla="*/ 3682 w 10538"/>
                <a:gd name="connsiteY6" fmla="*/ 2666 h 624303"/>
                <a:gd name="connsiteX7" fmla="*/ 0 w 10538"/>
                <a:gd name="connsiteY7" fmla="*/ 1524 h 624303"/>
                <a:gd name="connsiteX8" fmla="*/ 0 w 10538"/>
                <a:gd name="connsiteY8" fmla="*/ 619345 h 624303"/>
                <a:gd name="connsiteX9" fmla="*/ 5447 w 10538"/>
                <a:gd name="connsiteY9" fmla="*/ 624297 h 624303"/>
                <a:gd name="connsiteX10" fmla="*/ 5460 w 10538"/>
                <a:gd name="connsiteY10" fmla="*/ 624297 h 624303"/>
                <a:gd name="connsiteX11" fmla="*/ 8253 w 10538"/>
                <a:gd name="connsiteY11" fmla="*/ 623408 h 624303"/>
                <a:gd name="connsiteX12" fmla="*/ 8253 w 10538"/>
                <a:gd name="connsiteY12" fmla="*/ 623408 h 624303"/>
                <a:gd name="connsiteX13" fmla="*/ 8253 w 10538"/>
                <a:gd name="connsiteY13" fmla="*/ 623408 h 624303"/>
                <a:gd name="connsiteX14" fmla="*/ 9776 w 10538"/>
                <a:gd name="connsiteY14" fmla="*/ 621250 h 624303"/>
                <a:gd name="connsiteX15" fmla="*/ 10538 w 10538"/>
                <a:gd name="connsiteY15" fmla="*/ 619980 h 624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624303">
                  <a:moveTo>
                    <a:pt x="10538" y="619980"/>
                  </a:moveTo>
                  <a:cubicBezTo>
                    <a:pt x="10538" y="619980"/>
                    <a:pt x="10538" y="619980"/>
                    <a:pt x="10538" y="619218"/>
                  </a:cubicBezTo>
                  <a:lnTo>
                    <a:pt x="10538" y="0"/>
                  </a:lnTo>
                  <a:lnTo>
                    <a:pt x="8760" y="1524"/>
                  </a:lnTo>
                  <a:lnTo>
                    <a:pt x="8760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682" y="2666"/>
                  </a:lnTo>
                  <a:lnTo>
                    <a:pt x="0" y="1524"/>
                  </a:lnTo>
                  <a:lnTo>
                    <a:pt x="0" y="619345"/>
                  </a:lnTo>
                  <a:cubicBezTo>
                    <a:pt x="139" y="622215"/>
                    <a:pt x="2577" y="624437"/>
                    <a:pt x="5447" y="624297"/>
                  </a:cubicBezTo>
                  <a:cubicBezTo>
                    <a:pt x="5447" y="624297"/>
                    <a:pt x="5460" y="624297"/>
                    <a:pt x="5460" y="624297"/>
                  </a:cubicBezTo>
                  <a:cubicBezTo>
                    <a:pt x="6450" y="624259"/>
                    <a:pt x="7415" y="623942"/>
                    <a:pt x="8253" y="623408"/>
                  </a:cubicBezTo>
                  <a:lnTo>
                    <a:pt x="8253" y="623408"/>
                  </a:lnTo>
                  <a:lnTo>
                    <a:pt x="8253" y="623408"/>
                  </a:lnTo>
                  <a:cubicBezTo>
                    <a:pt x="8938" y="622837"/>
                    <a:pt x="9459" y="622088"/>
                    <a:pt x="9776" y="621250"/>
                  </a:cubicBezTo>
                  <a:cubicBezTo>
                    <a:pt x="10208" y="620958"/>
                    <a:pt x="10475" y="620488"/>
                    <a:pt x="10538" y="6199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6F8438A6-17C8-4A4B-B053-244F6CC99366}"/>
                </a:ext>
              </a:extLst>
            </p:cNvPr>
            <p:cNvSpPr/>
            <p:nvPr/>
          </p:nvSpPr>
          <p:spPr>
            <a:xfrm>
              <a:off x="607289" y="997579"/>
              <a:ext cx="761" cy="888"/>
            </a:xfrm>
            <a:custGeom>
              <a:avLst/>
              <a:gdLst>
                <a:gd name="connsiteX0" fmla="*/ 635 w 761"/>
                <a:gd name="connsiteY0" fmla="*/ 127 h 888"/>
                <a:gd name="connsiteX1" fmla="*/ 0 w 761"/>
                <a:gd name="connsiteY1" fmla="*/ 889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635" y="127"/>
                  </a:moveTo>
                  <a:lnTo>
                    <a:pt x="0" y="889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9DAF7FD5-5A56-41B7-958C-C727FBEE341B}"/>
                </a:ext>
              </a:extLst>
            </p:cNvPr>
            <p:cNvSpPr/>
            <p:nvPr/>
          </p:nvSpPr>
          <p:spPr>
            <a:xfrm>
              <a:off x="606781" y="998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95A0C3F-D67C-4386-99B4-3335B4EE2D2C}"/>
                </a:ext>
              </a:extLst>
            </p:cNvPr>
            <p:cNvSpPr/>
            <p:nvPr/>
          </p:nvSpPr>
          <p:spPr>
            <a:xfrm>
              <a:off x="3873674" y="1990588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24" y="673"/>
                    <a:pt x="1181" y="1067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2DF9787-FEEB-41DB-B32C-8AB385920AEE}"/>
                </a:ext>
              </a:extLst>
            </p:cNvPr>
            <p:cNvSpPr/>
            <p:nvPr/>
          </p:nvSpPr>
          <p:spPr>
            <a:xfrm>
              <a:off x="609574" y="999102"/>
              <a:ext cx="3263591" cy="992628"/>
            </a:xfrm>
            <a:custGeom>
              <a:avLst/>
              <a:gdLst>
                <a:gd name="connsiteX0" fmla="*/ 3260418 w 3263591"/>
                <a:gd name="connsiteY0" fmla="*/ 983995 h 992628"/>
                <a:gd name="connsiteX1" fmla="*/ 3262957 w 3263591"/>
                <a:gd name="connsiteY1" fmla="*/ 981582 h 992628"/>
                <a:gd name="connsiteX2" fmla="*/ 12570 w 3263591"/>
                <a:gd name="connsiteY2" fmla="*/ 0 h 992628"/>
                <a:gd name="connsiteX3" fmla="*/ 5587 w 3263591"/>
                <a:gd name="connsiteY3" fmla="*/ 5586 h 992628"/>
                <a:gd name="connsiteX4" fmla="*/ 2031 w 3263591"/>
                <a:gd name="connsiteY4" fmla="*/ 6856 h 992628"/>
                <a:gd name="connsiteX5" fmla="*/ 0 w 3263591"/>
                <a:gd name="connsiteY5" fmla="*/ 6856 h 992628"/>
                <a:gd name="connsiteX6" fmla="*/ 0 w 3263591"/>
                <a:gd name="connsiteY6" fmla="*/ 6856 h 992628"/>
                <a:gd name="connsiteX7" fmla="*/ 7110 w 3263591"/>
                <a:gd name="connsiteY7" fmla="*/ 9015 h 992628"/>
                <a:gd name="connsiteX8" fmla="*/ 3258132 w 3263591"/>
                <a:gd name="connsiteY8" fmla="*/ 991486 h 992628"/>
                <a:gd name="connsiteX9" fmla="*/ 3261815 w 3263591"/>
                <a:gd name="connsiteY9" fmla="*/ 992628 h 992628"/>
                <a:gd name="connsiteX10" fmla="*/ 3263592 w 3263591"/>
                <a:gd name="connsiteY10" fmla="*/ 992628 h 992628"/>
                <a:gd name="connsiteX11" fmla="*/ 3259529 w 3263591"/>
                <a:gd name="connsiteY11" fmla="*/ 990978 h 992628"/>
                <a:gd name="connsiteX12" fmla="*/ 3259961 w 3263591"/>
                <a:gd name="connsiteY12" fmla="*/ 984350 h 992628"/>
                <a:gd name="connsiteX13" fmla="*/ 3260418 w 3263591"/>
                <a:gd name="connsiteY13" fmla="*/ 983995 h 99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63591" h="992628">
                  <a:moveTo>
                    <a:pt x="3260418" y="983995"/>
                  </a:moveTo>
                  <a:lnTo>
                    <a:pt x="3262957" y="981582"/>
                  </a:lnTo>
                  <a:lnTo>
                    <a:pt x="12570" y="0"/>
                  </a:lnTo>
                  <a:lnTo>
                    <a:pt x="5587" y="5586"/>
                  </a:lnTo>
                  <a:cubicBezTo>
                    <a:pt x="4596" y="6430"/>
                    <a:pt x="3332" y="6880"/>
                    <a:pt x="2031" y="6856"/>
                  </a:cubicBezTo>
                  <a:cubicBezTo>
                    <a:pt x="1361" y="6990"/>
                    <a:pt x="670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3258132" y="991486"/>
                  </a:lnTo>
                  <a:lnTo>
                    <a:pt x="3261815" y="992628"/>
                  </a:lnTo>
                  <a:lnTo>
                    <a:pt x="3263592" y="992628"/>
                  </a:lnTo>
                  <a:cubicBezTo>
                    <a:pt x="3262081" y="992603"/>
                    <a:pt x="3260634" y="992019"/>
                    <a:pt x="3259529" y="990978"/>
                  </a:cubicBezTo>
                  <a:cubicBezTo>
                    <a:pt x="3257815" y="989022"/>
                    <a:pt x="3258005" y="986064"/>
                    <a:pt x="3259961" y="984350"/>
                  </a:cubicBezTo>
                  <a:cubicBezTo>
                    <a:pt x="3260100" y="984223"/>
                    <a:pt x="3260253" y="984109"/>
                    <a:pt x="3260418" y="9839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4E9E8912-8BF6-4E01-819C-648E11FC21A3}"/>
                </a:ext>
              </a:extLst>
            </p:cNvPr>
            <p:cNvSpPr/>
            <p:nvPr/>
          </p:nvSpPr>
          <p:spPr>
            <a:xfrm>
              <a:off x="606477" y="773786"/>
              <a:ext cx="281665" cy="230875"/>
            </a:xfrm>
            <a:custGeom>
              <a:avLst/>
              <a:gdLst>
                <a:gd name="connsiteX0" fmla="*/ 50 w 281665"/>
                <a:gd name="connsiteY0" fmla="*/ 228236 h 230875"/>
                <a:gd name="connsiteX1" fmla="*/ 50 w 281665"/>
                <a:gd name="connsiteY1" fmla="*/ 229125 h 230875"/>
                <a:gd name="connsiteX2" fmla="*/ 50 w 281665"/>
                <a:gd name="connsiteY2" fmla="*/ 230014 h 230875"/>
                <a:gd name="connsiteX3" fmla="*/ 50 w 281665"/>
                <a:gd name="connsiteY3" fmla="*/ 230014 h 230875"/>
                <a:gd name="connsiteX4" fmla="*/ 50 w 281665"/>
                <a:gd name="connsiteY4" fmla="*/ 230014 h 230875"/>
                <a:gd name="connsiteX5" fmla="*/ 1065 w 281665"/>
                <a:gd name="connsiteY5" fmla="*/ 230776 h 230875"/>
                <a:gd name="connsiteX6" fmla="*/ 1827 w 281665"/>
                <a:gd name="connsiteY6" fmla="*/ 230776 h 230875"/>
                <a:gd name="connsiteX7" fmla="*/ 3859 w 281665"/>
                <a:gd name="connsiteY7" fmla="*/ 230776 h 230875"/>
                <a:gd name="connsiteX8" fmla="*/ 7414 w 281665"/>
                <a:gd name="connsiteY8" fmla="*/ 229506 h 230875"/>
                <a:gd name="connsiteX9" fmla="*/ 14397 w 281665"/>
                <a:gd name="connsiteY9" fmla="*/ 223919 h 230875"/>
                <a:gd name="connsiteX10" fmla="*/ 279761 w 281665"/>
                <a:gd name="connsiteY10" fmla="*/ 10234 h 230875"/>
                <a:gd name="connsiteX11" fmla="*/ 279761 w 281665"/>
                <a:gd name="connsiteY11" fmla="*/ 10234 h 230875"/>
                <a:gd name="connsiteX12" fmla="*/ 276219 w 281665"/>
                <a:gd name="connsiteY12" fmla="*/ 4401 h 230875"/>
                <a:gd name="connsiteX13" fmla="*/ 276332 w 281665"/>
                <a:gd name="connsiteY13" fmla="*/ 4012 h 230875"/>
                <a:gd name="connsiteX14" fmla="*/ 281665 w 281665"/>
                <a:gd name="connsiteY14" fmla="*/ 711 h 230875"/>
                <a:gd name="connsiteX15" fmla="*/ 276079 w 281665"/>
                <a:gd name="connsiteY15" fmla="*/ 711 h 230875"/>
                <a:gd name="connsiteX16" fmla="*/ 275063 w 281665"/>
                <a:gd name="connsiteY16" fmla="*/ 711 h 230875"/>
                <a:gd name="connsiteX17" fmla="*/ 1700 w 281665"/>
                <a:gd name="connsiteY17" fmla="*/ 223665 h 230875"/>
                <a:gd name="connsiteX18" fmla="*/ 1700 w 281665"/>
                <a:gd name="connsiteY18" fmla="*/ 223665 h 230875"/>
                <a:gd name="connsiteX19" fmla="*/ 938 w 281665"/>
                <a:gd name="connsiteY19" fmla="*/ 224554 h 230875"/>
                <a:gd name="connsiteX20" fmla="*/ 938 w 281665"/>
                <a:gd name="connsiteY20" fmla="*/ 224554 h 230875"/>
                <a:gd name="connsiteX21" fmla="*/ 938 w 281665"/>
                <a:gd name="connsiteY21" fmla="*/ 224554 h 230875"/>
                <a:gd name="connsiteX22" fmla="*/ 938 w 281665"/>
                <a:gd name="connsiteY22" fmla="*/ 225443 h 230875"/>
                <a:gd name="connsiteX23" fmla="*/ 938 w 281665"/>
                <a:gd name="connsiteY23" fmla="*/ 226205 h 230875"/>
                <a:gd name="connsiteX24" fmla="*/ 938 w 281665"/>
                <a:gd name="connsiteY24" fmla="*/ 226205 h 230875"/>
                <a:gd name="connsiteX25" fmla="*/ 50 w 281665"/>
                <a:gd name="connsiteY25" fmla="*/ 228236 h 230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81665" h="230875">
                  <a:moveTo>
                    <a:pt x="50" y="228236"/>
                  </a:moveTo>
                  <a:lnTo>
                    <a:pt x="50" y="229125"/>
                  </a:lnTo>
                  <a:cubicBezTo>
                    <a:pt x="-17" y="229417"/>
                    <a:pt x="-17" y="229721"/>
                    <a:pt x="50" y="230014"/>
                  </a:cubicBezTo>
                  <a:lnTo>
                    <a:pt x="50" y="230014"/>
                  </a:lnTo>
                  <a:cubicBezTo>
                    <a:pt x="50" y="230014"/>
                    <a:pt x="50" y="230014"/>
                    <a:pt x="50" y="230014"/>
                  </a:cubicBezTo>
                  <a:cubicBezTo>
                    <a:pt x="331" y="230336"/>
                    <a:pt x="677" y="230595"/>
                    <a:pt x="1065" y="230776"/>
                  </a:cubicBezTo>
                  <a:lnTo>
                    <a:pt x="1827" y="230776"/>
                  </a:lnTo>
                  <a:cubicBezTo>
                    <a:pt x="2497" y="230909"/>
                    <a:pt x="3188" y="230909"/>
                    <a:pt x="3859" y="230776"/>
                  </a:cubicBezTo>
                  <a:cubicBezTo>
                    <a:pt x="5159" y="230800"/>
                    <a:pt x="6423" y="230349"/>
                    <a:pt x="7414" y="229506"/>
                  </a:cubicBezTo>
                  <a:lnTo>
                    <a:pt x="14397" y="223919"/>
                  </a:lnTo>
                  <a:lnTo>
                    <a:pt x="279761" y="10234"/>
                  </a:lnTo>
                  <a:lnTo>
                    <a:pt x="279761" y="10234"/>
                  </a:lnTo>
                  <a:cubicBezTo>
                    <a:pt x="277172" y="9600"/>
                    <a:pt x="275587" y="6990"/>
                    <a:pt x="276219" y="4401"/>
                  </a:cubicBezTo>
                  <a:cubicBezTo>
                    <a:pt x="276252" y="4270"/>
                    <a:pt x="276289" y="4141"/>
                    <a:pt x="276332" y="4012"/>
                  </a:cubicBezTo>
                  <a:cubicBezTo>
                    <a:pt x="277207" y="1873"/>
                    <a:pt x="279361" y="540"/>
                    <a:pt x="281665" y="711"/>
                  </a:cubicBezTo>
                  <a:cubicBezTo>
                    <a:pt x="279924" y="-237"/>
                    <a:pt x="277821" y="-237"/>
                    <a:pt x="276079" y="711"/>
                  </a:cubicBezTo>
                  <a:lnTo>
                    <a:pt x="275063" y="711"/>
                  </a:lnTo>
                  <a:lnTo>
                    <a:pt x="1700" y="223665"/>
                  </a:lnTo>
                  <a:lnTo>
                    <a:pt x="1700" y="223665"/>
                  </a:lnTo>
                  <a:lnTo>
                    <a:pt x="938" y="224554"/>
                  </a:lnTo>
                  <a:lnTo>
                    <a:pt x="938" y="224554"/>
                  </a:lnTo>
                  <a:lnTo>
                    <a:pt x="938" y="224554"/>
                  </a:lnTo>
                  <a:cubicBezTo>
                    <a:pt x="938" y="224554"/>
                    <a:pt x="938" y="224554"/>
                    <a:pt x="938" y="225443"/>
                  </a:cubicBezTo>
                  <a:cubicBezTo>
                    <a:pt x="938" y="226332"/>
                    <a:pt x="938" y="225443"/>
                    <a:pt x="938" y="226205"/>
                  </a:cubicBezTo>
                  <a:lnTo>
                    <a:pt x="938" y="226205"/>
                  </a:lnTo>
                  <a:cubicBezTo>
                    <a:pt x="938" y="226205"/>
                    <a:pt x="50" y="227982"/>
                    <a:pt x="50" y="2282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58911875-0F5F-4468-A95A-E355A32BB514}"/>
                </a:ext>
              </a:extLst>
            </p:cNvPr>
            <p:cNvSpPr/>
            <p:nvPr/>
          </p:nvSpPr>
          <p:spPr>
            <a:xfrm>
              <a:off x="4131038" y="1777537"/>
              <a:ext cx="112" cy="12696"/>
            </a:xfrm>
            <a:custGeom>
              <a:avLst/>
              <a:gdLst>
                <a:gd name="connsiteX0" fmla="*/ 0 w 112"/>
                <a:gd name="connsiteY0" fmla="*/ 0 h 12696"/>
                <a:gd name="connsiteX1" fmla="*/ 0 w 112"/>
                <a:gd name="connsiteY1" fmla="*/ 0 h 12696"/>
                <a:gd name="connsiteX2" fmla="*/ 0 w 112"/>
                <a:gd name="connsiteY2" fmla="*/ 0 h 12696"/>
                <a:gd name="connsiteX3" fmla="*/ 0 w 112"/>
                <a:gd name="connsiteY3" fmla="*/ 0 h 12696"/>
                <a:gd name="connsiteX4" fmla="*/ 0 w 112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6A5F502C-D5C1-4210-BDB2-FA8309FA479F}"/>
                </a:ext>
              </a:extLst>
            </p:cNvPr>
            <p:cNvSpPr/>
            <p:nvPr/>
          </p:nvSpPr>
          <p:spPr>
            <a:xfrm>
              <a:off x="4132054" y="17788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A826345C-EEB1-4DF0-900A-7C13F47A9D11}"/>
                </a:ext>
              </a:extLst>
            </p:cNvPr>
            <p:cNvSpPr/>
            <p:nvPr/>
          </p:nvSpPr>
          <p:spPr>
            <a:xfrm>
              <a:off x="3868565" y="1782489"/>
              <a:ext cx="253332" cy="208733"/>
            </a:xfrm>
            <a:custGeom>
              <a:avLst/>
              <a:gdLst>
                <a:gd name="connsiteX0" fmla="*/ 253078 w 253332"/>
                <a:gd name="connsiteY0" fmla="*/ 1524 h 208733"/>
                <a:gd name="connsiteX1" fmla="*/ 247999 w 253332"/>
                <a:gd name="connsiteY1" fmla="*/ 0 h 208733"/>
                <a:gd name="connsiteX2" fmla="*/ 3966 w 253332"/>
                <a:gd name="connsiteY2" fmla="*/ 198196 h 208733"/>
                <a:gd name="connsiteX3" fmla="*/ 1554 w 253332"/>
                <a:gd name="connsiteY3" fmla="*/ 200100 h 208733"/>
                <a:gd name="connsiteX4" fmla="*/ 1211 w 253332"/>
                <a:gd name="connsiteY4" fmla="*/ 206741 h 208733"/>
                <a:gd name="connsiteX5" fmla="*/ 1554 w 253332"/>
                <a:gd name="connsiteY5" fmla="*/ 207083 h 208733"/>
                <a:gd name="connsiteX6" fmla="*/ 5617 w 253332"/>
                <a:gd name="connsiteY6" fmla="*/ 208734 h 208733"/>
                <a:gd name="connsiteX7" fmla="*/ 8918 w 253332"/>
                <a:gd name="connsiteY7" fmla="*/ 207591 h 208733"/>
                <a:gd name="connsiteX8" fmla="*/ 8918 w 253332"/>
                <a:gd name="connsiteY8" fmla="*/ 207591 h 208733"/>
                <a:gd name="connsiteX9" fmla="*/ 10695 w 253332"/>
                <a:gd name="connsiteY9" fmla="*/ 206067 h 208733"/>
                <a:gd name="connsiteX10" fmla="*/ 253332 w 253332"/>
                <a:gd name="connsiteY10" fmla="*/ 8634 h 208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332" h="208733">
                  <a:moveTo>
                    <a:pt x="253078" y="1524"/>
                  </a:moveTo>
                  <a:lnTo>
                    <a:pt x="247999" y="0"/>
                  </a:lnTo>
                  <a:lnTo>
                    <a:pt x="3966" y="198196"/>
                  </a:lnTo>
                  <a:lnTo>
                    <a:pt x="1554" y="200100"/>
                  </a:lnTo>
                  <a:cubicBezTo>
                    <a:pt x="-376" y="201840"/>
                    <a:pt x="-529" y="204811"/>
                    <a:pt x="1211" y="206741"/>
                  </a:cubicBezTo>
                  <a:cubicBezTo>
                    <a:pt x="1312" y="206855"/>
                    <a:pt x="1427" y="206969"/>
                    <a:pt x="1554" y="207083"/>
                  </a:cubicBezTo>
                  <a:cubicBezTo>
                    <a:pt x="2658" y="208124"/>
                    <a:pt x="4106" y="208708"/>
                    <a:pt x="5617" y="208734"/>
                  </a:cubicBezTo>
                  <a:cubicBezTo>
                    <a:pt x="6797" y="208658"/>
                    <a:pt x="7940" y="208264"/>
                    <a:pt x="8918" y="207591"/>
                  </a:cubicBezTo>
                  <a:lnTo>
                    <a:pt x="8918" y="207591"/>
                  </a:lnTo>
                  <a:lnTo>
                    <a:pt x="10695" y="206067"/>
                  </a:lnTo>
                  <a:lnTo>
                    <a:pt x="253332" y="8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86DE631D-CB71-45D5-8E33-2EDF6337BC8C}"/>
                </a:ext>
              </a:extLst>
            </p:cNvPr>
            <p:cNvSpPr/>
            <p:nvPr/>
          </p:nvSpPr>
          <p:spPr>
            <a:xfrm>
              <a:off x="4129896" y="1776394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  <a:gd name="connsiteX3" fmla="*/ 762 w 761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0" y="0"/>
                  </a:ln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3696" y="3139500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44306" y="2988295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44404" y="2990707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65276" y="3128594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3690" y="298943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44833" y="298766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0354" y="3130625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45849" y="2988549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3535" y="2767499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65685" y="2931655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3699" y="4055453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26572" y="3347231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26485" y="4183944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55486" y="3824754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66726" y="3826151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28739" y="3715943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28104" y="41838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3017" y="314294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3556" y="3140528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19773" y="36209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19067" y="32479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49234" y="3247181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0504" y="3308612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08553" y="3261147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0093" y="3206551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08680" y="3157796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45425" y="320832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18966" y="2899432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0744" y="290030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1505" y="2902084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1725" y="2835046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17315" y="2898656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16046" y="289814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0713" y="2902973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19982" y="28996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0744" y="2900688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0198" y="2898148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0854" y="3654364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44460" y="3244261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27693" y="3110443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08173" y="303298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06268" y="303222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08680" y="303476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3718" y="2905385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45327" y="3031718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08553" y="3033749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05506" y="303171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07665" y="303298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69760" y="2557510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0560" y="2143685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3100" y="3434457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09926" y="3229025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3100" y="3228390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098423" y="2705793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2024" y="4158042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77905" y="3948674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1049" y="3952737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1359" y="3950832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78540" y="3948636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88469" y="419613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2120" y="4200322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0754" y="41974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1643" y="419892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2260" y="3715181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0246" y="4196767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1643" y="42018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1897" y="42000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1389" y="4198291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06420" y="4888230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27215" y="4665910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08198" y="5033734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4168" y="4563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25437" y="45624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25390" y="4567638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097786" y="4931399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25145" y="4562559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4003" y="4563575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3119" y="4933176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27469" y="4563829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19407" y="4402679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3668" y="47872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099153" y="4783402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1754" y="4402557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3336" y="4805447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2760" y="4903212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79351" y="4802527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26993" y="4383166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9996971" y="4435084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04898" y="4196750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2358" y="4695240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27294" y="4175490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1907ED01-8C63-42A6-9A00-9A931003F0E8}"/>
                </a:ext>
              </a:extLst>
            </p:cNvPr>
            <p:cNvSpPr/>
            <p:nvPr/>
          </p:nvSpPr>
          <p:spPr>
            <a:xfrm>
              <a:off x="10954305" y="702340"/>
              <a:ext cx="84949" cy="33051"/>
            </a:xfrm>
            <a:custGeom>
              <a:avLst/>
              <a:gdLst>
                <a:gd name="connsiteX0" fmla="*/ 262 w 84949"/>
                <a:gd name="connsiteY0" fmla="*/ 3087 h 33051"/>
                <a:gd name="connsiteX1" fmla="*/ 3258 w 84949"/>
                <a:gd name="connsiteY1" fmla="*/ 9216 h 33051"/>
                <a:gd name="connsiteX2" fmla="*/ 3562 w 84949"/>
                <a:gd name="connsiteY2" fmla="*/ 9309 h 33051"/>
                <a:gd name="connsiteX3" fmla="*/ 5975 w 84949"/>
                <a:gd name="connsiteY3" fmla="*/ 10070 h 33051"/>
                <a:gd name="connsiteX4" fmla="*/ 81521 w 84949"/>
                <a:gd name="connsiteY4" fmla="*/ 33051 h 33051"/>
                <a:gd name="connsiteX5" fmla="*/ 81521 w 84949"/>
                <a:gd name="connsiteY5" fmla="*/ 33051 h 33051"/>
                <a:gd name="connsiteX6" fmla="*/ 78055 w 84949"/>
                <a:gd name="connsiteY6" fmla="*/ 26967 h 33051"/>
                <a:gd name="connsiteX7" fmla="*/ 78093 w 84949"/>
                <a:gd name="connsiteY7" fmla="*/ 26830 h 33051"/>
                <a:gd name="connsiteX8" fmla="*/ 84949 w 84949"/>
                <a:gd name="connsiteY8" fmla="*/ 23656 h 33051"/>
                <a:gd name="connsiteX9" fmla="*/ 77839 w 84949"/>
                <a:gd name="connsiteY9" fmla="*/ 21497 h 33051"/>
                <a:gd name="connsiteX10" fmla="*/ 6991 w 84949"/>
                <a:gd name="connsiteY10" fmla="*/ 40 h 33051"/>
                <a:gd name="connsiteX11" fmla="*/ 4705 w 84949"/>
                <a:gd name="connsiteY11" fmla="*/ 40 h 33051"/>
                <a:gd name="connsiteX12" fmla="*/ 3816 w 84949"/>
                <a:gd name="connsiteY12" fmla="*/ 40 h 33051"/>
                <a:gd name="connsiteX13" fmla="*/ 2673 w 84949"/>
                <a:gd name="connsiteY13" fmla="*/ 40 h 33051"/>
                <a:gd name="connsiteX14" fmla="*/ 262 w 84949"/>
                <a:gd name="connsiteY14" fmla="*/ 3087 h 33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4949" h="33051">
                  <a:moveTo>
                    <a:pt x="262" y="3087"/>
                  </a:moveTo>
                  <a:cubicBezTo>
                    <a:pt x="-602" y="5607"/>
                    <a:pt x="744" y="8351"/>
                    <a:pt x="3258" y="9216"/>
                  </a:cubicBezTo>
                  <a:cubicBezTo>
                    <a:pt x="3359" y="9250"/>
                    <a:pt x="3461" y="9281"/>
                    <a:pt x="3562" y="9309"/>
                  </a:cubicBezTo>
                  <a:lnTo>
                    <a:pt x="5975" y="10070"/>
                  </a:lnTo>
                  <a:lnTo>
                    <a:pt x="81521" y="33051"/>
                  </a:lnTo>
                  <a:lnTo>
                    <a:pt x="81521" y="33051"/>
                  </a:lnTo>
                  <a:cubicBezTo>
                    <a:pt x="78880" y="32329"/>
                    <a:pt x="77331" y="29606"/>
                    <a:pt x="78055" y="26967"/>
                  </a:cubicBezTo>
                  <a:cubicBezTo>
                    <a:pt x="78068" y="26921"/>
                    <a:pt x="78080" y="26876"/>
                    <a:pt x="78093" y="26830"/>
                  </a:cubicBezTo>
                  <a:cubicBezTo>
                    <a:pt x="79248" y="24197"/>
                    <a:pt x="82194" y="22836"/>
                    <a:pt x="84949" y="23656"/>
                  </a:cubicBezTo>
                  <a:lnTo>
                    <a:pt x="77839" y="21497"/>
                  </a:lnTo>
                  <a:lnTo>
                    <a:pt x="6991" y="40"/>
                  </a:lnTo>
                  <a:lnTo>
                    <a:pt x="4705" y="40"/>
                  </a:lnTo>
                  <a:lnTo>
                    <a:pt x="3816" y="40"/>
                  </a:lnTo>
                  <a:cubicBezTo>
                    <a:pt x="3436" y="-13"/>
                    <a:pt x="3055" y="-13"/>
                    <a:pt x="2673" y="40"/>
                  </a:cubicBezTo>
                  <a:cubicBezTo>
                    <a:pt x="1455" y="646"/>
                    <a:pt x="566" y="1763"/>
                    <a:pt x="262" y="3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2C96197F-97D1-45AB-AF07-933C06B54826}"/>
                </a:ext>
              </a:extLst>
            </p:cNvPr>
            <p:cNvSpPr/>
            <p:nvPr/>
          </p:nvSpPr>
          <p:spPr>
            <a:xfrm>
              <a:off x="11034212" y="727409"/>
              <a:ext cx="850571" cy="262134"/>
            </a:xfrm>
            <a:custGeom>
              <a:avLst/>
              <a:gdLst>
                <a:gd name="connsiteX0" fmla="*/ 835034 w 850571"/>
                <a:gd name="connsiteY0" fmla="*/ 259377 h 262134"/>
                <a:gd name="connsiteX1" fmla="*/ 843922 w 850571"/>
                <a:gd name="connsiteY1" fmla="*/ 262044 h 262134"/>
                <a:gd name="connsiteX2" fmla="*/ 845573 w 850571"/>
                <a:gd name="connsiteY2" fmla="*/ 262044 h 262134"/>
                <a:gd name="connsiteX3" fmla="*/ 850524 w 850571"/>
                <a:gd name="connsiteY3" fmla="*/ 258870 h 262134"/>
                <a:gd name="connsiteX4" fmla="*/ 850524 w 850571"/>
                <a:gd name="connsiteY4" fmla="*/ 258870 h 262134"/>
                <a:gd name="connsiteX5" fmla="*/ 850524 w 850571"/>
                <a:gd name="connsiteY5" fmla="*/ 257854 h 262134"/>
                <a:gd name="connsiteX6" fmla="*/ 850524 w 850571"/>
                <a:gd name="connsiteY6" fmla="*/ 256965 h 262134"/>
                <a:gd name="connsiteX7" fmla="*/ 850524 w 850571"/>
                <a:gd name="connsiteY7" fmla="*/ 256076 h 262134"/>
                <a:gd name="connsiteX8" fmla="*/ 850524 w 850571"/>
                <a:gd name="connsiteY8" fmla="*/ 255188 h 262134"/>
                <a:gd name="connsiteX9" fmla="*/ 850524 w 850571"/>
                <a:gd name="connsiteY9" fmla="*/ 254426 h 262134"/>
                <a:gd name="connsiteX10" fmla="*/ 849635 w 850571"/>
                <a:gd name="connsiteY10" fmla="*/ 254426 h 262134"/>
                <a:gd name="connsiteX11" fmla="*/ 848747 w 850571"/>
                <a:gd name="connsiteY11" fmla="*/ 254426 h 262134"/>
                <a:gd name="connsiteX12" fmla="*/ 848747 w 850571"/>
                <a:gd name="connsiteY12" fmla="*/ 254426 h 262134"/>
                <a:gd name="connsiteX13" fmla="*/ 10756 w 850571"/>
                <a:gd name="connsiteY13" fmla="*/ 1380 h 262134"/>
                <a:gd name="connsiteX14" fmla="*/ 7074 w 850571"/>
                <a:gd name="connsiteY14" fmla="*/ 238 h 262134"/>
                <a:gd name="connsiteX15" fmla="*/ 7074 w 850571"/>
                <a:gd name="connsiteY15" fmla="*/ 238 h 262134"/>
                <a:gd name="connsiteX16" fmla="*/ 218 w 850571"/>
                <a:gd name="connsiteY16" fmla="*/ 3412 h 262134"/>
                <a:gd name="connsiteX17" fmla="*/ 3506 w 850571"/>
                <a:gd name="connsiteY17" fmla="*/ 9594 h 262134"/>
                <a:gd name="connsiteX18" fmla="*/ 3646 w 850571"/>
                <a:gd name="connsiteY18" fmla="*/ 9633 h 262134"/>
                <a:gd name="connsiteX19" fmla="*/ 3646 w 850571"/>
                <a:gd name="connsiteY19" fmla="*/ 9633 h 26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0571" h="262134">
                  <a:moveTo>
                    <a:pt x="835034" y="259377"/>
                  </a:moveTo>
                  <a:lnTo>
                    <a:pt x="843922" y="262044"/>
                  </a:lnTo>
                  <a:cubicBezTo>
                    <a:pt x="844467" y="262164"/>
                    <a:pt x="845026" y="262164"/>
                    <a:pt x="845573" y="262044"/>
                  </a:cubicBezTo>
                  <a:cubicBezTo>
                    <a:pt x="847705" y="262074"/>
                    <a:pt x="849660" y="260825"/>
                    <a:pt x="850524" y="258870"/>
                  </a:cubicBezTo>
                  <a:lnTo>
                    <a:pt x="850524" y="258870"/>
                  </a:lnTo>
                  <a:cubicBezTo>
                    <a:pt x="850587" y="258534"/>
                    <a:pt x="850587" y="258189"/>
                    <a:pt x="850524" y="257854"/>
                  </a:cubicBezTo>
                  <a:cubicBezTo>
                    <a:pt x="850587" y="257561"/>
                    <a:pt x="850587" y="257258"/>
                    <a:pt x="850524" y="256965"/>
                  </a:cubicBezTo>
                  <a:cubicBezTo>
                    <a:pt x="850575" y="256672"/>
                    <a:pt x="850575" y="256370"/>
                    <a:pt x="850524" y="256076"/>
                  </a:cubicBezTo>
                  <a:cubicBezTo>
                    <a:pt x="850549" y="255780"/>
                    <a:pt x="850549" y="255483"/>
                    <a:pt x="850524" y="255188"/>
                  </a:cubicBezTo>
                  <a:lnTo>
                    <a:pt x="850524" y="254426"/>
                  </a:lnTo>
                  <a:lnTo>
                    <a:pt x="849635" y="254426"/>
                  </a:lnTo>
                  <a:lnTo>
                    <a:pt x="848747" y="254426"/>
                  </a:lnTo>
                  <a:lnTo>
                    <a:pt x="848747" y="254426"/>
                  </a:lnTo>
                  <a:lnTo>
                    <a:pt x="10756" y="1380"/>
                  </a:lnTo>
                  <a:lnTo>
                    <a:pt x="7074" y="238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0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3646" y="96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B8AA8F3F-398D-458B-AFBA-88901CDB8A4E}"/>
                </a:ext>
              </a:extLst>
            </p:cNvPr>
            <p:cNvSpPr/>
            <p:nvPr/>
          </p:nvSpPr>
          <p:spPr>
            <a:xfrm>
              <a:off x="11875800" y="996690"/>
              <a:ext cx="9823" cy="95231"/>
            </a:xfrm>
            <a:custGeom>
              <a:avLst/>
              <a:gdLst>
                <a:gd name="connsiteX0" fmla="*/ 4872 w 9823"/>
                <a:gd name="connsiteY0" fmla="*/ 0 h 95231"/>
                <a:gd name="connsiteX1" fmla="*/ 3729 w 9823"/>
                <a:gd name="connsiteY1" fmla="*/ 0 h 95231"/>
                <a:gd name="connsiteX2" fmla="*/ 2713 w 9823"/>
                <a:gd name="connsiteY2" fmla="*/ 0 h 95231"/>
                <a:gd name="connsiteX3" fmla="*/ 1698 w 9823"/>
                <a:gd name="connsiteY3" fmla="*/ 0 h 95231"/>
                <a:gd name="connsiteX4" fmla="*/ 936 w 9823"/>
                <a:gd name="connsiteY4" fmla="*/ 0 h 95231"/>
                <a:gd name="connsiteX5" fmla="*/ 48 w 9823"/>
                <a:gd name="connsiteY5" fmla="*/ 0 h 95231"/>
                <a:gd name="connsiteX6" fmla="*/ 48 w 9823"/>
                <a:gd name="connsiteY6" fmla="*/ 762 h 95231"/>
                <a:gd name="connsiteX7" fmla="*/ 48 w 9823"/>
                <a:gd name="connsiteY7" fmla="*/ 1651 h 95231"/>
                <a:gd name="connsiteX8" fmla="*/ 48 w 9823"/>
                <a:gd name="connsiteY8" fmla="*/ 2539 h 95231"/>
                <a:gd name="connsiteX9" fmla="*/ 48 w 9823"/>
                <a:gd name="connsiteY9" fmla="*/ 3428 h 95231"/>
                <a:gd name="connsiteX10" fmla="*/ 48 w 9823"/>
                <a:gd name="connsiteY10" fmla="*/ 90274 h 95231"/>
                <a:gd name="connsiteX11" fmla="*/ 5241 w 9823"/>
                <a:gd name="connsiteY11" fmla="*/ 95230 h 95231"/>
                <a:gd name="connsiteX12" fmla="*/ 5380 w 9823"/>
                <a:gd name="connsiteY12" fmla="*/ 95225 h 95231"/>
                <a:gd name="connsiteX13" fmla="*/ 9062 w 9823"/>
                <a:gd name="connsiteY13" fmla="*/ 93829 h 95231"/>
                <a:gd name="connsiteX14" fmla="*/ 9824 w 9823"/>
                <a:gd name="connsiteY14" fmla="*/ 92940 h 95231"/>
                <a:gd name="connsiteX15" fmla="*/ 9824 w 9823"/>
                <a:gd name="connsiteY15" fmla="*/ 92305 h 95231"/>
                <a:gd name="connsiteX16" fmla="*/ 9824 w 9823"/>
                <a:gd name="connsiteY16" fmla="*/ 91543 h 95231"/>
                <a:gd name="connsiteX17" fmla="*/ 9824 w 9823"/>
                <a:gd name="connsiteY17" fmla="*/ 90401 h 95231"/>
                <a:gd name="connsiteX18" fmla="*/ 9824 w 9823"/>
                <a:gd name="connsiteY18" fmla="*/ 90401 h 95231"/>
                <a:gd name="connsiteX19" fmla="*/ 9824 w 9823"/>
                <a:gd name="connsiteY19" fmla="*/ 4825 h 95231"/>
                <a:gd name="connsiteX20" fmla="*/ 4872 w 9823"/>
                <a:gd name="connsiteY20" fmla="*/ 0 h 95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23" h="95231">
                  <a:moveTo>
                    <a:pt x="4872" y="0"/>
                  </a:moveTo>
                  <a:lnTo>
                    <a:pt x="3729" y="0"/>
                  </a:lnTo>
                  <a:lnTo>
                    <a:pt x="2713" y="0"/>
                  </a:lnTo>
                  <a:lnTo>
                    <a:pt x="1698" y="0"/>
                  </a:lnTo>
                  <a:lnTo>
                    <a:pt x="936" y="0"/>
                  </a:lnTo>
                  <a:lnTo>
                    <a:pt x="48" y="0"/>
                  </a:lnTo>
                  <a:cubicBezTo>
                    <a:pt x="86" y="253"/>
                    <a:pt x="86" y="509"/>
                    <a:pt x="48" y="762"/>
                  </a:cubicBezTo>
                  <a:cubicBezTo>
                    <a:pt x="-16" y="1054"/>
                    <a:pt x="-16" y="1357"/>
                    <a:pt x="48" y="1651"/>
                  </a:cubicBezTo>
                  <a:cubicBezTo>
                    <a:pt x="-3" y="1944"/>
                    <a:pt x="-3" y="2246"/>
                    <a:pt x="48" y="2539"/>
                  </a:cubicBezTo>
                  <a:cubicBezTo>
                    <a:pt x="48" y="2539"/>
                    <a:pt x="48" y="2539"/>
                    <a:pt x="48" y="3428"/>
                  </a:cubicBezTo>
                  <a:lnTo>
                    <a:pt x="48" y="90274"/>
                  </a:lnTo>
                  <a:cubicBezTo>
                    <a:pt x="110" y="93077"/>
                    <a:pt x="2447" y="95296"/>
                    <a:pt x="5241" y="95230"/>
                  </a:cubicBezTo>
                  <a:cubicBezTo>
                    <a:pt x="5291" y="95229"/>
                    <a:pt x="5329" y="95228"/>
                    <a:pt x="5380" y="95225"/>
                  </a:cubicBezTo>
                  <a:cubicBezTo>
                    <a:pt x="6739" y="95247"/>
                    <a:pt x="8059" y="94747"/>
                    <a:pt x="9062" y="93829"/>
                  </a:cubicBezTo>
                  <a:cubicBezTo>
                    <a:pt x="9380" y="93596"/>
                    <a:pt x="9646" y="93292"/>
                    <a:pt x="9824" y="92940"/>
                  </a:cubicBezTo>
                  <a:lnTo>
                    <a:pt x="9824" y="92305"/>
                  </a:lnTo>
                  <a:cubicBezTo>
                    <a:pt x="9824" y="92305"/>
                    <a:pt x="9824" y="92305"/>
                    <a:pt x="9824" y="91543"/>
                  </a:cubicBezTo>
                  <a:cubicBezTo>
                    <a:pt x="9824" y="90781"/>
                    <a:pt x="9824" y="90781"/>
                    <a:pt x="9824" y="90401"/>
                  </a:cubicBezTo>
                  <a:lnTo>
                    <a:pt x="9824" y="90401"/>
                  </a:lnTo>
                  <a:lnTo>
                    <a:pt x="9824" y="4825"/>
                  </a:lnTo>
                  <a:cubicBezTo>
                    <a:pt x="9697" y="2167"/>
                    <a:pt x="7526" y="63"/>
                    <a:pt x="48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808EF1AF-C4FB-47FC-8EE9-14073FCF8459}"/>
                </a:ext>
              </a:extLst>
            </p:cNvPr>
            <p:cNvSpPr/>
            <p:nvPr/>
          </p:nvSpPr>
          <p:spPr>
            <a:xfrm>
              <a:off x="7508902" y="63482"/>
              <a:ext cx="10791" cy="77449"/>
            </a:xfrm>
            <a:custGeom>
              <a:avLst/>
              <a:gdLst>
                <a:gd name="connsiteX0" fmla="*/ 10030 w 10791"/>
                <a:gd name="connsiteY0" fmla="*/ 3809 h 77449"/>
                <a:gd name="connsiteX1" fmla="*/ 10030 w 10791"/>
                <a:gd name="connsiteY1" fmla="*/ 3047 h 77449"/>
                <a:gd name="connsiteX2" fmla="*/ 10030 w 10791"/>
                <a:gd name="connsiteY2" fmla="*/ 2031 h 77449"/>
                <a:gd name="connsiteX3" fmla="*/ 10030 w 10791"/>
                <a:gd name="connsiteY3" fmla="*/ 1143 h 77449"/>
                <a:gd name="connsiteX4" fmla="*/ 10030 w 10791"/>
                <a:gd name="connsiteY4" fmla="*/ 381 h 77449"/>
                <a:gd name="connsiteX5" fmla="*/ 7618 w 10791"/>
                <a:gd name="connsiteY5" fmla="*/ 0 h 77449"/>
                <a:gd name="connsiteX6" fmla="*/ 7618 w 10791"/>
                <a:gd name="connsiteY6" fmla="*/ 0 h 77449"/>
                <a:gd name="connsiteX7" fmla="*/ 6602 w 10791"/>
                <a:gd name="connsiteY7" fmla="*/ 0 h 77449"/>
                <a:gd name="connsiteX8" fmla="*/ 5587 w 10791"/>
                <a:gd name="connsiteY8" fmla="*/ 0 h 77449"/>
                <a:gd name="connsiteX9" fmla="*/ 4571 w 10791"/>
                <a:gd name="connsiteY9" fmla="*/ 0 h 77449"/>
                <a:gd name="connsiteX10" fmla="*/ 3428 w 10791"/>
                <a:gd name="connsiteY10" fmla="*/ 0 h 77449"/>
                <a:gd name="connsiteX11" fmla="*/ 2539 w 10791"/>
                <a:gd name="connsiteY11" fmla="*/ 0 h 77449"/>
                <a:gd name="connsiteX12" fmla="*/ 0 w 10791"/>
                <a:gd name="connsiteY12" fmla="*/ 4063 h 77449"/>
                <a:gd name="connsiteX13" fmla="*/ 0 w 10791"/>
                <a:gd name="connsiteY13" fmla="*/ 74149 h 77449"/>
                <a:gd name="connsiteX14" fmla="*/ 7110 w 10791"/>
                <a:gd name="connsiteY14" fmla="*/ 76307 h 77449"/>
                <a:gd name="connsiteX15" fmla="*/ 10792 w 10791"/>
                <a:gd name="connsiteY15" fmla="*/ 77450 h 77449"/>
                <a:gd name="connsiteX16" fmla="*/ 10792 w 10791"/>
                <a:gd name="connsiteY16" fmla="*/ 3809 h 77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791" h="77449">
                  <a:moveTo>
                    <a:pt x="10030" y="3809"/>
                  </a:moveTo>
                  <a:cubicBezTo>
                    <a:pt x="10030" y="3809"/>
                    <a:pt x="10030" y="3809"/>
                    <a:pt x="10030" y="3047"/>
                  </a:cubicBezTo>
                  <a:lnTo>
                    <a:pt x="10030" y="2031"/>
                  </a:lnTo>
                  <a:cubicBezTo>
                    <a:pt x="10094" y="1738"/>
                    <a:pt x="10094" y="1436"/>
                    <a:pt x="10030" y="1143"/>
                  </a:cubicBezTo>
                  <a:cubicBezTo>
                    <a:pt x="10068" y="890"/>
                    <a:pt x="10068" y="634"/>
                    <a:pt x="10030" y="381"/>
                  </a:cubicBezTo>
                  <a:lnTo>
                    <a:pt x="7618" y="0"/>
                  </a:lnTo>
                  <a:lnTo>
                    <a:pt x="7618" y="0"/>
                  </a:lnTo>
                  <a:lnTo>
                    <a:pt x="6602" y="0"/>
                  </a:lnTo>
                  <a:lnTo>
                    <a:pt x="5587" y="0"/>
                  </a:lnTo>
                  <a:lnTo>
                    <a:pt x="4571" y="0"/>
                  </a:lnTo>
                  <a:lnTo>
                    <a:pt x="3428" y="0"/>
                  </a:lnTo>
                  <a:lnTo>
                    <a:pt x="2539" y="0"/>
                  </a:lnTo>
                  <a:cubicBezTo>
                    <a:pt x="1015" y="788"/>
                    <a:pt x="38" y="2346"/>
                    <a:pt x="0" y="4063"/>
                  </a:cubicBezTo>
                  <a:lnTo>
                    <a:pt x="0" y="74149"/>
                  </a:lnTo>
                  <a:lnTo>
                    <a:pt x="7110" y="76307"/>
                  </a:lnTo>
                  <a:lnTo>
                    <a:pt x="10792" y="77450"/>
                  </a:lnTo>
                  <a:lnTo>
                    <a:pt x="10792" y="38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08DB8033-8845-4636-9BA4-EE7FFC265DF6}"/>
                </a:ext>
              </a:extLst>
            </p:cNvPr>
            <p:cNvSpPr/>
            <p:nvPr/>
          </p:nvSpPr>
          <p:spPr>
            <a:xfrm>
              <a:off x="7509060" y="-1"/>
              <a:ext cx="82497" cy="59784"/>
            </a:xfrm>
            <a:custGeom>
              <a:avLst/>
              <a:gdLst>
                <a:gd name="connsiteX0" fmla="*/ 730 w 82497"/>
                <a:gd name="connsiteY0" fmla="*/ 53453 h 59784"/>
                <a:gd name="connsiteX1" fmla="*/ 95 w 82497"/>
                <a:gd name="connsiteY1" fmla="*/ 54215 h 59784"/>
                <a:gd name="connsiteX2" fmla="*/ 95 w 82497"/>
                <a:gd name="connsiteY2" fmla="*/ 55104 h 59784"/>
                <a:gd name="connsiteX3" fmla="*/ 95 w 82497"/>
                <a:gd name="connsiteY3" fmla="*/ 55992 h 59784"/>
                <a:gd name="connsiteX4" fmla="*/ 95 w 82497"/>
                <a:gd name="connsiteY4" fmla="*/ 57008 h 59784"/>
                <a:gd name="connsiteX5" fmla="*/ 95 w 82497"/>
                <a:gd name="connsiteY5" fmla="*/ 57897 h 59784"/>
                <a:gd name="connsiteX6" fmla="*/ 95 w 82497"/>
                <a:gd name="connsiteY6" fmla="*/ 58786 h 59784"/>
                <a:gd name="connsiteX7" fmla="*/ 95 w 82497"/>
                <a:gd name="connsiteY7" fmla="*/ 59675 h 59784"/>
                <a:gd name="connsiteX8" fmla="*/ 95 w 82497"/>
                <a:gd name="connsiteY8" fmla="*/ 59675 h 59784"/>
                <a:gd name="connsiteX9" fmla="*/ 95 w 82497"/>
                <a:gd name="connsiteY9" fmla="*/ 59675 h 59784"/>
                <a:gd name="connsiteX10" fmla="*/ 1111 w 82497"/>
                <a:gd name="connsiteY10" fmla="*/ 59675 h 59784"/>
                <a:gd name="connsiteX11" fmla="*/ 2000 w 82497"/>
                <a:gd name="connsiteY11" fmla="*/ 59675 h 59784"/>
                <a:gd name="connsiteX12" fmla="*/ 3904 w 82497"/>
                <a:gd name="connsiteY12" fmla="*/ 59675 h 59784"/>
                <a:gd name="connsiteX13" fmla="*/ 7460 w 82497"/>
                <a:gd name="connsiteY13" fmla="*/ 58405 h 59784"/>
                <a:gd name="connsiteX14" fmla="*/ 14443 w 82497"/>
                <a:gd name="connsiteY14" fmla="*/ 52818 h 59784"/>
                <a:gd name="connsiteX15" fmla="*/ 82498 w 82497"/>
                <a:gd name="connsiteY15" fmla="*/ 0 h 59784"/>
                <a:gd name="connsiteX16" fmla="*/ 66373 w 82497"/>
                <a:gd name="connsiteY16" fmla="*/ 0 h 59784"/>
                <a:gd name="connsiteX17" fmla="*/ 857 w 82497"/>
                <a:gd name="connsiteY17" fmla="*/ 53199 h 59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2497" h="59784">
                  <a:moveTo>
                    <a:pt x="730" y="53453"/>
                  </a:moveTo>
                  <a:lnTo>
                    <a:pt x="95" y="54215"/>
                  </a:lnTo>
                  <a:lnTo>
                    <a:pt x="95" y="55104"/>
                  </a:lnTo>
                  <a:cubicBezTo>
                    <a:pt x="95" y="55104"/>
                    <a:pt x="95" y="55104"/>
                    <a:pt x="95" y="55992"/>
                  </a:cubicBezTo>
                  <a:cubicBezTo>
                    <a:pt x="-32" y="56319"/>
                    <a:pt x="-32" y="56682"/>
                    <a:pt x="95" y="57008"/>
                  </a:cubicBezTo>
                  <a:cubicBezTo>
                    <a:pt x="45" y="57302"/>
                    <a:pt x="45" y="57603"/>
                    <a:pt x="95" y="57897"/>
                  </a:cubicBezTo>
                  <a:cubicBezTo>
                    <a:pt x="45" y="58191"/>
                    <a:pt x="45" y="58492"/>
                    <a:pt x="95" y="58786"/>
                  </a:cubicBezTo>
                  <a:lnTo>
                    <a:pt x="95" y="59675"/>
                  </a:lnTo>
                  <a:lnTo>
                    <a:pt x="95" y="59675"/>
                  </a:lnTo>
                  <a:lnTo>
                    <a:pt x="95" y="59675"/>
                  </a:lnTo>
                  <a:lnTo>
                    <a:pt x="1111" y="59675"/>
                  </a:lnTo>
                  <a:lnTo>
                    <a:pt x="2000" y="59675"/>
                  </a:lnTo>
                  <a:cubicBezTo>
                    <a:pt x="2622" y="59821"/>
                    <a:pt x="3283" y="59821"/>
                    <a:pt x="3904" y="59675"/>
                  </a:cubicBezTo>
                  <a:cubicBezTo>
                    <a:pt x="5200" y="59699"/>
                    <a:pt x="6469" y="59247"/>
                    <a:pt x="7460" y="58405"/>
                  </a:cubicBezTo>
                  <a:lnTo>
                    <a:pt x="14443" y="52818"/>
                  </a:lnTo>
                  <a:lnTo>
                    <a:pt x="82498" y="0"/>
                  </a:lnTo>
                  <a:lnTo>
                    <a:pt x="66373" y="0"/>
                  </a:lnTo>
                  <a:lnTo>
                    <a:pt x="857" y="5319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2BB784A0-2FA9-422A-A4DF-C395D11DF1D3}"/>
                </a:ext>
              </a:extLst>
            </p:cNvPr>
            <p:cNvSpPr/>
            <p:nvPr/>
          </p:nvSpPr>
          <p:spPr>
            <a:xfrm>
              <a:off x="10453168" y="-1"/>
              <a:ext cx="10792" cy="54475"/>
            </a:xfrm>
            <a:custGeom>
              <a:avLst/>
              <a:gdLst>
                <a:gd name="connsiteX0" fmla="*/ 1778 w 10792"/>
                <a:gd name="connsiteY0" fmla="*/ 51422 h 54475"/>
                <a:gd name="connsiteX1" fmla="*/ 1778 w 10792"/>
                <a:gd name="connsiteY1" fmla="*/ 52310 h 54475"/>
                <a:gd name="connsiteX2" fmla="*/ 1778 w 10792"/>
                <a:gd name="connsiteY2" fmla="*/ 53072 h 54475"/>
                <a:gd name="connsiteX3" fmla="*/ 1778 w 10792"/>
                <a:gd name="connsiteY3" fmla="*/ 53834 h 54475"/>
                <a:gd name="connsiteX4" fmla="*/ 2540 w 10792"/>
                <a:gd name="connsiteY4" fmla="*/ 53834 h 54475"/>
                <a:gd name="connsiteX5" fmla="*/ 3555 w 10792"/>
                <a:gd name="connsiteY5" fmla="*/ 54469 h 54475"/>
                <a:gd name="connsiteX6" fmla="*/ 5460 w 10792"/>
                <a:gd name="connsiteY6" fmla="*/ 54469 h 54475"/>
                <a:gd name="connsiteX7" fmla="*/ 10793 w 10792"/>
                <a:gd name="connsiteY7" fmla="*/ 49657 h 54475"/>
                <a:gd name="connsiteX8" fmla="*/ 10793 w 10792"/>
                <a:gd name="connsiteY8" fmla="*/ 49644 h 54475"/>
                <a:gd name="connsiteX9" fmla="*/ 10793 w 10792"/>
                <a:gd name="connsiteY9" fmla="*/ 0 h 54475"/>
                <a:gd name="connsiteX10" fmla="*/ 0 w 10792"/>
                <a:gd name="connsiteY10" fmla="*/ 0 h 54475"/>
                <a:gd name="connsiteX11" fmla="*/ 0 w 10792"/>
                <a:gd name="connsiteY11" fmla="*/ 50787 h 54475"/>
                <a:gd name="connsiteX12" fmla="*/ 0 w 10792"/>
                <a:gd name="connsiteY12" fmla="*/ 50787 h 54475"/>
                <a:gd name="connsiteX13" fmla="*/ 1778 w 10792"/>
                <a:gd name="connsiteY13" fmla="*/ 51422 h 5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92" h="54475">
                  <a:moveTo>
                    <a:pt x="1778" y="51422"/>
                  </a:moveTo>
                  <a:cubicBezTo>
                    <a:pt x="1778" y="51422"/>
                    <a:pt x="1778" y="51422"/>
                    <a:pt x="1778" y="52310"/>
                  </a:cubicBezTo>
                  <a:lnTo>
                    <a:pt x="1778" y="53072"/>
                  </a:lnTo>
                  <a:lnTo>
                    <a:pt x="1778" y="53834"/>
                  </a:lnTo>
                  <a:lnTo>
                    <a:pt x="2540" y="53834"/>
                  </a:lnTo>
                  <a:lnTo>
                    <a:pt x="3555" y="54469"/>
                  </a:lnTo>
                  <a:lnTo>
                    <a:pt x="5460" y="54469"/>
                  </a:lnTo>
                  <a:cubicBezTo>
                    <a:pt x="8266" y="54612"/>
                    <a:pt x="10653" y="52458"/>
                    <a:pt x="10793" y="49657"/>
                  </a:cubicBezTo>
                  <a:cubicBezTo>
                    <a:pt x="10793" y="49653"/>
                    <a:pt x="10793" y="49648"/>
                    <a:pt x="10793" y="49644"/>
                  </a:cubicBezTo>
                  <a:lnTo>
                    <a:pt x="10793" y="0"/>
                  </a:lnTo>
                  <a:lnTo>
                    <a:pt x="0" y="0"/>
                  </a:lnTo>
                  <a:lnTo>
                    <a:pt x="0" y="50787"/>
                  </a:lnTo>
                  <a:lnTo>
                    <a:pt x="0" y="50787"/>
                  </a:lnTo>
                  <a:cubicBezTo>
                    <a:pt x="0" y="50787"/>
                    <a:pt x="1778" y="50787"/>
                    <a:pt x="1778" y="514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E9C9DFA0-48D5-4205-9E15-1100FD6B4134}"/>
                </a:ext>
              </a:extLst>
            </p:cNvPr>
            <p:cNvSpPr/>
            <p:nvPr/>
          </p:nvSpPr>
          <p:spPr>
            <a:xfrm>
              <a:off x="5049625" y="1133687"/>
              <a:ext cx="10820" cy="50641"/>
            </a:xfrm>
            <a:custGeom>
              <a:avLst/>
              <a:gdLst>
                <a:gd name="connsiteX0" fmla="*/ 10821 w 10820"/>
                <a:gd name="connsiteY0" fmla="*/ 47105 h 50641"/>
                <a:gd name="connsiteX1" fmla="*/ 10821 w 10820"/>
                <a:gd name="connsiteY1" fmla="*/ 0 h 50641"/>
                <a:gd name="connsiteX2" fmla="*/ 4600 w 10820"/>
                <a:gd name="connsiteY2" fmla="*/ 4566 h 50641"/>
                <a:gd name="connsiteX3" fmla="*/ 28 w 10820"/>
                <a:gd name="connsiteY3" fmla="*/ 0 h 50641"/>
                <a:gd name="connsiteX4" fmla="*/ 28 w 10820"/>
                <a:gd name="connsiteY4" fmla="*/ 47105 h 50641"/>
                <a:gd name="connsiteX5" fmla="*/ 28 w 10820"/>
                <a:gd name="connsiteY5" fmla="*/ 48121 h 50641"/>
                <a:gd name="connsiteX6" fmla="*/ 28 w 10820"/>
                <a:gd name="connsiteY6" fmla="*/ 48882 h 50641"/>
                <a:gd name="connsiteX7" fmla="*/ 664 w 10820"/>
                <a:gd name="connsiteY7" fmla="*/ 49644 h 50641"/>
                <a:gd name="connsiteX8" fmla="*/ 664 w 10820"/>
                <a:gd name="connsiteY8" fmla="*/ 50406 h 50641"/>
                <a:gd name="connsiteX9" fmla="*/ 1425 w 10820"/>
                <a:gd name="connsiteY9" fmla="*/ 50406 h 50641"/>
                <a:gd name="connsiteX10" fmla="*/ 2568 w 10820"/>
                <a:gd name="connsiteY10" fmla="*/ 50406 h 50641"/>
                <a:gd name="connsiteX11" fmla="*/ 4345 w 10820"/>
                <a:gd name="connsiteY11" fmla="*/ 50406 h 50641"/>
                <a:gd name="connsiteX12" fmla="*/ 10821 w 10820"/>
                <a:gd name="connsiteY12" fmla="*/ 47105 h 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50641">
                  <a:moveTo>
                    <a:pt x="10821" y="47105"/>
                  </a:moveTo>
                  <a:lnTo>
                    <a:pt x="10821" y="0"/>
                  </a:lnTo>
                  <a:cubicBezTo>
                    <a:pt x="10364" y="2980"/>
                    <a:pt x="7570" y="5024"/>
                    <a:pt x="4600" y="4566"/>
                  </a:cubicBezTo>
                  <a:cubicBezTo>
                    <a:pt x="2238" y="4204"/>
                    <a:pt x="397" y="2355"/>
                    <a:pt x="28" y="0"/>
                  </a:cubicBezTo>
                  <a:lnTo>
                    <a:pt x="28" y="47105"/>
                  </a:lnTo>
                  <a:cubicBezTo>
                    <a:pt x="-9" y="47443"/>
                    <a:pt x="-9" y="47783"/>
                    <a:pt x="28" y="48121"/>
                  </a:cubicBezTo>
                  <a:cubicBezTo>
                    <a:pt x="28" y="48121"/>
                    <a:pt x="28" y="48121"/>
                    <a:pt x="28" y="48882"/>
                  </a:cubicBezTo>
                  <a:cubicBezTo>
                    <a:pt x="28" y="49644"/>
                    <a:pt x="28" y="48882"/>
                    <a:pt x="664" y="49644"/>
                  </a:cubicBezTo>
                  <a:lnTo>
                    <a:pt x="664" y="50406"/>
                  </a:lnTo>
                  <a:lnTo>
                    <a:pt x="1425" y="50406"/>
                  </a:lnTo>
                  <a:lnTo>
                    <a:pt x="2568" y="50406"/>
                  </a:lnTo>
                  <a:cubicBezTo>
                    <a:pt x="3152" y="50537"/>
                    <a:pt x="3761" y="50537"/>
                    <a:pt x="4345" y="50406"/>
                  </a:cubicBezTo>
                  <a:cubicBezTo>
                    <a:pt x="7037" y="51244"/>
                    <a:pt x="9920" y="49779"/>
                    <a:pt x="10821" y="47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CC220ACC-5811-4BA8-BD39-50FE2EFBE950}"/>
                </a:ext>
              </a:extLst>
            </p:cNvPr>
            <p:cNvSpPr/>
            <p:nvPr/>
          </p:nvSpPr>
          <p:spPr>
            <a:xfrm>
              <a:off x="5050162" y="1074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606EAD96-03D6-40DD-A6C4-F7F23CDB3C03}"/>
                </a:ext>
              </a:extLst>
            </p:cNvPr>
            <p:cNvSpPr/>
            <p:nvPr/>
          </p:nvSpPr>
          <p:spPr>
            <a:xfrm>
              <a:off x="5051304" y="10732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C0514897-EB7D-4A3B-AD7C-C6C7FD9685BA}"/>
                </a:ext>
              </a:extLst>
            </p:cNvPr>
            <p:cNvSpPr/>
            <p:nvPr/>
          </p:nvSpPr>
          <p:spPr>
            <a:xfrm>
              <a:off x="5049650" y="1076806"/>
              <a:ext cx="10795" cy="61840"/>
            </a:xfrm>
            <a:custGeom>
              <a:avLst/>
              <a:gdLst>
                <a:gd name="connsiteX0" fmla="*/ 5336 w 10795"/>
                <a:gd name="connsiteY0" fmla="*/ 61833 h 61840"/>
                <a:gd name="connsiteX1" fmla="*/ 10796 w 10795"/>
                <a:gd name="connsiteY1" fmla="*/ 56894 h 61840"/>
                <a:gd name="connsiteX2" fmla="*/ 10796 w 10795"/>
                <a:gd name="connsiteY2" fmla="*/ 56881 h 61840"/>
                <a:gd name="connsiteX3" fmla="*/ 10796 w 10795"/>
                <a:gd name="connsiteY3" fmla="*/ 2412 h 61840"/>
                <a:gd name="connsiteX4" fmla="*/ 9018 w 10795"/>
                <a:gd name="connsiteY4" fmla="*/ 3809 h 61840"/>
                <a:gd name="connsiteX5" fmla="*/ 5336 w 10795"/>
                <a:gd name="connsiteY5" fmla="*/ 5079 h 61840"/>
                <a:gd name="connsiteX6" fmla="*/ 1400 w 10795"/>
                <a:gd name="connsiteY6" fmla="*/ 3428 h 61840"/>
                <a:gd name="connsiteX7" fmla="*/ 3 w 10795"/>
                <a:gd name="connsiteY7" fmla="*/ 0 h 61840"/>
                <a:gd name="connsiteX8" fmla="*/ 3 w 10795"/>
                <a:gd name="connsiteY8" fmla="*/ 0 h 61840"/>
                <a:gd name="connsiteX9" fmla="*/ 3 w 10795"/>
                <a:gd name="connsiteY9" fmla="*/ 57008 h 61840"/>
                <a:gd name="connsiteX10" fmla="*/ 5324 w 10795"/>
                <a:gd name="connsiteY10" fmla="*/ 61834 h 61840"/>
                <a:gd name="connsiteX11" fmla="*/ 5336 w 10795"/>
                <a:gd name="connsiteY11" fmla="*/ 61833 h 61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5" h="61840">
                  <a:moveTo>
                    <a:pt x="5336" y="61833"/>
                  </a:moveTo>
                  <a:cubicBezTo>
                    <a:pt x="8206" y="61976"/>
                    <a:pt x="10656" y="59765"/>
                    <a:pt x="10796" y="56894"/>
                  </a:cubicBezTo>
                  <a:cubicBezTo>
                    <a:pt x="10796" y="56889"/>
                    <a:pt x="10796" y="56885"/>
                    <a:pt x="10796" y="56881"/>
                  </a:cubicBezTo>
                  <a:lnTo>
                    <a:pt x="10796" y="2412"/>
                  </a:lnTo>
                  <a:lnTo>
                    <a:pt x="9018" y="3809"/>
                  </a:lnTo>
                  <a:cubicBezTo>
                    <a:pt x="7977" y="4651"/>
                    <a:pt x="6669" y="5100"/>
                    <a:pt x="5336" y="5079"/>
                  </a:cubicBezTo>
                  <a:cubicBezTo>
                    <a:pt x="3851" y="5100"/>
                    <a:pt x="2429" y="4502"/>
                    <a:pt x="1400" y="3428"/>
                  </a:cubicBezTo>
                  <a:cubicBezTo>
                    <a:pt x="461" y="2543"/>
                    <a:pt x="-47" y="1291"/>
                    <a:pt x="3" y="0"/>
                  </a:cubicBezTo>
                  <a:lnTo>
                    <a:pt x="3" y="0"/>
                  </a:lnTo>
                  <a:lnTo>
                    <a:pt x="3" y="57008"/>
                  </a:lnTo>
                  <a:cubicBezTo>
                    <a:pt x="143" y="59810"/>
                    <a:pt x="2517" y="61970"/>
                    <a:pt x="5324" y="61834"/>
                  </a:cubicBezTo>
                  <a:cubicBezTo>
                    <a:pt x="5324" y="61833"/>
                    <a:pt x="5336" y="61833"/>
                    <a:pt x="5336" y="618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06491592-1346-48D8-A9F3-EF544C80C51D}"/>
                </a:ext>
              </a:extLst>
            </p:cNvPr>
            <p:cNvSpPr/>
            <p:nvPr/>
          </p:nvSpPr>
          <p:spPr>
            <a:xfrm>
              <a:off x="5051266" y="982723"/>
              <a:ext cx="123578" cy="98527"/>
            </a:xfrm>
            <a:custGeom>
              <a:avLst/>
              <a:gdLst>
                <a:gd name="connsiteX0" fmla="*/ 38 w 123578"/>
                <a:gd name="connsiteY0" fmla="*/ 90527 h 98527"/>
                <a:gd name="connsiteX1" fmla="*/ 38 w 123578"/>
                <a:gd name="connsiteY1" fmla="*/ 91289 h 98527"/>
                <a:gd name="connsiteX2" fmla="*/ 38 w 123578"/>
                <a:gd name="connsiteY2" fmla="*/ 91289 h 98527"/>
                <a:gd name="connsiteX3" fmla="*/ 38 w 123578"/>
                <a:gd name="connsiteY3" fmla="*/ 91924 h 98527"/>
                <a:gd name="connsiteX4" fmla="*/ 38 w 123578"/>
                <a:gd name="connsiteY4" fmla="*/ 92686 h 98527"/>
                <a:gd name="connsiteX5" fmla="*/ 38 w 123578"/>
                <a:gd name="connsiteY5" fmla="*/ 92686 h 98527"/>
                <a:gd name="connsiteX6" fmla="*/ 38 w 123578"/>
                <a:gd name="connsiteY6" fmla="*/ 93448 h 98527"/>
                <a:gd name="connsiteX7" fmla="*/ 1435 w 123578"/>
                <a:gd name="connsiteY7" fmla="*/ 96876 h 98527"/>
                <a:gd name="connsiteX8" fmla="*/ 5371 w 123578"/>
                <a:gd name="connsiteY8" fmla="*/ 98526 h 98527"/>
                <a:gd name="connsiteX9" fmla="*/ 9053 w 123578"/>
                <a:gd name="connsiteY9" fmla="*/ 97257 h 98527"/>
                <a:gd name="connsiteX10" fmla="*/ 10830 w 123578"/>
                <a:gd name="connsiteY10" fmla="*/ 95860 h 98527"/>
                <a:gd name="connsiteX11" fmla="*/ 16036 w 123578"/>
                <a:gd name="connsiteY11" fmla="*/ 91670 h 98527"/>
                <a:gd name="connsiteX12" fmla="*/ 123578 w 123578"/>
                <a:gd name="connsiteY12" fmla="*/ 4571 h 98527"/>
                <a:gd name="connsiteX13" fmla="*/ 123578 w 123578"/>
                <a:gd name="connsiteY13" fmla="*/ 4571 h 98527"/>
                <a:gd name="connsiteX14" fmla="*/ 120277 w 123578"/>
                <a:gd name="connsiteY14" fmla="*/ 5840 h 98527"/>
                <a:gd name="connsiteX15" fmla="*/ 118119 w 123578"/>
                <a:gd name="connsiteY15" fmla="*/ 5840 h 98527"/>
                <a:gd name="connsiteX16" fmla="*/ 118119 w 123578"/>
                <a:gd name="connsiteY16" fmla="*/ 5840 h 98527"/>
                <a:gd name="connsiteX17" fmla="*/ 116722 w 123578"/>
                <a:gd name="connsiteY17" fmla="*/ 4825 h 98527"/>
                <a:gd name="connsiteX18" fmla="*/ 116722 w 123578"/>
                <a:gd name="connsiteY18" fmla="*/ 4825 h 98527"/>
                <a:gd name="connsiteX19" fmla="*/ 116722 w 123578"/>
                <a:gd name="connsiteY19" fmla="*/ 4190 h 98527"/>
                <a:gd name="connsiteX20" fmla="*/ 116087 w 123578"/>
                <a:gd name="connsiteY20" fmla="*/ 3301 h 98527"/>
                <a:gd name="connsiteX21" fmla="*/ 116087 w 123578"/>
                <a:gd name="connsiteY21" fmla="*/ 2158 h 98527"/>
                <a:gd name="connsiteX22" fmla="*/ 116087 w 123578"/>
                <a:gd name="connsiteY22" fmla="*/ 0 h 98527"/>
                <a:gd name="connsiteX23" fmla="*/ 3339 w 123578"/>
                <a:gd name="connsiteY23" fmla="*/ 91289 h 98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3578" h="98527">
                  <a:moveTo>
                    <a:pt x="38" y="90527"/>
                  </a:moveTo>
                  <a:lnTo>
                    <a:pt x="38" y="91289"/>
                  </a:lnTo>
                  <a:lnTo>
                    <a:pt x="38" y="91289"/>
                  </a:lnTo>
                  <a:lnTo>
                    <a:pt x="38" y="91924"/>
                  </a:lnTo>
                  <a:cubicBezTo>
                    <a:pt x="-13" y="92175"/>
                    <a:pt x="-13" y="92435"/>
                    <a:pt x="38" y="92686"/>
                  </a:cubicBezTo>
                  <a:lnTo>
                    <a:pt x="38" y="92686"/>
                  </a:lnTo>
                  <a:cubicBezTo>
                    <a:pt x="38" y="92686"/>
                    <a:pt x="38" y="92686"/>
                    <a:pt x="38" y="93448"/>
                  </a:cubicBezTo>
                  <a:cubicBezTo>
                    <a:pt x="-13" y="94739"/>
                    <a:pt x="495" y="95991"/>
                    <a:pt x="1435" y="96876"/>
                  </a:cubicBezTo>
                  <a:cubicBezTo>
                    <a:pt x="2463" y="97950"/>
                    <a:pt x="3885" y="98548"/>
                    <a:pt x="5371" y="98526"/>
                  </a:cubicBezTo>
                  <a:cubicBezTo>
                    <a:pt x="6704" y="98548"/>
                    <a:pt x="8012" y="98098"/>
                    <a:pt x="9053" y="97257"/>
                  </a:cubicBezTo>
                  <a:lnTo>
                    <a:pt x="10830" y="95860"/>
                  </a:lnTo>
                  <a:lnTo>
                    <a:pt x="16036" y="91670"/>
                  </a:lnTo>
                  <a:lnTo>
                    <a:pt x="123578" y="4571"/>
                  </a:lnTo>
                  <a:lnTo>
                    <a:pt x="123578" y="4571"/>
                  </a:lnTo>
                  <a:cubicBezTo>
                    <a:pt x="122664" y="5376"/>
                    <a:pt x="121496" y="5827"/>
                    <a:pt x="120277" y="5840"/>
                  </a:cubicBezTo>
                  <a:cubicBezTo>
                    <a:pt x="119566" y="5971"/>
                    <a:pt x="118830" y="5971"/>
                    <a:pt x="118119" y="5840"/>
                  </a:cubicBezTo>
                  <a:lnTo>
                    <a:pt x="118119" y="5840"/>
                  </a:lnTo>
                  <a:lnTo>
                    <a:pt x="116722" y="4825"/>
                  </a:lnTo>
                  <a:lnTo>
                    <a:pt x="116722" y="4825"/>
                  </a:lnTo>
                  <a:cubicBezTo>
                    <a:pt x="116722" y="4825"/>
                    <a:pt x="116722" y="4825"/>
                    <a:pt x="116722" y="4190"/>
                  </a:cubicBezTo>
                  <a:lnTo>
                    <a:pt x="116087" y="3301"/>
                  </a:lnTo>
                  <a:cubicBezTo>
                    <a:pt x="116087" y="3301"/>
                    <a:pt x="116087" y="2539"/>
                    <a:pt x="116087" y="2158"/>
                  </a:cubicBezTo>
                  <a:lnTo>
                    <a:pt x="116087" y="0"/>
                  </a:lnTo>
                  <a:lnTo>
                    <a:pt x="3339" y="912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701567B9-7931-4ED4-8673-0A9760940F5D}"/>
                </a:ext>
              </a:extLst>
            </p:cNvPr>
            <p:cNvSpPr/>
            <p:nvPr/>
          </p:nvSpPr>
          <p:spPr>
            <a:xfrm>
              <a:off x="5172940" y="167468"/>
              <a:ext cx="999396" cy="820207"/>
            </a:xfrm>
            <a:custGeom>
              <a:avLst/>
              <a:gdLst>
                <a:gd name="connsiteX0" fmla="*/ 0 w 999396"/>
                <a:gd name="connsiteY0" fmla="*/ 820207 h 820207"/>
                <a:gd name="connsiteX1" fmla="*/ 0 w 999396"/>
                <a:gd name="connsiteY1" fmla="*/ 820207 h 820207"/>
                <a:gd name="connsiteX2" fmla="*/ 995558 w 999396"/>
                <a:gd name="connsiteY2" fmla="*/ 10284 h 820207"/>
                <a:gd name="connsiteX3" fmla="*/ 997843 w 999396"/>
                <a:gd name="connsiteY3" fmla="*/ 8380 h 820207"/>
                <a:gd name="connsiteX4" fmla="*/ 998186 w 999396"/>
                <a:gd name="connsiteY4" fmla="*/ 1746 h 820207"/>
                <a:gd name="connsiteX5" fmla="*/ 997843 w 999396"/>
                <a:gd name="connsiteY5" fmla="*/ 1397 h 820207"/>
                <a:gd name="connsiteX6" fmla="*/ 994796 w 999396"/>
                <a:gd name="connsiteY6" fmla="*/ 0 h 820207"/>
                <a:gd name="connsiteX7" fmla="*/ 992764 w 999396"/>
                <a:gd name="connsiteY7" fmla="*/ 0 h 820207"/>
                <a:gd name="connsiteX8" fmla="*/ 991749 w 999396"/>
                <a:gd name="connsiteY8" fmla="*/ 0 h 820207"/>
                <a:gd name="connsiteX9" fmla="*/ 990733 w 999396"/>
                <a:gd name="connsiteY9" fmla="*/ 0 h 820207"/>
                <a:gd name="connsiteX10" fmla="*/ 990733 w 999396"/>
                <a:gd name="connsiteY10" fmla="*/ 0 h 820207"/>
                <a:gd name="connsiteX11" fmla="*/ 2031 w 999396"/>
                <a:gd name="connsiteY11" fmla="*/ 805479 h 820207"/>
                <a:gd name="connsiteX12" fmla="*/ 2031 w 999396"/>
                <a:gd name="connsiteY12" fmla="*/ 816525 h 820207"/>
                <a:gd name="connsiteX13" fmla="*/ 0 w 999396"/>
                <a:gd name="connsiteY13" fmla="*/ 820207 h 8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99396" h="820207">
                  <a:moveTo>
                    <a:pt x="0" y="820207"/>
                  </a:moveTo>
                  <a:lnTo>
                    <a:pt x="0" y="820207"/>
                  </a:lnTo>
                  <a:lnTo>
                    <a:pt x="995558" y="10284"/>
                  </a:lnTo>
                  <a:lnTo>
                    <a:pt x="997843" y="8380"/>
                  </a:lnTo>
                  <a:cubicBezTo>
                    <a:pt x="999773" y="6644"/>
                    <a:pt x="999926" y="3673"/>
                    <a:pt x="998186" y="1746"/>
                  </a:cubicBezTo>
                  <a:cubicBezTo>
                    <a:pt x="998084" y="1623"/>
                    <a:pt x="997970" y="1507"/>
                    <a:pt x="997843" y="1397"/>
                  </a:cubicBezTo>
                  <a:cubicBezTo>
                    <a:pt x="997031" y="582"/>
                    <a:pt x="995951" y="86"/>
                    <a:pt x="994796" y="0"/>
                  </a:cubicBezTo>
                  <a:lnTo>
                    <a:pt x="992764" y="0"/>
                  </a:lnTo>
                  <a:lnTo>
                    <a:pt x="991749" y="0"/>
                  </a:lnTo>
                  <a:lnTo>
                    <a:pt x="990733" y="0"/>
                  </a:lnTo>
                  <a:lnTo>
                    <a:pt x="990733" y="0"/>
                  </a:lnTo>
                  <a:lnTo>
                    <a:pt x="2031" y="805479"/>
                  </a:lnTo>
                  <a:lnTo>
                    <a:pt x="2031" y="816525"/>
                  </a:lnTo>
                  <a:cubicBezTo>
                    <a:pt x="2019" y="818016"/>
                    <a:pt x="1257" y="819398"/>
                    <a:pt x="0" y="8202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EDC6BB23-4042-4D29-8B22-4B96EE1F0F3A}"/>
                </a:ext>
              </a:extLst>
            </p:cNvPr>
            <p:cNvSpPr/>
            <p:nvPr/>
          </p:nvSpPr>
          <p:spPr>
            <a:xfrm>
              <a:off x="5165665" y="986659"/>
              <a:ext cx="38" cy="634"/>
            </a:xfrm>
            <a:custGeom>
              <a:avLst/>
              <a:gdLst>
                <a:gd name="connsiteX0" fmla="*/ 38 w 38"/>
                <a:gd name="connsiteY0" fmla="*/ 635 h 634"/>
                <a:gd name="connsiteX1" fmla="*/ 38 w 38"/>
                <a:gd name="connsiteY1" fmla="*/ 0 h 634"/>
                <a:gd name="connsiteX2" fmla="*/ 38 w 3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634">
                  <a:moveTo>
                    <a:pt x="38" y="635"/>
                  </a:moveTo>
                  <a:cubicBezTo>
                    <a:pt x="-13" y="427"/>
                    <a:pt x="-13" y="208"/>
                    <a:pt x="38" y="0"/>
                  </a:cubicBezTo>
                  <a:cubicBezTo>
                    <a:pt x="38" y="0"/>
                    <a:pt x="38" y="0"/>
                    <a:pt x="38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2451" y="2417705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0539" y="2380123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AEB110FE-719E-4FE5-AE5A-F4B52B070464}"/>
                </a:ext>
              </a:extLst>
            </p:cNvPr>
            <p:cNvSpPr/>
            <p:nvPr/>
          </p:nvSpPr>
          <p:spPr>
            <a:xfrm>
              <a:off x="9806773" y="1050905"/>
              <a:ext cx="2379131" cy="728663"/>
            </a:xfrm>
            <a:custGeom>
              <a:avLst/>
              <a:gdLst>
                <a:gd name="connsiteX0" fmla="*/ 3428 w 2379131"/>
                <a:gd name="connsiteY0" fmla="*/ 0 h 728663"/>
                <a:gd name="connsiteX1" fmla="*/ 6971 w 2379131"/>
                <a:gd name="connsiteY1" fmla="*/ 5833 h 728663"/>
                <a:gd name="connsiteX2" fmla="*/ 6856 w 2379131"/>
                <a:gd name="connsiteY2" fmla="*/ 6221 h 728663"/>
                <a:gd name="connsiteX3" fmla="*/ 1778 w 2379131"/>
                <a:gd name="connsiteY3" fmla="*/ 9523 h 728663"/>
                <a:gd name="connsiteX4" fmla="*/ 0 w 2379131"/>
                <a:gd name="connsiteY4" fmla="*/ 9523 h 728663"/>
                <a:gd name="connsiteX5" fmla="*/ 2379131 w 2379131"/>
                <a:gd name="connsiteY5" fmla="*/ 728664 h 728663"/>
                <a:gd name="connsiteX6" fmla="*/ 2379131 w 2379131"/>
                <a:gd name="connsiteY6" fmla="*/ 718253 h 728663"/>
                <a:gd name="connsiteX7" fmla="*/ 13077 w 2379131"/>
                <a:gd name="connsiteY7" fmla="*/ 2920 h 72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9131" h="728663">
                  <a:moveTo>
                    <a:pt x="3428" y="0"/>
                  </a:moveTo>
                  <a:cubicBezTo>
                    <a:pt x="6018" y="632"/>
                    <a:pt x="7605" y="3244"/>
                    <a:pt x="6971" y="5833"/>
                  </a:cubicBezTo>
                  <a:cubicBezTo>
                    <a:pt x="6933" y="5964"/>
                    <a:pt x="6894" y="6093"/>
                    <a:pt x="6856" y="6221"/>
                  </a:cubicBezTo>
                  <a:cubicBezTo>
                    <a:pt x="5980" y="8247"/>
                    <a:pt x="3986" y="9548"/>
                    <a:pt x="1778" y="9523"/>
                  </a:cubicBezTo>
                  <a:lnTo>
                    <a:pt x="0" y="9523"/>
                  </a:lnTo>
                  <a:lnTo>
                    <a:pt x="2379131" y="728664"/>
                  </a:lnTo>
                  <a:lnTo>
                    <a:pt x="2379131" y="718253"/>
                  </a:lnTo>
                  <a:lnTo>
                    <a:pt x="13077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D43A26CE-5716-48F1-8263-A7FC7806B0A4}"/>
                </a:ext>
              </a:extLst>
            </p:cNvPr>
            <p:cNvSpPr/>
            <p:nvPr/>
          </p:nvSpPr>
          <p:spPr>
            <a:xfrm>
              <a:off x="8811215" y="285801"/>
              <a:ext cx="313231" cy="256473"/>
            </a:xfrm>
            <a:custGeom>
              <a:avLst/>
              <a:gdLst>
                <a:gd name="connsiteX0" fmla="*/ 305867 w 313231"/>
                <a:gd name="connsiteY0" fmla="*/ 6856 h 256473"/>
                <a:gd name="connsiteX1" fmla="*/ 305461 w 313231"/>
                <a:gd name="connsiteY1" fmla="*/ 405 h 256473"/>
                <a:gd name="connsiteX2" fmla="*/ 305867 w 313231"/>
                <a:gd name="connsiteY2" fmla="*/ 0 h 256473"/>
                <a:gd name="connsiteX3" fmla="*/ 305867 w 313231"/>
                <a:gd name="connsiteY3" fmla="*/ 0 h 256473"/>
                <a:gd name="connsiteX4" fmla="*/ 4190 w 313231"/>
                <a:gd name="connsiteY4" fmla="*/ 245427 h 256473"/>
                <a:gd name="connsiteX5" fmla="*/ 2540 w 313231"/>
                <a:gd name="connsiteY5" fmla="*/ 246697 h 256473"/>
                <a:gd name="connsiteX6" fmla="*/ 3937 w 313231"/>
                <a:gd name="connsiteY6" fmla="*/ 251776 h 256473"/>
                <a:gd name="connsiteX7" fmla="*/ 0 w 313231"/>
                <a:gd name="connsiteY7" fmla="*/ 254823 h 256473"/>
                <a:gd name="connsiteX8" fmla="*/ 0 w 313231"/>
                <a:gd name="connsiteY8" fmla="*/ 254823 h 256473"/>
                <a:gd name="connsiteX9" fmla="*/ 0 w 313231"/>
                <a:gd name="connsiteY9" fmla="*/ 254823 h 256473"/>
                <a:gd name="connsiteX10" fmla="*/ 3937 w 313231"/>
                <a:gd name="connsiteY10" fmla="*/ 256473 h 256473"/>
                <a:gd name="connsiteX11" fmla="*/ 7619 w 313231"/>
                <a:gd name="connsiteY11" fmla="*/ 255204 h 256473"/>
                <a:gd name="connsiteX12" fmla="*/ 313231 w 313231"/>
                <a:gd name="connsiteY12" fmla="*/ 6856 h 256473"/>
                <a:gd name="connsiteX13" fmla="*/ 309676 w 313231"/>
                <a:gd name="connsiteY13" fmla="*/ 8126 h 256473"/>
                <a:gd name="connsiteX14" fmla="*/ 305867 w 313231"/>
                <a:gd name="connsiteY14" fmla="*/ 6856 h 25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3231" h="256473">
                  <a:moveTo>
                    <a:pt x="305867" y="6856"/>
                  </a:moveTo>
                  <a:cubicBezTo>
                    <a:pt x="303975" y="5187"/>
                    <a:pt x="303797" y="2298"/>
                    <a:pt x="305461" y="405"/>
                  </a:cubicBezTo>
                  <a:cubicBezTo>
                    <a:pt x="305588" y="262"/>
                    <a:pt x="305727" y="127"/>
                    <a:pt x="305867" y="0"/>
                  </a:cubicBezTo>
                  <a:lnTo>
                    <a:pt x="305867" y="0"/>
                  </a:lnTo>
                  <a:lnTo>
                    <a:pt x="4190" y="245427"/>
                  </a:lnTo>
                  <a:lnTo>
                    <a:pt x="2540" y="246697"/>
                  </a:lnTo>
                  <a:cubicBezTo>
                    <a:pt x="3975" y="247964"/>
                    <a:pt x="4520" y="249955"/>
                    <a:pt x="3937" y="251776"/>
                  </a:cubicBezTo>
                  <a:cubicBezTo>
                    <a:pt x="3225" y="253393"/>
                    <a:pt x="1740" y="254541"/>
                    <a:pt x="0" y="254823"/>
                  </a:cubicBezTo>
                  <a:lnTo>
                    <a:pt x="0" y="254823"/>
                  </a:lnTo>
                  <a:lnTo>
                    <a:pt x="0" y="254823"/>
                  </a:lnTo>
                  <a:cubicBezTo>
                    <a:pt x="1054" y="255850"/>
                    <a:pt x="2464" y="256439"/>
                    <a:pt x="3937" y="256473"/>
                  </a:cubicBezTo>
                  <a:cubicBezTo>
                    <a:pt x="5270" y="256465"/>
                    <a:pt x="6565" y="256019"/>
                    <a:pt x="7619" y="255204"/>
                  </a:cubicBezTo>
                  <a:lnTo>
                    <a:pt x="313231" y="6856"/>
                  </a:lnTo>
                  <a:cubicBezTo>
                    <a:pt x="312241" y="7699"/>
                    <a:pt x="310971" y="8150"/>
                    <a:pt x="309676" y="8126"/>
                  </a:cubicBezTo>
                  <a:cubicBezTo>
                    <a:pt x="308292" y="8189"/>
                    <a:pt x="306933" y="7737"/>
                    <a:pt x="30586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7B966518-F972-48F7-96D2-53F3DDFEE5FE}"/>
                </a:ext>
              </a:extLst>
            </p:cNvPr>
            <p:cNvSpPr/>
            <p:nvPr/>
          </p:nvSpPr>
          <p:spPr>
            <a:xfrm>
              <a:off x="9115713" y="-1"/>
              <a:ext cx="368814" cy="294310"/>
            </a:xfrm>
            <a:custGeom>
              <a:avLst/>
              <a:gdLst>
                <a:gd name="connsiteX0" fmla="*/ 1368 w 368814"/>
                <a:gd name="connsiteY0" fmla="*/ 292659 h 294310"/>
                <a:gd name="connsiteX1" fmla="*/ 5431 w 368814"/>
                <a:gd name="connsiteY1" fmla="*/ 294310 h 294310"/>
                <a:gd name="connsiteX2" fmla="*/ 8986 w 368814"/>
                <a:gd name="connsiteY2" fmla="*/ 293040 h 294310"/>
                <a:gd name="connsiteX3" fmla="*/ 8986 w 368814"/>
                <a:gd name="connsiteY3" fmla="*/ 293040 h 294310"/>
                <a:gd name="connsiteX4" fmla="*/ 368814 w 368814"/>
                <a:gd name="connsiteY4" fmla="*/ 0 h 294310"/>
                <a:gd name="connsiteX5" fmla="*/ 352562 w 368814"/>
                <a:gd name="connsiteY5" fmla="*/ 0 h 294310"/>
                <a:gd name="connsiteX6" fmla="*/ 1750 w 368814"/>
                <a:gd name="connsiteY6" fmla="*/ 285803 h 294310"/>
                <a:gd name="connsiteX7" fmla="*/ 975 w 368814"/>
                <a:gd name="connsiteY7" fmla="*/ 292221 h 294310"/>
                <a:gd name="connsiteX8" fmla="*/ 1368 w 368814"/>
                <a:gd name="connsiteY8" fmla="*/ 292659 h 29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8814" h="294310">
                  <a:moveTo>
                    <a:pt x="1368" y="292659"/>
                  </a:moveTo>
                  <a:cubicBezTo>
                    <a:pt x="2435" y="293740"/>
                    <a:pt x="3908" y="294336"/>
                    <a:pt x="5431" y="294310"/>
                  </a:cubicBezTo>
                  <a:cubicBezTo>
                    <a:pt x="6726" y="294334"/>
                    <a:pt x="7996" y="293883"/>
                    <a:pt x="8986" y="293040"/>
                  </a:cubicBezTo>
                  <a:lnTo>
                    <a:pt x="8986" y="293040"/>
                  </a:lnTo>
                  <a:lnTo>
                    <a:pt x="368814" y="0"/>
                  </a:lnTo>
                  <a:lnTo>
                    <a:pt x="352562" y="0"/>
                  </a:lnTo>
                  <a:lnTo>
                    <a:pt x="1750" y="285803"/>
                  </a:lnTo>
                  <a:cubicBezTo>
                    <a:pt x="-231" y="287362"/>
                    <a:pt x="-587" y="290235"/>
                    <a:pt x="975" y="292221"/>
                  </a:cubicBezTo>
                  <a:cubicBezTo>
                    <a:pt x="1102" y="292375"/>
                    <a:pt x="1229" y="292522"/>
                    <a:pt x="1368" y="2926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05452" y="2577556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0621" y="2475856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2070" y="2589491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F0CA7562-BAA0-453E-9FE8-E3D2B75A65E7}"/>
                </a:ext>
              </a:extLst>
            </p:cNvPr>
            <p:cNvSpPr/>
            <p:nvPr/>
          </p:nvSpPr>
          <p:spPr>
            <a:xfrm>
              <a:off x="5042496" y="1235769"/>
              <a:ext cx="212084" cy="171786"/>
            </a:xfrm>
            <a:custGeom>
              <a:avLst/>
              <a:gdLst>
                <a:gd name="connsiteX0" fmla="*/ 208656 w 212084"/>
                <a:gd name="connsiteY0" fmla="*/ 8507 h 171786"/>
                <a:gd name="connsiteX1" fmla="*/ 204594 w 212084"/>
                <a:gd name="connsiteY1" fmla="*/ 6856 h 171786"/>
                <a:gd name="connsiteX2" fmla="*/ 204187 w 212084"/>
                <a:gd name="connsiteY2" fmla="*/ 405 h 171786"/>
                <a:gd name="connsiteX3" fmla="*/ 204594 w 212084"/>
                <a:gd name="connsiteY3" fmla="*/ 0 h 171786"/>
                <a:gd name="connsiteX4" fmla="*/ 204594 w 212084"/>
                <a:gd name="connsiteY4" fmla="*/ 0 h 171786"/>
                <a:gd name="connsiteX5" fmla="*/ 197610 w 212084"/>
                <a:gd name="connsiteY5" fmla="*/ 5586 h 171786"/>
                <a:gd name="connsiteX6" fmla="*/ 683 w 212084"/>
                <a:gd name="connsiteY6" fmla="*/ 165946 h 171786"/>
                <a:gd name="connsiteX7" fmla="*/ 683 w 212084"/>
                <a:gd name="connsiteY7" fmla="*/ 165946 h 171786"/>
                <a:gd name="connsiteX8" fmla="*/ 48 w 212084"/>
                <a:gd name="connsiteY8" fmla="*/ 166708 h 171786"/>
                <a:gd name="connsiteX9" fmla="*/ 48 w 212084"/>
                <a:gd name="connsiteY9" fmla="*/ 166708 h 171786"/>
                <a:gd name="connsiteX10" fmla="*/ 48 w 212084"/>
                <a:gd name="connsiteY10" fmla="*/ 166708 h 171786"/>
                <a:gd name="connsiteX11" fmla="*/ 48 w 212084"/>
                <a:gd name="connsiteY11" fmla="*/ 167723 h 171786"/>
                <a:gd name="connsiteX12" fmla="*/ 48 w 212084"/>
                <a:gd name="connsiteY12" fmla="*/ 168485 h 171786"/>
                <a:gd name="connsiteX13" fmla="*/ 48 w 212084"/>
                <a:gd name="connsiteY13" fmla="*/ 168485 h 171786"/>
                <a:gd name="connsiteX14" fmla="*/ 48 w 212084"/>
                <a:gd name="connsiteY14" fmla="*/ 169501 h 171786"/>
                <a:gd name="connsiteX15" fmla="*/ 48 w 212084"/>
                <a:gd name="connsiteY15" fmla="*/ 170263 h 171786"/>
                <a:gd name="connsiteX16" fmla="*/ 683 w 212084"/>
                <a:gd name="connsiteY16" fmla="*/ 171152 h 171786"/>
                <a:gd name="connsiteX17" fmla="*/ 683 w 212084"/>
                <a:gd name="connsiteY17" fmla="*/ 171152 h 171786"/>
                <a:gd name="connsiteX18" fmla="*/ 683 w 212084"/>
                <a:gd name="connsiteY18" fmla="*/ 171152 h 171786"/>
                <a:gd name="connsiteX19" fmla="*/ 1698 w 212084"/>
                <a:gd name="connsiteY19" fmla="*/ 171786 h 171786"/>
                <a:gd name="connsiteX20" fmla="*/ 2587 w 212084"/>
                <a:gd name="connsiteY20" fmla="*/ 171786 h 171786"/>
                <a:gd name="connsiteX21" fmla="*/ 4492 w 212084"/>
                <a:gd name="connsiteY21" fmla="*/ 171786 h 171786"/>
                <a:gd name="connsiteX22" fmla="*/ 8047 w 212084"/>
                <a:gd name="connsiteY22" fmla="*/ 170644 h 171786"/>
                <a:gd name="connsiteX23" fmla="*/ 15030 w 212084"/>
                <a:gd name="connsiteY23" fmla="*/ 164930 h 171786"/>
                <a:gd name="connsiteX24" fmla="*/ 212085 w 212084"/>
                <a:gd name="connsiteY24" fmla="*/ 4571 h 171786"/>
                <a:gd name="connsiteX25" fmla="*/ 212085 w 212084"/>
                <a:gd name="connsiteY25" fmla="*/ 4571 h 171786"/>
                <a:gd name="connsiteX26" fmla="*/ 208656 w 212084"/>
                <a:gd name="connsiteY26" fmla="*/ 8507 h 17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12084" h="171786">
                  <a:moveTo>
                    <a:pt x="208656" y="8507"/>
                  </a:moveTo>
                  <a:cubicBezTo>
                    <a:pt x="207133" y="8533"/>
                    <a:pt x="205660" y="7937"/>
                    <a:pt x="204594" y="6856"/>
                  </a:cubicBezTo>
                  <a:cubicBezTo>
                    <a:pt x="202702" y="5187"/>
                    <a:pt x="202524" y="2298"/>
                    <a:pt x="204187" y="405"/>
                  </a:cubicBezTo>
                  <a:cubicBezTo>
                    <a:pt x="204314" y="262"/>
                    <a:pt x="204454" y="127"/>
                    <a:pt x="204594" y="0"/>
                  </a:cubicBezTo>
                  <a:lnTo>
                    <a:pt x="204594" y="0"/>
                  </a:lnTo>
                  <a:lnTo>
                    <a:pt x="197610" y="5586"/>
                  </a:lnTo>
                  <a:lnTo>
                    <a:pt x="683" y="165946"/>
                  </a:lnTo>
                  <a:lnTo>
                    <a:pt x="683" y="165946"/>
                  </a:lnTo>
                  <a:lnTo>
                    <a:pt x="48" y="166708"/>
                  </a:lnTo>
                  <a:lnTo>
                    <a:pt x="48" y="166708"/>
                  </a:lnTo>
                  <a:lnTo>
                    <a:pt x="48" y="166708"/>
                  </a:lnTo>
                  <a:cubicBezTo>
                    <a:pt x="-3" y="167038"/>
                    <a:pt x="-3" y="167393"/>
                    <a:pt x="48" y="167723"/>
                  </a:cubicBezTo>
                  <a:cubicBezTo>
                    <a:pt x="-16" y="167977"/>
                    <a:pt x="-16" y="168231"/>
                    <a:pt x="48" y="168485"/>
                  </a:cubicBezTo>
                  <a:lnTo>
                    <a:pt x="48" y="168485"/>
                  </a:lnTo>
                  <a:cubicBezTo>
                    <a:pt x="-16" y="168815"/>
                    <a:pt x="-16" y="169171"/>
                    <a:pt x="48" y="169501"/>
                  </a:cubicBezTo>
                  <a:cubicBezTo>
                    <a:pt x="48" y="169501"/>
                    <a:pt x="48" y="169501"/>
                    <a:pt x="48" y="170263"/>
                  </a:cubicBezTo>
                  <a:cubicBezTo>
                    <a:pt x="188" y="170606"/>
                    <a:pt x="403" y="170910"/>
                    <a:pt x="683" y="171152"/>
                  </a:cubicBezTo>
                  <a:lnTo>
                    <a:pt x="683" y="171152"/>
                  </a:lnTo>
                  <a:lnTo>
                    <a:pt x="683" y="171152"/>
                  </a:lnTo>
                  <a:lnTo>
                    <a:pt x="1698" y="171786"/>
                  </a:lnTo>
                  <a:lnTo>
                    <a:pt x="2587" y="171786"/>
                  </a:lnTo>
                  <a:lnTo>
                    <a:pt x="4492" y="171786"/>
                  </a:lnTo>
                  <a:cubicBezTo>
                    <a:pt x="5774" y="171799"/>
                    <a:pt x="7018" y="171393"/>
                    <a:pt x="8047" y="170644"/>
                  </a:cubicBezTo>
                  <a:lnTo>
                    <a:pt x="15030" y="164930"/>
                  </a:lnTo>
                  <a:lnTo>
                    <a:pt x="212085" y="4571"/>
                  </a:lnTo>
                  <a:lnTo>
                    <a:pt x="212085" y="4571"/>
                  </a:lnTo>
                  <a:cubicBezTo>
                    <a:pt x="211628" y="6348"/>
                    <a:pt x="210358" y="7807"/>
                    <a:pt x="20865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EEB8A023-9B31-4EED-9A4E-81078E1BA2CC}"/>
                </a:ext>
              </a:extLst>
            </p:cNvPr>
            <p:cNvSpPr/>
            <p:nvPr/>
          </p:nvSpPr>
          <p:spPr>
            <a:xfrm>
              <a:off x="5246560" y="1195520"/>
              <a:ext cx="56395" cy="48502"/>
            </a:xfrm>
            <a:custGeom>
              <a:avLst/>
              <a:gdLst>
                <a:gd name="connsiteX0" fmla="*/ 49031 w 56395"/>
                <a:gd name="connsiteY0" fmla="*/ 2412 h 48502"/>
                <a:gd name="connsiteX1" fmla="*/ 51063 w 56395"/>
                <a:gd name="connsiteY1" fmla="*/ 0 h 48502"/>
                <a:gd name="connsiteX2" fmla="*/ 51063 w 56395"/>
                <a:gd name="connsiteY2" fmla="*/ 0 h 48502"/>
                <a:gd name="connsiteX3" fmla="*/ 3831 w 56395"/>
                <a:gd name="connsiteY3" fmla="*/ 38090 h 48502"/>
                <a:gd name="connsiteX4" fmla="*/ 1545 w 56395"/>
                <a:gd name="connsiteY4" fmla="*/ 39995 h 48502"/>
                <a:gd name="connsiteX5" fmla="*/ 1545 w 56395"/>
                <a:gd name="connsiteY5" fmla="*/ 39995 h 48502"/>
                <a:gd name="connsiteX6" fmla="*/ 1139 w 56395"/>
                <a:gd name="connsiteY6" fmla="*/ 46446 h 48502"/>
                <a:gd name="connsiteX7" fmla="*/ 1545 w 56395"/>
                <a:gd name="connsiteY7" fmla="*/ 46851 h 48502"/>
                <a:gd name="connsiteX8" fmla="*/ 5608 w 56395"/>
                <a:gd name="connsiteY8" fmla="*/ 48501 h 48502"/>
                <a:gd name="connsiteX9" fmla="*/ 9290 w 56395"/>
                <a:gd name="connsiteY9" fmla="*/ 47232 h 48502"/>
                <a:gd name="connsiteX10" fmla="*/ 9290 w 56395"/>
                <a:gd name="connsiteY10" fmla="*/ 47232 h 48502"/>
                <a:gd name="connsiteX11" fmla="*/ 56396 w 56395"/>
                <a:gd name="connsiteY11" fmla="*/ 9142 h 48502"/>
                <a:gd name="connsiteX12" fmla="*/ 53475 w 56395"/>
                <a:gd name="connsiteY12" fmla="*/ 8253 h 48502"/>
                <a:gd name="connsiteX13" fmla="*/ 48892 w 56395"/>
                <a:gd name="connsiteY13" fmla="*/ 3443 h 48502"/>
                <a:gd name="connsiteX14" fmla="*/ 49031 w 56395"/>
                <a:gd name="connsiteY14" fmla="*/ 2412 h 48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395" h="48502">
                  <a:moveTo>
                    <a:pt x="49031" y="2412"/>
                  </a:moveTo>
                  <a:cubicBezTo>
                    <a:pt x="49374" y="1374"/>
                    <a:pt x="50098" y="509"/>
                    <a:pt x="51063" y="0"/>
                  </a:cubicBezTo>
                  <a:lnTo>
                    <a:pt x="51063" y="0"/>
                  </a:lnTo>
                  <a:lnTo>
                    <a:pt x="3831" y="38090"/>
                  </a:lnTo>
                  <a:lnTo>
                    <a:pt x="1545" y="39995"/>
                  </a:lnTo>
                  <a:lnTo>
                    <a:pt x="1545" y="39995"/>
                  </a:lnTo>
                  <a:cubicBezTo>
                    <a:pt x="-346" y="41664"/>
                    <a:pt x="-524" y="44553"/>
                    <a:pt x="1139" y="46446"/>
                  </a:cubicBezTo>
                  <a:cubicBezTo>
                    <a:pt x="1266" y="46589"/>
                    <a:pt x="1406" y="46724"/>
                    <a:pt x="1545" y="46851"/>
                  </a:cubicBezTo>
                  <a:cubicBezTo>
                    <a:pt x="2612" y="47931"/>
                    <a:pt x="4085" y="48528"/>
                    <a:pt x="5608" y="48501"/>
                  </a:cubicBezTo>
                  <a:cubicBezTo>
                    <a:pt x="6942" y="48511"/>
                    <a:pt x="8249" y="48063"/>
                    <a:pt x="9290" y="47232"/>
                  </a:cubicBezTo>
                  <a:lnTo>
                    <a:pt x="9290" y="47232"/>
                  </a:lnTo>
                  <a:lnTo>
                    <a:pt x="56396" y="9142"/>
                  </a:lnTo>
                  <a:lnTo>
                    <a:pt x="53475" y="8253"/>
                  </a:lnTo>
                  <a:cubicBezTo>
                    <a:pt x="50885" y="8191"/>
                    <a:pt x="48828" y="6037"/>
                    <a:pt x="48892" y="3443"/>
                  </a:cubicBezTo>
                  <a:cubicBezTo>
                    <a:pt x="48904" y="3095"/>
                    <a:pt x="48942" y="2750"/>
                    <a:pt x="49031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4024" y="2297086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2882" y="229556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1104" y="2294547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3739" y="2299118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2723" y="2458328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51736B3E-0E86-44B6-A536-77E55FEC495A}"/>
                </a:ext>
              </a:extLst>
            </p:cNvPr>
            <p:cNvSpPr/>
            <p:nvPr/>
          </p:nvSpPr>
          <p:spPr>
            <a:xfrm>
              <a:off x="4058032" y="819063"/>
              <a:ext cx="700991" cy="219399"/>
            </a:xfrm>
            <a:custGeom>
              <a:avLst/>
              <a:gdLst>
                <a:gd name="connsiteX0" fmla="*/ 6856 w 700991"/>
                <a:gd name="connsiteY0" fmla="*/ 6221 h 219399"/>
                <a:gd name="connsiteX1" fmla="*/ 1651 w 700991"/>
                <a:gd name="connsiteY1" fmla="*/ 9649 h 219399"/>
                <a:gd name="connsiteX2" fmla="*/ 0 w 700991"/>
                <a:gd name="connsiteY2" fmla="*/ 9649 h 219399"/>
                <a:gd name="connsiteX3" fmla="*/ 0 w 700991"/>
                <a:gd name="connsiteY3" fmla="*/ 9649 h 219399"/>
                <a:gd name="connsiteX4" fmla="*/ 688549 w 700991"/>
                <a:gd name="connsiteY4" fmla="*/ 217875 h 219399"/>
                <a:gd name="connsiteX5" fmla="*/ 693755 w 700991"/>
                <a:gd name="connsiteY5" fmla="*/ 219399 h 219399"/>
                <a:gd name="connsiteX6" fmla="*/ 693755 w 700991"/>
                <a:gd name="connsiteY6" fmla="*/ 215844 h 219399"/>
                <a:gd name="connsiteX7" fmla="*/ 699088 w 700991"/>
                <a:gd name="connsiteY7" fmla="*/ 210892 h 219399"/>
                <a:gd name="connsiteX8" fmla="*/ 700992 w 700991"/>
                <a:gd name="connsiteY8" fmla="*/ 210892 h 219399"/>
                <a:gd name="connsiteX9" fmla="*/ 700992 w 700991"/>
                <a:gd name="connsiteY9" fmla="*/ 210892 h 219399"/>
                <a:gd name="connsiteX10" fmla="*/ 410489 w 700991"/>
                <a:gd name="connsiteY10" fmla="*/ 123031 h 219399"/>
                <a:gd name="connsiteX11" fmla="*/ 3555 w 700991"/>
                <a:gd name="connsiteY11" fmla="*/ 0 h 219399"/>
                <a:gd name="connsiteX12" fmla="*/ 3555 w 700991"/>
                <a:gd name="connsiteY12" fmla="*/ 0 h 219399"/>
                <a:gd name="connsiteX13" fmla="*/ 6869 w 700991"/>
                <a:gd name="connsiteY13" fmla="*/ 6167 h 219399"/>
                <a:gd name="connsiteX14" fmla="*/ 6856 w 700991"/>
                <a:gd name="connsiteY14" fmla="*/ 6221 h 219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991" h="219399">
                  <a:moveTo>
                    <a:pt x="6856" y="6221"/>
                  </a:moveTo>
                  <a:cubicBezTo>
                    <a:pt x="5980" y="8316"/>
                    <a:pt x="3924" y="9671"/>
                    <a:pt x="1651" y="9649"/>
                  </a:cubicBezTo>
                  <a:lnTo>
                    <a:pt x="0" y="9649"/>
                  </a:lnTo>
                  <a:lnTo>
                    <a:pt x="0" y="9649"/>
                  </a:lnTo>
                  <a:lnTo>
                    <a:pt x="688549" y="217875"/>
                  </a:lnTo>
                  <a:lnTo>
                    <a:pt x="693755" y="219399"/>
                  </a:lnTo>
                  <a:lnTo>
                    <a:pt x="693755" y="215844"/>
                  </a:lnTo>
                  <a:cubicBezTo>
                    <a:pt x="693894" y="213019"/>
                    <a:pt x="696256" y="210820"/>
                    <a:pt x="699088" y="210892"/>
                  </a:cubicBezTo>
                  <a:cubicBezTo>
                    <a:pt x="699709" y="210746"/>
                    <a:pt x="700370" y="210746"/>
                    <a:pt x="700992" y="210892"/>
                  </a:cubicBezTo>
                  <a:lnTo>
                    <a:pt x="700992" y="210892"/>
                  </a:lnTo>
                  <a:lnTo>
                    <a:pt x="410489" y="123031"/>
                  </a:lnTo>
                  <a:lnTo>
                    <a:pt x="3555" y="0"/>
                  </a:lnTo>
                  <a:lnTo>
                    <a:pt x="3555" y="0"/>
                  </a:lnTo>
                  <a:cubicBezTo>
                    <a:pt x="6171" y="787"/>
                    <a:pt x="7657" y="3547"/>
                    <a:pt x="6869" y="6167"/>
                  </a:cubicBezTo>
                  <a:cubicBezTo>
                    <a:pt x="6869" y="6185"/>
                    <a:pt x="6856" y="6204"/>
                    <a:pt x="6856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4DA01D0-F953-40E6-8A2C-3948A30B3DC5}"/>
                </a:ext>
              </a:extLst>
            </p:cNvPr>
            <p:cNvSpPr/>
            <p:nvPr/>
          </p:nvSpPr>
          <p:spPr>
            <a:xfrm>
              <a:off x="4751786" y="1032131"/>
              <a:ext cx="10820" cy="207192"/>
            </a:xfrm>
            <a:custGeom>
              <a:avLst/>
              <a:gdLst>
                <a:gd name="connsiteX0" fmla="*/ 0 w 10820"/>
                <a:gd name="connsiteY0" fmla="*/ 207193 h 207192"/>
                <a:gd name="connsiteX1" fmla="*/ 6221 w 10820"/>
                <a:gd name="connsiteY1" fmla="*/ 202627 h 207192"/>
                <a:gd name="connsiteX2" fmla="*/ 10792 w 10820"/>
                <a:gd name="connsiteY2" fmla="*/ 207193 h 207192"/>
                <a:gd name="connsiteX3" fmla="*/ 10792 w 10820"/>
                <a:gd name="connsiteY3" fmla="*/ 2776 h 207192"/>
                <a:gd name="connsiteX4" fmla="*/ 10792 w 10820"/>
                <a:gd name="connsiteY4" fmla="*/ 1760 h 207192"/>
                <a:gd name="connsiteX5" fmla="*/ 10792 w 10820"/>
                <a:gd name="connsiteY5" fmla="*/ 998 h 207192"/>
                <a:gd name="connsiteX6" fmla="*/ 10157 w 10820"/>
                <a:gd name="connsiteY6" fmla="*/ 110 h 207192"/>
                <a:gd name="connsiteX7" fmla="*/ 9523 w 10820"/>
                <a:gd name="connsiteY7" fmla="*/ 110 h 207192"/>
                <a:gd name="connsiteX8" fmla="*/ 8761 w 10820"/>
                <a:gd name="connsiteY8" fmla="*/ 110 h 207192"/>
                <a:gd name="connsiteX9" fmla="*/ 7745 w 10820"/>
                <a:gd name="connsiteY9" fmla="*/ 110 h 207192"/>
                <a:gd name="connsiteX10" fmla="*/ 5840 w 10820"/>
                <a:gd name="connsiteY10" fmla="*/ 110 h 207192"/>
                <a:gd name="connsiteX11" fmla="*/ 508 w 10820"/>
                <a:gd name="connsiteY11" fmla="*/ 5061 h 207192"/>
                <a:gd name="connsiteX12" fmla="*/ 508 w 10820"/>
                <a:gd name="connsiteY12" fmla="*/ 207193 h 20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207192">
                  <a:moveTo>
                    <a:pt x="0" y="207193"/>
                  </a:moveTo>
                  <a:cubicBezTo>
                    <a:pt x="457" y="204213"/>
                    <a:pt x="3251" y="202169"/>
                    <a:pt x="6221" y="202627"/>
                  </a:cubicBezTo>
                  <a:cubicBezTo>
                    <a:pt x="8583" y="202989"/>
                    <a:pt x="10424" y="204838"/>
                    <a:pt x="10792" y="207193"/>
                  </a:cubicBezTo>
                  <a:lnTo>
                    <a:pt x="10792" y="2776"/>
                  </a:lnTo>
                  <a:cubicBezTo>
                    <a:pt x="10830" y="2438"/>
                    <a:pt x="10830" y="2098"/>
                    <a:pt x="10792" y="1760"/>
                  </a:cubicBezTo>
                  <a:cubicBezTo>
                    <a:pt x="10792" y="1760"/>
                    <a:pt x="10792" y="1760"/>
                    <a:pt x="10792" y="998"/>
                  </a:cubicBezTo>
                  <a:cubicBezTo>
                    <a:pt x="10792" y="236"/>
                    <a:pt x="10792" y="998"/>
                    <a:pt x="10157" y="110"/>
                  </a:cubicBezTo>
                  <a:lnTo>
                    <a:pt x="9523" y="110"/>
                  </a:lnTo>
                  <a:cubicBezTo>
                    <a:pt x="9523" y="110"/>
                    <a:pt x="9523" y="110"/>
                    <a:pt x="8761" y="110"/>
                  </a:cubicBezTo>
                  <a:lnTo>
                    <a:pt x="7745" y="110"/>
                  </a:lnTo>
                  <a:cubicBezTo>
                    <a:pt x="7123" y="-37"/>
                    <a:pt x="6463" y="-37"/>
                    <a:pt x="5840" y="110"/>
                  </a:cubicBezTo>
                  <a:cubicBezTo>
                    <a:pt x="3009" y="37"/>
                    <a:pt x="647" y="2236"/>
                    <a:pt x="508" y="5061"/>
                  </a:cubicBezTo>
                  <a:lnTo>
                    <a:pt x="508" y="2071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16F3DD82-C62A-439A-B745-EBBB0875A551}"/>
                </a:ext>
              </a:extLst>
            </p:cNvPr>
            <p:cNvSpPr/>
            <p:nvPr/>
          </p:nvSpPr>
          <p:spPr>
            <a:xfrm>
              <a:off x="4750771" y="1234694"/>
              <a:ext cx="10830" cy="426294"/>
            </a:xfrm>
            <a:custGeom>
              <a:avLst/>
              <a:gdLst>
                <a:gd name="connsiteX0" fmla="*/ 1016 w 10830"/>
                <a:gd name="connsiteY0" fmla="*/ 421463 h 426294"/>
                <a:gd name="connsiteX1" fmla="*/ 6336 w 10830"/>
                <a:gd name="connsiteY1" fmla="*/ 426288 h 426294"/>
                <a:gd name="connsiteX2" fmla="*/ 6348 w 10830"/>
                <a:gd name="connsiteY2" fmla="*/ 426288 h 426294"/>
                <a:gd name="connsiteX3" fmla="*/ 10030 w 10830"/>
                <a:gd name="connsiteY3" fmla="*/ 425018 h 426294"/>
                <a:gd name="connsiteX4" fmla="*/ 10792 w 10830"/>
                <a:gd name="connsiteY4" fmla="*/ 424129 h 426294"/>
                <a:gd name="connsiteX5" fmla="*/ 10792 w 10830"/>
                <a:gd name="connsiteY5" fmla="*/ 423494 h 426294"/>
                <a:gd name="connsiteX6" fmla="*/ 10792 w 10830"/>
                <a:gd name="connsiteY6" fmla="*/ 422605 h 426294"/>
                <a:gd name="connsiteX7" fmla="*/ 10792 w 10830"/>
                <a:gd name="connsiteY7" fmla="*/ 421590 h 426294"/>
                <a:gd name="connsiteX8" fmla="*/ 10792 w 10830"/>
                <a:gd name="connsiteY8" fmla="*/ 421590 h 426294"/>
                <a:gd name="connsiteX9" fmla="*/ 10792 w 10830"/>
                <a:gd name="connsiteY9" fmla="*/ 4630 h 426294"/>
                <a:gd name="connsiteX10" fmla="*/ 4571 w 10830"/>
                <a:gd name="connsiteY10" fmla="*/ 64 h 426294"/>
                <a:gd name="connsiteX11" fmla="*/ 0 w 10830"/>
                <a:gd name="connsiteY11" fmla="*/ 4630 h 426294"/>
                <a:gd name="connsiteX12" fmla="*/ 0 w 10830"/>
                <a:gd name="connsiteY12" fmla="*/ 421463 h 426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0" h="426294">
                  <a:moveTo>
                    <a:pt x="1016" y="421463"/>
                  </a:moveTo>
                  <a:cubicBezTo>
                    <a:pt x="1155" y="424269"/>
                    <a:pt x="3530" y="426427"/>
                    <a:pt x="6336" y="426288"/>
                  </a:cubicBezTo>
                  <a:cubicBezTo>
                    <a:pt x="6336" y="426288"/>
                    <a:pt x="6348" y="426288"/>
                    <a:pt x="6348" y="426288"/>
                  </a:cubicBezTo>
                  <a:cubicBezTo>
                    <a:pt x="7694" y="426326"/>
                    <a:pt x="8989" y="425869"/>
                    <a:pt x="10030" y="425018"/>
                  </a:cubicBezTo>
                  <a:cubicBezTo>
                    <a:pt x="10348" y="424789"/>
                    <a:pt x="10615" y="424485"/>
                    <a:pt x="10792" y="424129"/>
                  </a:cubicBezTo>
                  <a:lnTo>
                    <a:pt x="10792" y="423494"/>
                  </a:lnTo>
                  <a:cubicBezTo>
                    <a:pt x="10792" y="423494"/>
                    <a:pt x="10792" y="423494"/>
                    <a:pt x="10792" y="422605"/>
                  </a:cubicBezTo>
                  <a:cubicBezTo>
                    <a:pt x="10843" y="422275"/>
                    <a:pt x="10843" y="421920"/>
                    <a:pt x="10792" y="421590"/>
                  </a:cubicBezTo>
                  <a:lnTo>
                    <a:pt x="10792" y="421590"/>
                  </a:lnTo>
                  <a:lnTo>
                    <a:pt x="10792" y="4630"/>
                  </a:lnTo>
                  <a:cubicBezTo>
                    <a:pt x="10335" y="1650"/>
                    <a:pt x="7542" y="-394"/>
                    <a:pt x="4571" y="64"/>
                  </a:cubicBezTo>
                  <a:cubicBezTo>
                    <a:pt x="2209" y="426"/>
                    <a:pt x="368" y="2275"/>
                    <a:pt x="0" y="4630"/>
                  </a:cubicBezTo>
                  <a:lnTo>
                    <a:pt x="0" y="4214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1B7EBCE-97C2-4787-9777-40267268583D}"/>
                </a:ext>
              </a:extLst>
            </p:cNvPr>
            <p:cNvSpPr/>
            <p:nvPr/>
          </p:nvSpPr>
          <p:spPr>
            <a:xfrm>
              <a:off x="10792935" y="1740463"/>
              <a:ext cx="10792" cy="82782"/>
            </a:xfrm>
            <a:custGeom>
              <a:avLst/>
              <a:gdLst>
                <a:gd name="connsiteX0" fmla="*/ 10793 w 10792"/>
                <a:gd name="connsiteY0" fmla="*/ 2285 h 82782"/>
                <a:gd name="connsiteX1" fmla="*/ 9015 w 10792"/>
                <a:gd name="connsiteY1" fmla="*/ 3809 h 82782"/>
                <a:gd name="connsiteX2" fmla="*/ 5460 w 10792"/>
                <a:gd name="connsiteY2" fmla="*/ 4952 h 82782"/>
                <a:gd name="connsiteX3" fmla="*/ 1397 w 10792"/>
                <a:gd name="connsiteY3" fmla="*/ 3428 h 82782"/>
                <a:gd name="connsiteX4" fmla="*/ 0 w 10792"/>
                <a:gd name="connsiteY4" fmla="*/ 0 h 82782"/>
                <a:gd name="connsiteX5" fmla="*/ 0 w 10792"/>
                <a:gd name="connsiteY5" fmla="*/ 0 h 82782"/>
                <a:gd name="connsiteX6" fmla="*/ 0 w 10792"/>
                <a:gd name="connsiteY6" fmla="*/ 82783 h 82782"/>
                <a:gd name="connsiteX7" fmla="*/ 6222 w 10792"/>
                <a:gd name="connsiteY7" fmla="*/ 78212 h 82782"/>
                <a:gd name="connsiteX8" fmla="*/ 10793 w 10792"/>
                <a:gd name="connsiteY8" fmla="*/ 82783 h 82782"/>
                <a:gd name="connsiteX9" fmla="*/ 10793 w 10792"/>
                <a:gd name="connsiteY9" fmla="*/ 2158 h 82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82782">
                  <a:moveTo>
                    <a:pt x="10793" y="2285"/>
                  </a:moveTo>
                  <a:lnTo>
                    <a:pt x="9015" y="3809"/>
                  </a:lnTo>
                  <a:cubicBezTo>
                    <a:pt x="7987" y="4558"/>
                    <a:pt x="6742" y="4964"/>
                    <a:pt x="5460" y="4952"/>
                  </a:cubicBezTo>
                  <a:cubicBezTo>
                    <a:pt x="3962" y="5002"/>
                    <a:pt x="2502" y="4457"/>
                    <a:pt x="1397" y="3428"/>
                  </a:cubicBezTo>
                  <a:cubicBezTo>
                    <a:pt x="495" y="2514"/>
                    <a:pt x="-12" y="1282"/>
                    <a:pt x="0" y="0"/>
                  </a:cubicBezTo>
                  <a:lnTo>
                    <a:pt x="0" y="0"/>
                  </a:lnTo>
                  <a:lnTo>
                    <a:pt x="0" y="82783"/>
                  </a:lnTo>
                  <a:cubicBezTo>
                    <a:pt x="457" y="79799"/>
                    <a:pt x="3251" y="77755"/>
                    <a:pt x="6222" y="78212"/>
                  </a:cubicBezTo>
                  <a:cubicBezTo>
                    <a:pt x="8584" y="78580"/>
                    <a:pt x="10424" y="80421"/>
                    <a:pt x="10793" y="82783"/>
                  </a:cubicBezTo>
                  <a:lnTo>
                    <a:pt x="10793" y="21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C1E3587A-1B43-46CF-B9AD-4AF2BB4C46A3}"/>
                </a:ext>
              </a:extLst>
            </p:cNvPr>
            <p:cNvSpPr/>
            <p:nvPr/>
          </p:nvSpPr>
          <p:spPr>
            <a:xfrm>
              <a:off x="10793085" y="1738685"/>
              <a:ext cx="104" cy="761"/>
            </a:xfrm>
            <a:custGeom>
              <a:avLst/>
              <a:gdLst>
                <a:gd name="connsiteX0" fmla="*/ 105 w 104"/>
                <a:gd name="connsiteY0" fmla="*/ 762 h 761"/>
                <a:gd name="connsiteX1" fmla="*/ 105 w 104"/>
                <a:gd name="connsiteY1" fmla="*/ 0 h 761"/>
                <a:gd name="connsiteX2" fmla="*/ 105 w 104"/>
                <a:gd name="connsiteY2" fmla="*/ 0 h 761"/>
                <a:gd name="connsiteX3" fmla="*/ 105 w 104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761">
                  <a:moveTo>
                    <a:pt x="105" y="762"/>
                  </a:moveTo>
                  <a:cubicBezTo>
                    <a:pt x="105" y="762"/>
                    <a:pt x="105" y="762"/>
                    <a:pt x="105" y="0"/>
                  </a:cubicBezTo>
                  <a:lnTo>
                    <a:pt x="105" y="0"/>
                  </a:lnTo>
                  <a:cubicBezTo>
                    <a:pt x="-35" y="241"/>
                    <a:pt x="-35" y="521"/>
                    <a:pt x="10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9FF6E681-9C8A-487F-9975-058303F46827}"/>
                </a:ext>
              </a:extLst>
            </p:cNvPr>
            <p:cNvSpPr/>
            <p:nvPr/>
          </p:nvSpPr>
          <p:spPr>
            <a:xfrm>
              <a:off x="10793951" y="1737035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A599E89D-5544-486F-98A4-790FFADB286A}"/>
                </a:ext>
              </a:extLst>
            </p:cNvPr>
            <p:cNvSpPr/>
            <p:nvPr/>
          </p:nvSpPr>
          <p:spPr>
            <a:xfrm>
              <a:off x="10792898" y="1818738"/>
              <a:ext cx="10830" cy="339897"/>
            </a:xfrm>
            <a:custGeom>
              <a:avLst/>
              <a:gdLst>
                <a:gd name="connsiteX0" fmla="*/ 10831 w 10830"/>
                <a:gd name="connsiteY0" fmla="*/ 336146 h 339897"/>
                <a:gd name="connsiteX1" fmla="*/ 10831 w 10830"/>
                <a:gd name="connsiteY1" fmla="*/ 4635 h 339897"/>
                <a:gd name="connsiteX2" fmla="*/ 4608 w 10830"/>
                <a:gd name="connsiteY2" fmla="*/ 64 h 339897"/>
                <a:gd name="connsiteX3" fmla="*/ 38 w 10830"/>
                <a:gd name="connsiteY3" fmla="*/ 4635 h 339897"/>
                <a:gd name="connsiteX4" fmla="*/ 38 w 10830"/>
                <a:gd name="connsiteY4" fmla="*/ 336146 h 339897"/>
                <a:gd name="connsiteX5" fmla="*/ 38 w 10830"/>
                <a:gd name="connsiteY5" fmla="*/ 336146 h 339897"/>
                <a:gd name="connsiteX6" fmla="*/ 38 w 10830"/>
                <a:gd name="connsiteY6" fmla="*/ 337161 h 339897"/>
                <a:gd name="connsiteX7" fmla="*/ 38 w 10830"/>
                <a:gd name="connsiteY7" fmla="*/ 337923 h 339897"/>
                <a:gd name="connsiteX8" fmla="*/ 38 w 10830"/>
                <a:gd name="connsiteY8" fmla="*/ 338685 h 339897"/>
                <a:gd name="connsiteX9" fmla="*/ 38 w 10830"/>
                <a:gd name="connsiteY9" fmla="*/ 339447 h 339897"/>
                <a:gd name="connsiteX10" fmla="*/ 800 w 10830"/>
                <a:gd name="connsiteY10" fmla="*/ 339447 h 339897"/>
                <a:gd name="connsiteX11" fmla="*/ 1816 w 10830"/>
                <a:gd name="connsiteY11" fmla="*/ 339447 h 339897"/>
                <a:gd name="connsiteX12" fmla="*/ 3847 w 10830"/>
                <a:gd name="connsiteY12" fmla="*/ 339447 h 339897"/>
                <a:gd name="connsiteX13" fmla="*/ 10564 w 10830"/>
                <a:gd name="connsiteY13" fmla="*/ 336895 h 339897"/>
                <a:gd name="connsiteX14" fmla="*/ 10831 w 10830"/>
                <a:gd name="connsiteY14" fmla="*/ 336146 h 33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0" h="339897">
                  <a:moveTo>
                    <a:pt x="10831" y="336146"/>
                  </a:moveTo>
                  <a:lnTo>
                    <a:pt x="10831" y="4635"/>
                  </a:lnTo>
                  <a:cubicBezTo>
                    <a:pt x="10373" y="1651"/>
                    <a:pt x="7580" y="-393"/>
                    <a:pt x="4608" y="64"/>
                  </a:cubicBezTo>
                  <a:cubicBezTo>
                    <a:pt x="2247" y="432"/>
                    <a:pt x="406" y="2273"/>
                    <a:pt x="38" y="4635"/>
                  </a:cubicBezTo>
                  <a:lnTo>
                    <a:pt x="38" y="336146"/>
                  </a:lnTo>
                  <a:lnTo>
                    <a:pt x="38" y="336146"/>
                  </a:lnTo>
                  <a:cubicBezTo>
                    <a:pt x="-13" y="336476"/>
                    <a:pt x="-13" y="336831"/>
                    <a:pt x="38" y="337161"/>
                  </a:cubicBezTo>
                  <a:lnTo>
                    <a:pt x="38" y="337923"/>
                  </a:lnTo>
                  <a:cubicBezTo>
                    <a:pt x="38" y="337923"/>
                    <a:pt x="38" y="337923"/>
                    <a:pt x="38" y="338685"/>
                  </a:cubicBezTo>
                  <a:cubicBezTo>
                    <a:pt x="38" y="339447"/>
                    <a:pt x="38" y="338685"/>
                    <a:pt x="38" y="339447"/>
                  </a:cubicBezTo>
                  <a:lnTo>
                    <a:pt x="800" y="339447"/>
                  </a:lnTo>
                  <a:lnTo>
                    <a:pt x="1816" y="339447"/>
                  </a:lnTo>
                  <a:cubicBezTo>
                    <a:pt x="2488" y="339586"/>
                    <a:pt x="3174" y="339586"/>
                    <a:pt x="3847" y="339447"/>
                  </a:cubicBezTo>
                  <a:cubicBezTo>
                    <a:pt x="6399" y="340602"/>
                    <a:pt x="9409" y="339460"/>
                    <a:pt x="10564" y="336895"/>
                  </a:cubicBezTo>
                  <a:cubicBezTo>
                    <a:pt x="10665" y="336653"/>
                    <a:pt x="10754" y="336400"/>
                    <a:pt x="10831" y="3361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5371408D-C2C7-4CBF-9CDB-62D59D99ECC4}"/>
                </a:ext>
              </a:extLst>
            </p:cNvPr>
            <p:cNvSpPr/>
            <p:nvPr/>
          </p:nvSpPr>
          <p:spPr>
            <a:xfrm>
              <a:off x="8492643" y="878737"/>
              <a:ext cx="205443" cy="169120"/>
            </a:xfrm>
            <a:custGeom>
              <a:avLst/>
              <a:gdLst>
                <a:gd name="connsiteX0" fmla="*/ 9 w 205443"/>
                <a:gd name="connsiteY0" fmla="*/ 167343 h 169120"/>
                <a:gd name="connsiteX1" fmla="*/ 9 w 205443"/>
                <a:gd name="connsiteY1" fmla="*/ 168231 h 169120"/>
                <a:gd name="connsiteX2" fmla="*/ 644 w 205443"/>
                <a:gd name="connsiteY2" fmla="*/ 169120 h 169120"/>
                <a:gd name="connsiteX3" fmla="*/ 644 w 205443"/>
                <a:gd name="connsiteY3" fmla="*/ 169120 h 169120"/>
                <a:gd name="connsiteX4" fmla="*/ 644 w 205443"/>
                <a:gd name="connsiteY4" fmla="*/ 169120 h 169120"/>
                <a:gd name="connsiteX5" fmla="*/ 1787 w 205443"/>
                <a:gd name="connsiteY5" fmla="*/ 169120 h 169120"/>
                <a:gd name="connsiteX6" fmla="*/ 2549 w 205443"/>
                <a:gd name="connsiteY6" fmla="*/ 169120 h 169120"/>
                <a:gd name="connsiteX7" fmla="*/ 4453 w 205443"/>
                <a:gd name="connsiteY7" fmla="*/ 169120 h 169120"/>
                <a:gd name="connsiteX8" fmla="*/ 8135 w 205443"/>
                <a:gd name="connsiteY8" fmla="*/ 167850 h 169120"/>
                <a:gd name="connsiteX9" fmla="*/ 14991 w 205443"/>
                <a:gd name="connsiteY9" fmla="*/ 162264 h 169120"/>
                <a:gd name="connsiteX10" fmla="*/ 205444 w 205443"/>
                <a:gd name="connsiteY10" fmla="*/ 7364 h 169120"/>
                <a:gd name="connsiteX11" fmla="*/ 205444 w 205443"/>
                <a:gd name="connsiteY11" fmla="*/ 7364 h 169120"/>
                <a:gd name="connsiteX12" fmla="*/ 201762 w 205443"/>
                <a:gd name="connsiteY12" fmla="*/ 8634 h 169120"/>
                <a:gd name="connsiteX13" fmla="*/ 197826 w 205443"/>
                <a:gd name="connsiteY13" fmla="*/ 6983 h 169120"/>
                <a:gd name="connsiteX14" fmla="*/ 197483 w 205443"/>
                <a:gd name="connsiteY14" fmla="*/ 349 h 169120"/>
                <a:gd name="connsiteX15" fmla="*/ 197826 w 205443"/>
                <a:gd name="connsiteY15" fmla="*/ 0 h 169120"/>
                <a:gd name="connsiteX16" fmla="*/ 197826 w 205443"/>
                <a:gd name="connsiteY16" fmla="*/ 0 h 169120"/>
                <a:gd name="connsiteX17" fmla="*/ 190969 w 205443"/>
                <a:gd name="connsiteY17" fmla="*/ 5587 h 169120"/>
                <a:gd name="connsiteX18" fmla="*/ 1533 w 205443"/>
                <a:gd name="connsiteY18" fmla="*/ 162391 h 169120"/>
                <a:gd name="connsiteX19" fmla="*/ 1533 w 205443"/>
                <a:gd name="connsiteY19" fmla="*/ 162391 h 169120"/>
                <a:gd name="connsiteX20" fmla="*/ 1533 w 205443"/>
                <a:gd name="connsiteY20" fmla="*/ 163153 h 169120"/>
                <a:gd name="connsiteX21" fmla="*/ 1533 w 205443"/>
                <a:gd name="connsiteY21" fmla="*/ 163153 h 169120"/>
                <a:gd name="connsiteX22" fmla="*/ 1533 w 205443"/>
                <a:gd name="connsiteY22" fmla="*/ 163153 h 169120"/>
                <a:gd name="connsiteX23" fmla="*/ 1533 w 205443"/>
                <a:gd name="connsiteY23" fmla="*/ 164041 h 169120"/>
                <a:gd name="connsiteX24" fmla="*/ 1533 w 205443"/>
                <a:gd name="connsiteY24" fmla="*/ 164930 h 169120"/>
                <a:gd name="connsiteX25" fmla="*/ 1533 w 205443"/>
                <a:gd name="connsiteY25" fmla="*/ 164930 h 169120"/>
                <a:gd name="connsiteX26" fmla="*/ 9 w 205443"/>
                <a:gd name="connsiteY26" fmla="*/ 167343 h 169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05443" h="169120">
                  <a:moveTo>
                    <a:pt x="9" y="167343"/>
                  </a:moveTo>
                  <a:cubicBezTo>
                    <a:pt x="-3" y="167638"/>
                    <a:pt x="-3" y="167936"/>
                    <a:pt x="9" y="168231"/>
                  </a:cubicBezTo>
                  <a:lnTo>
                    <a:pt x="644" y="169120"/>
                  </a:lnTo>
                  <a:cubicBezTo>
                    <a:pt x="644" y="169120"/>
                    <a:pt x="644" y="169120"/>
                    <a:pt x="644" y="169120"/>
                  </a:cubicBezTo>
                  <a:cubicBezTo>
                    <a:pt x="644" y="169120"/>
                    <a:pt x="644" y="169120"/>
                    <a:pt x="644" y="169120"/>
                  </a:cubicBezTo>
                  <a:lnTo>
                    <a:pt x="1787" y="169120"/>
                  </a:lnTo>
                  <a:cubicBezTo>
                    <a:pt x="1787" y="169120"/>
                    <a:pt x="1787" y="169120"/>
                    <a:pt x="2549" y="169120"/>
                  </a:cubicBezTo>
                  <a:lnTo>
                    <a:pt x="4453" y="169120"/>
                  </a:lnTo>
                  <a:cubicBezTo>
                    <a:pt x="5787" y="169142"/>
                    <a:pt x="7094" y="168692"/>
                    <a:pt x="8135" y="167850"/>
                  </a:cubicBezTo>
                  <a:lnTo>
                    <a:pt x="14991" y="162264"/>
                  </a:lnTo>
                  <a:lnTo>
                    <a:pt x="205444" y="7364"/>
                  </a:lnTo>
                  <a:lnTo>
                    <a:pt x="205444" y="7364"/>
                  </a:lnTo>
                  <a:cubicBezTo>
                    <a:pt x="204390" y="8179"/>
                    <a:pt x="203095" y="8625"/>
                    <a:pt x="201762" y="8634"/>
                  </a:cubicBezTo>
                  <a:cubicBezTo>
                    <a:pt x="200289" y="8599"/>
                    <a:pt x="198880" y="8010"/>
                    <a:pt x="197826" y="6983"/>
                  </a:cubicBezTo>
                  <a:cubicBezTo>
                    <a:pt x="195896" y="5248"/>
                    <a:pt x="195744" y="2276"/>
                    <a:pt x="197483" y="349"/>
                  </a:cubicBezTo>
                  <a:cubicBezTo>
                    <a:pt x="197584" y="226"/>
                    <a:pt x="197699" y="110"/>
                    <a:pt x="197826" y="0"/>
                  </a:cubicBezTo>
                  <a:lnTo>
                    <a:pt x="197826" y="0"/>
                  </a:lnTo>
                  <a:lnTo>
                    <a:pt x="190969" y="5587"/>
                  </a:lnTo>
                  <a:lnTo>
                    <a:pt x="1533" y="162391"/>
                  </a:lnTo>
                  <a:lnTo>
                    <a:pt x="1533" y="162391"/>
                  </a:lnTo>
                  <a:cubicBezTo>
                    <a:pt x="1533" y="162391"/>
                    <a:pt x="1533" y="162391"/>
                    <a:pt x="1533" y="163153"/>
                  </a:cubicBezTo>
                  <a:lnTo>
                    <a:pt x="1533" y="163153"/>
                  </a:lnTo>
                  <a:lnTo>
                    <a:pt x="1533" y="163153"/>
                  </a:lnTo>
                  <a:cubicBezTo>
                    <a:pt x="1545" y="163448"/>
                    <a:pt x="1545" y="163746"/>
                    <a:pt x="1533" y="164041"/>
                  </a:cubicBezTo>
                  <a:cubicBezTo>
                    <a:pt x="1533" y="164041"/>
                    <a:pt x="1533" y="164041"/>
                    <a:pt x="1533" y="164930"/>
                  </a:cubicBezTo>
                  <a:lnTo>
                    <a:pt x="1533" y="164930"/>
                  </a:lnTo>
                  <a:cubicBezTo>
                    <a:pt x="1533" y="164930"/>
                    <a:pt x="9" y="167089"/>
                    <a:pt x="9" y="1673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F57FDB70-32C3-4411-8D69-0142CAC1F96E}"/>
                </a:ext>
              </a:extLst>
            </p:cNvPr>
            <p:cNvSpPr/>
            <p:nvPr/>
          </p:nvSpPr>
          <p:spPr>
            <a:xfrm>
              <a:off x="9270166" y="905429"/>
              <a:ext cx="1568986" cy="481177"/>
            </a:xfrm>
            <a:custGeom>
              <a:avLst/>
              <a:gdLst>
                <a:gd name="connsiteX0" fmla="*/ 294 w 1568986"/>
                <a:gd name="connsiteY0" fmla="*/ 3400 h 481177"/>
                <a:gd name="connsiteX1" fmla="*/ 294 w 1568986"/>
                <a:gd name="connsiteY1" fmla="*/ 3400 h 481177"/>
                <a:gd name="connsiteX2" fmla="*/ 3074 w 1568986"/>
                <a:gd name="connsiteY2" fmla="*/ 9434 h 481177"/>
                <a:gd name="connsiteX3" fmla="*/ 3721 w 1568986"/>
                <a:gd name="connsiteY3" fmla="*/ 9621 h 481177"/>
                <a:gd name="connsiteX4" fmla="*/ 1555655 w 1568986"/>
                <a:gd name="connsiteY4" fmla="*/ 479400 h 481177"/>
                <a:gd name="connsiteX5" fmla="*/ 1561749 w 1568986"/>
                <a:gd name="connsiteY5" fmla="*/ 481177 h 481177"/>
                <a:gd name="connsiteX6" fmla="*/ 1561749 w 1568986"/>
                <a:gd name="connsiteY6" fmla="*/ 477622 h 481177"/>
                <a:gd name="connsiteX7" fmla="*/ 1567069 w 1568986"/>
                <a:gd name="connsiteY7" fmla="*/ 472797 h 481177"/>
                <a:gd name="connsiteX8" fmla="*/ 1567082 w 1568986"/>
                <a:gd name="connsiteY8" fmla="*/ 472797 h 481177"/>
                <a:gd name="connsiteX9" fmla="*/ 1568986 w 1568986"/>
                <a:gd name="connsiteY9" fmla="*/ 472797 h 481177"/>
                <a:gd name="connsiteX10" fmla="*/ 1568986 w 1568986"/>
                <a:gd name="connsiteY10" fmla="*/ 472797 h 481177"/>
                <a:gd name="connsiteX11" fmla="*/ 16418 w 1568986"/>
                <a:gd name="connsiteY11" fmla="*/ 3019 h 481177"/>
                <a:gd name="connsiteX12" fmla="*/ 7277 w 1568986"/>
                <a:gd name="connsiteY12" fmla="*/ 353 h 481177"/>
                <a:gd name="connsiteX13" fmla="*/ 294 w 1568986"/>
                <a:gd name="connsiteY13" fmla="*/ 3400 h 481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8986" h="481177">
                  <a:moveTo>
                    <a:pt x="294" y="3400"/>
                  </a:moveTo>
                  <a:lnTo>
                    <a:pt x="294" y="3400"/>
                  </a:lnTo>
                  <a:cubicBezTo>
                    <a:pt x="-608" y="5834"/>
                    <a:pt x="636" y="8536"/>
                    <a:pt x="3074" y="9434"/>
                  </a:cubicBezTo>
                  <a:cubicBezTo>
                    <a:pt x="3290" y="9512"/>
                    <a:pt x="3506" y="9575"/>
                    <a:pt x="3721" y="9621"/>
                  </a:cubicBezTo>
                  <a:lnTo>
                    <a:pt x="1555655" y="479400"/>
                  </a:lnTo>
                  <a:lnTo>
                    <a:pt x="1561749" y="481177"/>
                  </a:lnTo>
                  <a:lnTo>
                    <a:pt x="1561749" y="477622"/>
                  </a:lnTo>
                  <a:cubicBezTo>
                    <a:pt x="1561889" y="474816"/>
                    <a:pt x="1564263" y="472658"/>
                    <a:pt x="1567069" y="472797"/>
                  </a:cubicBezTo>
                  <a:cubicBezTo>
                    <a:pt x="1567069" y="472797"/>
                    <a:pt x="1567082" y="472797"/>
                    <a:pt x="1567082" y="472797"/>
                  </a:cubicBezTo>
                  <a:lnTo>
                    <a:pt x="1568986" y="472797"/>
                  </a:lnTo>
                  <a:lnTo>
                    <a:pt x="1568986" y="472797"/>
                  </a:lnTo>
                  <a:lnTo>
                    <a:pt x="16418" y="3019"/>
                  </a:lnTo>
                  <a:lnTo>
                    <a:pt x="7277" y="353"/>
                  </a:lnTo>
                  <a:cubicBezTo>
                    <a:pt x="4509" y="-692"/>
                    <a:pt x="1411" y="660"/>
                    <a:pt x="294" y="3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E51C81AB-6119-412E-A815-C575AB57C02A}"/>
                </a:ext>
              </a:extLst>
            </p:cNvPr>
            <p:cNvSpPr/>
            <p:nvPr/>
          </p:nvSpPr>
          <p:spPr>
            <a:xfrm>
              <a:off x="10842199" y="138038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88A6E58A-99F4-4DC9-A7CD-53DADCA3EDF5}"/>
                </a:ext>
              </a:extLst>
            </p:cNvPr>
            <p:cNvSpPr/>
            <p:nvPr/>
          </p:nvSpPr>
          <p:spPr>
            <a:xfrm>
              <a:off x="10843088" y="1381654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  <a:gd name="connsiteX3" fmla="*/ 0 w 12696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254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1C54D735-614B-4172-9191-A12AA1083248}"/>
                </a:ext>
              </a:extLst>
            </p:cNvPr>
            <p:cNvSpPr/>
            <p:nvPr/>
          </p:nvSpPr>
          <p:spPr>
            <a:xfrm>
              <a:off x="10840295" y="1378861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6E7DB6D9-283E-4857-BC6D-CF43A039AAA9}"/>
                </a:ext>
              </a:extLst>
            </p:cNvPr>
            <p:cNvSpPr/>
            <p:nvPr/>
          </p:nvSpPr>
          <p:spPr>
            <a:xfrm>
              <a:off x="10832296" y="1654887"/>
              <a:ext cx="10791" cy="51929"/>
            </a:xfrm>
            <a:custGeom>
              <a:avLst/>
              <a:gdLst>
                <a:gd name="connsiteX0" fmla="*/ 10792 w 10791"/>
                <a:gd name="connsiteY0" fmla="*/ 0 h 51929"/>
                <a:gd name="connsiteX1" fmla="*/ 4571 w 10791"/>
                <a:gd name="connsiteY1" fmla="*/ 4571 h 51929"/>
                <a:gd name="connsiteX2" fmla="*/ 0 w 10791"/>
                <a:gd name="connsiteY2" fmla="*/ 0 h 51929"/>
                <a:gd name="connsiteX3" fmla="*/ 0 w 10791"/>
                <a:gd name="connsiteY3" fmla="*/ 51929 h 51929"/>
                <a:gd name="connsiteX4" fmla="*/ 1777 w 10791"/>
                <a:gd name="connsiteY4" fmla="*/ 50406 h 51929"/>
                <a:gd name="connsiteX5" fmla="*/ 10792 w 10791"/>
                <a:gd name="connsiteY5" fmla="*/ 43042 h 51929"/>
                <a:gd name="connsiteX6" fmla="*/ 10792 w 10791"/>
                <a:gd name="connsiteY6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51929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51929"/>
                  </a:lnTo>
                  <a:lnTo>
                    <a:pt x="1777" y="50406"/>
                  </a:lnTo>
                  <a:lnTo>
                    <a:pt x="10792" y="43042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7D596390-EFC5-4D42-B302-76816F154B74}"/>
                </a:ext>
              </a:extLst>
            </p:cNvPr>
            <p:cNvSpPr/>
            <p:nvPr/>
          </p:nvSpPr>
          <p:spPr>
            <a:xfrm>
              <a:off x="5164179" y="900830"/>
              <a:ext cx="9522" cy="86943"/>
            </a:xfrm>
            <a:custGeom>
              <a:avLst/>
              <a:gdLst>
                <a:gd name="connsiteX0" fmla="*/ 5460 w 9522"/>
                <a:gd name="connsiteY0" fmla="*/ 4825 h 86943"/>
                <a:gd name="connsiteX1" fmla="*/ 0 w 9522"/>
                <a:gd name="connsiteY1" fmla="*/ 0 h 86943"/>
                <a:gd name="connsiteX2" fmla="*/ 0 w 9522"/>
                <a:gd name="connsiteY2" fmla="*/ 83163 h 86943"/>
                <a:gd name="connsiteX3" fmla="*/ 0 w 9522"/>
                <a:gd name="connsiteY3" fmla="*/ 84306 h 86943"/>
                <a:gd name="connsiteX4" fmla="*/ 635 w 9522"/>
                <a:gd name="connsiteY4" fmla="*/ 85195 h 86943"/>
                <a:gd name="connsiteX5" fmla="*/ 635 w 9522"/>
                <a:gd name="connsiteY5" fmla="*/ 85830 h 86943"/>
                <a:gd name="connsiteX6" fmla="*/ 2032 w 9522"/>
                <a:gd name="connsiteY6" fmla="*/ 86846 h 86943"/>
                <a:gd name="connsiteX7" fmla="*/ 2032 w 9522"/>
                <a:gd name="connsiteY7" fmla="*/ 86846 h 86943"/>
                <a:gd name="connsiteX8" fmla="*/ 4190 w 9522"/>
                <a:gd name="connsiteY8" fmla="*/ 86846 h 86943"/>
                <a:gd name="connsiteX9" fmla="*/ 7491 w 9522"/>
                <a:gd name="connsiteY9" fmla="*/ 85576 h 86943"/>
                <a:gd name="connsiteX10" fmla="*/ 9523 w 9522"/>
                <a:gd name="connsiteY10" fmla="*/ 81894 h 86943"/>
                <a:gd name="connsiteX11" fmla="*/ 9523 w 9522"/>
                <a:gd name="connsiteY11" fmla="*/ 635 h 86943"/>
                <a:gd name="connsiteX12" fmla="*/ 5460 w 9522"/>
                <a:gd name="connsiteY12" fmla="*/ 4825 h 86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22" h="86943">
                  <a:moveTo>
                    <a:pt x="5460" y="4825"/>
                  </a:moveTo>
                  <a:cubicBezTo>
                    <a:pt x="2628" y="4971"/>
                    <a:pt x="203" y="2826"/>
                    <a:pt x="0" y="0"/>
                  </a:cubicBezTo>
                  <a:lnTo>
                    <a:pt x="0" y="83163"/>
                  </a:lnTo>
                  <a:cubicBezTo>
                    <a:pt x="0" y="83163"/>
                    <a:pt x="0" y="83925"/>
                    <a:pt x="0" y="84306"/>
                  </a:cubicBezTo>
                  <a:lnTo>
                    <a:pt x="635" y="85195"/>
                  </a:lnTo>
                  <a:cubicBezTo>
                    <a:pt x="584" y="85403"/>
                    <a:pt x="584" y="85622"/>
                    <a:pt x="635" y="85830"/>
                  </a:cubicBezTo>
                  <a:lnTo>
                    <a:pt x="2032" y="86846"/>
                  </a:lnTo>
                  <a:lnTo>
                    <a:pt x="2032" y="86846"/>
                  </a:lnTo>
                  <a:cubicBezTo>
                    <a:pt x="2743" y="86976"/>
                    <a:pt x="3479" y="86976"/>
                    <a:pt x="4190" y="86846"/>
                  </a:cubicBezTo>
                  <a:cubicBezTo>
                    <a:pt x="5409" y="86832"/>
                    <a:pt x="6577" y="86381"/>
                    <a:pt x="7491" y="85576"/>
                  </a:cubicBezTo>
                  <a:cubicBezTo>
                    <a:pt x="8748" y="84767"/>
                    <a:pt x="9510" y="83384"/>
                    <a:pt x="9523" y="81894"/>
                  </a:cubicBezTo>
                  <a:lnTo>
                    <a:pt x="9523" y="635"/>
                  </a:lnTo>
                  <a:cubicBezTo>
                    <a:pt x="9192" y="2748"/>
                    <a:pt x="7567" y="4424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7D5BB1B4-1F21-41B2-B4A3-51E3C35D4ACB}"/>
                </a:ext>
              </a:extLst>
            </p:cNvPr>
            <p:cNvSpPr/>
            <p:nvPr/>
          </p:nvSpPr>
          <p:spPr>
            <a:xfrm>
              <a:off x="5165449" y="831880"/>
              <a:ext cx="10792" cy="74214"/>
            </a:xfrm>
            <a:custGeom>
              <a:avLst/>
              <a:gdLst>
                <a:gd name="connsiteX0" fmla="*/ 9523 w 10792"/>
                <a:gd name="connsiteY0" fmla="*/ 1785 h 74214"/>
                <a:gd name="connsiteX1" fmla="*/ 9523 w 10792"/>
                <a:gd name="connsiteY1" fmla="*/ 769 h 74214"/>
                <a:gd name="connsiteX2" fmla="*/ 9523 w 10792"/>
                <a:gd name="connsiteY2" fmla="*/ 769 h 74214"/>
                <a:gd name="connsiteX3" fmla="*/ 9523 w 10792"/>
                <a:gd name="connsiteY3" fmla="*/ 769 h 74214"/>
                <a:gd name="connsiteX4" fmla="*/ 8888 w 10792"/>
                <a:gd name="connsiteY4" fmla="*/ 7 h 74214"/>
                <a:gd name="connsiteX5" fmla="*/ 8888 w 10792"/>
                <a:gd name="connsiteY5" fmla="*/ 7 h 74214"/>
                <a:gd name="connsiteX6" fmla="*/ 8888 w 10792"/>
                <a:gd name="connsiteY6" fmla="*/ 7 h 74214"/>
                <a:gd name="connsiteX7" fmla="*/ 7999 w 10792"/>
                <a:gd name="connsiteY7" fmla="*/ 7 h 74214"/>
                <a:gd name="connsiteX8" fmla="*/ 7364 w 10792"/>
                <a:gd name="connsiteY8" fmla="*/ 7 h 74214"/>
                <a:gd name="connsiteX9" fmla="*/ 7364 w 10792"/>
                <a:gd name="connsiteY9" fmla="*/ 7 h 74214"/>
                <a:gd name="connsiteX10" fmla="*/ 5460 w 10792"/>
                <a:gd name="connsiteY10" fmla="*/ 7 h 74214"/>
                <a:gd name="connsiteX11" fmla="*/ 0 w 10792"/>
                <a:gd name="connsiteY11" fmla="*/ 4832 h 74214"/>
                <a:gd name="connsiteX12" fmla="*/ 0 w 10792"/>
                <a:gd name="connsiteY12" fmla="*/ 69585 h 74214"/>
                <a:gd name="connsiteX13" fmla="*/ 6222 w 10792"/>
                <a:gd name="connsiteY13" fmla="*/ 74151 h 74214"/>
                <a:gd name="connsiteX14" fmla="*/ 10792 w 10792"/>
                <a:gd name="connsiteY14" fmla="*/ 69585 h 74214"/>
                <a:gd name="connsiteX15" fmla="*/ 10792 w 10792"/>
                <a:gd name="connsiteY15" fmla="*/ 1912 h 74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74214">
                  <a:moveTo>
                    <a:pt x="9523" y="1785"/>
                  </a:moveTo>
                  <a:cubicBezTo>
                    <a:pt x="9599" y="1449"/>
                    <a:pt x="9599" y="1104"/>
                    <a:pt x="9523" y="769"/>
                  </a:cubicBezTo>
                  <a:cubicBezTo>
                    <a:pt x="9523" y="769"/>
                    <a:pt x="9523" y="769"/>
                    <a:pt x="9523" y="769"/>
                  </a:cubicBezTo>
                  <a:lnTo>
                    <a:pt x="9523" y="769"/>
                  </a:lnTo>
                  <a:lnTo>
                    <a:pt x="8888" y="7"/>
                  </a:lnTo>
                  <a:cubicBezTo>
                    <a:pt x="8888" y="7"/>
                    <a:pt x="8888" y="7"/>
                    <a:pt x="8888" y="7"/>
                  </a:cubicBezTo>
                  <a:lnTo>
                    <a:pt x="8888" y="7"/>
                  </a:lnTo>
                  <a:lnTo>
                    <a:pt x="7999" y="7"/>
                  </a:lnTo>
                  <a:lnTo>
                    <a:pt x="7364" y="7"/>
                  </a:lnTo>
                  <a:lnTo>
                    <a:pt x="7364" y="7"/>
                  </a:lnTo>
                  <a:lnTo>
                    <a:pt x="5460" y="7"/>
                  </a:lnTo>
                  <a:cubicBezTo>
                    <a:pt x="2628" y="-139"/>
                    <a:pt x="203" y="2006"/>
                    <a:pt x="0" y="4832"/>
                  </a:cubicBezTo>
                  <a:lnTo>
                    <a:pt x="0" y="69585"/>
                  </a:lnTo>
                  <a:cubicBezTo>
                    <a:pt x="457" y="72565"/>
                    <a:pt x="3251" y="74609"/>
                    <a:pt x="6222" y="74151"/>
                  </a:cubicBezTo>
                  <a:cubicBezTo>
                    <a:pt x="8583" y="73789"/>
                    <a:pt x="10424" y="71940"/>
                    <a:pt x="10792" y="69585"/>
                  </a:cubicBezTo>
                  <a:lnTo>
                    <a:pt x="10792" y="19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0A5FDE01-A564-4D85-B8BF-8D796058BBF0}"/>
                </a:ext>
              </a:extLst>
            </p:cNvPr>
            <p:cNvSpPr/>
            <p:nvPr/>
          </p:nvSpPr>
          <p:spPr>
            <a:xfrm>
              <a:off x="5033599" y="375592"/>
              <a:ext cx="64684" cy="26638"/>
            </a:xfrm>
            <a:custGeom>
              <a:avLst/>
              <a:gdLst>
                <a:gd name="connsiteX0" fmla="*/ 6151 w 64684"/>
                <a:gd name="connsiteY0" fmla="*/ 229 h 26638"/>
                <a:gd name="connsiteX1" fmla="*/ 692 w 64684"/>
                <a:gd name="connsiteY1" fmla="*/ 1499 h 26638"/>
                <a:gd name="connsiteX2" fmla="*/ 57 w 64684"/>
                <a:gd name="connsiteY2" fmla="*/ 2134 h 26638"/>
                <a:gd name="connsiteX3" fmla="*/ 57 w 64684"/>
                <a:gd name="connsiteY3" fmla="*/ 3023 h 26638"/>
                <a:gd name="connsiteX4" fmla="*/ 57 w 64684"/>
                <a:gd name="connsiteY4" fmla="*/ 3023 h 26638"/>
                <a:gd name="connsiteX5" fmla="*/ 57 w 64684"/>
                <a:gd name="connsiteY5" fmla="*/ 3657 h 26638"/>
                <a:gd name="connsiteX6" fmla="*/ 57 w 64684"/>
                <a:gd name="connsiteY6" fmla="*/ 4673 h 26638"/>
                <a:gd name="connsiteX7" fmla="*/ 57 w 64684"/>
                <a:gd name="connsiteY7" fmla="*/ 5562 h 26638"/>
                <a:gd name="connsiteX8" fmla="*/ 57 w 64684"/>
                <a:gd name="connsiteY8" fmla="*/ 6451 h 26638"/>
                <a:gd name="connsiteX9" fmla="*/ 57 w 64684"/>
                <a:gd name="connsiteY9" fmla="*/ 7339 h 26638"/>
                <a:gd name="connsiteX10" fmla="*/ 692 w 64684"/>
                <a:gd name="connsiteY10" fmla="*/ 8101 h 26638"/>
                <a:gd name="connsiteX11" fmla="*/ 1708 w 64684"/>
                <a:gd name="connsiteY11" fmla="*/ 8736 h 26638"/>
                <a:gd name="connsiteX12" fmla="*/ 2596 w 64684"/>
                <a:gd name="connsiteY12" fmla="*/ 8736 h 26638"/>
                <a:gd name="connsiteX13" fmla="*/ 2596 w 64684"/>
                <a:gd name="connsiteY13" fmla="*/ 8736 h 26638"/>
                <a:gd name="connsiteX14" fmla="*/ 61256 w 64684"/>
                <a:gd name="connsiteY14" fmla="*/ 26638 h 26638"/>
                <a:gd name="connsiteX15" fmla="*/ 57713 w 64684"/>
                <a:gd name="connsiteY15" fmla="*/ 20806 h 26638"/>
                <a:gd name="connsiteX16" fmla="*/ 57828 w 64684"/>
                <a:gd name="connsiteY16" fmla="*/ 20417 h 26638"/>
                <a:gd name="connsiteX17" fmla="*/ 64684 w 64684"/>
                <a:gd name="connsiteY17" fmla="*/ 17370 h 26638"/>
                <a:gd name="connsiteX18" fmla="*/ 57574 w 64684"/>
                <a:gd name="connsiteY18" fmla="*/ 15211 h 26638"/>
                <a:gd name="connsiteX19" fmla="*/ 14912 w 64684"/>
                <a:gd name="connsiteY19" fmla="*/ 2515 h 26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4684" h="26638">
                  <a:moveTo>
                    <a:pt x="6151" y="229"/>
                  </a:moveTo>
                  <a:cubicBezTo>
                    <a:pt x="4234" y="-331"/>
                    <a:pt x="2165" y="151"/>
                    <a:pt x="692" y="1499"/>
                  </a:cubicBezTo>
                  <a:lnTo>
                    <a:pt x="57" y="2134"/>
                  </a:lnTo>
                  <a:cubicBezTo>
                    <a:pt x="82" y="2430"/>
                    <a:pt x="82" y="2727"/>
                    <a:pt x="57" y="3023"/>
                  </a:cubicBezTo>
                  <a:lnTo>
                    <a:pt x="57" y="3023"/>
                  </a:lnTo>
                  <a:cubicBezTo>
                    <a:pt x="-6" y="3230"/>
                    <a:pt x="-6" y="3451"/>
                    <a:pt x="57" y="3657"/>
                  </a:cubicBezTo>
                  <a:cubicBezTo>
                    <a:pt x="-6" y="3993"/>
                    <a:pt x="-6" y="4338"/>
                    <a:pt x="57" y="4673"/>
                  </a:cubicBezTo>
                  <a:cubicBezTo>
                    <a:pt x="-19" y="4965"/>
                    <a:pt x="-19" y="5270"/>
                    <a:pt x="57" y="5562"/>
                  </a:cubicBezTo>
                  <a:cubicBezTo>
                    <a:pt x="-19" y="5854"/>
                    <a:pt x="-19" y="6159"/>
                    <a:pt x="57" y="6451"/>
                  </a:cubicBezTo>
                  <a:cubicBezTo>
                    <a:pt x="32" y="6747"/>
                    <a:pt x="32" y="7044"/>
                    <a:pt x="57" y="7339"/>
                  </a:cubicBezTo>
                  <a:lnTo>
                    <a:pt x="692" y="8101"/>
                  </a:lnTo>
                  <a:lnTo>
                    <a:pt x="1708" y="8736"/>
                  </a:lnTo>
                  <a:cubicBezTo>
                    <a:pt x="2000" y="8806"/>
                    <a:pt x="2305" y="8806"/>
                    <a:pt x="2596" y="8736"/>
                  </a:cubicBezTo>
                  <a:lnTo>
                    <a:pt x="2596" y="8736"/>
                  </a:lnTo>
                  <a:lnTo>
                    <a:pt x="61256" y="26638"/>
                  </a:lnTo>
                  <a:cubicBezTo>
                    <a:pt x="58666" y="26005"/>
                    <a:pt x="57079" y="23394"/>
                    <a:pt x="57713" y="20806"/>
                  </a:cubicBezTo>
                  <a:cubicBezTo>
                    <a:pt x="57751" y="20675"/>
                    <a:pt x="57790" y="20545"/>
                    <a:pt x="57828" y="20417"/>
                  </a:cubicBezTo>
                  <a:cubicBezTo>
                    <a:pt x="58983" y="17789"/>
                    <a:pt x="61954" y="16471"/>
                    <a:pt x="64684" y="17370"/>
                  </a:cubicBezTo>
                  <a:lnTo>
                    <a:pt x="57574" y="15211"/>
                  </a:lnTo>
                  <a:lnTo>
                    <a:pt x="14912" y="25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77E1DF57-CBB2-4A32-8E41-C1009CC169C6}"/>
                </a:ext>
              </a:extLst>
            </p:cNvPr>
            <p:cNvSpPr/>
            <p:nvPr/>
          </p:nvSpPr>
          <p:spPr>
            <a:xfrm>
              <a:off x="5091300" y="393315"/>
              <a:ext cx="328466" cy="105664"/>
            </a:xfrm>
            <a:custGeom>
              <a:avLst/>
              <a:gdLst>
                <a:gd name="connsiteX0" fmla="*/ 7110 w 328466"/>
                <a:gd name="connsiteY0" fmla="*/ 281 h 105664"/>
                <a:gd name="connsiteX1" fmla="*/ 254 w 328466"/>
                <a:gd name="connsiteY1" fmla="*/ 3329 h 105664"/>
                <a:gd name="connsiteX2" fmla="*/ 3288 w 328466"/>
                <a:gd name="connsiteY2" fmla="*/ 9437 h 105664"/>
                <a:gd name="connsiteX3" fmla="*/ 3682 w 328466"/>
                <a:gd name="connsiteY3" fmla="*/ 9550 h 105664"/>
                <a:gd name="connsiteX4" fmla="*/ 3682 w 328466"/>
                <a:gd name="connsiteY4" fmla="*/ 9550 h 105664"/>
                <a:gd name="connsiteX5" fmla="*/ 312977 w 328466"/>
                <a:gd name="connsiteY5" fmla="*/ 102998 h 105664"/>
                <a:gd name="connsiteX6" fmla="*/ 321737 w 328466"/>
                <a:gd name="connsiteY6" fmla="*/ 105664 h 105664"/>
                <a:gd name="connsiteX7" fmla="*/ 323515 w 328466"/>
                <a:gd name="connsiteY7" fmla="*/ 105664 h 105664"/>
                <a:gd name="connsiteX8" fmla="*/ 328466 w 328466"/>
                <a:gd name="connsiteY8" fmla="*/ 102490 h 105664"/>
                <a:gd name="connsiteX9" fmla="*/ 328466 w 328466"/>
                <a:gd name="connsiteY9" fmla="*/ 102490 h 105664"/>
                <a:gd name="connsiteX10" fmla="*/ 328466 w 328466"/>
                <a:gd name="connsiteY10" fmla="*/ 101855 h 105664"/>
                <a:gd name="connsiteX11" fmla="*/ 328466 w 328466"/>
                <a:gd name="connsiteY11" fmla="*/ 100966 h 105664"/>
                <a:gd name="connsiteX12" fmla="*/ 328466 w 328466"/>
                <a:gd name="connsiteY12" fmla="*/ 100966 h 105664"/>
                <a:gd name="connsiteX13" fmla="*/ 328466 w 328466"/>
                <a:gd name="connsiteY13" fmla="*/ 100078 h 105664"/>
                <a:gd name="connsiteX14" fmla="*/ 328466 w 328466"/>
                <a:gd name="connsiteY14" fmla="*/ 99189 h 105664"/>
                <a:gd name="connsiteX15" fmla="*/ 328466 w 328466"/>
                <a:gd name="connsiteY15" fmla="*/ 99189 h 105664"/>
                <a:gd name="connsiteX16" fmla="*/ 328466 w 328466"/>
                <a:gd name="connsiteY16" fmla="*/ 98554 h 105664"/>
                <a:gd name="connsiteX17" fmla="*/ 327832 w 328466"/>
                <a:gd name="connsiteY17" fmla="*/ 97792 h 105664"/>
                <a:gd name="connsiteX18" fmla="*/ 327832 w 328466"/>
                <a:gd name="connsiteY18" fmla="*/ 97792 h 105664"/>
                <a:gd name="connsiteX19" fmla="*/ 326943 w 328466"/>
                <a:gd name="connsiteY19" fmla="*/ 97792 h 105664"/>
                <a:gd name="connsiteX20" fmla="*/ 326054 w 328466"/>
                <a:gd name="connsiteY20" fmla="*/ 97792 h 105664"/>
                <a:gd name="connsiteX21" fmla="*/ 326054 w 328466"/>
                <a:gd name="connsiteY21" fmla="*/ 97792 h 105664"/>
                <a:gd name="connsiteX22" fmla="*/ 10792 w 328466"/>
                <a:gd name="connsiteY22" fmla="*/ 1551 h 105664"/>
                <a:gd name="connsiteX23" fmla="*/ 7110 w 328466"/>
                <a:gd name="connsiteY23" fmla="*/ 408 h 105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28466" h="105664">
                  <a:moveTo>
                    <a:pt x="7110" y="281"/>
                  </a:moveTo>
                  <a:cubicBezTo>
                    <a:pt x="4380" y="-617"/>
                    <a:pt x="1422" y="700"/>
                    <a:pt x="254" y="3329"/>
                  </a:cubicBezTo>
                  <a:cubicBezTo>
                    <a:pt x="-597" y="5855"/>
                    <a:pt x="761" y="8590"/>
                    <a:pt x="3288" y="9437"/>
                  </a:cubicBezTo>
                  <a:cubicBezTo>
                    <a:pt x="3415" y="9480"/>
                    <a:pt x="3555" y="9518"/>
                    <a:pt x="3682" y="9550"/>
                  </a:cubicBezTo>
                  <a:lnTo>
                    <a:pt x="3682" y="9550"/>
                  </a:lnTo>
                  <a:lnTo>
                    <a:pt x="312977" y="102998"/>
                  </a:lnTo>
                  <a:lnTo>
                    <a:pt x="321737" y="105664"/>
                  </a:lnTo>
                  <a:lnTo>
                    <a:pt x="323515" y="105664"/>
                  </a:lnTo>
                  <a:cubicBezTo>
                    <a:pt x="325648" y="105662"/>
                    <a:pt x="327578" y="104422"/>
                    <a:pt x="328466" y="102490"/>
                  </a:cubicBezTo>
                  <a:lnTo>
                    <a:pt x="328466" y="102490"/>
                  </a:lnTo>
                  <a:cubicBezTo>
                    <a:pt x="328466" y="102490"/>
                    <a:pt x="328466" y="102490"/>
                    <a:pt x="328466" y="101855"/>
                  </a:cubicBezTo>
                  <a:cubicBezTo>
                    <a:pt x="328466" y="101220"/>
                    <a:pt x="328466" y="101855"/>
                    <a:pt x="328466" y="100966"/>
                  </a:cubicBezTo>
                  <a:lnTo>
                    <a:pt x="328466" y="100966"/>
                  </a:lnTo>
                  <a:cubicBezTo>
                    <a:pt x="328466" y="100966"/>
                    <a:pt x="328466" y="100966"/>
                    <a:pt x="328466" y="100078"/>
                  </a:cubicBezTo>
                  <a:lnTo>
                    <a:pt x="328466" y="99189"/>
                  </a:lnTo>
                  <a:lnTo>
                    <a:pt x="328466" y="99189"/>
                  </a:lnTo>
                  <a:lnTo>
                    <a:pt x="328466" y="98554"/>
                  </a:lnTo>
                  <a:lnTo>
                    <a:pt x="327832" y="97792"/>
                  </a:lnTo>
                  <a:lnTo>
                    <a:pt x="327832" y="97792"/>
                  </a:lnTo>
                  <a:lnTo>
                    <a:pt x="326943" y="97792"/>
                  </a:lnTo>
                  <a:lnTo>
                    <a:pt x="326054" y="97792"/>
                  </a:lnTo>
                  <a:lnTo>
                    <a:pt x="326054" y="97792"/>
                  </a:lnTo>
                  <a:lnTo>
                    <a:pt x="10792" y="1551"/>
                  </a:lnTo>
                  <a:lnTo>
                    <a:pt x="7110" y="4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0825" y="3336311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1847" y="3431397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CFF4BEA-25C3-4C6A-A71F-768912D697F9}"/>
                </a:ext>
              </a:extLst>
            </p:cNvPr>
            <p:cNvSpPr/>
            <p:nvPr/>
          </p:nvSpPr>
          <p:spPr>
            <a:xfrm>
              <a:off x="3659294" y="47791"/>
              <a:ext cx="191779" cy="65335"/>
            </a:xfrm>
            <a:custGeom>
              <a:avLst/>
              <a:gdLst>
                <a:gd name="connsiteX0" fmla="*/ 184923 w 191779"/>
                <a:gd name="connsiteY0" fmla="*/ 59114 h 65335"/>
                <a:gd name="connsiteX1" fmla="*/ 191779 w 191779"/>
                <a:gd name="connsiteY1" fmla="*/ 56067 h 65335"/>
                <a:gd name="connsiteX2" fmla="*/ 191779 w 191779"/>
                <a:gd name="connsiteY2" fmla="*/ 56067 h 65335"/>
                <a:gd name="connsiteX3" fmla="*/ 188859 w 191779"/>
                <a:gd name="connsiteY3" fmla="*/ 55178 h 65335"/>
                <a:gd name="connsiteX4" fmla="*/ 15040 w 191779"/>
                <a:gd name="connsiteY4" fmla="*/ 2995 h 65335"/>
                <a:gd name="connsiteX5" fmla="*/ 6152 w 191779"/>
                <a:gd name="connsiteY5" fmla="*/ 201 h 65335"/>
                <a:gd name="connsiteX6" fmla="*/ 692 w 191779"/>
                <a:gd name="connsiteY6" fmla="*/ 1471 h 65335"/>
                <a:gd name="connsiteX7" fmla="*/ 57 w 191779"/>
                <a:gd name="connsiteY7" fmla="*/ 2233 h 65335"/>
                <a:gd name="connsiteX8" fmla="*/ 57 w 191779"/>
                <a:gd name="connsiteY8" fmla="*/ 3122 h 65335"/>
                <a:gd name="connsiteX9" fmla="*/ 57 w 191779"/>
                <a:gd name="connsiteY9" fmla="*/ 3122 h 65335"/>
                <a:gd name="connsiteX10" fmla="*/ 57 w 191779"/>
                <a:gd name="connsiteY10" fmla="*/ 3122 h 65335"/>
                <a:gd name="connsiteX11" fmla="*/ 57 w 191779"/>
                <a:gd name="connsiteY11" fmla="*/ 4137 h 65335"/>
                <a:gd name="connsiteX12" fmla="*/ 57 w 191779"/>
                <a:gd name="connsiteY12" fmla="*/ 5026 h 65335"/>
                <a:gd name="connsiteX13" fmla="*/ 57 w 191779"/>
                <a:gd name="connsiteY13" fmla="*/ 5915 h 65335"/>
                <a:gd name="connsiteX14" fmla="*/ 57 w 191779"/>
                <a:gd name="connsiteY14" fmla="*/ 6804 h 65335"/>
                <a:gd name="connsiteX15" fmla="*/ 692 w 191779"/>
                <a:gd name="connsiteY15" fmla="*/ 6804 h 65335"/>
                <a:gd name="connsiteX16" fmla="*/ 1708 w 191779"/>
                <a:gd name="connsiteY16" fmla="*/ 7565 h 65335"/>
                <a:gd name="connsiteX17" fmla="*/ 2596 w 191779"/>
                <a:gd name="connsiteY17" fmla="*/ 7565 h 65335"/>
                <a:gd name="connsiteX18" fmla="*/ 2596 w 191779"/>
                <a:gd name="connsiteY18" fmla="*/ 7565 h 65335"/>
                <a:gd name="connsiteX19" fmla="*/ 187843 w 191779"/>
                <a:gd name="connsiteY19" fmla="*/ 65335 h 65335"/>
                <a:gd name="connsiteX20" fmla="*/ 187843 w 191779"/>
                <a:gd name="connsiteY20" fmla="*/ 65335 h 65335"/>
                <a:gd name="connsiteX21" fmla="*/ 184923 w 191779"/>
                <a:gd name="connsiteY21" fmla="*/ 59114 h 65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91779" h="65335">
                  <a:moveTo>
                    <a:pt x="184923" y="59114"/>
                  </a:moveTo>
                  <a:cubicBezTo>
                    <a:pt x="186091" y="56486"/>
                    <a:pt x="189049" y="55168"/>
                    <a:pt x="191779" y="56067"/>
                  </a:cubicBezTo>
                  <a:lnTo>
                    <a:pt x="191779" y="56067"/>
                  </a:lnTo>
                  <a:lnTo>
                    <a:pt x="188859" y="55178"/>
                  </a:lnTo>
                  <a:lnTo>
                    <a:pt x="15040" y="2995"/>
                  </a:lnTo>
                  <a:lnTo>
                    <a:pt x="6152" y="201"/>
                  </a:lnTo>
                  <a:cubicBezTo>
                    <a:pt x="4234" y="-310"/>
                    <a:pt x="2190" y="166"/>
                    <a:pt x="692" y="1471"/>
                  </a:cubicBezTo>
                  <a:lnTo>
                    <a:pt x="57" y="2233"/>
                  </a:lnTo>
                  <a:lnTo>
                    <a:pt x="57" y="3122"/>
                  </a:lnTo>
                  <a:lnTo>
                    <a:pt x="57" y="3122"/>
                  </a:lnTo>
                  <a:lnTo>
                    <a:pt x="57" y="3122"/>
                  </a:lnTo>
                  <a:cubicBezTo>
                    <a:pt x="-19" y="3456"/>
                    <a:pt x="-19" y="3803"/>
                    <a:pt x="57" y="4137"/>
                  </a:cubicBezTo>
                  <a:cubicBezTo>
                    <a:pt x="-7" y="4430"/>
                    <a:pt x="-7" y="4733"/>
                    <a:pt x="57" y="5026"/>
                  </a:cubicBezTo>
                  <a:cubicBezTo>
                    <a:pt x="6" y="5320"/>
                    <a:pt x="6" y="5621"/>
                    <a:pt x="57" y="5915"/>
                  </a:cubicBezTo>
                  <a:lnTo>
                    <a:pt x="57" y="6804"/>
                  </a:lnTo>
                  <a:lnTo>
                    <a:pt x="692" y="6804"/>
                  </a:lnTo>
                  <a:lnTo>
                    <a:pt x="1708" y="7565"/>
                  </a:lnTo>
                  <a:lnTo>
                    <a:pt x="2596" y="7565"/>
                  </a:lnTo>
                  <a:lnTo>
                    <a:pt x="2596" y="7565"/>
                  </a:lnTo>
                  <a:lnTo>
                    <a:pt x="187843" y="65335"/>
                  </a:lnTo>
                  <a:lnTo>
                    <a:pt x="187843" y="65335"/>
                  </a:lnTo>
                  <a:cubicBezTo>
                    <a:pt x="185354" y="64385"/>
                    <a:pt x="184059" y="61636"/>
                    <a:pt x="184923" y="591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5938058E-CA58-4B2C-AB97-E2C821BE2E1A}"/>
                </a:ext>
              </a:extLst>
            </p:cNvPr>
            <p:cNvSpPr/>
            <p:nvPr/>
          </p:nvSpPr>
          <p:spPr>
            <a:xfrm>
              <a:off x="3843999" y="103576"/>
              <a:ext cx="201002" cy="66939"/>
            </a:xfrm>
            <a:custGeom>
              <a:avLst/>
              <a:gdLst>
                <a:gd name="connsiteX0" fmla="*/ 7074 w 201002"/>
                <a:gd name="connsiteY0" fmla="*/ 281 h 66939"/>
                <a:gd name="connsiteX1" fmla="*/ 218 w 201002"/>
                <a:gd name="connsiteY1" fmla="*/ 3328 h 66939"/>
                <a:gd name="connsiteX2" fmla="*/ 3506 w 201002"/>
                <a:gd name="connsiteY2" fmla="*/ 9510 h 66939"/>
                <a:gd name="connsiteX3" fmla="*/ 3646 w 201002"/>
                <a:gd name="connsiteY3" fmla="*/ 9550 h 66939"/>
                <a:gd name="connsiteX4" fmla="*/ 3646 w 201002"/>
                <a:gd name="connsiteY4" fmla="*/ 9550 h 66939"/>
                <a:gd name="connsiteX5" fmla="*/ 185464 w 201002"/>
                <a:gd name="connsiteY5" fmla="*/ 64273 h 66939"/>
                <a:gd name="connsiteX6" fmla="*/ 194352 w 201002"/>
                <a:gd name="connsiteY6" fmla="*/ 66939 h 66939"/>
                <a:gd name="connsiteX7" fmla="*/ 196003 w 201002"/>
                <a:gd name="connsiteY7" fmla="*/ 66939 h 66939"/>
                <a:gd name="connsiteX8" fmla="*/ 200954 w 201002"/>
                <a:gd name="connsiteY8" fmla="*/ 63765 h 66939"/>
                <a:gd name="connsiteX9" fmla="*/ 200954 w 201002"/>
                <a:gd name="connsiteY9" fmla="*/ 63765 h 66939"/>
                <a:gd name="connsiteX10" fmla="*/ 200954 w 201002"/>
                <a:gd name="connsiteY10" fmla="*/ 62749 h 66939"/>
                <a:gd name="connsiteX11" fmla="*/ 200954 w 201002"/>
                <a:gd name="connsiteY11" fmla="*/ 62749 h 66939"/>
                <a:gd name="connsiteX12" fmla="*/ 200954 w 201002"/>
                <a:gd name="connsiteY12" fmla="*/ 61987 h 66939"/>
                <a:gd name="connsiteX13" fmla="*/ 200954 w 201002"/>
                <a:gd name="connsiteY13" fmla="*/ 61098 h 66939"/>
                <a:gd name="connsiteX14" fmla="*/ 200954 w 201002"/>
                <a:gd name="connsiteY14" fmla="*/ 61098 h 66939"/>
                <a:gd name="connsiteX15" fmla="*/ 200954 w 201002"/>
                <a:gd name="connsiteY15" fmla="*/ 60464 h 66939"/>
                <a:gd name="connsiteX16" fmla="*/ 200954 w 201002"/>
                <a:gd name="connsiteY16" fmla="*/ 59702 h 66939"/>
                <a:gd name="connsiteX17" fmla="*/ 200954 w 201002"/>
                <a:gd name="connsiteY17" fmla="*/ 59702 h 66939"/>
                <a:gd name="connsiteX18" fmla="*/ 200193 w 201002"/>
                <a:gd name="connsiteY18" fmla="*/ 59702 h 66939"/>
                <a:gd name="connsiteX19" fmla="*/ 199304 w 201002"/>
                <a:gd name="connsiteY19" fmla="*/ 59702 h 66939"/>
                <a:gd name="connsiteX20" fmla="*/ 199304 w 201002"/>
                <a:gd name="connsiteY20" fmla="*/ 59702 h 66939"/>
                <a:gd name="connsiteX21" fmla="*/ 15835 w 201002"/>
                <a:gd name="connsiteY21" fmla="*/ 2947 h 66939"/>
                <a:gd name="connsiteX22" fmla="*/ 6947 w 201002"/>
                <a:gd name="connsiteY22" fmla="*/ 281 h 66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01002" h="66939">
                  <a:moveTo>
                    <a:pt x="7074" y="281"/>
                  </a:moveTo>
                  <a:cubicBezTo>
                    <a:pt x="4344" y="-617"/>
                    <a:pt x="1386" y="701"/>
                    <a:pt x="218" y="3328"/>
                  </a:cubicBezTo>
                  <a:cubicBezTo>
                    <a:pt x="-582" y="5944"/>
                    <a:pt x="891" y="8712"/>
                    <a:pt x="3506" y="9510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185464" y="64273"/>
                  </a:lnTo>
                  <a:lnTo>
                    <a:pt x="194352" y="66939"/>
                  </a:lnTo>
                  <a:lnTo>
                    <a:pt x="196003" y="66939"/>
                  </a:lnTo>
                  <a:cubicBezTo>
                    <a:pt x="198136" y="66969"/>
                    <a:pt x="200091" y="65720"/>
                    <a:pt x="200954" y="63765"/>
                  </a:cubicBezTo>
                  <a:lnTo>
                    <a:pt x="200954" y="63765"/>
                  </a:lnTo>
                  <a:cubicBezTo>
                    <a:pt x="201018" y="63430"/>
                    <a:pt x="201018" y="63084"/>
                    <a:pt x="200954" y="62749"/>
                  </a:cubicBezTo>
                  <a:lnTo>
                    <a:pt x="200954" y="62749"/>
                  </a:lnTo>
                  <a:cubicBezTo>
                    <a:pt x="200954" y="62749"/>
                    <a:pt x="200954" y="62749"/>
                    <a:pt x="200954" y="61987"/>
                  </a:cubicBezTo>
                  <a:cubicBezTo>
                    <a:pt x="200967" y="61691"/>
                    <a:pt x="200967" y="61394"/>
                    <a:pt x="200954" y="61098"/>
                  </a:cubicBezTo>
                  <a:lnTo>
                    <a:pt x="200954" y="61098"/>
                  </a:lnTo>
                  <a:lnTo>
                    <a:pt x="200954" y="60464"/>
                  </a:lnTo>
                  <a:lnTo>
                    <a:pt x="200954" y="59702"/>
                  </a:lnTo>
                  <a:lnTo>
                    <a:pt x="200954" y="59702"/>
                  </a:lnTo>
                  <a:lnTo>
                    <a:pt x="200193" y="59702"/>
                  </a:lnTo>
                  <a:lnTo>
                    <a:pt x="199304" y="59702"/>
                  </a:lnTo>
                  <a:lnTo>
                    <a:pt x="199304" y="59702"/>
                  </a:lnTo>
                  <a:lnTo>
                    <a:pt x="15835" y="2947"/>
                  </a:lnTo>
                  <a:lnTo>
                    <a:pt x="6947" y="2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C744AEAA-6973-4292-B44D-8A0C6884B271}"/>
                </a:ext>
              </a:extLst>
            </p:cNvPr>
            <p:cNvSpPr/>
            <p:nvPr/>
          </p:nvSpPr>
          <p:spPr>
            <a:xfrm>
              <a:off x="9305210" y="774491"/>
              <a:ext cx="9179" cy="82280"/>
            </a:xfrm>
            <a:custGeom>
              <a:avLst/>
              <a:gdLst>
                <a:gd name="connsiteX0" fmla="*/ 3847 w 9179"/>
                <a:gd name="connsiteY0" fmla="*/ 77329 h 82280"/>
                <a:gd name="connsiteX1" fmla="*/ 9180 w 9179"/>
                <a:gd name="connsiteY1" fmla="*/ 82146 h 82280"/>
                <a:gd name="connsiteX2" fmla="*/ 9180 w 9179"/>
                <a:gd name="connsiteY2" fmla="*/ 82281 h 82280"/>
                <a:gd name="connsiteX3" fmla="*/ 9180 w 9179"/>
                <a:gd name="connsiteY3" fmla="*/ 4831 h 82280"/>
                <a:gd name="connsiteX4" fmla="*/ 3860 w 9179"/>
                <a:gd name="connsiteY4" fmla="*/ 6 h 82280"/>
                <a:gd name="connsiteX5" fmla="*/ 3847 w 9179"/>
                <a:gd name="connsiteY5" fmla="*/ 6 h 82280"/>
                <a:gd name="connsiteX6" fmla="*/ 38 w 9179"/>
                <a:gd name="connsiteY6" fmla="*/ 1276 h 82280"/>
                <a:gd name="connsiteX7" fmla="*/ 38 w 9179"/>
                <a:gd name="connsiteY7" fmla="*/ 1276 h 82280"/>
                <a:gd name="connsiteX8" fmla="*/ 38 w 9179"/>
                <a:gd name="connsiteY8" fmla="*/ 1911 h 82280"/>
                <a:gd name="connsiteX9" fmla="*/ 38 w 9179"/>
                <a:gd name="connsiteY9" fmla="*/ 2672 h 82280"/>
                <a:gd name="connsiteX10" fmla="*/ 38 w 9179"/>
                <a:gd name="connsiteY10" fmla="*/ 2672 h 82280"/>
                <a:gd name="connsiteX11" fmla="*/ 38 w 9179"/>
                <a:gd name="connsiteY11" fmla="*/ 2672 h 82280"/>
                <a:gd name="connsiteX12" fmla="*/ 38 w 9179"/>
                <a:gd name="connsiteY12" fmla="*/ 3688 h 82280"/>
                <a:gd name="connsiteX13" fmla="*/ 38 w 9179"/>
                <a:gd name="connsiteY13" fmla="*/ 3688 h 82280"/>
                <a:gd name="connsiteX14" fmla="*/ 38 w 9179"/>
                <a:gd name="connsiteY14" fmla="*/ 81138 h 82280"/>
                <a:gd name="connsiteX15" fmla="*/ 3847 w 9179"/>
                <a:gd name="connsiteY15" fmla="*/ 77329 h 8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179" h="82280">
                  <a:moveTo>
                    <a:pt x="3847" y="77329"/>
                  </a:moveTo>
                  <a:cubicBezTo>
                    <a:pt x="6653" y="77188"/>
                    <a:pt x="9040" y="79344"/>
                    <a:pt x="9180" y="82146"/>
                  </a:cubicBezTo>
                  <a:cubicBezTo>
                    <a:pt x="9180" y="82191"/>
                    <a:pt x="9180" y="82236"/>
                    <a:pt x="9180" y="82281"/>
                  </a:cubicBezTo>
                  <a:lnTo>
                    <a:pt x="9180" y="4831"/>
                  </a:lnTo>
                  <a:cubicBezTo>
                    <a:pt x="9040" y="2029"/>
                    <a:pt x="6666" y="-131"/>
                    <a:pt x="3860" y="6"/>
                  </a:cubicBezTo>
                  <a:cubicBezTo>
                    <a:pt x="3860" y="6"/>
                    <a:pt x="3847" y="6"/>
                    <a:pt x="3847" y="6"/>
                  </a:cubicBezTo>
                  <a:cubicBezTo>
                    <a:pt x="2476" y="-3"/>
                    <a:pt x="1130" y="443"/>
                    <a:pt x="38" y="1276"/>
                  </a:cubicBezTo>
                  <a:lnTo>
                    <a:pt x="38" y="1276"/>
                  </a:lnTo>
                  <a:cubicBezTo>
                    <a:pt x="-13" y="1484"/>
                    <a:pt x="-13" y="1702"/>
                    <a:pt x="38" y="1911"/>
                  </a:cubicBezTo>
                  <a:cubicBezTo>
                    <a:pt x="0" y="2163"/>
                    <a:pt x="0" y="2420"/>
                    <a:pt x="38" y="2672"/>
                  </a:cubicBezTo>
                  <a:lnTo>
                    <a:pt x="38" y="2672"/>
                  </a:lnTo>
                  <a:cubicBezTo>
                    <a:pt x="38" y="2672"/>
                    <a:pt x="38" y="2672"/>
                    <a:pt x="38" y="2672"/>
                  </a:cubicBezTo>
                  <a:cubicBezTo>
                    <a:pt x="-13" y="3009"/>
                    <a:pt x="-13" y="3352"/>
                    <a:pt x="38" y="3688"/>
                  </a:cubicBezTo>
                  <a:lnTo>
                    <a:pt x="38" y="3688"/>
                  </a:lnTo>
                  <a:lnTo>
                    <a:pt x="38" y="81138"/>
                  </a:lnTo>
                  <a:cubicBezTo>
                    <a:pt x="496" y="79259"/>
                    <a:pt x="1968" y="77793"/>
                    <a:pt x="3847" y="773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CFA3D11E-20D2-4416-AB86-E9AD35173B53}"/>
                </a:ext>
              </a:extLst>
            </p:cNvPr>
            <p:cNvSpPr/>
            <p:nvPr/>
          </p:nvSpPr>
          <p:spPr>
            <a:xfrm>
              <a:off x="9303550" y="851814"/>
              <a:ext cx="10586" cy="52951"/>
            </a:xfrm>
            <a:custGeom>
              <a:avLst/>
              <a:gdLst>
                <a:gd name="connsiteX0" fmla="*/ 5507 w 10586"/>
                <a:gd name="connsiteY0" fmla="*/ 7 h 52951"/>
                <a:gd name="connsiteX1" fmla="*/ 48 w 10586"/>
                <a:gd name="connsiteY1" fmla="*/ 4946 h 52951"/>
                <a:gd name="connsiteX2" fmla="*/ 48 w 10586"/>
                <a:gd name="connsiteY2" fmla="*/ 4958 h 52951"/>
                <a:gd name="connsiteX3" fmla="*/ 48 w 10586"/>
                <a:gd name="connsiteY3" fmla="*/ 52952 h 52951"/>
                <a:gd name="connsiteX4" fmla="*/ 48 w 10586"/>
                <a:gd name="connsiteY4" fmla="*/ 51174 h 52951"/>
                <a:gd name="connsiteX5" fmla="*/ 6904 w 10586"/>
                <a:gd name="connsiteY5" fmla="*/ 48127 h 52951"/>
                <a:gd name="connsiteX6" fmla="*/ 10586 w 10586"/>
                <a:gd name="connsiteY6" fmla="*/ 49143 h 52951"/>
                <a:gd name="connsiteX7" fmla="*/ 10586 w 10586"/>
                <a:gd name="connsiteY7" fmla="*/ 4958 h 52951"/>
                <a:gd name="connsiteX8" fmla="*/ 5507 w 10586"/>
                <a:gd name="connsiteY8" fmla="*/ 7 h 52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86" h="52951">
                  <a:moveTo>
                    <a:pt x="5507" y="7"/>
                  </a:moveTo>
                  <a:cubicBezTo>
                    <a:pt x="2638" y="-137"/>
                    <a:pt x="187" y="2075"/>
                    <a:pt x="48" y="4946"/>
                  </a:cubicBezTo>
                  <a:cubicBezTo>
                    <a:pt x="48" y="4949"/>
                    <a:pt x="48" y="4955"/>
                    <a:pt x="48" y="4958"/>
                  </a:cubicBezTo>
                  <a:lnTo>
                    <a:pt x="48" y="52952"/>
                  </a:lnTo>
                  <a:cubicBezTo>
                    <a:pt x="-16" y="52362"/>
                    <a:pt x="-16" y="51765"/>
                    <a:pt x="48" y="51174"/>
                  </a:cubicBezTo>
                  <a:cubicBezTo>
                    <a:pt x="1203" y="48546"/>
                    <a:pt x="4174" y="47228"/>
                    <a:pt x="6904" y="48127"/>
                  </a:cubicBezTo>
                  <a:lnTo>
                    <a:pt x="10586" y="49143"/>
                  </a:lnTo>
                  <a:lnTo>
                    <a:pt x="10586" y="4958"/>
                  </a:lnTo>
                  <a:cubicBezTo>
                    <a:pt x="10523" y="2203"/>
                    <a:pt x="8262" y="5"/>
                    <a:pt x="5507" y="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0E78B2FF-F672-45D9-93C2-665DC535E77B}"/>
                </a:ext>
              </a:extLst>
            </p:cNvPr>
            <p:cNvSpPr/>
            <p:nvPr/>
          </p:nvSpPr>
          <p:spPr>
            <a:xfrm>
              <a:off x="9693941" y="457842"/>
              <a:ext cx="97977" cy="36312"/>
            </a:xfrm>
            <a:custGeom>
              <a:avLst/>
              <a:gdLst>
                <a:gd name="connsiteX0" fmla="*/ 3766 w 97977"/>
                <a:gd name="connsiteY0" fmla="*/ 8761 h 36312"/>
                <a:gd name="connsiteX1" fmla="*/ 6814 w 97977"/>
                <a:gd name="connsiteY1" fmla="*/ 9776 h 36312"/>
                <a:gd name="connsiteX2" fmla="*/ 94549 w 97977"/>
                <a:gd name="connsiteY2" fmla="*/ 36313 h 36312"/>
                <a:gd name="connsiteX3" fmla="*/ 90931 w 97977"/>
                <a:gd name="connsiteY3" fmla="*/ 30739 h 36312"/>
                <a:gd name="connsiteX4" fmla="*/ 91121 w 97977"/>
                <a:gd name="connsiteY4" fmla="*/ 30091 h 36312"/>
                <a:gd name="connsiteX5" fmla="*/ 97977 w 97977"/>
                <a:gd name="connsiteY5" fmla="*/ 26917 h 36312"/>
                <a:gd name="connsiteX6" fmla="*/ 95057 w 97977"/>
                <a:gd name="connsiteY6" fmla="*/ 26155 h 36312"/>
                <a:gd name="connsiteX7" fmla="*/ 9861 w 97977"/>
                <a:gd name="connsiteY7" fmla="*/ 762 h 36312"/>
                <a:gd name="connsiteX8" fmla="*/ 7195 w 97977"/>
                <a:gd name="connsiteY8" fmla="*/ 0 h 36312"/>
                <a:gd name="connsiteX9" fmla="*/ 4402 w 97977"/>
                <a:gd name="connsiteY9" fmla="*/ 0 h 36312"/>
                <a:gd name="connsiteX10" fmla="*/ 3386 w 97977"/>
                <a:gd name="connsiteY10" fmla="*/ 0 h 36312"/>
                <a:gd name="connsiteX11" fmla="*/ 2497 w 97977"/>
                <a:gd name="connsiteY11" fmla="*/ 0 h 36312"/>
                <a:gd name="connsiteX12" fmla="*/ 339 w 97977"/>
                <a:gd name="connsiteY12" fmla="*/ 2412 h 36312"/>
                <a:gd name="connsiteX13" fmla="*/ 2954 w 97977"/>
                <a:gd name="connsiteY13" fmla="*/ 8518 h 36312"/>
                <a:gd name="connsiteX14" fmla="*/ 3766 w 97977"/>
                <a:gd name="connsiteY14" fmla="*/ 8761 h 36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7977" h="36312">
                  <a:moveTo>
                    <a:pt x="3766" y="8761"/>
                  </a:moveTo>
                  <a:lnTo>
                    <a:pt x="6814" y="9776"/>
                  </a:lnTo>
                  <a:lnTo>
                    <a:pt x="94549" y="36313"/>
                  </a:lnTo>
                  <a:cubicBezTo>
                    <a:pt x="92009" y="35772"/>
                    <a:pt x="90397" y="33277"/>
                    <a:pt x="90931" y="30739"/>
                  </a:cubicBezTo>
                  <a:cubicBezTo>
                    <a:pt x="90981" y="30519"/>
                    <a:pt x="91045" y="30302"/>
                    <a:pt x="91121" y="30091"/>
                  </a:cubicBezTo>
                  <a:cubicBezTo>
                    <a:pt x="92238" y="27413"/>
                    <a:pt x="95209" y="26035"/>
                    <a:pt x="97977" y="26917"/>
                  </a:cubicBezTo>
                  <a:lnTo>
                    <a:pt x="95057" y="26155"/>
                  </a:lnTo>
                  <a:lnTo>
                    <a:pt x="9861" y="762"/>
                  </a:lnTo>
                  <a:lnTo>
                    <a:pt x="7195" y="0"/>
                  </a:lnTo>
                  <a:lnTo>
                    <a:pt x="4402" y="0"/>
                  </a:lnTo>
                  <a:lnTo>
                    <a:pt x="3386" y="0"/>
                  </a:lnTo>
                  <a:lnTo>
                    <a:pt x="2497" y="0"/>
                  </a:lnTo>
                  <a:cubicBezTo>
                    <a:pt x="1469" y="471"/>
                    <a:pt x="694" y="1345"/>
                    <a:pt x="339" y="2412"/>
                  </a:cubicBezTo>
                  <a:cubicBezTo>
                    <a:pt x="-627" y="4821"/>
                    <a:pt x="542" y="7556"/>
                    <a:pt x="2954" y="8518"/>
                  </a:cubicBezTo>
                  <a:cubicBezTo>
                    <a:pt x="3221" y="8624"/>
                    <a:pt x="3487" y="8705"/>
                    <a:pt x="3766" y="8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9E7FFA9B-0246-4145-AF94-2136362D9FF1}"/>
                </a:ext>
              </a:extLst>
            </p:cNvPr>
            <p:cNvSpPr/>
            <p:nvPr/>
          </p:nvSpPr>
          <p:spPr>
            <a:xfrm>
              <a:off x="9784768" y="484493"/>
              <a:ext cx="379712" cy="121139"/>
            </a:xfrm>
            <a:custGeom>
              <a:avLst/>
              <a:gdLst>
                <a:gd name="connsiteX0" fmla="*/ 293 w 379712"/>
                <a:gd name="connsiteY0" fmla="*/ 3440 h 121139"/>
                <a:gd name="connsiteX1" fmla="*/ 3074 w 379712"/>
                <a:gd name="connsiteY1" fmla="*/ 9474 h 121139"/>
                <a:gd name="connsiteX2" fmla="*/ 3722 w 379712"/>
                <a:gd name="connsiteY2" fmla="*/ 9661 h 121139"/>
                <a:gd name="connsiteX3" fmla="*/ 363423 w 379712"/>
                <a:gd name="connsiteY3" fmla="*/ 118218 h 121139"/>
                <a:gd name="connsiteX4" fmla="*/ 373073 w 379712"/>
                <a:gd name="connsiteY4" fmla="*/ 121139 h 121139"/>
                <a:gd name="connsiteX5" fmla="*/ 374723 w 379712"/>
                <a:gd name="connsiteY5" fmla="*/ 121139 h 121139"/>
                <a:gd name="connsiteX6" fmla="*/ 379675 w 379712"/>
                <a:gd name="connsiteY6" fmla="*/ 117964 h 121139"/>
                <a:gd name="connsiteX7" fmla="*/ 379675 w 379712"/>
                <a:gd name="connsiteY7" fmla="*/ 117964 h 121139"/>
                <a:gd name="connsiteX8" fmla="*/ 379675 w 379712"/>
                <a:gd name="connsiteY8" fmla="*/ 117964 h 121139"/>
                <a:gd name="connsiteX9" fmla="*/ 379675 w 379712"/>
                <a:gd name="connsiteY9" fmla="*/ 116949 h 121139"/>
                <a:gd name="connsiteX10" fmla="*/ 379675 w 379712"/>
                <a:gd name="connsiteY10" fmla="*/ 116060 h 121139"/>
                <a:gd name="connsiteX11" fmla="*/ 379675 w 379712"/>
                <a:gd name="connsiteY11" fmla="*/ 115171 h 121139"/>
                <a:gd name="connsiteX12" fmla="*/ 379675 w 379712"/>
                <a:gd name="connsiteY12" fmla="*/ 115171 h 121139"/>
                <a:gd name="connsiteX13" fmla="*/ 379675 w 379712"/>
                <a:gd name="connsiteY13" fmla="*/ 115171 h 121139"/>
                <a:gd name="connsiteX14" fmla="*/ 379675 w 379712"/>
                <a:gd name="connsiteY14" fmla="*/ 114409 h 121139"/>
                <a:gd name="connsiteX15" fmla="*/ 379675 w 379712"/>
                <a:gd name="connsiteY15" fmla="*/ 114409 h 121139"/>
                <a:gd name="connsiteX16" fmla="*/ 379040 w 379712"/>
                <a:gd name="connsiteY16" fmla="*/ 114409 h 121139"/>
                <a:gd name="connsiteX17" fmla="*/ 378151 w 379712"/>
                <a:gd name="connsiteY17" fmla="*/ 114409 h 121139"/>
                <a:gd name="connsiteX18" fmla="*/ 378151 w 379712"/>
                <a:gd name="connsiteY18" fmla="*/ 114409 h 121139"/>
                <a:gd name="connsiteX19" fmla="*/ 16292 w 379712"/>
                <a:gd name="connsiteY19" fmla="*/ 3059 h 121139"/>
                <a:gd name="connsiteX20" fmla="*/ 7150 w 379712"/>
                <a:gd name="connsiteY20" fmla="*/ 266 h 121139"/>
                <a:gd name="connsiteX21" fmla="*/ 293 w 379712"/>
                <a:gd name="connsiteY21" fmla="*/ 3440 h 121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712" h="121139">
                  <a:moveTo>
                    <a:pt x="293" y="3440"/>
                  </a:moveTo>
                  <a:cubicBezTo>
                    <a:pt x="-608" y="5874"/>
                    <a:pt x="637" y="8576"/>
                    <a:pt x="3074" y="9474"/>
                  </a:cubicBezTo>
                  <a:cubicBezTo>
                    <a:pt x="3290" y="9552"/>
                    <a:pt x="3506" y="9614"/>
                    <a:pt x="3722" y="9661"/>
                  </a:cubicBezTo>
                  <a:lnTo>
                    <a:pt x="363423" y="118218"/>
                  </a:lnTo>
                  <a:lnTo>
                    <a:pt x="373073" y="121139"/>
                  </a:lnTo>
                  <a:lnTo>
                    <a:pt x="374723" y="121139"/>
                  </a:lnTo>
                  <a:cubicBezTo>
                    <a:pt x="376856" y="121169"/>
                    <a:pt x="378811" y="119920"/>
                    <a:pt x="379675" y="117964"/>
                  </a:cubicBezTo>
                  <a:lnTo>
                    <a:pt x="379675" y="117964"/>
                  </a:lnTo>
                  <a:lnTo>
                    <a:pt x="379675" y="117964"/>
                  </a:lnTo>
                  <a:cubicBezTo>
                    <a:pt x="379726" y="117628"/>
                    <a:pt x="379726" y="117285"/>
                    <a:pt x="379675" y="116949"/>
                  </a:cubicBezTo>
                  <a:lnTo>
                    <a:pt x="379675" y="116060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4409"/>
                  </a:lnTo>
                  <a:lnTo>
                    <a:pt x="379675" y="114409"/>
                  </a:lnTo>
                  <a:lnTo>
                    <a:pt x="379040" y="114409"/>
                  </a:lnTo>
                  <a:lnTo>
                    <a:pt x="378151" y="114409"/>
                  </a:lnTo>
                  <a:lnTo>
                    <a:pt x="378151" y="114409"/>
                  </a:lnTo>
                  <a:lnTo>
                    <a:pt x="16292" y="3059"/>
                  </a:lnTo>
                  <a:lnTo>
                    <a:pt x="7150" y="266"/>
                  </a:lnTo>
                  <a:cubicBezTo>
                    <a:pt x="4382" y="-617"/>
                    <a:pt x="1411" y="762"/>
                    <a:pt x="293" y="34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1764" y="4059389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2018" y="3999460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49381" y="3995017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2175" y="3997683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1032" y="399615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77673" y="3945256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58727" y="3970639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65069" y="2096097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D097732-9A69-4899-BCEB-40EF8FBA78E4}"/>
                </a:ext>
              </a:extLst>
            </p:cNvPr>
            <p:cNvSpPr/>
            <p:nvPr/>
          </p:nvSpPr>
          <p:spPr>
            <a:xfrm>
              <a:off x="4285104" y="1873651"/>
              <a:ext cx="241851" cy="197782"/>
            </a:xfrm>
            <a:custGeom>
              <a:avLst/>
              <a:gdLst>
                <a:gd name="connsiteX0" fmla="*/ 2614 w 241851"/>
                <a:gd name="connsiteY0" fmla="*/ 196799 h 197782"/>
                <a:gd name="connsiteX1" fmla="*/ 4010 w 241851"/>
                <a:gd name="connsiteY1" fmla="*/ 197688 h 197782"/>
                <a:gd name="connsiteX2" fmla="*/ 4010 w 241851"/>
                <a:gd name="connsiteY2" fmla="*/ 197688 h 197782"/>
                <a:gd name="connsiteX3" fmla="*/ 6169 w 241851"/>
                <a:gd name="connsiteY3" fmla="*/ 197688 h 197782"/>
                <a:gd name="connsiteX4" fmla="*/ 7946 w 241851"/>
                <a:gd name="connsiteY4" fmla="*/ 197688 h 197782"/>
                <a:gd name="connsiteX5" fmla="*/ 9470 w 241851"/>
                <a:gd name="connsiteY5" fmla="*/ 196799 h 197782"/>
                <a:gd name="connsiteX6" fmla="*/ 9470 w 241851"/>
                <a:gd name="connsiteY6" fmla="*/ 196799 h 197782"/>
                <a:gd name="connsiteX7" fmla="*/ 238013 w 241851"/>
                <a:gd name="connsiteY7" fmla="*/ 10284 h 197782"/>
                <a:gd name="connsiteX8" fmla="*/ 240298 w 241851"/>
                <a:gd name="connsiteY8" fmla="*/ 8380 h 197782"/>
                <a:gd name="connsiteX9" fmla="*/ 240641 w 241851"/>
                <a:gd name="connsiteY9" fmla="*/ 1739 h 197782"/>
                <a:gd name="connsiteX10" fmla="*/ 240298 w 241851"/>
                <a:gd name="connsiteY10" fmla="*/ 1396 h 197782"/>
                <a:gd name="connsiteX11" fmla="*/ 237251 w 241851"/>
                <a:gd name="connsiteY11" fmla="*/ 0 h 197782"/>
                <a:gd name="connsiteX12" fmla="*/ 235093 w 241851"/>
                <a:gd name="connsiteY12" fmla="*/ 0 h 197782"/>
                <a:gd name="connsiteX13" fmla="*/ 234204 w 241851"/>
                <a:gd name="connsiteY13" fmla="*/ 0 h 197782"/>
                <a:gd name="connsiteX14" fmla="*/ 233188 w 241851"/>
                <a:gd name="connsiteY14" fmla="*/ 0 h 197782"/>
                <a:gd name="connsiteX15" fmla="*/ 233188 w 241851"/>
                <a:gd name="connsiteY15" fmla="*/ 0 h 197782"/>
                <a:gd name="connsiteX16" fmla="*/ 10740 w 241851"/>
                <a:gd name="connsiteY16" fmla="*/ 181182 h 197782"/>
                <a:gd name="connsiteX17" fmla="*/ 1725 w 241851"/>
                <a:gd name="connsiteY17" fmla="*/ 188546 h 197782"/>
                <a:gd name="connsiteX18" fmla="*/ 74 w 241851"/>
                <a:gd name="connsiteY18" fmla="*/ 192863 h 197782"/>
                <a:gd name="connsiteX19" fmla="*/ 74 w 241851"/>
                <a:gd name="connsiteY19" fmla="*/ 193879 h 197782"/>
                <a:gd name="connsiteX20" fmla="*/ 709 w 241851"/>
                <a:gd name="connsiteY20" fmla="*/ 194767 h 197782"/>
                <a:gd name="connsiteX21" fmla="*/ 709 w 241851"/>
                <a:gd name="connsiteY21" fmla="*/ 195402 h 197782"/>
                <a:gd name="connsiteX22" fmla="*/ 709 w 241851"/>
                <a:gd name="connsiteY22" fmla="*/ 195402 h 197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1851" h="197782">
                  <a:moveTo>
                    <a:pt x="2614" y="196799"/>
                  </a:moveTo>
                  <a:cubicBezTo>
                    <a:pt x="3033" y="197167"/>
                    <a:pt x="3502" y="197472"/>
                    <a:pt x="4010" y="197688"/>
                  </a:cubicBezTo>
                  <a:lnTo>
                    <a:pt x="4010" y="197688"/>
                  </a:lnTo>
                  <a:cubicBezTo>
                    <a:pt x="4721" y="197814"/>
                    <a:pt x="5458" y="197814"/>
                    <a:pt x="6169" y="197688"/>
                  </a:cubicBezTo>
                  <a:lnTo>
                    <a:pt x="7946" y="197688"/>
                  </a:lnTo>
                  <a:cubicBezTo>
                    <a:pt x="8492" y="197472"/>
                    <a:pt x="9013" y="197167"/>
                    <a:pt x="9470" y="196799"/>
                  </a:cubicBezTo>
                  <a:lnTo>
                    <a:pt x="9470" y="196799"/>
                  </a:lnTo>
                  <a:lnTo>
                    <a:pt x="238013" y="10284"/>
                  </a:lnTo>
                  <a:lnTo>
                    <a:pt x="240298" y="8380"/>
                  </a:lnTo>
                  <a:cubicBezTo>
                    <a:pt x="242228" y="6640"/>
                    <a:pt x="242381" y="3669"/>
                    <a:pt x="240641" y="1739"/>
                  </a:cubicBezTo>
                  <a:cubicBezTo>
                    <a:pt x="240539" y="1625"/>
                    <a:pt x="240425" y="1511"/>
                    <a:pt x="240298" y="1396"/>
                  </a:cubicBezTo>
                  <a:cubicBezTo>
                    <a:pt x="239422" y="685"/>
                    <a:pt x="238368" y="203"/>
                    <a:pt x="237251" y="0"/>
                  </a:cubicBezTo>
                  <a:lnTo>
                    <a:pt x="235093" y="0"/>
                  </a:lnTo>
                  <a:lnTo>
                    <a:pt x="234204" y="0"/>
                  </a:lnTo>
                  <a:lnTo>
                    <a:pt x="233188" y="0"/>
                  </a:lnTo>
                  <a:lnTo>
                    <a:pt x="233188" y="0"/>
                  </a:lnTo>
                  <a:lnTo>
                    <a:pt x="10740" y="181182"/>
                  </a:lnTo>
                  <a:lnTo>
                    <a:pt x="1725" y="188546"/>
                  </a:lnTo>
                  <a:cubicBezTo>
                    <a:pt x="417" y="189562"/>
                    <a:pt x="-230" y="191225"/>
                    <a:pt x="74" y="192863"/>
                  </a:cubicBezTo>
                  <a:cubicBezTo>
                    <a:pt x="74" y="192863"/>
                    <a:pt x="74" y="192863"/>
                    <a:pt x="74" y="193879"/>
                  </a:cubicBezTo>
                  <a:cubicBezTo>
                    <a:pt x="214" y="194221"/>
                    <a:pt x="430" y="194526"/>
                    <a:pt x="709" y="194767"/>
                  </a:cubicBezTo>
                  <a:cubicBezTo>
                    <a:pt x="671" y="194983"/>
                    <a:pt x="671" y="195186"/>
                    <a:pt x="709" y="195402"/>
                  </a:cubicBezTo>
                  <a:lnTo>
                    <a:pt x="709" y="1954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6901887F-AEA2-4667-848E-839E07E175A2}"/>
                </a:ext>
              </a:extLst>
            </p:cNvPr>
            <p:cNvSpPr/>
            <p:nvPr/>
          </p:nvSpPr>
          <p:spPr>
            <a:xfrm>
              <a:off x="4130023" y="1776521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2E8D0110-B694-4ACA-90B0-3F482BC45BC4}"/>
                </a:ext>
              </a:extLst>
            </p:cNvPr>
            <p:cNvSpPr/>
            <p:nvPr/>
          </p:nvSpPr>
          <p:spPr>
            <a:xfrm>
              <a:off x="4131420" y="177753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ECE6034F-7488-4430-8D27-EDB4AB01FFCD}"/>
                </a:ext>
              </a:extLst>
            </p:cNvPr>
            <p:cNvSpPr/>
            <p:nvPr/>
          </p:nvSpPr>
          <p:spPr>
            <a:xfrm>
              <a:off x="4132181" y="1779315"/>
              <a:ext cx="38" cy="1015"/>
            </a:xfrm>
            <a:custGeom>
              <a:avLst/>
              <a:gdLst>
                <a:gd name="connsiteX0" fmla="*/ 0 w 38"/>
                <a:gd name="connsiteY0" fmla="*/ 0 h 1015"/>
                <a:gd name="connsiteX1" fmla="*/ 0 w 38"/>
                <a:gd name="connsiteY1" fmla="*/ 1016 h 1015"/>
                <a:gd name="connsiteX2" fmla="*/ 0 w 38"/>
                <a:gd name="connsiteY2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0" y="0"/>
                  </a:moveTo>
                  <a:cubicBezTo>
                    <a:pt x="51" y="330"/>
                    <a:pt x="51" y="686"/>
                    <a:pt x="0" y="1016"/>
                  </a:cubicBezTo>
                  <a:cubicBezTo>
                    <a:pt x="0" y="1016"/>
                    <a:pt x="0" y="1016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5CA91AAF-3B7E-49CB-BFF1-C1B5E798E720}"/>
                </a:ext>
              </a:extLst>
            </p:cNvPr>
            <p:cNvSpPr/>
            <p:nvPr/>
          </p:nvSpPr>
          <p:spPr>
            <a:xfrm>
              <a:off x="2624687" y="1312076"/>
              <a:ext cx="1504319" cy="471936"/>
            </a:xfrm>
            <a:custGeom>
              <a:avLst/>
              <a:gdLst>
                <a:gd name="connsiteX0" fmla="*/ 1502415 w 1504319"/>
                <a:gd name="connsiteY0" fmla="*/ 463557 h 471936"/>
                <a:gd name="connsiteX1" fmla="*/ 1504320 w 1504319"/>
                <a:gd name="connsiteY1" fmla="*/ 463557 h 471936"/>
                <a:gd name="connsiteX2" fmla="*/ 1504320 w 1504319"/>
                <a:gd name="connsiteY2" fmla="*/ 463557 h 471936"/>
                <a:gd name="connsiteX3" fmla="*/ 3555 w 1504319"/>
                <a:gd name="connsiteY3" fmla="*/ 0 h 471936"/>
                <a:gd name="connsiteX4" fmla="*/ 6945 w 1504319"/>
                <a:gd name="connsiteY4" fmla="*/ 5917 h 471936"/>
                <a:gd name="connsiteX5" fmla="*/ 6856 w 1504319"/>
                <a:gd name="connsiteY5" fmla="*/ 6221 h 471936"/>
                <a:gd name="connsiteX6" fmla="*/ 1778 w 1504319"/>
                <a:gd name="connsiteY6" fmla="*/ 9523 h 471936"/>
                <a:gd name="connsiteX7" fmla="*/ 0 w 1504319"/>
                <a:gd name="connsiteY7" fmla="*/ 9523 h 471936"/>
                <a:gd name="connsiteX8" fmla="*/ 0 w 1504319"/>
                <a:gd name="connsiteY8" fmla="*/ 9523 h 471936"/>
                <a:gd name="connsiteX9" fmla="*/ 635 w 1504319"/>
                <a:gd name="connsiteY9" fmla="*/ 9523 h 471936"/>
                <a:gd name="connsiteX10" fmla="*/ 1492512 w 1504319"/>
                <a:gd name="connsiteY10" fmla="*/ 470413 h 471936"/>
                <a:gd name="connsiteX11" fmla="*/ 1497591 w 1504319"/>
                <a:gd name="connsiteY11" fmla="*/ 471937 h 471936"/>
                <a:gd name="connsiteX12" fmla="*/ 1497591 w 1504319"/>
                <a:gd name="connsiteY12" fmla="*/ 468381 h 471936"/>
                <a:gd name="connsiteX13" fmla="*/ 1502415 w 1504319"/>
                <a:gd name="connsiteY13" fmla="*/ 463557 h 471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319" h="471936">
                  <a:moveTo>
                    <a:pt x="1502415" y="463557"/>
                  </a:moveTo>
                  <a:lnTo>
                    <a:pt x="1504320" y="463557"/>
                  </a:lnTo>
                  <a:lnTo>
                    <a:pt x="1504320" y="463557"/>
                  </a:lnTo>
                  <a:lnTo>
                    <a:pt x="3555" y="0"/>
                  </a:lnTo>
                  <a:cubicBezTo>
                    <a:pt x="6133" y="698"/>
                    <a:pt x="7644" y="3352"/>
                    <a:pt x="6945" y="5917"/>
                  </a:cubicBezTo>
                  <a:cubicBezTo>
                    <a:pt x="6920" y="6018"/>
                    <a:pt x="6894" y="6120"/>
                    <a:pt x="6856" y="6221"/>
                  </a:cubicBezTo>
                  <a:cubicBezTo>
                    <a:pt x="6018" y="8266"/>
                    <a:pt x="3987" y="9586"/>
                    <a:pt x="1778" y="9523"/>
                  </a:cubicBezTo>
                  <a:cubicBezTo>
                    <a:pt x="1193" y="9637"/>
                    <a:pt x="584" y="9637"/>
                    <a:pt x="0" y="9523"/>
                  </a:cubicBezTo>
                  <a:lnTo>
                    <a:pt x="0" y="9523"/>
                  </a:lnTo>
                  <a:lnTo>
                    <a:pt x="635" y="9523"/>
                  </a:lnTo>
                  <a:lnTo>
                    <a:pt x="1492512" y="470413"/>
                  </a:lnTo>
                  <a:lnTo>
                    <a:pt x="1497591" y="471937"/>
                  </a:lnTo>
                  <a:lnTo>
                    <a:pt x="1497591" y="468381"/>
                  </a:lnTo>
                  <a:cubicBezTo>
                    <a:pt x="1497768" y="465791"/>
                    <a:pt x="1499825" y="463734"/>
                    <a:pt x="1502415" y="4635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1643" y="2215066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54625" y="3876810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58930" y="3311045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56871" y="3177222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2716" y="3177222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3088" y="3142433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3272" y="3144718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3652" y="3078949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3675" y="2989946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55260" y="3825262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56568" y="3790727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697684" y="3617291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299306" y="3033749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09633" y="3246673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1147" y="2958712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0691" y="2705412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28494" y="3603937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3529" y="4427877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74605" y="4802395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E16C9035-DC78-4478-8478-3B8CE22A840E}"/>
                </a:ext>
              </a:extLst>
            </p:cNvPr>
            <p:cNvSpPr/>
            <p:nvPr/>
          </p:nvSpPr>
          <p:spPr>
            <a:xfrm>
              <a:off x="9725640" y="1026273"/>
              <a:ext cx="88242" cy="34154"/>
            </a:xfrm>
            <a:custGeom>
              <a:avLst/>
              <a:gdLst>
                <a:gd name="connsiteX0" fmla="*/ 7110 w 88242"/>
                <a:gd name="connsiteY0" fmla="*/ 1143 h 34154"/>
                <a:gd name="connsiteX1" fmla="*/ 3428 w 88242"/>
                <a:gd name="connsiteY1" fmla="*/ 0 h 34154"/>
                <a:gd name="connsiteX2" fmla="*/ 7047 w 88242"/>
                <a:gd name="connsiteY2" fmla="*/ 5574 h 34154"/>
                <a:gd name="connsiteX3" fmla="*/ 6857 w 88242"/>
                <a:gd name="connsiteY3" fmla="*/ 6221 h 34154"/>
                <a:gd name="connsiteX4" fmla="*/ 1778 w 88242"/>
                <a:gd name="connsiteY4" fmla="*/ 9649 h 34154"/>
                <a:gd name="connsiteX5" fmla="*/ 0 w 88242"/>
                <a:gd name="connsiteY5" fmla="*/ 9649 h 34154"/>
                <a:gd name="connsiteX6" fmla="*/ 81133 w 88242"/>
                <a:gd name="connsiteY6" fmla="*/ 34154 h 34154"/>
                <a:gd name="connsiteX7" fmla="*/ 82911 w 88242"/>
                <a:gd name="connsiteY7" fmla="*/ 34154 h 34154"/>
                <a:gd name="connsiteX8" fmla="*/ 87989 w 88242"/>
                <a:gd name="connsiteY8" fmla="*/ 30853 h 34154"/>
                <a:gd name="connsiteX9" fmla="*/ 84955 w 88242"/>
                <a:gd name="connsiteY9" fmla="*/ 24745 h 34154"/>
                <a:gd name="connsiteX10" fmla="*/ 84561 w 88242"/>
                <a:gd name="connsiteY10" fmla="*/ 24632 h 34154"/>
                <a:gd name="connsiteX11" fmla="*/ 81768 w 88242"/>
                <a:gd name="connsiteY11" fmla="*/ 23743 h 34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2" h="34154">
                  <a:moveTo>
                    <a:pt x="7110" y="1143"/>
                  </a:move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3" y="6011"/>
                    <a:pt x="6857" y="6221"/>
                  </a:cubicBezTo>
                  <a:cubicBezTo>
                    <a:pt x="6082" y="8345"/>
                    <a:pt x="4038" y="9729"/>
                    <a:pt x="1778" y="9649"/>
                  </a:cubicBezTo>
                  <a:lnTo>
                    <a:pt x="0" y="9649"/>
                  </a:lnTo>
                  <a:lnTo>
                    <a:pt x="81133" y="34154"/>
                  </a:lnTo>
                  <a:lnTo>
                    <a:pt x="82911" y="34154"/>
                  </a:lnTo>
                  <a:cubicBezTo>
                    <a:pt x="85119" y="34180"/>
                    <a:pt x="87113" y="32878"/>
                    <a:pt x="87989" y="30853"/>
                  </a:cubicBezTo>
                  <a:cubicBezTo>
                    <a:pt x="88840" y="28326"/>
                    <a:pt x="87481" y="25591"/>
                    <a:pt x="84955" y="24745"/>
                  </a:cubicBezTo>
                  <a:cubicBezTo>
                    <a:pt x="84828" y="24701"/>
                    <a:pt x="84688" y="24663"/>
                    <a:pt x="84561" y="24632"/>
                  </a:cubicBezTo>
                  <a:lnTo>
                    <a:pt x="81768" y="237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B5F0E35E-ECEB-4336-9CDC-2EA773AEE24F}"/>
                </a:ext>
              </a:extLst>
            </p:cNvPr>
            <p:cNvSpPr/>
            <p:nvPr/>
          </p:nvSpPr>
          <p:spPr>
            <a:xfrm>
              <a:off x="7511822" y="139662"/>
              <a:ext cx="1303559" cy="401144"/>
            </a:xfrm>
            <a:custGeom>
              <a:avLst/>
              <a:gdLst>
                <a:gd name="connsiteX0" fmla="*/ 1303329 w 1303559"/>
                <a:gd name="connsiteY0" fmla="*/ 397915 h 401144"/>
                <a:gd name="connsiteX1" fmla="*/ 1301932 w 1303559"/>
                <a:gd name="connsiteY1" fmla="*/ 392836 h 401144"/>
                <a:gd name="connsiteX2" fmla="*/ 1299901 w 1303559"/>
                <a:gd name="connsiteY2" fmla="*/ 391693 h 401144"/>
                <a:gd name="connsiteX3" fmla="*/ 1292791 w 1303559"/>
                <a:gd name="connsiteY3" fmla="*/ 389535 h 401144"/>
                <a:gd name="connsiteX4" fmla="*/ 7110 w 1303559"/>
                <a:gd name="connsiteY4" fmla="*/ 1016 h 401144"/>
                <a:gd name="connsiteX5" fmla="*/ 3428 w 1303559"/>
                <a:gd name="connsiteY5" fmla="*/ 0 h 401144"/>
                <a:gd name="connsiteX6" fmla="*/ 6894 w 1303559"/>
                <a:gd name="connsiteY6" fmla="*/ 6084 h 401144"/>
                <a:gd name="connsiteX7" fmla="*/ 6856 w 1303559"/>
                <a:gd name="connsiteY7" fmla="*/ 6221 h 401144"/>
                <a:gd name="connsiteX8" fmla="*/ 1778 w 1303559"/>
                <a:gd name="connsiteY8" fmla="*/ 9649 h 401144"/>
                <a:gd name="connsiteX9" fmla="*/ 0 w 1303559"/>
                <a:gd name="connsiteY9" fmla="*/ 9649 h 401144"/>
                <a:gd name="connsiteX10" fmla="*/ 1296473 w 1303559"/>
                <a:gd name="connsiteY10" fmla="*/ 401089 h 401144"/>
                <a:gd name="connsiteX11" fmla="*/ 1298123 w 1303559"/>
                <a:gd name="connsiteY11" fmla="*/ 401089 h 401144"/>
                <a:gd name="connsiteX12" fmla="*/ 1299393 w 1303559"/>
                <a:gd name="connsiteY12" fmla="*/ 401089 h 401144"/>
                <a:gd name="connsiteX13" fmla="*/ 1303329 w 1303559"/>
                <a:gd name="connsiteY13" fmla="*/ 397915 h 40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3559" h="401144">
                  <a:moveTo>
                    <a:pt x="1303329" y="397915"/>
                  </a:moveTo>
                  <a:cubicBezTo>
                    <a:pt x="1303913" y="396094"/>
                    <a:pt x="1303367" y="394103"/>
                    <a:pt x="1301932" y="392836"/>
                  </a:cubicBezTo>
                  <a:cubicBezTo>
                    <a:pt x="1301336" y="392336"/>
                    <a:pt x="1300637" y="391949"/>
                    <a:pt x="1299901" y="391693"/>
                  </a:cubicBezTo>
                  <a:lnTo>
                    <a:pt x="1292791" y="389535"/>
                  </a:lnTo>
                  <a:lnTo>
                    <a:pt x="7110" y="1016"/>
                  </a:lnTo>
                  <a:lnTo>
                    <a:pt x="3428" y="0"/>
                  </a:lnTo>
                  <a:cubicBezTo>
                    <a:pt x="6069" y="722"/>
                    <a:pt x="7618" y="3446"/>
                    <a:pt x="6894" y="6084"/>
                  </a:cubicBezTo>
                  <a:cubicBezTo>
                    <a:pt x="6882" y="6130"/>
                    <a:pt x="6869" y="6176"/>
                    <a:pt x="6856" y="6221"/>
                  </a:cubicBezTo>
                  <a:cubicBezTo>
                    <a:pt x="5993" y="8273"/>
                    <a:pt x="4000" y="9620"/>
                    <a:pt x="1778" y="9649"/>
                  </a:cubicBezTo>
                  <a:lnTo>
                    <a:pt x="0" y="9649"/>
                  </a:lnTo>
                  <a:lnTo>
                    <a:pt x="1296473" y="401089"/>
                  </a:lnTo>
                  <a:lnTo>
                    <a:pt x="1298123" y="401089"/>
                  </a:lnTo>
                  <a:cubicBezTo>
                    <a:pt x="1298543" y="401163"/>
                    <a:pt x="1298974" y="401163"/>
                    <a:pt x="1299393" y="401089"/>
                  </a:cubicBezTo>
                  <a:cubicBezTo>
                    <a:pt x="1301170" y="400782"/>
                    <a:pt x="1302656" y="399582"/>
                    <a:pt x="1303329" y="3979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58733" y="2474967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19709" y="2553563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27D74CA5-F40B-44A4-B861-BC7A7F945D9B}"/>
                </a:ext>
              </a:extLst>
            </p:cNvPr>
            <p:cNvSpPr/>
            <p:nvPr/>
          </p:nvSpPr>
          <p:spPr>
            <a:xfrm>
              <a:off x="5295298" y="1194124"/>
              <a:ext cx="54254" cy="22219"/>
            </a:xfrm>
            <a:custGeom>
              <a:avLst/>
              <a:gdLst>
                <a:gd name="connsiteX0" fmla="*/ 47145 w 54254"/>
                <a:gd name="connsiteY0" fmla="*/ 12697 h 22219"/>
                <a:gd name="connsiteX1" fmla="*/ 7023 w 54254"/>
                <a:gd name="connsiteY1" fmla="*/ 0 h 22219"/>
                <a:gd name="connsiteX2" fmla="*/ 3341 w 54254"/>
                <a:gd name="connsiteY2" fmla="*/ 0 h 22219"/>
                <a:gd name="connsiteX3" fmla="*/ 2325 w 54254"/>
                <a:gd name="connsiteY3" fmla="*/ 0 h 22219"/>
                <a:gd name="connsiteX4" fmla="*/ 293 w 54254"/>
                <a:gd name="connsiteY4" fmla="*/ 2412 h 22219"/>
                <a:gd name="connsiteX5" fmla="*/ 3074 w 54254"/>
                <a:gd name="connsiteY5" fmla="*/ 8446 h 22219"/>
                <a:gd name="connsiteX6" fmla="*/ 3722 w 54254"/>
                <a:gd name="connsiteY6" fmla="*/ 8634 h 22219"/>
                <a:gd name="connsiteX7" fmla="*/ 6642 w 54254"/>
                <a:gd name="connsiteY7" fmla="*/ 9523 h 22219"/>
                <a:gd name="connsiteX8" fmla="*/ 50827 w 54254"/>
                <a:gd name="connsiteY8" fmla="*/ 22219 h 22219"/>
                <a:gd name="connsiteX9" fmla="*/ 47361 w 54254"/>
                <a:gd name="connsiteY9" fmla="*/ 16135 h 22219"/>
                <a:gd name="connsiteX10" fmla="*/ 47399 w 54254"/>
                <a:gd name="connsiteY10" fmla="*/ 15998 h 22219"/>
                <a:gd name="connsiteX11" fmla="*/ 54255 w 54254"/>
                <a:gd name="connsiteY11" fmla="*/ 12951 h 22219"/>
                <a:gd name="connsiteX12" fmla="*/ 54255 w 54254"/>
                <a:gd name="connsiteY12" fmla="*/ 12951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254" h="22219">
                  <a:moveTo>
                    <a:pt x="47145" y="12697"/>
                  </a:moveTo>
                  <a:lnTo>
                    <a:pt x="7023" y="0"/>
                  </a:lnTo>
                  <a:lnTo>
                    <a:pt x="3341" y="0"/>
                  </a:lnTo>
                  <a:lnTo>
                    <a:pt x="2325" y="0"/>
                  </a:lnTo>
                  <a:cubicBezTo>
                    <a:pt x="1360" y="509"/>
                    <a:pt x="636" y="1374"/>
                    <a:pt x="293" y="2412"/>
                  </a:cubicBezTo>
                  <a:cubicBezTo>
                    <a:pt x="-608" y="4846"/>
                    <a:pt x="636" y="7548"/>
                    <a:pt x="3074" y="8446"/>
                  </a:cubicBezTo>
                  <a:cubicBezTo>
                    <a:pt x="3290" y="8524"/>
                    <a:pt x="3506" y="8587"/>
                    <a:pt x="3722" y="8634"/>
                  </a:cubicBezTo>
                  <a:lnTo>
                    <a:pt x="6642" y="9523"/>
                  </a:lnTo>
                  <a:lnTo>
                    <a:pt x="50827" y="22219"/>
                  </a:lnTo>
                  <a:cubicBezTo>
                    <a:pt x="48186" y="21497"/>
                    <a:pt x="46637" y="18773"/>
                    <a:pt x="47361" y="16135"/>
                  </a:cubicBezTo>
                  <a:cubicBezTo>
                    <a:pt x="47373" y="16089"/>
                    <a:pt x="47386" y="16044"/>
                    <a:pt x="47399" y="15998"/>
                  </a:cubicBezTo>
                  <a:cubicBezTo>
                    <a:pt x="48567" y="13370"/>
                    <a:pt x="51525" y="12052"/>
                    <a:pt x="54255" y="12951"/>
                  </a:cubicBezTo>
                  <a:lnTo>
                    <a:pt x="54255" y="129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F8E48834-3DED-415A-9683-4694A51EB501}"/>
                </a:ext>
              </a:extLst>
            </p:cNvPr>
            <p:cNvSpPr/>
            <p:nvPr/>
          </p:nvSpPr>
          <p:spPr>
            <a:xfrm>
              <a:off x="5342479" y="1208697"/>
              <a:ext cx="54686" cy="24151"/>
            </a:xfrm>
            <a:custGeom>
              <a:avLst/>
              <a:gdLst>
                <a:gd name="connsiteX0" fmla="*/ 7074 w 54686"/>
                <a:gd name="connsiteY0" fmla="*/ 281 h 24151"/>
                <a:gd name="connsiteX1" fmla="*/ 7074 w 54686"/>
                <a:gd name="connsiteY1" fmla="*/ 281 h 24151"/>
                <a:gd name="connsiteX2" fmla="*/ 218 w 54686"/>
                <a:gd name="connsiteY2" fmla="*/ 3329 h 24151"/>
                <a:gd name="connsiteX3" fmla="*/ 3506 w 54686"/>
                <a:gd name="connsiteY3" fmla="*/ 9511 h 24151"/>
                <a:gd name="connsiteX4" fmla="*/ 3646 w 54686"/>
                <a:gd name="connsiteY4" fmla="*/ 9550 h 24151"/>
                <a:gd name="connsiteX5" fmla="*/ 3646 w 54686"/>
                <a:gd name="connsiteY5" fmla="*/ 9550 h 24151"/>
                <a:gd name="connsiteX6" fmla="*/ 51259 w 54686"/>
                <a:gd name="connsiteY6" fmla="*/ 24151 h 24151"/>
                <a:gd name="connsiteX7" fmla="*/ 51259 w 54686"/>
                <a:gd name="connsiteY7" fmla="*/ 24151 h 24151"/>
                <a:gd name="connsiteX8" fmla="*/ 47869 w 54686"/>
                <a:gd name="connsiteY8" fmla="*/ 18232 h 24151"/>
                <a:gd name="connsiteX9" fmla="*/ 47958 w 54686"/>
                <a:gd name="connsiteY9" fmla="*/ 17930 h 24151"/>
                <a:gd name="connsiteX10" fmla="*/ 54687 w 54686"/>
                <a:gd name="connsiteY10" fmla="*/ 14756 h 24151"/>
                <a:gd name="connsiteX11" fmla="*/ 51640 w 54686"/>
                <a:gd name="connsiteY11" fmla="*/ 13867 h 24151"/>
                <a:gd name="connsiteX12" fmla="*/ 10756 w 54686"/>
                <a:gd name="connsiteY12" fmla="*/ 1170 h 24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686" h="24151">
                  <a:moveTo>
                    <a:pt x="7074" y="281"/>
                  </a:moveTo>
                  <a:lnTo>
                    <a:pt x="7074" y="281"/>
                  </a:lnTo>
                  <a:cubicBezTo>
                    <a:pt x="4344" y="-618"/>
                    <a:pt x="1386" y="702"/>
                    <a:pt x="218" y="3329"/>
                  </a:cubicBezTo>
                  <a:cubicBezTo>
                    <a:pt x="-582" y="5944"/>
                    <a:pt x="891" y="8712"/>
                    <a:pt x="3506" y="9511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51259" y="24151"/>
                  </a:lnTo>
                  <a:lnTo>
                    <a:pt x="51259" y="24151"/>
                  </a:lnTo>
                  <a:cubicBezTo>
                    <a:pt x="48681" y="23454"/>
                    <a:pt x="47171" y="20803"/>
                    <a:pt x="47869" y="18232"/>
                  </a:cubicBezTo>
                  <a:cubicBezTo>
                    <a:pt x="47895" y="18130"/>
                    <a:pt x="47920" y="18030"/>
                    <a:pt x="47958" y="17930"/>
                  </a:cubicBezTo>
                  <a:cubicBezTo>
                    <a:pt x="49062" y="15314"/>
                    <a:pt x="51957" y="13949"/>
                    <a:pt x="54687" y="14756"/>
                  </a:cubicBezTo>
                  <a:lnTo>
                    <a:pt x="51640" y="13867"/>
                  </a:lnTo>
                  <a:lnTo>
                    <a:pt x="10756" y="11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ADECEF40-3C00-426E-AFE8-33239B65DD9E}"/>
                </a:ext>
              </a:extLst>
            </p:cNvPr>
            <p:cNvSpPr/>
            <p:nvPr/>
          </p:nvSpPr>
          <p:spPr>
            <a:xfrm>
              <a:off x="5390175" y="1223222"/>
              <a:ext cx="2371012" cy="724196"/>
            </a:xfrm>
            <a:custGeom>
              <a:avLst/>
              <a:gdLst>
                <a:gd name="connsiteX0" fmla="*/ 6991 w 2371012"/>
                <a:gd name="connsiteY0" fmla="*/ 231 h 724196"/>
                <a:gd name="connsiteX1" fmla="*/ 261 w 2371012"/>
                <a:gd name="connsiteY1" fmla="*/ 3405 h 724196"/>
                <a:gd name="connsiteX2" fmla="*/ 3258 w 2371012"/>
                <a:gd name="connsiteY2" fmla="*/ 9534 h 724196"/>
                <a:gd name="connsiteX3" fmla="*/ 3563 w 2371012"/>
                <a:gd name="connsiteY3" fmla="*/ 9626 h 724196"/>
                <a:gd name="connsiteX4" fmla="*/ 3563 w 2371012"/>
                <a:gd name="connsiteY4" fmla="*/ 9626 h 724196"/>
                <a:gd name="connsiteX5" fmla="*/ 2367585 w 2371012"/>
                <a:gd name="connsiteY5" fmla="*/ 724197 h 724196"/>
                <a:gd name="connsiteX6" fmla="*/ 2364194 w 2371012"/>
                <a:gd name="connsiteY6" fmla="*/ 718280 h 724196"/>
                <a:gd name="connsiteX7" fmla="*/ 2364283 w 2371012"/>
                <a:gd name="connsiteY7" fmla="*/ 717976 h 724196"/>
                <a:gd name="connsiteX8" fmla="*/ 2371013 w 2371012"/>
                <a:gd name="connsiteY8" fmla="*/ 714801 h 724196"/>
                <a:gd name="connsiteX9" fmla="*/ 2363903 w 2371012"/>
                <a:gd name="connsiteY9" fmla="*/ 712643 h 724196"/>
                <a:gd name="connsiteX10" fmla="*/ 14990 w 2371012"/>
                <a:gd name="connsiteY10" fmla="*/ 2897 h 724196"/>
                <a:gd name="connsiteX11" fmla="*/ 6356 w 2371012"/>
                <a:gd name="connsiteY11" fmla="*/ 231 h 72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012" h="724196">
                  <a:moveTo>
                    <a:pt x="6991" y="231"/>
                  </a:moveTo>
                  <a:cubicBezTo>
                    <a:pt x="4261" y="-575"/>
                    <a:pt x="1366" y="789"/>
                    <a:pt x="261" y="3405"/>
                  </a:cubicBezTo>
                  <a:cubicBezTo>
                    <a:pt x="-602" y="5925"/>
                    <a:pt x="744" y="8669"/>
                    <a:pt x="3258" y="9534"/>
                  </a:cubicBezTo>
                  <a:cubicBezTo>
                    <a:pt x="3360" y="9568"/>
                    <a:pt x="3461" y="9598"/>
                    <a:pt x="3563" y="9626"/>
                  </a:cubicBezTo>
                  <a:lnTo>
                    <a:pt x="3563" y="9626"/>
                  </a:lnTo>
                  <a:lnTo>
                    <a:pt x="2367585" y="724197"/>
                  </a:lnTo>
                  <a:cubicBezTo>
                    <a:pt x="2365007" y="723499"/>
                    <a:pt x="2363496" y="720845"/>
                    <a:pt x="2364194" y="718280"/>
                  </a:cubicBezTo>
                  <a:cubicBezTo>
                    <a:pt x="2364220" y="718179"/>
                    <a:pt x="2364245" y="718077"/>
                    <a:pt x="2364283" y="717976"/>
                  </a:cubicBezTo>
                  <a:cubicBezTo>
                    <a:pt x="2365350" y="715322"/>
                    <a:pt x="2368283" y="713925"/>
                    <a:pt x="2371013" y="714801"/>
                  </a:cubicBezTo>
                  <a:lnTo>
                    <a:pt x="2363903" y="712643"/>
                  </a:lnTo>
                  <a:lnTo>
                    <a:pt x="14990" y="2897"/>
                  </a:lnTo>
                  <a:lnTo>
                    <a:pt x="6356" y="2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F9AC1399-8C38-4DFF-BDC1-A226361A6EC6}"/>
                </a:ext>
              </a:extLst>
            </p:cNvPr>
            <p:cNvSpPr/>
            <p:nvPr/>
          </p:nvSpPr>
          <p:spPr>
            <a:xfrm>
              <a:off x="7755975" y="1938651"/>
              <a:ext cx="1188398" cy="365167"/>
            </a:xfrm>
            <a:custGeom>
              <a:avLst/>
              <a:gdLst>
                <a:gd name="connsiteX0" fmla="*/ 1177765 w 1188398"/>
                <a:gd name="connsiteY0" fmla="*/ 364022 h 365167"/>
                <a:gd name="connsiteX1" fmla="*/ 1181574 w 1188398"/>
                <a:gd name="connsiteY1" fmla="*/ 365164 h 365167"/>
                <a:gd name="connsiteX2" fmla="*/ 1183224 w 1188398"/>
                <a:gd name="connsiteY2" fmla="*/ 365164 h 365167"/>
                <a:gd name="connsiteX3" fmla="*/ 1188303 w 1188398"/>
                <a:gd name="connsiteY3" fmla="*/ 361736 h 365167"/>
                <a:gd name="connsiteX4" fmla="*/ 1188303 w 1188398"/>
                <a:gd name="connsiteY4" fmla="*/ 360086 h 365167"/>
                <a:gd name="connsiteX5" fmla="*/ 1188303 w 1188398"/>
                <a:gd name="connsiteY5" fmla="*/ 359324 h 365167"/>
                <a:gd name="connsiteX6" fmla="*/ 1188303 w 1188398"/>
                <a:gd name="connsiteY6" fmla="*/ 359324 h 365167"/>
                <a:gd name="connsiteX7" fmla="*/ 1188303 w 1188398"/>
                <a:gd name="connsiteY7" fmla="*/ 358435 h 365167"/>
                <a:gd name="connsiteX8" fmla="*/ 1188303 w 1188398"/>
                <a:gd name="connsiteY8" fmla="*/ 357673 h 365167"/>
                <a:gd name="connsiteX9" fmla="*/ 1188303 w 1188398"/>
                <a:gd name="connsiteY9" fmla="*/ 357673 h 365167"/>
                <a:gd name="connsiteX10" fmla="*/ 1188303 w 1188398"/>
                <a:gd name="connsiteY10" fmla="*/ 356911 h 365167"/>
                <a:gd name="connsiteX11" fmla="*/ 1187542 w 1188398"/>
                <a:gd name="connsiteY11" fmla="*/ 356911 h 365167"/>
                <a:gd name="connsiteX12" fmla="*/ 1187542 w 1188398"/>
                <a:gd name="connsiteY12" fmla="*/ 356911 h 365167"/>
                <a:gd name="connsiteX13" fmla="*/ 1186526 w 1188398"/>
                <a:gd name="connsiteY13" fmla="*/ 356911 h 365167"/>
                <a:gd name="connsiteX14" fmla="*/ 1186526 w 1188398"/>
                <a:gd name="connsiteY14" fmla="*/ 356911 h 365167"/>
                <a:gd name="connsiteX15" fmla="*/ 10673 w 1188398"/>
                <a:gd name="connsiteY15" fmla="*/ 1404 h 365167"/>
                <a:gd name="connsiteX16" fmla="*/ 6990 w 1188398"/>
                <a:gd name="connsiteY16" fmla="*/ 261 h 365167"/>
                <a:gd name="connsiteX17" fmla="*/ 261 w 1188398"/>
                <a:gd name="connsiteY17" fmla="*/ 3435 h 365167"/>
                <a:gd name="connsiteX18" fmla="*/ 3258 w 1188398"/>
                <a:gd name="connsiteY18" fmla="*/ 9568 h 365167"/>
                <a:gd name="connsiteX19" fmla="*/ 3563 w 1188398"/>
                <a:gd name="connsiteY19" fmla="*/ 9657 h 365167"/>
                <a:gd name="connsiteX20" fmla="*/ 1174336 w 1188398"/>
                <a:gd name="connsiteY20" fmla="*/ 363387 h 365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8398" h="365167">
                  <a:moveTo>
                    <a:pt x="1177765" y="364022"/>
                  </a:moveTo>
                  <a:lnTo>
                    <a:pt x="1181574" y="365164"/>
                  </a:lnTo>
                  <a:lnTo>
                    <a:pt x="1183224" y="365164"/>
                  </a:lnTo>
                  <a:cubicBezTo>
                    <a:pt x="1185485" y="365240"/>
                    <a:pt x="1187528" y="363857"/>
                    <a:pt x="1188303" y="361736"/>
                  </a:cubicBezTo>
                  <a:cubicBezTo>
                    <a:pt x="1188431" y="361190"/>
                    <a:pt x="1188431" y="360632"/>
                    <a:pt x="1188303" y="360086"/>
                  </a:cubicBezTo>
                  <a:cubicBezTo>
                    <a:pt x="1188303" y="360086"/>
                    <a:pt x="1188303" y="360086"/>
                    <a:pt x="1188303" y="359324"/>
                  </a:cubicBezTo>
                  <a:lnTo>
                    <a:pt x="1188303" y="359324"/>
                  </a:lnTo>
                  <a:cubicBezTo>
                    <a:pt x="1188354" y="359032"/>
                    <a:pt x="1188354" y="358727"/>
                    <a:pt x="1188303" y="358435"/>
                  </a:cubicBezTo>
                  <a:lnTo>
                    <a:pt x="1188303" y="357673"/>
                  </a:lnTo>
                  <a:lnTo>
                    <a:pt x="1188303" y="357673"/>
                  </a:lnTo>
                  <a:lnTo>
                    <a:pt x="1188303" y="356911"/>
                  </a:lnTo>
                  <a:lnTo>
                    <a:pt x="1187542" y="356911"/>
                  </a:lnTo>
                  <a:lnTo>
                    <a:pt x="1187542" y="356911"/>
                  </a:lnTo>
                  <a:lnTo>
                    <a:pt x="1186526" y="356911"/>
                  </a:lnTo>
                  <a:lnTo>
                    <a:pt x="1186526" y="356911"/>
                  </a:lnTo>
                  <a:lnTo>
                    <a:pt x="10673" y="1404"/>
                  </a:lnTo>
                  <a:lnTo>
                    <a:pt x="6990" y="261"/>
                  </a:lnTo>
                  <a:cubicBezTo>
                    <a:pt x="4261" y="-615"/>
                    <a:pt x="1328" y="782"/>
                    <a:pt x="261" y="3435"/>
                  </a:cubicBezTo>
                  <a:cubicBezTo>
                    <a:pt x="-602" y="5962"/>
                    <a:pt x="744" y="8704"/>
                    <a:pt x="3258" y="9568"/>
                  </a:cubicBezTo>
                  <a:cubicBezTo>
                    <a:pt x="3360" y="9593"/>
                    <a:pt x="3461" y="9631"/>
                    <a:pt x="3563" y="9657"/>
                  </a:cubicBezTo>
                  <a:lnTo>
                    <a:pt x="1174336" y="3633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2E54A729-1BDC-4B37-8E54-87617055727C}"/>
                </a:ext>
              </a:extLst>
            </p:cNvPr>
            <p:cNvSpPr/>
            <p:nvPr/>
          </p:nvSpPr>
          <p:spPr>
            <a:xfrm>
              <a:off x="3639163" y="693746"/>
              <a:ext cx="426069" cy="135981"/>
            </a:xfrm>
            <a:custGeom>
              <a:avLst/>
              <a:gdLst>
                <a:gd name="connsiteX0" fmla="*/ 6856 w 426069"/>
                <a:gd name="connsiteY0" fmla="*/ 5714 h 135981"/>
                <a:gd name="connsiteX1" fmla="*/ 1778 w 426069"/>
                <a:gd name="connsiteY1" fmla="*/ 9015 h 135981"/>
                <a:gd name="connsiteX2" fmla="*/ 0 w 426069"/>
                <a:gd name="connsiteY2" fmla="*/ 9015 h 135981"/>
                <a:gd name="connsiteX3" fmla="*/ 418995 w 426069"/>
                <a:gd name="connsiteY3" fmla="*/ 135982 h 135981"/>
                <a:gd name="connsiteX4" fmla="*/ 418995 w 426069"/>
                <a:gd name="connsiteY4" fmla="*/ 135982 h 135981"/>
                <a:gd name="connsiteX5" fmla="*/ 420646 w 426069"/>
                <a:gd name="connsiteY5" fmla="*/ 135982 h 135981"/>
                <a:gd name="connsiteX6" fmla="*/ 425852 w 426069"/>
                <a:gd name="connsiteY6" fmla="*/ 132554 h 135981"/>
                <a:gd name="connsiteX7" fmla="*/ 422563 w 426069"/>
                <a:gd name="connsiteY7" fmla="*/ 126372 h 135981"/>
                <a:gd name="connsiteX8" fmla="*/ 422424 w 426069"/>
                <a:gd name="connsiteY8" fmla="*/ 126332 h 135981"/>
                <a:gd name="connsiteX9" fmla="*/ 422424 w 426069"/>
                <a:gd name="connsiteY9" fmla="*/ 126332 h 135981"/>
                <a:gd name="connsiteX10" fmla="*/ 12443 w 426069"/>
                <a:gd name="connsiteY10" fmla="*/ 2666 h 135981"/>
                <a:gd name="connsiteX11" fmla="*/ 3555 w 426069"/>
                <a:gd name="connsiteY11" fmla="*/ 0 h 135981"/>
                <a:gd name="connsiteX12" fmla="*/ 6856 w 426069"/>
                <a:gd name="connsiteY12" fmla="*/ 5714 h 13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069" h="135981">
                  <a:moveTo>
                    <a:pt x="6856" y="5714"/>
                  </a:moveTo>
                  <a:cubicBezTo>
                    <a:pt x="5980" y="7739"/>
                    <a:pt x="3987" y="9040"/>
                    <a:pt x="1778" y="9015"/>
                  </a:cubicBezTo>
                  <a:lnTo>
                    <a:pt x="0" y="9015"/>
                  </a:lnTo>
                  <a:lnTo>
                    <a:pt x="418995" y="135982"/>
                  </a:lnTo>
                  <a:lnTo>
                    <a:pt x="418995" y="135982"/>
                  </a:lnTo>
                  <a:lnTo>
                    <a:pt x="420646" y="135982"/>
                  </a:lnTo>
                  <a:cubicBezTo>
                    <a:pt x="422918" y="136003"/>
                    <a:pt x="424976" y="134649"/>
                    <a:pt x="425852" y="132554"/>
                  </a:cubicBezTo>
                  <a:cubicBezTo>
                    <a:pt x="426651" y="129938"/>
                    <a:pt x="425179" y="127170"/>
                    <a:pt x="422563" y="126372"/>
                  </a:cubicBezTo>
                  <a:cubicBezTo>
                    <a:pt x="422512" y="126358"/>
                    <a:pt x="422474" y="126345"/>
                    <a:pt x="422424" y="126332"/>
                  </a:cubicBezTo>
                  <a:lnTo>
                    <a:pt x="422424" y="126332"/>
                  </a:lnTo>
                  <a:lnTo>
                    <a:pt x="12443" y="2666"/>
                  </a:lnTo>
                  <a:lnTo>
                    <a:pt x="3555" y="0"/>
                  </a:lnTo>
                  <a:cubicBezTo>
                    <a:pt x="5993" y="736"/>
                    <a:pt x="7428" y="3236"/>
                    <a:pt x="6856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A4BB0C1A-AB92-4833-AF34-FF7BF8B50B8E}"/>
                </a:ext>
              </a:extLst>
            </p:cNvPr>
            <p:cNvSpPr/>
            <p:nvPr/>
          </p:nvSpPr>
          <p:spPr>
            <a:xfrm>
              <a:off x="10794148" y="1705293"/>
              <a:ext cx="48051" cy="39743"/>
            </a:xfrm>
            <a:custGeom>
              <a:avLst/>
              <a:gdLst>
                <a:gd name="connsiteX0" fmla="*/ 39036 w 48051"/>
                <a:gd name="connsiteY0" fmla="*/ 6983 h 39743"/>
                <a:gd name="connsiteX1" fmla="*/ 38694 w 48051"/>
                <a:gd name="connsiteY1" fmla="*/ 343 h 39743"/>
                <a:gd name="connsiteX2" fmla="*/ 39036 w 48051"/>
                <a:gd name="connsiteY2" fmla="*/ 0 h 39743"/>
                <a:gd name="connsiteX3" fmla="*/ 37259 w 48051"/>
                <a:gd name="connsiteY3" fmla="*/ 1524 h 39743"/>
                <a:gd name="connsiteX4" fmla="*/ 58 w 48051"/>
                <a:gd name="connsiteY4" fmla="*/ 31615 h 39743"/>
                <a:gd name="connsiteX5" fmla="*/ 58 w 48051"/>
                <a:gd name="connsiteY5" fmla="*/ 31615 h 39743"/>
                <a:gd name="connsiteX6" fmla="*/ 58 w 48051"/>
                <a:gd name="connsiteY6" fmla="*/ 32504 h 39743"/>
                <a:gd name="connsiteX7" fmla="*/ 58 w 48051"/>
                <a:gd name="connsiteY7" fmla="*/ 32504 h 39743"/>
                <a:gd name="connsiteX8" fmla="*/ 58 w 48051"/>
                <a:gd name="connsiteY8" fmla="*/ 33138 h 39743"/>
                <a:gd name="connsiteX9" fmla="*/ 58 w 48051"/>
                <a:gd name="connsiteY9" fmla="*/ 33900 h 39743"/>
                <a:gd name="connsiteX10" fmla="*/ 58 w 48051"/>
                <a:gd name="connsiteY10" fmla="*/ 33900 h 39743"/>
                <a:gd name="connsiteX11" fmla="*/ 58 w 48051"/>
                <a:gd name="connsiteY11" fmla="*/ 34789 h 39743"/>
                <a:gd name="connsiteX12" fmla="*/ 1454 w 48051"/>
                <a:gd name="connsiteY12" fmla="*/ 38217 h 39743"/>
                <a:gd name="connsiteX13" fmla="*/ 5517 w 48051"/>
                <a:gd name="connsiteY13" fmla="*/ 39741 h 39743"/>
                <a:gd name="connsiteX14" fmla="*/ 9072 w 48051"/>
                <a:gd name="connsiteY14" fmla="*/ 38598 h 39743"/>
                <a:gd name="connsiteX15" fmla="*/ 10850 w 48051"/>
                <a:gd name="connsiteY15" fmla="*/ 37074 h 39743"/>
                <a:gd name="connsiteX16" fmla="*/ 15929 w 48051"/>
                <a:gd name="connsiteY16" fmla="*/ 33012 h 39743"/>
                <a:gd name="connsiteX17" fmla="*/ 48051 w 48051"/>
                <a:gd name="connsiteY17" fmla="*/ 6983 h 39743"/>
                <a:gd name="connsiteX18" fmla="*/ 44369 w 48051"/>
                <a:gd name="connsiteY18" fmla="*/ 8253 h 39743"/>
                <a:gd name="connsiteX19" fmla="*/ 39036 w 48051"/>
                <a:gd name="connsiteY19" fmla="*/ 6983 h 39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051" h="39743">
                  <a:moveTo>
                    <a:pt x="39036" y="6983"/>
                  </a:moveTo>
                  <a:cubicBezTo>
                    <a:pt x="37106" y="5244"/>
                    <a:pt x="36955" y="2273"/>
                    <a:pt x="38694" y="343"/>
                  </a:cubicBezTo>
                  <a:cubicBezTo>
                    <a:pt x="38795" y="229"/>
                    <a:pt x="38910" y="114"/>
                    <a:pt x="39036" y="0"/>
                  </a:cubicBezTo>
                  <a:lnTo>
                    <a:pt x="37259" y="1524"/>
                  </a:lnTo>
                  <a:lnTo>
                    <a:pt x="58" y="31615"/>
                  </a:lnTo>
                  <a:lnTo>
                    <a:pt x="58" y="31615"/>
                  </a:lnTo>
                  <a:lnTo>
                    <a:pt x="58" y="32504"/>
                  </a:lnTo>
                  <a:lnTo>
                    <a:pt x="58" y="32504"/>
                  </a:lnTo>
                  <a:lnTo>
                    <a:pt x="58" y="33138"/>
                  </a:lnTo>
                  <a:cubicBezTo>
                    <a:pt x="58" y="33138"/>
                    <a:pt x="58" y="33138"/>
                    <a:pt x="58" y="33900"/>
                  </a:cubicBezTo>
                  <a:lnTo>
                    <a:pt x="58" y="33900"/>
                  </a:lnTo>
                  <a:cubicBezTo>
                    <a:pt x="-19" y="34192"/>
                    <a:pt x="-19" y="34497"/>
                    <a:pt x="58" y="34789"/>
                  </a:cubicBezTo>
                  <a:cubicBezTo>
                    <a:pt x="44" y="36071"/>
                    <a:pt x="553" y="37303"/>
                    <a:pt x="1454" y="38217"/>
                  </a:cubicBezTo>
                  <a:cubicBezTo>
                    <a:pt x="2558" y="39246"/>
                    <a:pt x="4018" y="39792"/>
                    <a:pt x="5517" y="39741"/>
                  </a:cubicBezTo>
                  <a:cubicBezTo>
                    <a:pt x="6800" y="39753"/>
                    <a:pt x="8043" y="39347"/>
                    <a:pt x="9072" y="38598"/>
                  </a:cubicBezTo>
                  <a:lnTo>
                    <a:pt x="10850" y="37074"/>
                  </a:lnTo>
                  <a:lnTo>
                    <a:pt x="15929" y="33012"/>
                  </a:lnTo>
                  <a:lnTo>
                    <a:pt x="48051" y="6983"/>
                  </a:lnTo>
                  <a:cubicBezTo>
                    <a:pt x="46972" y="7758"/>
                    <a:pt x="45690" y="8202"/>
                    <a:pt x="44369" y="8253"/>
                  </a:cubicBezTo>
                  <a:cubicBezTo>
                    <a:pt x="42490" y="8697"/>
                    <a:pt x="40509" y="8227"/>
                    <a:pt x="3903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FB7D4FC0-9C4F-438E-8109-B61D075578CC}"/>
                </a:ext>
              </a:extLst>
            </p:cNvPr>
            <p:cNvSpPr/>
            <p:nvPr/>
          </p:nvSpPr>
          <p:spPr>
            <a:xfrm>
              <a:off x="10832519" y="1666187"/>
              <a:ext cx="57419" cy="47739"/>
            </a:xfrm>
            <a:custGeom>
              <a:avLst/>
              <a:gdLst>
                <a:gd name="connsiteX0" fmla="*/ 48659 w 57419"/>
                <a:gd name="connsiteY0" fmla="*/ 6983 h 47739"/>
                <a:gd name="connsiteX1" fmla="*/ 48113 w 57419"/>
                <a:gd name="connsiteY1" fmla="*/ 546 h 47739"/>
                <a:gd name="connsiteX2" fmla="*/ 48659 w 57419"/>
                <a:gd name="connsiteY2" fmla="*/ 0 h 47739"/>
                <a:gd name="connsiteX3" fmla="*/ 41803 w 57419"/>
                <a:gd name="connsiteY3" fmla="*/ 5587 h 47739"/>
                <a:gd name="connsiteX4" fmla="*/ 10569 w 57419"/>
                <a:gd name="connsiteY4" fmla="*/ 31742 h 47739"/>
                <a:gd name="connsiteX5" fmla="*/ 1554 w 57419"/>
                <a:gd name="connsiteY5" fmla="*/ 39106 h 47739"/>
                <a:gd name="connsiteX6" fmla="*/ 1211 w 57419"/>
                <a:gd name="connsiteY6" fmla="*/ 45746 h 47739"/>
                <a:gd name="connsiteX7" fmla="*/ 1554 w 57419"/>
                <a:gd name="connsiteY7" fmla="*/ 46089 h 47739"/>
                <a:gd name="connsiteX8" fmla="*/ 5617 w 57419"/>
                <a:gd name="connsiteY8" fmla="*/ 47740 h 47739"/>
                <a:gd name="connsiteX9" fmla="*/ 9299 w 57419"/>
                <a:gd name="connsiteY9" fmla="*/ 46470 h 47739"/>
                <a:gd name="connsiteX10" fmla="*/ 57420 w 57419"/>
                <a:gd name="connsiteY10" fmla="*/ 7364 h 47739"/>
                <a:gd name="connsiteX11" fmla="*/ 57420 w 57419"/>
                <a:gd name="connsiteY11" fmla="*/ 7364 h 47739"/>
                <a:gd name="connsiteX12" fmla="*/ 53738 w 57419"/>
                <a:gd name="connsiteY12" fmla="*/ 8507 h 47739"/>
                <a:gd name="connsiteX13" fmla="*/ 48659 w 57419"/>
                <a:gd name="connsiteY13" fmla="*/ 6983 h 4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7419" h="47739">
                  <a:moveTo>
                    <a:pt x="48659" y="6983"/>
                  </a:moveTo>
                  <a:cubicBezTo>
                    <a:pt x="46729" y="5358"/>
                    <a:pt x="46488" y="2476"/>
                    <a:pt x="48113" y="546"/>
                  </a:cubicBezTo>
                  <a:cubicBezTo>
                    <a:pt x="48278" y="343"/>
                    <a:pt x="48468" y="165"/>
                    <a:pt x="48659" y="0"/>
                  </a:cubicBezTo>
                  <a:lnTo>
                    <a:pt x="41803" y="5587"/>
                  </a:lnTo>
                  <a:lnTo>
                    <a:pt x="10569" y="31742"/>
                  </a:lnTo>
                  <a:lnTo>
                    <a:pt x="1554" y="39106"/>
                  </a:lnTo>
                  <a:cubicBezTo>
                    <a:pt x="-376" y="40845"/>
                    <a:pt x="-529" y="43816"/>
                    <a:pt x="1211" y="45746"/>
                  </a:cubicBezTo>
                  <a:cubicBezTo>
                    <a:pt x="1313" y="45860"/>
                    <a:pt x="1427" y="45975"/>
                    <a:pt x="1554" y="46089"/>
                  </a:cubicBezTo>
                  <a:cubicBezTo>
                    <a:pt x="2659" y="47130"/>
                    <a:pt x="4106" y="47714"/>
                    <a:pt x="5617" y="47740"/>
                  </a:cubicBezTo>
                  <a:cubicBezTo>
                    <a:pt x="6937" y="47689"/>
                    <a:pt x="8220" y="47245"/>
                    <a:pt x="9299" y="46470"/>
                  </a:cubicBezTo>
                  <a:lnTo>
                    <a:pt x="57420" y="7364"/>
                  </a:lnTo>
                  <a:lnTo>
                    <a:pt x="57420" y="7364"/>
                  </a:lnTo>
                  <a:cubicBezTo>
                    <a:pt x="56328" y="8101"/>
                    <a:pt x="55045" y="8507"/>
                    <a:pt x="53738" y="8507"/>
                  </a:cubicBezTo>
                  <a:cubicBezTo>
                    <a:pt x="51897" y="8913"/>
                    <a:pt x="49980" y="8329"/>
                    <a:pt x="4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ED41BF42-26E3-4A7D-A5D5-E26A7B7459F9}"/>
                </a:ext>
              </a:extLst>
            </p:cNvPr>
            <p:cNvSpPr/>
            <p:nvPr/>
          </p:nvSpPr>
          <p:spPr>
            <a:xfrm>
              <a:off x="10879810" y="1590896"/>
              <a:ext cx="101292" cy="83800"/>
            </a:xfrm>
            <a:custGeom>
              <a:avLst/>
              <a:gdLst>
                <a:gd name="connsiteX0" fmla="*/ 93675 w 101292"/>
                <a:gd name="connsiteY0" fmla="*/ 6983 h 83800"/>
                <a:gd name="connsiteX1" fmla="*/ 93331 w 101292"/>
                <a:gd name="connsiteY1" fmla="*/ 343 h 83800"/>
                <a:gd name="connsiteX2" fmla="*/ 93675 w 101292"/>
                <a:gd name="connsiteY2" fmla="*/ 0 h 83800"/>
                <a:gd name="connsiteX3" fmla="*/ 93675 w 101292"/>
                <a:gd name="connsiteY3" fmla="*/ 0 h 83800"/>
                <a:gd name="connsiteX4" fmla="*/ 86818 w 101292"/>
                <a:gd name="connsiteY4" fmla="*/ 5586 h 83800"/>
                <a:gd name="connsiteX5" fmla="*/ 3908 w 101292"/>
                <a:gd name="connsiteY5" fmla="*/ 73387 h 83800"/>
                <a:gd name="connsiteX6" fmla="*/ 1623 w 101292"/>
                <a:gd name="connsiteY6" fmla="*/ 75291 h 83800"/>
                <a:gd name="connsiteX7" fmla="*/ 1623 w 101292"/>
                <a:gd name="connsiteY7" fmla="*/ 75291 h 83800"/>
                <a:gd name="connsiteX8" fmla="*/ 1076 w 101292"/>
                <a:gd name="connsiteY8" fmla="*/ 81729 h 83800"/>
                <a:gd name="connsiteX9" fmla="*/ 1623 w 101292"/>
                <a:gd name="connsiteY9" fmla="*/ 82275 h 83800"/>
                <a:gd name="connsiteX10" fmla="*/ 5559 w 101292"/>
                <a:gd name="connsiteY10" fmla="*/ 83798 h 83800"/>
                <a:gd name="connsiteX11" fmla="*/ 9241 w 101292"/>
                <a:gd name="connsiteY11" fmla="*/ 82655 h 83800"/>
                <a:gd name="connsiteX12" fmla="*/ 9241 w 101292"/>
                <a:gd name="connsiteY12" fmla="*/ 82655 h 83800"/>
                <a:gd name="connsiteX13" fmla="*/ 101293 w 101292"/>
                <a:gd name="connsiteY13" fmla="*/ 7364 h 83800"/>
                <a:gd name="connsiteX14" fmla="*/ 97738 w 101292"/>
                <a:gd name="connsiteY14" fmla="*/ 8634 h 83800"/>
                <a:gd name="connsiteX15" fmla="*/ 93675 w 101292"/>
                <a:gd name="connsiteY15" fmla="*/ 6983 h 8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1292" h="83800">
                  <a:moveTo>
                    <a:pt x="93675" y="6983"/>
                  </a:moveTo>
                  <a:cubicBezTo>
                    <a:pt x="91744" y="5244"/>
                    <a:pt x="91592" y="2273"/>
                    <a:pt x="93331" y="343"/>
                  </a:cubicBezTo>
                  <a:cubicBezTo>
                    <a:pt x="93433" y="229"/>
                    <a:pt x="93548" y="114"/>
                    <a:pt x="93675" y="0"/>
                  </a:cubicBezTo>
                  <a:lnTo>
                    <a:pt x="93675" y="0"/>
                  </a:lnTo>
                  <a:lnTo>
                    <a:pt x="86818" y="5586"/>
                  </a:lnTo>
                  <a:lnTo>
                    <a:pt x="3908" y="73387"/>
                  </a:lnTo>
                  <a:lnTo>
                    <a:pt x="1623" y="75291"/>
                  </a:lnTo>
                  <a:lnTo>
                    <a:pt x="1623" y="75291"/>
                  </a:lnTo>
                  <a:cubicBezTo>
                    <a:pt x="-308" y="76917"/>
                    <a:pt x="-549" y="79799"/>
                    <a:pt x="1076" y="81729"/>
                  </a:cubicBezTo>
                  <a:cubicBezTo>
                    <a:pt x="1242" y="81932"/>
                    <a:pt x="1432" y="82110"/>
                    <a:pt x="1623" y="82275"/>
                  </a:cubicBezTo>
                  <a:cubicBezTo>
                    <a:pt x="2677" y="83290"/>
                    <a:pt x="4099" y="83836"/>
                    <a:pt x="5559" y="83798"/>
                  </a:cubicBezTo>
                  <a:cubicBezTo>
                    <a:pt x="6866" y="83798"/>
                    <a:pt x="8149" y="83392"/>
                    <a:pt x="9241" y="82655"/>
                  </a:cubicBezTo>
                  <a:lnTo>
                    <a:pt x="9241" y="82655"/>
                  </a:lnTo>
                  <a:lnTo>
                    <a:pt x="101293" y="7364"/>
                  </a:lnTo>
                  <a:cubicBezTo>
                    <a:pt x="100277" y="8151"/>
                    <a:pt x="99033" y="8596"/>
                    <a:pt x="97738" y="8634"/>
                  </a:cubicBezTo>
                  <a:cubicBezTo>
                    <a:pt x="96214" y="8634"/>
                    <a:pt x="94767" y="8037"/>
                    <a:pt x="93675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97E24ADA-DE96-4268-8F81-08DBFA60490C}"/>
                </a:ext>
              </a:extLst>
            </p:cNvPr>
            <p:cNvSpPr/>
            <p:nvPr/>
          </p:nvSpPr>
          <p:spPr>
            <a:xfrm>
              <a:off x="10972312" y="1482085"/>
              <a:ext cx="143652" cy="117444"/>
            </a:xfrm>
            <a:custGeom>
              <a:avLst/>
              <a:gdLst>
                <a:gd name="connsiteX0" fmla="*/ 1554 w 143652"/>
                <a:gd name="connsiteY0" fmla="*/ 108811 h 117444"/>
                <a:gd name="connsiteX1" fmla="*/ 1211 w 143652"/>
                <a:gd name="connsiteY1" fmla="*/ 115451 h 117444"/>
                <a:gd name="connsiteX2" fmla="*/ 1554 w 143652"/>
                <a:gd name="connsiteY2" fmla="*/ 115794 h 117444"/>
                <a:gd name="connsiteX3" fmla="*/ 5617 w 143652"/>
                <a:gd name="connsiteY3" fmla="*/ 117445 h 117444"/>
                <a:gd name="connsiteX4" fmla="*/ 9172 w 143652"/>
                <a:gd name="connsiteY4" fmla="*/ 116175 h 117444"/>
                <a:gd name="connsiteX5" fmla="*/ 9172 w 143652"/>
                <a:gd name="connsiteY5" fmla="*/ 116175 h 117444"/>
                <a:gd name="connsiteX6" fmla="*/ 139695 w 143652"/>
                <a:gd name="connsiteY6" fmla="*/ 10284 h 117444"/>
                <a:gd name="connsiteX7" fmla="*/ 142108 w 143652"/>
                <a:gd name="connsiteY7" fmla="*/ 8380 h 117444"/>
                <a:gd name="connsiteX8" fmla="*/ 142514 w 143652"/>
                <a:gd name="connsiteY8" fmla="*/ 1930 h 117444"/>
                <a:gd name="connsiteX9" fmla="*/ 142108 w 143652"/>
                <a:gd name="connsiteY9" fmla="*/ 1524 h 117444"/>
                <a:gd name="connsiteX10" fmla="*/ 139060 w 143652"/>
                <a:gd name="connsiteY10" fmla="*/ 0 h 117444"/>
                <a:gd name="connsiteX11" fmla="*/ 137410 w 143652"/>
                <a:gd name="connsiteY11" fmla="*/ 0 h 117444"/>
                <a:gd name="connsiteX12" fmla="*/ 136521 w 143652"/>
                <a:gd name="connsiteY12" fmla="*/ 0 h 117444"/>
                <a:gd name="connsiteX13" fmla="*/ 135632 w 143652"/>
                <a:gd name="connsiteY13" fmla="*/ 0 h 117444"/>
                <a:gd name="connsiteX14" fmla="*/ 134997 w 143652"/>
                <a:gd name="connsiteY14" fmla="*/ 0 h 117444"/>
                <a:gd name="connsiteX15" fmla="*/ 4474 w 143652"/>
                <a:gd name="connsiteY15" fmla="*/ 105763 h 117444"/>
                <a:gd name="connsiteX16" fmla="*/ 2062 w 143652"/>
                <a:gd name="connsiteY16" fmla="*/ 107668 h 117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52" h="117444">
                  <a:moveTo>
                    <a:pt x="1554" y="108811"/>
                  </a:moveTo>
                  <a:cubicBezTo>
                    <a:pt x="-376" y="110550"/>
                    <a:pt x="-529" y="113521"/>
                    <a:pt x="1211" y="115451"/>
                  </a:cubicBezTo>
                  <a:cubicBezTo>
                    <a:pt x="1313" y="115565"/>
                    <a:pt x="1426" y="115680"/>
                    <a:pt x="1554" y="115794"/>
                  </a:cubicBezTo>
                  <a:cubicBezTo>
                    <a:pt x="2645" y="116848"/>
                    <a:pt x="4093" y="117445"/>
                    <a:pt x="5617" y="117445"/>
                  </a:cubicBezTo>
                  <a:cubicBezTo>
                    <a:pt x="6912" y="117406"/>
                    <a:pt x="8156" y="116962"/>
                    <a:pt x="9172" y="116175"/>
                  </a:cubicBezTo>
                  <a:lnTo>
                    <a:pt x="9172" y="116175"/>
                  </a:lnTo>
                  <a:lnTo>
                    <a:pt x="139695" y="10284"/>
                  </a:lnTo>
                  <a:lnTo>
                    <a:pt x="142108" y="8380"/>
                  </a:lnTo>
                  <a:cubicBezTo>
                    <a:pt x="143999" y="6704"/>
                    <a:pt x="144177" y="3822"/>
                    <a:pt x="142514" y="1930"/>
                  </a:cubicBezTo>
                  <a:cubicBezTo>
                    <a:pt x="142387" y="1790"/>
                    <a:pt x="142247" y="1651"/>
                    <a:pt x="142108" y="1524"/>
                  </a:cubicBezTo>
                  <a:cubicBezTo>
                    <a:pt x="141282" y="698"/>
                    <a:pt x="140216" y="165"/>
                    <a:pt x="139060" y="0"/>
                  </a:cubicBezTo>
                  <a:lnTo>
                    <a:pt x="137410" y="0"/>
                  </a:lnTo>
                  <a:lnTo>
                    <a:pt x="136521" y="0"/>
                  </a:lnTo>
                  <a:lnTo>
                    <a:pt x="135632" y="0"/>
                  </a:lnTo>
                  <a:lnTo>
                    <a:pt x="134997" y="0"/>
                  </a:lnTo>
                  <a:lnTo>
                    <a:pt x="4474" y="105763"/>
                  </a:lnTo>
                  <a:lnTo>
                    <a:pt x="2062" y="10766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15CCF609-9B27-4033-9A99-62D300A6A334}"/>
                </a:ext>
              </a:extLst>
            </p:cNvPr>
            <p:cNvSpPr/>
            <p:nvPr/>
          </p:nvSpPr>
          <p:spPr>
            <a:xfrm>
              <a:off x="8690312" y="806112"/>
              <a:ext cx="101223" cy="83417"/>
            </a:xfrm>
            <a:custGeom>
              <a:avLst/>
              <a:gdLst>
                <a:gd name="connsiteX0" fmla="*/ 101223 w 101223"/>
                <a:gd name="connsiteY0" fmla="*/ 7237 h 83417"/>
                <a:gd name="connsiteX1" fmla="*/ 97669 w 101223"/>
                <a:gd name="connsiteY1" fmla="*/ 8507 h 83417"/>
                <a:gd name="connsiteX2" fmla="*/ 93606 w 101223"/>
                <a:gd name="connsiteY2" fmla="*/ 6856 h 83417"/>
                <a:gd name="connsiteX3" fmla="*/ 93199 w 101223"/>
                <a:gd name="connsiteY3" fmla="*/ 405 h 83417"/>
                <a:gd name="connsiteX4" fmla="*/ 93606 w 101223"/>
                <a:gd name="connsiteY4" fmla="*/ 0 h 83417"/>
                <a:gd name="connsiteX5" fmla="*/ 86750 w 101223"/>
                <a:gd name="connsiteY5" fmla="*/ 5587 h 83417"/>
                <a:gd name="connsiteX6" fmla="*/ 3966 w 101223"/>
                <a:gd name="connsiteY6" fmla="*/ 72879 h 83417"/>
                <a:gd name="connsiteX7" fmla="*/ 1554 w 101223"/>
                <a:gd name="connsiteY7" fmla="*/ 74784 h 83417"/>
                <a:gd name="connsiteX8" fmla="*/ 1554 w 101223"/>
                <a:gd name="connsiteY8" fmla="*/ 74784 h 83417"/>
                <a:gd name="connsiteX9" fmla="*/ 1211 w 101223"/>
                <a:gd name="connsiteY9" fmla="*/ 81418 h 83417"/>
                <a:gd name="connsiteX10" fmla="*/ 1554 w 101223"/>
                <a:gd name="connsiteY10" fmla="*/ 81767 h 83417"/>
                <a:gd name="connsiteX11" fmla="*/ 5490 w 101223"/>
                <a:gd name="connsiteY11" fmla="*/ 83417 h 83417"/>
                <a:gd name="connsiteX12" fmla="*/ 9171 w 101223"/>
                <a:gd name="connsiteY12" fmla="*/ 82148 h 83417"/>
                <a:gd name="connsiteX13" fmla="*/ 9171 w 101223"/>
                <a:gd name="connsiteY13" fmla="*/ 82148 h 83417"/>
                <a:gd name="connsiteX14" fmla="*/ 101223 w 101223"/>
                <a:gd name="connsiteY14" fmla="*/ 7237 h 83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1223" h="83417">
                  <a:moveTo>
                    <a:pt x="101223" y="7237"/>
                  </a:moveTo>
                  <a:cubicBezTo>
                    <a:pt x="100233" y="8080"/>
                    <a:pt x="98964" y="8531"/>
                    <a:pt x="97669" y="8507"/>
                  </a:cubicBezTo>
                  <a:cubicBezTo>
                    <a:pt x="96145" y="8533"/>
                    <a:pt x="94672" y="7937"/>
                    <a:pt x="93606" y="6856"/>
                  </a:cubicBezTo>
                  <a:cubicBezTo>
                    <a:pt x="91714" y="5187"/>
                    <a:pt x="91536" y="2298"/>
                    <a:pt x="93199" y="405"/>
                  </a:cubicBezTo>
                  <a:cubicBezTo>
                    <a:pt x="93326" y="262"/>
                    <a:pt x="93466" y="127"/>
                    <a:pt x="93606" y="0"/>
                  </a:cubicBezTo>
                  <a:lnTo>
                    <a:pt x="86750" y="5587"/>
                  </a:lnTo>
                  <a:lnTo>
                    <a:pt x="3966" y="72879"/>
                  </a:lnTo>
                  <a:lnTo>
                    <a:pt x="1554" y="74784"/>
                  </a:lnTo>
                  <a:lnTo>
                    <a:pt x="1554" y="74784"/>
                  </a:lnTo>
                  <a:cubicBezTo>
                    <a:pt x="-376" y="76519"/>
                    <a:pt x="-529" y="79490"/>
                    <a:pt x="1211" y="81418"/>
                  </a:cubicBezTo>
                  <a:cubicBezTo>
                    <a:pt x="1313" y="81541"/>
                    <a:pt x="1426" y="81656"/>
                    <a:pt x="1554" y="81767"/>
                  </a:cubicBezTo>
                  <a:cubicBezTo>
                    <a:pt x="2607" y="82794"/>
                    <a:pt x="4016" y="83383"/>
                    <a:pt x="5490" y="83417"/>
                  </a:cubicBezTo>
                  <a:cubicBezTo>
                    <a:pt x="6822" y="83408"/>
                    <a:pt x="8117" y="82963"/>
                    <a:pt x="9171" y="82148"/>
                  </a:cubicBezTo>
                  <a:lnTo>
                    <a:pt x="9171" y="82148"/>
                  </a:lnTo>
                  <a:lnTo>
                    <a:pt x="101223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A1DC476C-E534-4601-B370-7145787D9A95}"/>
                </a:ext>
              </a:extLst>
            </p:cNvPr>
            <p:cNvSpPr/>
            <p:nvPr/>
          </p:nvSpPr>
          <p:spPr>
            <a:xfrm>
              <a:off x="8782753" y="772085"/>
              <a:ext cx="48523" cy="42534"/>
            </a:xfrm>
            <a:custGeom>
              <a:avLst/>
              <a:gdLst>
                <a:gd name="connsiteX0" fmla="*/ 1545 w 48523"/>
                <a:gd name="connsiteY0" fmla="*/ 34027 h 42534"/>
                <a:gd name="connsiteX1" fmla="*/ 1139 w 48523"/>
                <a:gd name="connsiteY1" fmla="*/ 40478 h 42534"/>
                <a:gd name="connsiteX2" fmla="*/ 1545 w 48523"/>
                <a:gd name="connsiteY2" fmla="*/ 40883 h 42534"/>
                <a:gd name="connsiteX3" fmla="*/ 5608 w 48523"/>
                <a:gd name="connsiteY3" fmla="*/ 42534 h 42534"/>
                <a:gd name="connsiteX4" fmla="*/ 9164 w 48523"/>
                <a:gd name="connsiteY4" fmla="*/ 41264 h 42534"/>
                <a:gd name="connsiteX5" fmla="*/ 9164 w 48523"/>
                <a:gd name="connsiteY5" fmla="*/ 41264 h 42534"/>
                <a:gd name="connsiteX6" fmla="*/ 48523 w 48523"/>
                <a:gd name="connsiteY6" fmla="*/ 9142 h 42534"/>
                <a:gd name="connsiteX7" fmla="*/ 45603 w 48523"/>
                <a:gd name="connsiteY7" fmla="*/ 8126 h 42534"/>
                <a:gd name="connsiteX8" fmla="*/ 41451 w 48523"/>
                <a:gd name="connsiteY8" fmla="*/ 2939 h 42534"/>
                <a:gd name="connsiteX9" fmla="*/ 41540 w 48523"/>
                <a:gd name="connsiteY9" fmla="*/ 2412 h 42534"/>
                <a:gd name="connsiteX10" fmla="*/ 43571 w 48523"/>
                <a:gd name="connsiteY10" fmla="*/ 0 h 42534"/>
                <a:gd name="connsiteX11" fmla="*/ 43571 w 48523"/>
                <a:gd name="connsiteY11" fmla="*/ 0 h 42534"/>
                <a:gd name="connsiteX12" fmla="*/ 3450 w 48523"/>
                <a:gd name="connsiteY12" fmla="*/ 31996 h 42534"/>
                <a:gd name="connsiteX13" fmla="*/ 1037 w 48523"/>
                <a:gd name="connsiteY13" fmla="*/ 34027 h 4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8523" h="42534">
                  <a:moveTo>
                    <a:pt x="1545" y="34027"/>
                  </a:moveTo>
                  <a:cubicBezTo>
                    <a:pt x="-347" y="35697"/>
                    <a:pt x="-524" y="38585"/>
                    <a:pt x="1139" y="40478"/>
                  </a:cubicBezTo>
                  <a:cubicBezTo>
                    <a:pt x="1266" y="40622"/>
                    <a:pt x="1406" y="40758"/>
                    <a:pt x="1545" y="40883"/>
                  </a:cubicBezTo>
                  <a:cubicBezTo>
                    <a:pt x="2612" y="41964"/>
                    <a:pt x="4085" y="42561"/>
                    <a:pt x="5608" y="42534"/>
                  </a:cubicBezTo>
                  <a:cubicBezTo>
                    <a:pt x="6903" y="42558"/>
                    <a:pt x="8173" y="42107"/>
                    <a:pt x="9164" y="41264"/>
                  </a:cubicBezTo>
                  <a:lnTo>
                    <a:pt x="9164" y="41264"/>
                  </a:lnTo>
                  <a:lnTo>
                    <a:pt x="48523" y="9142"/>
                  </a:lnTo>
                  <a:lnTo>
                    <a:pt x="45603" y="8126"/>
                  </a:lnTo>
                  <a:cubicBezTo>
                    <a:pt x="43026" y="7840"/>
                    <a:pt x="41172" y="5518"/>
                    <a:pt x="41451" y="2939"/>
                  </a:cubicBezTo>
                  <a:cubicBezTo>
                    <a:pt x="41477" y="2762"/>
                    <a:pt x="41502" y="2586"/>
                    <a:pt x="41540" y="2412"/>
                  </a:cubicBezTo>
                  <a:cubicBezTo>
                    <a:pt x="41883" y="1381"/>
                    <a:pt x="42620" y="519"/>
                    <a:pt x="43571" y="0"/>
                  </a:cubicBezTo>
                  <a:lnTo>
                    <a:pt x="43571" y="0"/>
                  </a:lnTo>
                  <a:lnTo>
                    <a:pt x="3450" y="31996"/>
                  </a:lnTo>
                  <a:lnTo>
                    <a:pt x="1037" y="340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91AA115D-BBAD-43CE-9282-EC405AABB10F}"/>
                </a:ext>
              </a:extLst>
            </p:cNvPr>
            <p:cNvSpPr/>
            <p:nvPr/>
          </p:nvSpPr>
          <p:spPr>
            <a:xfrm>
              <a:off x="10831915" y="1379294"/>
              <a:ext cx="10791" cy="171987"/>
            </a:xfrm>
            <a:custGeom>
              <a:avLst/>
              <a:gdLst>
                <a:gd name="connsiteX0" fmla="*/ 0 w 10791"/>
                <a:gd name="connsiteY0" fmla="*/ 3121 h 171987"/>
                <a:gd name="connsiteX1" fmla="*/ 0 w 10791"/>
                <a:gd name="connsiteY1" fmla="*/ 171988 h 171987"/>
                <a:gd name="connsiteX2" fmla="*/ 6221 w 10791"/>
                <a:gd name="connsiteY2" fmla="*/ 167417 h 171987"/>
                <a:gd name="connsiteX3" fmla="*/ 10792 w 10791"/>
                <a:gd name="connsiteY3" fmla="*/ 171988 h 171987"/>
                <a:gd name="connsiteX4" fmla="*/ 10792 w 10791"/>
                <a:gd name="connsiteY4" fmla="*/ 3121 h 171987"/>
                <a:gd name="connsiteX5" fmla="*/ 10792 w 10791"/>
                <a:gd name="connsiteY5" fmla="*/ 3121 h 171987"/>
                <a:gd name="connsiteX6" fmla="*/ 10792 w 10791"/>
                <a:gd name="connsiteY6" fmla="*/ 2106 h 171987"/>
                <a:gd name="connsiteX7" fmla="*/ 10792 w 10791"/>
                <a:gd name="connsiteY7" fmla="*/ 2106 h 171987"/>
                <a:gd name="connsiteX8" fmla="*/ 10792 w 10791"/>
                <a:gd name="connsiteY8" fmla="*/ 2106 h 171987"/>
                <a:gd name="connsiteX9" fmla="*/ 10792 w 10791"/>
                <a:gd name="connsiteY9" fmla="*/ 1344 h 171987"/>
                <a:gd name="connsiteX10" fmla="*/ 10792 w 10791"/>
                <a:gd name="connsiteY10" fmla="*/ 1344 h 171987"/>
                <a:gd name="connsiteX11" fmla="*/ 10792 w 10791"/>
                <a:gd name="connsiteY11" fmla="*/ 1344 h 171987"/>
                <a:gd name="connsiteX12" fmla="*/ 10030 w 10791"/>
                <a:gd name="connsiteY12" fmla="*/ 1344 h 171987"/>
                <a:gd name="connsiteX13" fmla="*/ 10030 w 10791"/>
                <a:gd name="connsiteY13" fmla="*/ 1344 h 171987"/>
                <a:gd name="connsiteX14" fmla="*/ 10030 w 10791"/>
                <a:gd name="connsiteY14" fmla="*/ 1344 h 171987"/>
                <a:gd name="connsiteX15" fmla="*/ 8126 w 10791"/>
                <a:gd name="connsiteY15" fmla="*/ 1344 h 171987"/>
                <a:gd name="connsiteX16" fmla="*/ 952 w 10791"/>
                <a:gd name="connsiteY16" fmla="*/ 1636 h 171987"/>
                <a:gd name="connsiteX17" fmla="*/ 0 w 10791"/>
                <a:gd name="connsiteY17" fmla="*/ 3121 h 171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91" h="171987">
                  <a:moveTo>
                    <a:pt x="0" y="3121"/>
                  </a:moveTo>
                  <a:lnTo>
                    <a:pt x="0" y="171988"/>
                  </a:lnTo>
                  <a:cubicBezTo>
                    <a:pt x="457" y="169004"/>
                    <a:pt x="3250" y="166960"/>
                    <a:pt x="6221" y="167417"/>
                  </a:cubicBezTo>
                  <a:cubicBezTo>
                    <a:pt x="8583" y="167785"/>
                    <a:pt x="10424" y="169626"/>
                    <a:pt x="10792" y="171988"/>
                  </a:cubicBezTo>
                  <a:lnTo>
                    <a:pt x="10792" y="3121"/>
                  </a:lnTo>
                  <a:lnTo>
                    <a:pt x="10792" y="3121"/>
                  </a:lnTo>
                  <a:cubicBezTo>
                    <a:pt x="10792" y="3121"/>
                    <a:pt x="10792" y="2360"/>
                    <a:pt x="10792" y="2106"/>
                  </a:cubicBezTo>
                  <a:lnTo>
                    <a:pt x="10792" y="2106"/>
                  </a:lnTo>
                  <a:cubicBezTo>
                    <a:pt x="10792" y="2106"/>
                    <a:pt x="10792" y="2106"/>
                    <a:pt x="10792" y="2106"/>
                  </a:cubicBezTo>
                  <a:lnTo>
                    <a:pt x="10792" y="1344"/>
                  </a:lnTo>
                  <a:lnTo>
                    <a:pt x="10792" y="1344"/>
                  </a:lnTo>
                  <a:lnTo>
                    <a:pt x="10792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8126" y="1344"/>
                  </a:lnTo>
                  <a:cubicBezTo>
                    <a:pt x="6056" y="-561"/>
                    <a:pt x="2844" y="-421"/>
                    <a:pt x="952" y="1636"/>
                  </a:cubicBezTo>
                  <a:cubicBezTo>
                    <a:pt x="546" y="2080"/>
                    <a:pt x="229" y="2575"/>
                    <a:pt x="0" y="31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0A2DB1A-9346-4AB4-B77E-326C64DE2EA6}"/>
                </a:ext>
              </a:extLst>
            </p:cNvPr>
            <p:cNvSpPr/>
            <p:nvPr/>
          </p:nvSpPr>
          <p:spPr>
            <a:xfrm>
              <a:off x="10831915" y="1546647"/>
              <a:ext cx="10791" cy="113197"/>
            </a:xfrm>
            <a:custGeom>
              <a:avLst/>
              <a:gdLst>
                <a:gd name="connsiteX0" fmla="*/ 5332 w 10791"/>
                <a:gd name="connsiteY0" fmla="*/ 113191 h 113197"/>
                <a:gd name="connsiteX1" fmla="*/ 10792 w 10791"/>
                <a:gd name="connsiteY1" fmla="*/ 108253 h 113197"/>
                <a:gd name="connsiteX2" fmla="*/ 10792 w 10791"/>
                <a:gd name="connsiteY2" fmla="*/ 108240 h 113197"/>
                <a:gd name="connsiteX3" fmla="*/ 10792 w 10791"/>
                <a:gd name="connsiteY3" fmla="*/ 4635 h 113197"/>
                <a:gd name="connsiteX4" fmla="*/ 4571 w 10791"/>
                <a:gd name="connsiteY4" fmla="*/ 64 h 113197"/>
                <a:gd name="connsiteX5" fmla="*/ 0 w 10791"/>
                <a:gd name="connsiteY5" fmla="*/ 4635 h 113197"/>
                <a:gd name="connsiteX6" fmla="*/ 0 w 10791"/>
                <a:gd name="connsiteY6" fmla="*/ 108240 h 113197"/>
                <a:gd name="connsiteX7" fmla="*/ 5332 w 10791"/>
                <a:gd name="connsiteY7" fmla="*/ 113191 h 113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1" h="113197">
                  <a:moveTo>
                    <a:pt x="5332" y="113191"/>
                  </a:moveTo>
                  <a:cubicBezTo>
                    <a:pt x="8202" y="113331"/>
                    <a:pt x="10653" y="111122"/>
                    <a:pt x="10792" y="108253"/>
                  </a:cubicBezTo>
                  <a:cubicBezTo>
                    <a:pt x="10792" y="108253"/>
                    <a:pt x="10792" y="108240"/>
                    <a:pt x="10792" y="108240"/>
                  </a:cubicBezTo>
                  <a:lnTo>
                    <a:pt x="10792" y="4635"/>
                  </a:lnTo>
                  <a:cubicBezTo>
                    <a:pt x="10336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139" y="111071"/>
                    <a:pt x="2502" y="113268"/>
                    <a:pt x="5332" y="1131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E13DECB-F669-4D36-8E4E-369B3B8551BD}"/>
                </a:ext>
              </a:extLst>
            </p:cNvPr>
            <p:cNvSpPr/>
            <p:nvPr/>
          </p:nvSpPr>
          <p:spPr>
            <a:xfrm>
              <a:off x="882304" y="774405"/>
              <a:ext cx="1748866" cy="547025"/>
            </a:xfrm>
            <a:custGeom>
              <a:avLst/>
              <a:gdLst>
                <a:gd name="connsiteX0" fmla="*/ 1741749 w 1748866"/>
                <a:gd name="connsiteY0" fmla="*/ 546939 h 547025"/>
                <a:gd name="connsiteX1" fmla="*/ 1743526 w 1748866"/>
                <a:gd name="connsiteY1" fmla="*/ 546939 h 547025"/>
                <a:gd name="connsiteX2" fmla="*/ 1748605 w 1748866"/>
                <a:gd name="connsiteY2" fmla="*/ 543638 h 547025"/>
                <a:gd name="connsiteX3" fmla="*/ 1745609 w 1748866"/>
                <a:gd name="connsiteY3" fmla="*/ 537506 h 547025"/>
                <a:gd name="connsiteX4" fmla="*/ 1745304 w 1748866"/>
                <a:gd name="connsiteY4" fmla="*/ 537417 h 547025"/>
                <a:gd name="connsiteX5" fmla="*/ 1745304 w 1748866"/>
                <a:gd name="connsiteY5" fmla="*/ 537417 h 547025"/>
                <a:gd name="connsiteX6" fmla="*/ 10790 w 1748866"/>
                <a:gd name="connsiteY6" fmla="*/ 1489 h 547025"/>
                <a:gd name="connsiteX7" fmla="*/ 7108 w 1748866"/>
                <a:gd name="connsiteY7" fmla="*/ 92 h 547025"/>
                <a:gd name="connsiteX8" fmla="*/ 5585 w 1748866"/>
                <a:gd name="connsiteY8" fmla="*/ 92 h 547025"/>
                <a:gd name="connsiteX9" fmla="*/ 252 w 1748866"/>
                <a:gd name="connsiteY9" fmla="*/ 3393 h 547025"/>
                <a:gd name="connsiteX10" fmla="*/ 3292 w 1748866"/>
                <a:gd name="connsiteY10" fmla="*/ 9502 h 547025"/>
                <a:gd name="connsiteX11" fmla="*/ 3680 w 1748866"/>
                <a:gd name="connsiteY11" fmla="*/ 9615 h 547025"/>
                <a:gd name="connsiteX12" fmla="*/ 3680 w 1748866"/>
                <a:gd name="connsiteY12" fmla="*/ 9615 h 547025"/>
                <a:gd name="connsiteX13" fmla="*/ 1741495 w 1748866"/>
                <a:gd name="connsiteY13" fmla="*/ 546939 h 547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48866" h="547025">
                  <a:moveTo>
                    <a:pt x="1741749" y="546939"/>
                  </a:moveTo>
                  <a:cubicBezTo>
                    <a:pt x="1742333" y="547054"/>
                    <a:pt x="1742942" y="547054"/>
                    <a:pt x="1743526" y="546939"/>
                  </a:cubicBezTo>
                  <a:cubicBezTo>
                    <a:pt x="1745735" y="547003"/>
                    <a:pt x="1747767" y="545683"/>
                    <a:pt x="1748605" y="543638"/>
                  </a:cubicBezTo>
                  <a:cubicBezTo>
                    <a:pt x="1749468" y="541112"/>
                    <a:pt x="1748122" y="538369"/>
                    <a:pt x="1745609" y="537506"/>
                  </a:cubicBezTo>
                  <a:cubicBezTo>
                    <a:pt x="1745507" y="537480"/>
                    <a:pt x="1745405" y="537442"/>
                    <a:pt x="1745304" y="537417"/>
                  </a:cubicBezTo>
                  <a:lnTo>
                    <a:pt x="1745304" y="537417"/>
                  </a:lnTo>
                  <a:lnTo>
                    <a:pt x="10790" y="1489"/>
                  </a:lnTo>
                  <a:lnTo>
                    <a:pt x="7108" y="92"/>
                  </a:lnTo>
                  <a:cubicBezTo>
                    <a:pt x="6608" y="-31"/>
                    <a:pt x="6085" y="-31"/>
                    <a:pt x="5585" y="92"/>
                  </a:cubicBezTo>
                  <a:cubicBezTo>
                    <a:pt x="3279" y="-79"/>
                    <a:pt x="1126" y="1254"/>
                    <a:pt x="252" y="3393"/>
                  </a:cubicBezTo>
                  <a:cubicBezTo>
                    <a:pt x="-596" y="5920"/>
                    <a:pt x="765" y="8655"/>
                    <a:pt x="3292" y="9502"/>
                  </a:cubicBezTo>
                  <a:cubicBezTo>
                    <a:pt x="3420" y="9545"/>
                    <a:pt x="3549" y="9583"/>
                    <a:pt x="3680" y="9615"/>
                  </a:cubicBezTo>
                  <a:lnTo>
                    <a:pt x="3680" y="9615"/>
                  </a:lnTo>
                  <a:lnTo>
                    <a:pt x="1741495" y="546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1643" y="2111587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55803" y="3822081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0354" y="3158812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297888" y="3264956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1235" y="3742225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E65F6C65-D7A3-4A47-A9F3-6E1F91B34CE0}"/>
                </a:ext>
              </a:extLst>
            </p:cNvPr>
            <p:cNvSpPr/>
            <p:nvPr/>
          </p:nvSpPr>
          <p:spPr>
            <a:xfrm>
              <a:off x="9303805" y="900167"/>
              <a:ext cx="428986" cy="133990"/>
            </a:xfrm>
            <a:custGeom>
              <a:avLst/>
              <a:gdLst>
                <a:gd name="connsiteX0" fmla="*/ 428693 w 428986"/>
                <a:gd name="connsiteY0" fmla="*/ 132327 h 133990"/>
                <a:gd name="connsiteX1" fmla="*/ 425911 w 428986"/>
                <a:gd name="connsiteY1" fmla="*/ 126294 h 133990"/>
                <a:gd name="connsiteX2" fmla="*/ 425264 w 428986"/>
                <a:gd name="connsiteY2" fmla="*/ 126106 h 133990"/>
                <a:gd name="connsiteX3" fmla="*/ 418154 w 428986"/>
                <a:gd name="connsiteY3" fmla="*/ 124074 h 133990"/>
                <a:gd name="connsiteX4" fmla="*/ 10585 w 428986"/>
                <a:gd name="connsiteY4" fmla="*/ 1297 h 133990"/>
                <a:gd name="connsiteX5" fmla="*/ 6904 w 428986"/>
                <a:gd name="connsiteY5" fmla="*/ 281 h 133990"/>
                <a:gd name="connsiteX6" fmla="*/ 48 w 428986"/>
                <a:gd name="connsiteY6" fmla="*/ 3329 h 133990"/>
                <a:gd name="connsiteX7" fmla="*/ 48 w 428986"/>
                <a:gd name="connsiteY7" fmla="*/ 5106 h 133990"/>
                <a:gd name="connsiteX8" fmla="*/ 48 w 428986"/>
                <a:gd name="connsiteY8" fmla="*/ 5106 h 133990"/>
                <a:gd name="connsiteX9" fmla="*/ 48 w 428986"/>
                <a:gd name="connsiteY9" fmla="*/ 5868 h 133990"/>
                <a:gd name="connsiteX10" fmla="*/ 682 w 428986"/>
                <a:gd name="connsiteY10" fmla="*/ 6757 h 133990"/>
                <a:gd name="connsiteX11" fmla="*/ 1444 w 428986"/>
                <a:gd name="connsiteY11" fmla="*/ 6757 h 133990"/>
                <a:gd name="connsiteX12" fmla="*/ 2460 w 428986"/>
                <a:gd name="connsiteY12" fmla="*/ 6757 h 133990"/>
                <a:gd name="connsiteX13" fmla="*/ 2460 w 428986"/>
                <a:gd name="connsiteY13" fmla="*/ 6757 h 133990"/>
                <a:gd name="connsiteX14" fmla="*/ 421455 w 428986"/>
                <a:gd name="connsiteY14" fmla="*/ 133724 h 133990"/>
                <a:gd name="connsiteX15" fmla="*/ 423232 w 428986"/>
                <a:gd name="connsiteY15" fmla="*/ 133724 h 133990"/>
                <a:gd name="connsiteX16" fmla="*/ 428693 w 428986"/>
                <a:gd name="connsiteY16" fmla="*/ 132327 h 13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8986" h="133990">
                  <a:moveTo>
                    <a:pt x="428693" y="132327"/>
                  </a:moveTo>
                  <a:cubicBezTo>
                    <a:pt x="429594" y="129893"/>
                    <a:pt x="428349" y="127191"/>
                    <a:pt x="425911" y="126294"/>
                  </a:cubicBezTo>
                  <a:cubicBezTo>
                    <a:pt x="425696" y="126215"/>
                    <a:pt x="425480" y="126153"/>
                    <a:pt x="425264" y="126106"/>
                  </a:cubicBezTo>
                  <a:lnTo>
                    <a:pt x="418154" y="124074"/>
                  </a:lnTo>
                  <a:lnTo>
                    <a:pt x="10585" y="1297"/>
                  </a:lnTo>
                  <a:lnTo>
                    <a:pt x="6904" y="281"/>
                  </a:lnTo>
                  <a:cubicBezTo>
                    <a:pt x="4174" y="-617"/>
                    <a:pt x="1216" y="701"/>
                    <a:pt x="48" y="3329"/>
                  </a:cubicBezTo>
                  <a:cubicBezTo>
                    <a:pt x="-16" y="3919"/>
                    <a:pt x="-16" y="4516"/>
                    <a:pt x="48" y="5106"/>
                  </a:cubicBezTo>
                  <a:lnTo>
                    <a:pt x="48" y="5106"/>
                  </a:lnTo>
                  <a:cubicBezTo>
                    <a:pt x="48" y="5106"/>
                    <a:pt x="48" y="5106"/>
                    <a:pt x="48" y="5868"/>
                  </a:cubicBezTo>
                  <a:cubicBezTo>
                    <a:pt x="187" y="6211"/>
                    <a:pt x="403" y="6516"/>
                    <a:pt x="682" y="6757"/>
                  </a:cubicBezTo>
                  <a:cubicBezTo>
                    <a:pt x="682" y="6757"/>
                    <a:pt x="682" y="6757"/>
                    <a:pt x="1444" y="6757"/>
                  </a:cubicBezTo>
                  <a:cubicBezTo>
                    <a:pt x="1774" y="6825"/>
                    <a:pt x="2130" y="6825"/>
                    <a:pt x="2460" y="6757"/>
                  </a:cubicBezTo>
                  <a:lnTo>
                    <a:pt x="2460" y="6757"/>
                  </a:lnTo>
                  <a:lnTo>
                    <a:pt x="421455" y="133724"/>
                  </a:lnTo>
                  <a:lnTo>
                    <a:pt x="423232" y="133724"/>
                  </a:lnTo>
                  <a:cubicBezTo>
                    <a:pt x="425175" y="134369"/>
                    <a:pt x="427309" y="133823"/>
                    <a:pt x="428693" y="1323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5F40E5CE-FF1D-4978-AE72-5FC88569A45C}"/>
                </a:ext>
              </a:extLst>
            </p:cNvPr>
            <p:cNvSpPr/>
            <p:nvPr/>
          </p:nvSpPr>
          <p:spPr>
            <a:xfrm>
              <a:off x="7347859" y="90249"/>
              <a:ext cx="99336" cy="35828"/>
            </a:xfrm>
            <a:custGeom>
              <a:avLst/>
              <a:gdLst>
                <a:gd name="connsiteX0" fmla="*/ 92480 w 99336"/>
                <a:gd name="connsiteY0" fmla="*/ 31638 h 35828"/>
                <a:gd name="connsiteX1" fmla="*/ 99336 w 99336"/>
                <a:gd name="connsiteY1" fmla="*/ 28464 h 35828"/>
                <a:gd name="connsiteX2" fmla="*/ 96289 w 99336"/>
                <a:gd name="connsiteY2" fmla="*/ 27575 h 35828"/>
                <a:gd name="connsiteX3" fmla="*/ 15030 w 99336"/>
                <a:gd name="connsiteY3" fmla="*/ 2944 h 35828"/>
                <a:gd name="connsiteX4" fmla="*/ 6269 w 99336"/>
                <a:gd name="connsiteY4" fmla="*/ 277 h 35828"/>
                <a:gd name="connsiteX5" fmla="*/ 810 w 99336"/>
                <a:gd name="connsiteY5" fmla="*/ 1420 h 35828"/>
                <a:gd name="connsiteX6" fmla="*/ 47 w 99336"/>
                <a:gd name="connsiteY6" fmla="*/ 2309 h 35828"/>
                <a:gd name="connsiteX7" fmla="*/ 47 w 99336"/>
                <a:gd name="connsiteY7" fmla="*/ 3071 h 35828"/>
                <a:gd name="connsiteX8" fmla="*/ 47 w 99336"/>
                <a:gd name="connsiteY8" fmla="*/ 3071 h 35828"/>
                <a:gd name="connsiteX9" fmla="*/ 47 w 99336"/>
                <a:gd name="connsiteY9" fmla="*/ 3071 h 35828"/>
                <a:gd name="connsiteX10" fmla="*/ 47 w 99336"/>
                <a:gd name="connsiteY10" fmla="*/ 4086 h 35828"/>
                <a:gd name="connsiteX11" fmla="*/ 47 w 99336"/>
                <a:gd name="connsiteY11" fmla="*/ 4975 h 35828"/>
                <a:gd name="connsiteX12" fmla="*/ 47 w 99336"/>
                <a:gd name="connsiteY12" fmla="*/ 5864 h 35828"/>
                <a:gd name="connsiteX13" fmla="*/ 47 w 99336"/>
                <a:gd name="connsiteY13" fmla="*/ 6753 h 35828"/>
                <a:gd name="connsiteX14" fmla="*/ 683 w 99336"/>
                <a:gd name="connsiteY14" fmla="*/ 6753 h 35828"/>
                <a:gd name="connsiteX15" fmla="*/ 1698 w 99336"/>
                <a:gd name="connsiteY15" fmla="*/ 7514 h 35828"/>
                <a:gd name="connsiteX16" fmla="*/ 2460 w 99336"/>
                <a:gd name="connsiteY16" fmla="*/ 7514 h 35828"/>
                <a:gd name="connsiteX17" fmla="*/ 2460 w 99336"/>
                <a:gd name="connsiteY17" fmla="*/ 7514 h 35828"/>
                <a:gd name="connsiteX18" fmla="*/ 95527 w 99336"/>
                <a:gd name="connsiteY18" fmla="*/ 35828 h 35828"/>
                <a:gd name="connsiteX19" fmla="*/ 92480 w 99336"/>
                <a:gd name="connsiteY19" fmla="*/ 31638 h 3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9336" h="35828">
                  <a:moveTo>
                    <a:pt x="92480" y="31638"/>
                  </a:moveTo>
                  <a:cubicBezTo>
                    <a:pt x="93636" y="29004"/>
                    <a:pt x="96581" y="27644"/>
                    <a:pt x="99336" y="28464"/>
                  </a:cubicBezTo>
                  <a:lnTo>
                    <a:pt x="96289" y="27575"/>
                  </a:lnTo>
                  <a:lnTo>
                    <a:pt x="15030" y="2944"/>
                  </a:lnTo>
                  <a:lnTo>
                    <a:pt x="6269" y="277"/>
                  </a:lnTo>
                  <a:cubicBezTo>
                    <a:pt x="4377" y="-342"/>
                    <a:pt x="2294" y="93"/>
                    <a:pt x="810" y="1420"/>
                  </a:cubicBezTo>
                  <a:lnTo>
                    <a:pt x="47" y="2309"/>
                  </a:lnTo>
                  <a:lnTo>
                    <a:pt x="47" y="3071"/>
                  </a:lnTo>
                  <a:cubicBezTo>
                    <a:pt x="47" y="3071"/>
                    <a:pt x="47" y="3071"/>
                    <a:pt x="47" y="3071"/>
                  </a:cubicBezTo>
                  <a:lnTo>
                    <a:pt x="47" y="3071"/>
                  </a:lnTo>
                  <a:cubicBezTo>
                    <a:pt x="-3" y="3407"/>
                    <a:pt x="-3" y="3750"/>
                    <a:pt x="47" y="4086"/>
                  </a:cubicBezTo>
                  <a:cubicBezTo>
                    <a:pt x="47" y="4086"/>
                    <a:pt x="47" y="4086"/>
                    <a:pt x="47" y="4975"/>
                  </a:cubicBezTo>
                  <a:cubicBezTo>
                    <a:pt x="-3" y="5269"/>
                    <a:pt x="-3" y="5570"/>
                    <a:pt x="47" y="5864"/>
                  </a:cubicBezTo>
                  <a:cubicBezTo>
                    <a:pt x="-16" y="6157"/>
                    <a:pt x="-16" y="6460"/>
                    <a:pt x="47" y="6753"/>
                  </a:cubicBezTo>
                  <a:lnTo>
                    <a:pt x="683" y="6753"/>
                  </a:lnTo>
                  <a:cubicBezTo>
                    <a:pt x="962" y="7075"/>
                    <a:pt x="1304" y="7335"/>
                    <a:pt x="1698" y="7514"/>
                  </a:cubicBezTo>
                  <a:lnTo>
                    <a:pt x="2460" y="7514"/>
                  </a:lnTo>
                  <a:lnTo>
                    <a:pt x="2460" y="7514"/>
                  </a:lnTo>
                  <a:lnTo>
                    <a:pt x="95527" y="35828"/>
                  </a:lnTo>
                  <a:cubicBezTo>
                    <a:pt x="93788" y="35142"/>
                    <a:pt x="92594" y="33508"/>
                    <a:pt x="92480" y="316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87D53932-2B9A-443A-91D1-D517785A072B}"/>
                </a:ext>
              </a:extLst>
            </p:cNvPr>
            <p:cNvSpPr/>
            <p:nvPr/>
          </p:nvSpPr>
          <p:spPr>
            <a:xfrm>
              <a:off x="7439450" y="118475"/>
              <a:ext cx="79445" cy="30455"/>
            </a:xfrm>
            <a:custGeom>
              <a:avLst/>
              <a:gdLst>
                <a:gd name="connsiteX0" fmla="*/ 79228 w 79445"/>
                <a:gd name="connsiteY0" fmla="*/ 27282 h 30455"/>
                <a:gd name="connsiteX1" fmla="*/ 75940 w 79445"/>
                <a:gd name="connsiteY1" fmla="*/ 21100 h 30455"/>
                <a:gd name="connsiteX2" fmla="*/ 75800 w 79445"/>
                <a:gd name="connsiteY2" fmla="*/ 21060 h 30455"/>
                <a:gd name="connsiteX3" fmla="*/ 68690 w 79445"/>
                <a:gd name="connsiteY3" fmla="*/ 18902 h 30455"/>
                <a:gd name="connsiteX4" fmla="*/ 15871 w 79445"/>
                <a:gd name="connsiteY4" fmla="*/ 3031 h 30455"/>
                <a:gd name="connsiteX5" fmla="*/ 7110 w 79445"/>
                <a:gd name="connsiteY5" fmla="*/ 238 h 30455"/>
                <a:gd name="connsiteX6" fmla="*/ 7110 w 79445"/>
                <a:gd name="connsiteY6" fmla="*/ 238 h 30455"/>
                <a:gd name="connsiteX7" fmla="*/ 254 w 79445"/>
                <a:gd name="connsiteY7" fmla="*/ 3412 h 30455"/>
                <a:gd name="connsiteX8" fmla="*/ 3288 w 79445"/>
                <a:gd name="connsiteY8" fmla="*/ 9520 h 30455"/>
                <a:gd name="connsiteX9" fmla="*/ 3681 w 79445"/>
                <a:gd name="connsiteY9" fmla="*/ 9633 h 30455"/>
                <a:gd name="connsiteX10" fmla="*/ 3681 w 79445"/>
                <a:gd name="connsiteY10" fmla="*/ 9633 h 30455"/>
                <a:gd name="connsiteX11" fmla="*/ 72372 w 79445"/>
                <a:gd name="connsiteY11" fmla="*/ 30456 h 30455"/>
                <a:gd name="connsiteX12" fmla="*/ 74149 w 79445"/>
                <a:gd name="connsiteY12" fmla="*/ 30456 h 30455"/>
                <a:gd name="connsiteX13" fmla="*/ 79228 w 79445"/>
                <a:gd name="connsiteY13" fmla="*/ 27282 h 3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445" h="30455">
                  <a:moveTo>
                    <a:pt x="79228" y="27282"/>
                  </a:moveTo>
                  <a:cubicBezTo>
                    <a:pt x="80027" y="24666"/>
                    <a:pt x="78555" y="21898"/>
                    <a:pt x="75940" y="21100"/>
                  </a:cubicBezTo>
                  <a:cubicBezTo>
                    <a:pt x="75888" y="21086"/>
                    <a:pt x="75850" y="21073"/>
                    <a:pt x="75800" y="21060"/>
                  </a:cubicBezTo>
                  <a:lnTo>
                    <a:pt x="68690" y="18902"/>
                  </a:lnTo>
                  <a:lnTo>
                    <a:pt x="15871" y="3031"/>
                  </a:lnTo>
                  <a:lnTo>
                    <a:pt x="7110" y="238"/>
                  </a:lnTo>
                  <a:lnTo>
                    <a:pt x="7110" y="238"/>
                  </a:lnTo>
                  <a:cubicBezTo>
                    <a:pt x="4355" y="-582"/>
                    <a:pt x="1409" y="778"/>
                    <a:pt x="254" y="3412"/>
                  </a:cubicBezTo>
                  <a:cubicBezTo>
                    <a:pt x="-597" y="5938"/>
                    <a:pt x="761" y="8673"/>
                    <a:pt x="3288" y="9520"/>
                  </a:cubicBezTo>
                  <a:cubicBezTo>
                    <a:pt x="3415" y="9563"/>
                    <a:pt x="3555" y="9601"/>
                    <a:pt x="3681" y="9633"/>
                  </a:cubicBezTo>
                  <a:lnTo>
                    <a:pt x="3681" y="9633"/>
                  </a:lnTo>
                  <a:lnTo>
                    <a:pt x="72372" y="30456"/>
                  </a:lnTo>
                  <a:lnTo>
                    <a:pt x="74149" y="30456"/>
                  </a:lnTo>
                  <a:cubicBezTo>
                    <a:pt x="76320" y="30471"/>
                    <a:pt x="78288" y="29234"/>
                    <a:pt x="79228" y="272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B4D19D77-256E-4C2D-83DC-09342E649703}"/>
                </a:ext>
              </a:extLst>
            </p:cNvPr>
            <p:cNvSpPr/>
            <p:nvPr/>
          </p:nvSpPr>
          <p:spPr>
            <a:xfrm>
              <a:off x="3492007" y="648673"/>
              <a:ext cx="154266" cy="54088"/>
            </a:xfrm>
            <a:custGeom>
              <a:avLst/>
              <a:gdLst>
                <a:gd name="connsiteX0" fmla="*/ 154013 w 154266"/>
                <a:gd name="connsiteY0" fmla="*/ 50787 h 54088"/>
                <a:gd name="connsiteX1" fmla="*/ 150978 w 154266"/>
                <a:gd name="connsiteY1" fmla="*/ 44678 h 54088"/>
                <a:gd name="connsiteX2" fmla="*/ 150585 w 154266"/>
                <a:gd name="connsiteY2" fmla="*/ 44565 h 54088"/>
                <a:gd name="connsiteX3" fmla="*/ 150585 w 154266"/>
                <a:gd name="connsiteY3" fmla="*/ 44565 h 54088"/>
                <a:gd name="connsiteX4" fmla="*/ 147664 w 154266"/>
                <a:gd name="connsiteY4" fmla="*/ 43550 h 54088"/>
                <a:gd name="connsiteX5" fmla="*/ 7110 w 154266"/>
                <a:gd name="connsiteY5" fmla="*/ 1143 h 54088"/>
                <a:gd name="connsiteX6" fmla="*/ 3428 w 154266"/>
                <a:gd name="connsiteY6" fmla="*/ 0 h 54088"/>
                <a:gd name="connsiteX7" fmla="*/ 7047 w 154266"/>
                <a:gd name="connsiteY7" fmla="*/ 5574 h 54088"/>
                <a:gd name="connsiteX8" fmla="*/ 6856 w 154266"/>
                <a:gd name="connsiteY8" fmla="*/ 6221 h 54088"/>
                <a:gd name="connsiteX9" fmla="*/ 1778 w 154266"/>
                <a:gd name="connsiteY9" fmla="*/ 9523 h 54088"/>
                <a:gd name="connsiteX10" fmla="*/ 0 w 154266"/>
                <a:gd name="connsiteY10" fmla="*/ 9523 h 54088"/>
                <a:gd name="connsiteX11" fmla="*/ 147156 w 154266"/>
                <a:gd name="connsiteY11" fmla="*/ 54088 h 54088"/>
                <a:gd name="connsiteX12" fmla="*/ 147156 w 154266"/>
                <a:gd name="connsiteY12" fmla="*/ 54088 h 54088"/>
                <a:gd name="connsiteX13" fmla="*/ 148934 w 154266"/>
                <a:gd name="connsiteY13" fmla="*/ 54088 h 54088"/>
                <a:gd name="connsiteX14" fmla="*/ 154013 w 154266"/>
                <a:gd name="connsiteY14" fmla="*/ 50787 h 54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4266" h="54088">
                  <a:moveTo>
                    <a:pt x="154013" y="50787"/>
                  </a:moveTo>
                  <a:cubicBezTo>
                    <a:pt x="154863" y="48260"/>
                    <a:pt x="153505" y="45525"/>
                    <a:pt x="150978" y="44678"/>
                  </a:cubicBezTo>
                  <a:cubicBezTo>
                    <a:pt x="150851" y="44635"/>
                    <a:pt x="150711" y="44597"/>
                    <a:pt x="150585" y="44565"/>
                  </a:cubicBezTo>
                  <a:lnTo>
                    <a:pt x="150585" y="44565"/>
                  </a:lnTo>
                  <a:lnTo>
                    <a:pt x="147664" y="43550"/>
                  </a:lnTo>
                  <a:lnTo>
                    <a:pt x="7110" y="1143"/>
                  </a:ln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2" y="6011"/>
                    <a:pt x="6856" y="6221"/>
                  </a:cubicBezTo>
                  <a:cubicBezTo>
                    <a:pt x="6018" y="8269"/>
                    <a:pt x="3987" y="9583"/>
                    <a:pt x="1778" y="9523"/>
                  </a:cubicBezTo>
                  <a:cubicBezTo>
                    <a:pt x="1193" y="9646"/>
                    <a:pt x="584" y="9646"/>
                    <a:pt x="0" y="9523"/>
                  </a:cubicBezTo>
                  <a:lnTo>
                    <a:pt x="147156" y="54088"/>
                  </a:lnTo>
                  <a:lnTo>
                    <a:pt x="147156" y="54088"/>
                  </a:lnTo>
                  <a:lnTo>
                    <a:pt x="148934" y="54088"/>
                  </a:lnTo>
                  <a:cubicBezTo>
                    <a:pt x="151143" y="54113"/>
                    <a:pt x="153136" y="52812"/>
                    <a:pt x="154013" y="507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C46D7279-7655-4E0F-8A0C-3837EB420901}"/>
                </a:ext>
              </a:extLst>
            </p:cNvPr>
            <p:cNvSpPr/>
            <p:nvPr/>
          </p:nvSpPr>
          <p:spPr>
            <a:xfrm>
              <a:off x="8824160" y="770942"/>
              <a:ext cx="329361" cy="106652"/>
            </a:xfrm>
            <a:custGeom>
              <a:avLst/>
              <a:gdLst>
                <a:gd name="connsiteX0" fmla="*/ 3814 w 329361"/>
                <a:gd name="connsiteY0" fmla="*/ 9269 h 106652"/>
                <a:gd name="connsiteX1" fmla="*/ 6735 w 329361"/>
                <a:gd name="connsiteY1" fmla="*/ 10284 h 106652"/>
                <a:gd name="connsiteX2" fmla="*/ 325933 w 329361"/>
                <a:gd name="connsiteY2" fmla="*/ 106652 h 106652"/>
                <a:gd name="connsiteX3" fmla="*/ 322467 w 329361"/>
                <a:gd name="connsiteY3" fmla="*/ 100568 h 106652"/>
                <a:gd name="connsiteX4" fmla="*/ 322505 w 329361"/>
                <a:gd name="connsiteY4" fmla="*/ 100431 h 106652"/>
                <a:gd name="connsiteX5" fmla="*/ 329361 w 329361"/>
                <a:gd name="connsiteY5" fmla="*/ 97384 h 106652"/>
                <a:gd name="connsiteX6" fmla="*/ 326441 w 329361"/>
                <a:gd name="connsiteY6" fmla="*/ 96495 h 106652"/>
                <a:gd name="connsiteX7" fmla="*/ 7243 w 329361"/>
                <a:gd name="connsiteY7" fmla="*/ 0 h 106652"/>
                <a:gd name="connsiteX8" fmla="*/ 4450 w 329361"/>
                <a:gd name="connsiteY8" fmla="*/ 0 h 106652"/>
                <a:gd name="connsiteX9" fmla="*/ 3434 w 329361"/>
                <a:gd name="connsiteY9" fmla="*/ 0 h 106652"/>
                <a:gd name="connsiteX10" fmla="*/ 2418 w 329361"/>
                <a:gd name="connsiteY10" fmla="*/ 0 h 106652"/>
                <a:gd name="connsiteX11" fmla="*/ 133 w 329361"/>
                <a:gd name="connsiteY11" fmla="*/ 3555 h 106652"/>
                <a:gd name="connsiteX12" fmla="*/ 3599 w 329361"/>
                <a:gd name="connsiteY12" fmla="*/ 9222 h 106652"/>
                <a:gd name="connsiteX13" fmla="*/ 3814 w 329361"/>
                <a:gd name="connsiteY13" fmla="*/ 9269 h 106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9361" h="106652">
                  <a:moveTo>
                    <a:pt x="3814" y="9269"/>
                  </a:moveTo>
                  <a:lnTo>
                    <a:pt x="6735" y="10284"/>
                  </a:lnTo>
                  <a:lnTo>
                    <a:pt x="325933" y="106652"/>
                  </a:lnTo>
                  <a:cubicBezTo>
                    <a:pt x="323292" y="105930"/>
                    <a:pt x="321743" y="103206"/>
                    <a:pt x="322467" y="100568"/>
                  </a:cubicBezTo>
                  <a:cubicBezTo>
                    <a:pt x="322480" y="100522"/>
                    <a:pt x="322492" y="100477"/>
                    <a:pt x="322505" y="100431"/>
                  </a:cubicBezTo>
                  <a:cubicBezTo>
                    <a:pt x="323661" y="97803"/>
                    <a:pt x="326632" y="96485"/>
                    <a:pt x="329361" y="97384"/>
                  </a:cubicBezTo>
                  <a:lnTo>
                    <a:pt x="326441" y="96495"/>
                  </a:lnTo>
                  <a:lnTo>
                    <a:pt x="7243" y="0"/>
                  </a:lnTo>
                  <a:lnTo>
                    <a:pt x="4450" y="0"/>
                  </a:lnTo>
                  <a:lnTo>
                    <a:pt x="3434" y="0"/>
                  </a:lnTo>
                  <a:lnTo>
                    <a:pt x="2418" y="0"/>
                  </a:lnTo>
                  <a:cubicBezTo>
                    <a:pt x="1085" y="706"/>
                    <a:pt x="222" y="2053"/>
                    <a:pt x="133" y="3555"/>
                  </a:cubicBezTo>
                  <a:cubicBezTo>
                    <a:pt x="-477" y="6078"/>
                    <a:pt x="1072" y="8615"/>
                    <a:pt x="3599" y="9222"/>
                  </a:cubicBezTo>
                  <a:cubicBezTo>
                    <a:pt x="3675" y="9239"/>
                    <a:pt x="3738" y="9255"/>
                    <a:pt x="3814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66C4B125-7565-4D09-95F1-F17C26260721}"/>
                </a:ext>
              </a:extLst>
            </p:cNvPr>
            <p:cNvSpPr/>
            <p:nvPr/>
          </p:nvSpPr>
          <p:spPr>
            <a:xfrm>
              <a:off x="9146448" y="868155"/>
              <a:ext cx="108358" cy="39022"/>
            </a:xfrm>
            <a:custGeom>
              <a:avLst/>
              <a:gdLst>
                <a:gd name="connsiteX0" fmla="*/ 218 w 108358"/>
                <a:gd name="connsiteY0" fmla="*/ 3218 h 39022"/>
                <a:gd name="connsiteX1" fmla="*/ 3506 w 108358"/>
                <a:gd name="connsiteY1" fmla="*/ 9400 h 39022"/>
                <a:gd name="connsiteX2" fmla="*/ 3645 w 108358"/>
                <a:gd name="connsiteY2" fmla="*/ 9439 h 39022"/>
                <a:gd name="connsiteX3" fmla="*/ 101284 w 108358"/>
                <a:gd name="connsiteY3" fmla="*/ 39023 h 39022"/>
                <a:gd name="connsiteX4" fmla="*/ 102935 w 108358"/>
                <a:gd name="connsiteY4" fmla="*/ 39023 h 39022"/>
                <a:gd name="connsiteX5" fmla="*/ 106236 w 108358"/>
                <a:gd name="connsiteY5" fmla="*/ 37880 h 39022"/>
                <a:gd name="connsiteX6" fmla="*/ 108141 w 108358"/>
                <a:gd name="connsiteY6" fmla="*/ 35595 h 39022"/>
                <a:gd name="connsiteX7" fmla="*/ 104852 w 108358"/>
                <a:gd name="connsiteY7" fmla="*/ 29413 h 39022"/>
                <a:gd name="connsiteX8" fmla="*/ 104712 w 108358"/>
                <a:gd name="connsiteY8" fmla="*/ 29373 h 39022"/>
                <a:gd name="connsiteX9" fmla="*/ 101792 w 108358"/>
                <a:gd name="connsiteY9" fmla="*/ 28484 h 39022"/>
                <a:gd name="connsiteX10" fmla="*/ 16216 w 108358"/>
                <a:gd name="connsiteY10" fmla="*/ 3091 h 39022"/>
                <a:gd name="connsiteX11" fmla="*/ 7074 w 108358"/>
                <a:gd name="connsiteY11" fmla="*/ 298 h 39022"/>
                <a:gd name="connsiteX12" fmla="*/ 218 w 108358"/>
                <a:gd name="connsiteY12" fmla="*/ 3218 h 39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58" h="39022">
                  <a:moveTo>
                    <a:pt x="218" y="3218"/>
                  </a:moveTo>
                  <a:cubicBezTo>
                    <a:pt x="-582" y="5834"/>
                    <a:pt x="890" y="8601"/>
                    <a:pt x="3506" y="9400"/>
                  </a:cubicBezTo>
                  <a:cubicBezTo>
                    <a:pt x="3557" y="9414"/>
                    <a:pt x="3595" y="9427"/>
                    <a:pt x="3645" y="9439"/>
                  </a:cubicBezTo>
                  <a:lnTo>
                    <a:pt x="101284" y="39023"/>
                  </a:lnTo>
                  <a:lnTo>
                    <a:pt x="102935" y="39023"/>
                  </a:lnTo>
                  <a:cubicBezTo>
                    <a:pt x="104128" y="38996"/>
                    <a:pt x="105283" y="38596"/>
                    <a:pt x="106236" y="37880"/>
                  </a:cubicBezTo>
                  <a:cubicBezTo>
                    <a:pt x="107099" y="37338"/>
                    <a:pt x="107759" y="36538"/>
                    <a:pt x="108141" y="35595"/>
                  </a:cubicBezTo>
                  <a:cubicBezTo>
                    <a:pt x="108940" y="32979"/>
                    <a:pt x="107467" y="30211"/>
                    <a:pt x="104852" y="29413"/>
                  </a:cubicBezTo>
                  <a:cubicBezTo>
                    <a:pt x="104801" y="29399"/>
                    <a:pt x="104763" y="29386"/>
                    <a:pt x="104712" y="29373"/>
                  </a:cubicBezTo>
                  <a:lnTo>
                    <a:pt x="101792" y="28484"/>
                  </a:lnTo>
                  <a:lnTo>
                    <a:pt x="16216" y="3091"/>
                  </a:lnTo>
                  <a:lnTo>
                    <a:pt x="7074" y="298"/>
                  </a:lnTo>
                  <a:cubicBezTo>
                    <a:pt x="4382" y="-618"/>
                    <a:pt x="1424" y="639"/>
                    <a:pt x="218" y="3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B7676B66-F5B7-49E0-B136-528DD39A1E9C}"/>
                </a:ext>
              </a:extLst>
            </p:cNvPr>
            <p:cNvSpPr/>
            <p:nvPr/>
          </p:nvSpPr>
          <p:spPr>
            <a:xfrm>
              <a:off x="4122767" y="1778673"/>
              <a:ext cx="9705" cy="152494"/>
            </a:xfrm>
            <a:custGeom>
              <a:avLst/>
              <a:gdLst>
                <a:gd name="connsiteX0" fmla="*/ 4335 w 9705"/>
                <a:gd name="connsiteY0" fmla="*/ 144622 h 152494"/>
                <a:gd name="connsiteX1" fmla="*/ 9668 w 9705"/>
                <a:gd name="connsiteY1" fmla="*/ 149434 h 152494"/>
                <a:gd name="connsiteX2" fmla="*/ 9668 w 9705"/>
                <a:gd name="connsiteY2" fmla="*/ 149447 h 152494"/>
                <a:gd name="connsiteX3" fmla="*/ 9668 w 9705"/>
                <a:gd name="connsiteY3" fmla="*/ 1784 h 152494"/>
                <a:gd name="connsiteX4" fmla="*/ 9668 w 9705"/>
                <a:gd name="connsiteY4" fmla="*/ 1784 h 152494"/>
                <a:gd name="connsiteX5" fmla="*/ 9668 w 9705"/>
                <a:gd name="connsiteY5" fmla="*/ 768 h 152494"/>
                <a:gd name="connsiteX6" fmla="*/ 9668 w 9705"/>
                <a:gd name="connsiteY6" fmla="*/ 768 h 152494"/>
                <a:gd name="connsiteX7" fmla="*/ 9668 w 9705"/>
                <a:gd name="connsiteY7" fmla="*/ 768 h 152494"/>
                <a:gd name="connsiteX8" fmla="*/ 9668 w 9705"/>
                <a:gd name="connsiteY8" fmla="*/ 6 h 152494"/>
                <a:gd name="connsiteX9" fmla="*/ 9668 w 9705"/>
                <a:gd name="connsiteY9" fmla="*/ 6 h 152494"/>
                <a:gd name="connsiteX10" fmla="*/ 9668 w 9705"/>
                <a:gd name="connsiteY10" fmla="*/ 6 h 152494"/>
                <a:gd name="connsiteX11" fmla="*/ 8906 w 9705"/>
                <a:gd name="connsiteY11" fmla="*/ 6 h 152494"/>
                <a:gd name="connsiteX12" fmla="*/ 8144 w 9705"/>
                <a:gd name="connsiteY12" fmla="*/ 6 h 152494"/>
                <a:gd name="connsiteX13" fmla="*/ 8144 w 9705"/>
                <a:gd name="connsiteY13" fmla="*/ 6 h 152494"/>
                <a:gd name="connsiteX14" fmla="*/ 6240 w 9705"/>
                <a:gd name="connsiteY14" fmla="*/ 6 h 152494"/>
                <a:gd name="connsiteX15" fmla="*/ 780 w 9705"/>
                <a:gd name="connsiteY15" fmla="*/ 4831 h 152494"/>
                <a:gd name="connsiteX16" fmla="*/ 780 w 9705"/>
                <a:gd name="connsiteY16" fmla="*/ 152494 h 152494"/>
                <a:gd name="connsiteX17" fmla="*/ 2469 w 9705"/>
                <a:gd name="connsiteY17" fmla="*/ 145333 h 152494"/>
                <a:gd name="connsiteX18" fmla="*/ 4335 w 9705"/>
                <a:gd name="connsiteY18" fmla="*/ 144622 h 152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05" h="152494">
                  <a:moveTo>
                    <a:pt x="4335" y="144622"/>
                  </a:moveTo>
                  <a:cubicBezTo>
                    <a:pt x="7141" y="144482"/>
                    <a:pt x="9528" y="146628"/>
                    <a:pt x="9668" y="149434"/>
                  </a:cubicBezTo>
                  <a:cubicBezTo>
                    <a:pt x="9668" y="149434"/>
                    <a:pt x="9668" y="149447"/>
                    <a:pt x="9668" y="149447"/>
                  </a:cubicBezTo>
                  <a:lnTo>
                    <a:pt x="9668" y="1784"/>
                  </a:lnTo>
                  <a:lnTo>
                    <a:pt x="9668" y="1784"/>
                  </a:lnTo>
                  <a:cubicBezTo>
                    <a:pt x="9718" y="1454"/>
                    <a:pt x="9718" y="1098"/>
                    <a:pt x="9668" y="768"/>
                  </a:cubicBezTo>
                  <a:cubicBezTo>
                    <a:pt x="9668" y="768"/>
                    <a:pt x="9668" y="768"/>
                    <a:pt x="9668" y="768"/>
                  </a:cubicBezTo>
                  <a:lnTo>
                    <a:pt x="9668" y="768"/>
                  </a:lnTo>
                  <a:lnTo>
                    <a:pt x="9668" y="6"/>
                  </a:lnTo>
                  <a:cubicBezTo>
                    <a:pt x="9668" y="6"/>
                    <a:pt x="9668" y="6"/>
                    <a:pt x="9668" y="6"/>
                  </a:cubicBezTo>
                  <a:lnTo>
                    <a:pt x="9668" y="6"/>
                  </a:lnTo>
                  <a:lnTo>
                    <a:pt x="8906" y="6"/>
                  </a:lnTo>
                  <a:lnTo>
                    <a:pt x="8144" y="6"/>
                  </a:lnTo>
                  <a:lnTo>
                    <a:pt x="8144" y="6"/>
                  </a:lnTo>
                  <a:lnTo>
                    <a:pt x="6240" y="6"/>
                  </a:lnTo>
                  <a:cubicBezTo>
                    <a:pt x="3408" y="-133"/>
                    <a:pt x="983" y="2000"/>
                    <a:pt x="780" y="4831"/>
                  </a:cubicBezTo>
                  <a:lnTo>
                    <a:pt x="780" y="152494"/>
                  </a:lnTo>
                  <a:cubicBezTo>
                    <a:pt x="-731" y="150043"/>
                    <a:pt x="18" y="146844"/>
                    <a:pt x="2469" y="145333"/>
                  </a:cubicBezTo>
                  <a:cubicBezTo>
                    <a:pt x="3040" y="144977"/>
                    <a:pt x="3675" y="144736"/>
                    <a:pt x="4335" y="1446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5AEFF3BD-4ACE-434D-9B7D-DE44855799D0}"/>
                </a:ext>
              </a:extLst>
            </p:cNvPr>
            <p:cNvSpPr/>
            <p:nvPr/>
          </p:nvSpPr>
          <p:spPr>
            <a:xfrm>
              <a:off x="4121643" y="1923485"/>
              <a:ext cx="10792" cy="192736"/>
            </a:xfrm>
            <a:custGeom>
              <a:avLst/>
              <a:gdLst>
                <a:gd name="connsiteX0" fmla="*/ 10792 w 10792"/>
                <a:gd name="connsiteY0" fmla="*/ 11491 h 192736"/>
                <a:gd name="connsiteX1" fmla="*/ 10792 w 10792"/>
                <a:gd name="connsiteY1" fmla="*/ 4635 h 192736"/>
                <a:gd name="connsiteX2" fmla="*/ 4571 w 10792"/>
                <a:gd name="connsiteY2" fmla="*/ 64 h 192736"/>
                <a:gd name="connsiteX3" fmla="*/ 0 w 10792"/>
                <a:gd name="connsiteY3" fmla="*/ 4635 h 192736"/>
                <a:gd name="connsiteX4" fmla="*/ 0 w 10792"/>
                <a:gd name="connsiteY4" fmla="*/ 188102 h 192736"/>
                <a:gd name="connsiteX5" fmla="*/ 6221 w 10792"/>
                <a:gd name="connsiteY5" fmla="*/ 192673 h 192736"/>
                <a:gd name="connsiteX6" fmla="*/ 10792 w 10792"/>
                <a:gd name="connsiteY6" fmla="*/ 188102 h 192736"/>
                <a:gd name="connsiteX7" fmla="*/ 10792 w 10792"/>
                <a:gd name="connsiteY7" fmla="*/ 11491 h 192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2" h="192736">
                  <a:moveTo>
                    <a:pt x="10792" y="11491"/>
                  </a:moveTo>
                  <a:lnTo>
                    <a:pt x="10792" y="4635"/>
                  </a:ln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88102"/>
                  </a:lnTo>
                  <a:cubicBezTo>
                    <a:pt x="457" y="191086"/>
                    <a:pt x="3251" y="193130"/>
                    <a:pt x="6221" y="192673"/>
                  </a:cubicBezTo>
                  <a:cubicBezTo>
                    <a:pt x="8583" y="192305"/>
                    <a:pt x="10424" y="190464"/>
                    <a:pt x="10792" y="188102"/>
                  </a:cubicBezTo>
                  <a:lnTo>
                    <a:pt x="10792" y="114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896125" y="2987152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297888" y="3082314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297888" y="3156843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26134" y="3624321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44622" y="3712085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1D3D322-5466-4C9E-913B-B23BEF6D749A}"/>
                </a:ext>
              </a:extLst>
            </p:cNvPr>
            <p:cNvSpPr/>
            <p:nvPr/>
          </p:nvSpPr>
          <p:spPr>
            <a:xfrm>
              <a:off x="1316025" y="-1"/>
              <a:ext cx="925471" cy="279327"/>
            </a:xfrm>
            <a:custGeom>
              <a:avLst/>
              <a:gdLst>
                <a:gd name="connsiteX0" fmla="*/ 918615 w 925471"/>
                <a:gd name="connsiteY0" fmla="*/ 272471 h 279327"/>
                <a:gd name="connsiteX1" fmla="*/ 925472 w 925471"/>
                <a:gd name="connsiteY1" fmla="*/ 269297 h 279327"/>
                <a:gd name="connsiteX2" fmla="*/ 918361 w 925471"/>
                <a:gd name="connsiteY2" fmla="*/ 267266 h 279327"/>
                <a:gd name="connsiteX3" fmla="*/ 34154 w 925471"/>
                <a:gd name="connsiteY3" fmla="*/ 0 h 279327"/>
                <a:gd name="connsiteX4" fmla="*/ 0 w 925471"/>
                <a:gd name="connsiteY4" fmla="*/ 0 h 279327"/>
                <a:gd name="connsiteX5" fmla="*/ 921790 w 925471"/>
                <a:gd name="connsiteY5" fmla="*/ 279328 h 279327"/>
                <a:gd name="connsiteX6" fmla="*/ 918336 w 925471"/>
                <a:gd name="connsiteY6" fmla="*/ 273237 h 279327"/>
                <a:gd name="connsiteX7" fmla="*/ 918615 w 925471"/>
                <a:gd name="connsiteY7" fmla="*/ 272471 h 27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5471" h="279327">
                  <a:moveTo>
                    <a:pt x="918615" y="272471"/>
                  </a:moveTo>
                  <a:cubicBezTo>
                    <a:pt x="919771" y="269838"/>
                    <a:pt x="922716" y="268477"/>
                    <a:pt x="925472" y="269297"/>
                  </a:cubicBezTo>
                  <a:lnTo>
                    <a:pt x="918361" y="267266"/>
                  </a:lnTo>
                  <a:lnTo>
                    <a:pt x="34154" y="0"/>
                  </a:lnTo>
                  <a:lnTo>
                    <a:pt x="0" y="0"/>
                  </a:lnTo>
                  <a:lnTo>
                    <a:pt x="921790" y="279328"/>
                  </a:lnTo>
                  <a:cubicBezTo>
                    <a:pt x="919149" y="278600"/>
                    <a:pt x="917612" y="275873"/>
                    <a:pt x="918336" y="273237"/>
                  </a:cubicBezTo>
                  <a:cubicBezTo>
                    <a:pt x="918412" y="272974"/>
                    <a:pt x="918501" y="272718"/>
                    <a:pt x="918615" y="2724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14926869-34D4-491C-A996-21DB820412D1}"/>
                </a:ext>
              </a:extLst>
            </p:cNvPr>
            <p:cNvSpPr/>
            <p:nvPr/>
          </p:nvSpPr>
          <p:spPr>
            <a:xfrm>
              <a:off x="2234169" y="269058"/>
              <a:ext cx="1264988" cy="388976"/>
            </a:xfrm>
            <a:custGeom>
              <a:avLst/>
              <a:gdLst>
                <a:gd name="connsiteX0" fmla="*/ 1264695 w 1264988"/>
                <a:gd name="connsiteY0" fmla="*/ 385837 h 388976"/>
                <a:gd name="connsiteX1" fmla="*/ 1261914 w 1264988"/>
                <a:gd name="connsiteY1" fmla="*/ 379803 h 388976"/>
                <a:gd name="connsiteX2" fmla="*/ 1261266 w 1264988"/>
                <a:gd name="connsiteY2" fmla="*/ 379615 h 388976"/>
                <a:gd name="connsiteX3" fmla="*/ 1254156 w 1264988"/>
                <a:gd name="connsiteY3" fmla="*/ 377457 h 388976"/>
                <a:gd name="connsiteX4" fmla="*/ 10756 w 1264988"/>
                <a:gd name="connsiteY4" fmla="*/ 1380 h 388976"/>
                <a:gd name="connsiteX5" fmla="*/ 7074 w 1264988"/>
                <a:gd name="connsiteY5" fmla="*/ 238 h 388976"/>
                <a:gd name="connsiteX6" fmla="*/ 218 w 1264988"/>
                <a:gd name="connsiteY6" fmla="*/ 3412 h 388976"/>
                <a:gd name="connsiteX7" fmla="*/ 3506 w 1264988"/>
                <a:gd name="connsiteY7" fmla="*/ 9594 h 388976"/>
                <a:gd name="connsiteX8" fmla="*/ 3646 w 1264988"/>
                <a:gd name="connsiteY8" fmla="*/ 9633 h 388976"/>
                <a:gd name="connsiteX9" fmla="*/ 1257457 w 1264988"/>
                <a:gd name="connsiteY9" fmla="*/ 388884 h 388976"/>
                <a:gd name="connsiteX10" fmla="*/ 1259235 w 1264988"/>
                <a:gd name="connsiteY10" fmla="*/ 388884 h 388976"/>
                <a:gd name="connsiteX11" fmla="*/ 1264695 w 1264988"/>
                <a:gd name="connsiteY11" fmla="*/ 385837 h 38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4988" h="388976">
                  <a:moveTo>
                    <a:pt x="1264695" y="385837"/>
                  </a:moveTo>
                  <a:cubicBezTo>
                    <a:pt x="1265596" y="383403"/>
                    <a:pt x="1264352" y="380701"/>
                    <a:pt x="1261914" y="379803"/>
                  </a:cubicBezTo>
                  <a:cubicBezTo>
                    <a:pt x="1261698" y="379724"/>
                    <a:pt x="1261482" y="379662"/>
                    <a:pt x="1261266" y="379615"/>
                  </a:cubicBezTo>
                  <a:lnTo>
                    <a:pt x="1254156" y="377457"/>
                  </a:lnTo>
                  <a:lnTo>
                    <a:pt x="10756" y="1380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1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1257457" y="388884"/>
                  </a:lnTo>
                  <a:cubicBezTo>
                    <a:pt x="1258041" y="389007"/>
                    <a:pt x="1258651" y="389007"/>
                    <a:pt x="1259235" y="388884"/>
                  </a:cubicBezTo>
                  <a:cubicBezTo>
                    <a:pt x="1261520" y="389153"/>
                    <a:pt x="1263729" y="387924"/>
                    <a:pt x="1264695" y="3858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0198" y="3005514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3547" y="3105325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>
            <a:extLst>
              <a:ext uri="{FF2B5EF4-FFF2-40B4-BE49-F238E27FC236}">
                <a16:creationId xmlns:a16="http://schemas.microsoft.com/office/drawing/2014/main" id="{53E651DB-268C-47F2-B510-168B1A59A1BE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09EA94-D4C0-489D-B11F-AAF2C1D27B88}"/>
              </a:ext>
            </a:extLst>
          </p:cNvPr>
          <p:cNvCxnSpPr>
            <a:cxnSpLocks/>
            <a:stCxn id="3" idx="1"/>
            <a:endCxn id="3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1982835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1B2C19D-178B-430A-AB7C-D759E13E9D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1985107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870165D6-1CE9-4D32-9B1C-526EFE3C3F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45984" y="4245991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1980555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CE8502-2A5C-4AF6-9580-821991C9C0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36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7B2ABAD-B1D1-47F3-9008-0EDFC6F61F7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BD7CE6C1-36AE-4F6D-948C-7CF1B5AF383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1534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DC72DD-030A-4AF2-8123-478BE9277165}"/>
              </a:ext>
            </a:extLst>
          </p:cNvPr>
          <p:cNvCxnSpPr/>
          <p:nvPr userDrawn="1"/>
        </p:nvCxnSpPr>
        <p:spPr>
          <a:xfrm>
            <a:off x="2158850" y="3497316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D71F1BF-0652-4581-AC74-7A608C1A0290}"/>
              </a:ext>
            </a:extLst>
          </p:cNvPr>
          <p:cNvCxnSpPr>
            <a:cxnSpLocks/>
          </p:cNvCxnSpPr>
          <p:nvPr userDrawn="1"/>
        </p:nvCxnSpPr>
        <p:spPr>
          <a:xfrm>
            <a:off x="5181600" y="3487791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F8D050-0D5E-490F-98C5-C491541E54D2}"/>
              </a:ext>
            </a:extLst>
          </p:cNvPr>
          <p:cNvCxnSpPr>
            <a:cxnSpLocks/>
          </p:cNvCxnSpPr>
          <p:nvPr userDrawn="1"/>
        </p:nvCxnSpPr>
        <p:spPr>
          <a:xfrm>
            <a:off x="8199363" y="3492554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9154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D448392-0672-4AC1-B5D6-3374FB36C9DC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D1EE93-71F1-4386-A4E5-93A6CDA69EE0}"/>
              </a:ext>
            </a:extLst>
          </p:cNvPr>
          <p:cNvCxnSpPr>
            <a:cxnSpLocks/>
            <a:stCxn id="10" idx="1"/>
            <a:endCxn id="10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135187" y="2043763"/>
            <a:ext cx="1828800" cy="1371600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78552" y="2043763"/>
            <a:ext cx="1828800" cy="1371600"/>
          </a:xfrm>
          <a:prstGeom prst="rect">
            <a:avLst/>
          </a:prstGeom>
          <a:noFill/>
          <a:ln w="22225">
            <a:solidFill>
              <a:schemeClr val="accent2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32776" y="2043763"/>
            <a:ext cx="1828800" cy="1371600"/>
          </a:xfrm>
          <a:prstGeom prst="rect">
            <a:avLst/>
          </a:prstGeom>
          <a:noFill/>
          <a:ln w="22225">
            <a:solidFill>
              <a:schemeClr val="accent4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721352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75576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677987" y="3862571"/>
            <a:ext cx="2743200" cy="1601787"/>
          </a:xfrm>
        </p:spPr>
        <p:txBody>
          <a:bodyPr rtlCol="0">
            <a:noAutofit/>
          </a:bodyPr>
          <a:lstStyle>
            <a:lvl1pPr marL="0" indent="0" algn="ctr">
              <a:lnSpc>
                <a:spcPts val="24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4" name="Date Placeholder 2">
            <a:extLst>
              <a:ext uri="{FF2B5EF4-FFF2-40B4-BE49-F238E27FC236}">
                <a16:creationId xmlns:a16="http://schemas.microsoft.com/office/drawing/2014/main" id="{6B5940D2-EE07-4F75-9166-CBFF194C579B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34058489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12264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32470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9445" y="3346704"/>
            <a:ext cx="2011680" cy="274320"/>
          </a:xfrm>
        </p:spPr>
        <p:txBody>
          <a:bodyPr rtlCol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62752" y="3346704"/>
            <a:ext cx="2011680" cy="274320"/>
          </a:xfrm>
        </p:spPr>
        <p:txBody>
          <a:bodyPr rtlCol="0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30083F9-FF24-4BFD-A7D4-197B0AA39D48}"/>
              </a:ext>
            </a:extLst>
          </p:cNvPr>
          <p:cNvCxnSpPr>
            <a:cxnSpLocks/>
          </p:cNvCxnSpPr>
          <p:nvPr userDrawn="1"/>
        </p:nvCxnSpPr>
        <p:spPr>
          <a:xfrm>
            <a:off x="915924" y="3631616"/>
            <a:ext cx="10360152" cy="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C53B62-8608-4BCE-81F2-70FBF256B701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B3C91A3-3777-4B1B-8A3F-5E8560B3B5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438006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4384B8-6414-4870-BF05-99FE5E164890}"/>
              </a:ext>
            </a:extLst>
          </p:cNvPr>
          <p:cNvSpPr/>
          <p:nvPr userDrawn="1"/>
        </p:nvSpPr>
        <p:spPr>
          <a:xfrm>
            <a:off x="449930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8D92F3-3AB1-4672-AAAA-0D9FF28923C9}"/>
              </a:ext>
            </a:extLst>
          </p:cNvPr>
          <p:cNvSpPr/>
          <p:nvPr userDrawn="1"/>
        </p:nvSpPr>
        <p:spPr>
          <a:xfrm>
            <a:off x="8333163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4D5546-EF99-490E-8EC4-8DAE9703B984}"/>
              </a:ext>
            </a:extLst>
          </p:cNvPr>
          <p:cNvSpPr/>
          <p:nvPr userDrawn="1"/>
        </p:nvSpPr>
        <p:spPr>
          <a:xfrm>
            <a:off x="68579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5799" y="2450592"/>
            <a:ext cx="3200400" cy="2567007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2" name="Text Placeholder 9">
            <a:extLst>
              <a:ext uri="{FF2B5EF4-FFF2-40B4-BE49-F238E27FC236}">
                <a16:creationId xmlns:a16="http://schemas.microsoft.com/office/drawing/2014/main" id="{F13B55CA-81C2-4AD0-94D7-1164220A28B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99309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4" name="Text Placeholder 9">
            <a:extLst>
              <a:ext uri="{FF2B5EF4-FFF2-40B4-BE49-F238E27FC236}">
                <a16:creationId xmlns:a16="http://schemas.microsoft.com/office/drawing/2014/main" id="{01BBF6FF-17B9-408E-8ED2-92B3DA12A4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33163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3985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0874" y="704088"/>
            <a:ext cx="9050253" cy="6400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519259E2-3CE1-4C76-B5B7-4AD137FBC7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1" name="Text Placeholder 9">
            <a:extLst>
              <a:ext uri="{FF2B5EF4-FFF2-40B4-BE49-F238E27FC236}">
                <a16:creationId xmlns:a16="http://schemas.microsoft.com/office/drawing/2014/main" id="{A551E3CC-0E54-4309-8184-90F1CF36B07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31630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3" name="Text Placeholder 9">
            <a:extLst>
              <a:ext uri="{FF2B5EF4-FFF2-40B4-BE49-F238E27FC236}">
                <a16:creationId xmlns:a16="http://schemas.microsoft.com/office/drawing/2014/main" id="{3EF0C778-EB33-45E0-B66D-9E5B206D3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7343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grpSp>
        <p:nvGrpSpPr>
          <p:cNvPr id="956" name="Picture Placeholder 1925" descr="abstract colourful illustration of buildings">
            <a:extLst>
              <a:ext uri="{FF2B5EF4-FFF2-40B4-BE49-F238E27FC236}">
                <a16:creationId xmlns:a16="http://schemas.microsoft.com/office/drawing/2014/main" id="{ED9C85CA-3D58-4E73-8FC0-F4CC731A2571}"/>
              </a:ext>
            </a:extLst>
          </p:cNvPr>
          <p:cNvGrpSpPr/>
          <p:nvPr userDrawn="1"/>
        </p:nvGrpSpPr>
        <p:grpSpPr>
          <a:xfrm>
            <a:off x="0" y="4754880"/>
            <a:ext cx="12188952" cy="2099904"/>
            <a:chOff x="0" y="4754880"/>
            <a:chExt cx="12858763" cy="2099904"/>
          </a:xfrm>
        </p:grpSpPr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131B3E77-341E-4376-AEC4-ABC148DD0619}"/>
                </a:ext>
              </a:extLst>
            </p:cNvPr>
            <p:cNvSpPr/>
            <p:nvPr/>
          </p:nvSpPr>
          <p:spPr>
            <a:xfrm>
              <a:off x="8744312" y="6523108"/>
              <a:ext cx="795692" cy="330605"/>
            </a:xfrm>
            <a:custGeom>
              <a:avLst/>
              <a:gdLst>
                <a:gd name="connsiteX0" fmla="*/ 746389 w 795692"/>
                <a:gd name="connsiteY0" fmla="*/ 2545 h 330605"/>
                <a:gd name="connsiteX1" fmla="*/ 736301 w 795692"/>
                <a:gd name="connsiteY1" fmla="*/ 817 h 330605"/>
                <a:gd name="connsiteX2" fmla="*/ 735805 w 795692"/>
                <a:gd name="connsiteY2" fmla="*/ 0 h 330605"/>
                <a:gd name="connsiteX3" fmla="*/ 587759 w 795692"/>
                <a:gd name="connsiteY3" fmla="*/ 0 h 330605"/>
                <a:gd name="connsiteX4" fmla="*/ 580659 w 795692"/>
                <a:gd name="connsiteY4" fmla="*/ 5492 h 330605"/>
                <a:gd name="connsiteX5" fmla="*/ 573692 w 795692"/>
                <a:gd name="connsiteY5" fmla="*/ 0 h 330605"/>
                <a:gd name="connsiteX6" fmla="*/ 171759 w 795692"/>
                <a:gd name="connsiteY6" fmla="*/ 0 h 330605"/>
                <a:gd name="connsiteX7" fmla="*/ 164926 w 795692"/>
                <a:gd name="connsiteY7" fmla="*/ 4554 h 330605"/>
                <a:gd name="connsiteX8" fmla="*/ 159969 w 795692"/>
                <a:gd name="connsiteY8" fmla="*/ 2545 h 330605"/>
                <a:gd name="connsiteX9" fmla="*/ 7503 w 795692"/>
                <a:gd name="connsiteY9" fmla="*/ 2545 h 330605"/>
                <a:gd name="connsiteX10" fmla="*/ 3082 w 795692"/>
                <a:gd name="connsiteY10" fmla="*/ 4153 h 330605"/>
                <a:gd name="connsiteX11" fmla="*/ 0 w 795692"/>
                <a:gd name="connsiteY11" fmla="*/ 3483 h 330605"/>
                <a:gd name="connsiteX12" fmla="*/ 0 w 795692"/>
                <a:gd name="connsiteY12" fmla="*/ 330605 h 330605"/>
                <a:gd name="connsiteX13" fmla="*/ 795693 w 795692"/>
                <a:gd name="connsiteY13" fmla="*/ 330605 h 330605"/>
                <a:gd name="connsiteX14" fmla="*/ 795693 w 795692"/>
                <a:gd name="connsiteY14" fmla="*/ 2545 h 33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95692" h="330605">
                  <a:moveTo>
                    <a:pt x="746389" y="2545"/>
                  </a:moveTo>
                  <a:cubicBezTo>
                    <a:pt x="743134" y="4849"/>
                    <a:pt x="738605" y="4072"/>
                    <a:pt x="736301" y="817"/>
                  </a:cubicBezTo>
                  <a:cubicBezTo>
                    <a:pt x="736127" y="549"/>
                    <a:pt x="735953" y="281"/>
                    <a:pt x="735805" y="0"/>
                  </a:cubicBezTo>
                  <a:lnTo>
                    <a:pt x="587759" y="0"/>
                  </a:lnTo>
                  <a:cubicBezTo>
                    <a:pt x="586876" y="3202"/>
                    <a:pt x="583982" y="5439"/>
                    <a:pt x="580659" y="5492"/>
                  </a:cubicBezTo>
                  <a:cubicBezTo>
                    <a:pt x="577377" y="5425"/>
                    <a:pt x="574523" y="3175"/>
                    <a:pt x="573692" y="0"/>
                  </a:cubicBezTo>
                  <a:lnTo>
                    <a:pt x="171759" y="0"/>
                  </a:lnTo>
                  <a:cubicBezTo>
                    <a:pt x="170594" y="2746"/>
                    <a:pt x="167901" y="4528"/>
                    <a:pt x="164926" y="4554"/>
                  </a:cubicBezTo>
                  <a:cubicBezTo>
                    <a:pt x="163077" y="4568"/>
                    <a:pt x="161283" y="3845"/>
                    <a:pt x="159969" y="2545"/>
                  </a:cubicBezTo>
                  <a:lnTo>
                    <a:pt x="7503" y="2545"/>
                  </a:lnTo>
                  <a:cubicBezTo>
                    <a:pt x="6257" y="3563"/>
                    <a:pt x="4690" y="4139"/>
                    <a:pt x="3082" y="4153"/>
                  </a:cubicBezTo>
                  <a:cubicBezTo>
                    <a:pt x="2023" y="4139"/>
                    <a:pt x="965" y="3912"/>
                    <a:pt x="0" y="3483"/>
                  </a:cubicBezTo>
                  <a:lnTo>
                    <a:pt x="0" y="330605"/>
                  </a:lnTo>
                  <a:lnTo>
                    <a:pt x="795693" y="330605"/>
                  </a:lnTo>
                  <a:lnTo>
                    <a:pt x="795693" y="254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BC33952E-CE92-4ABC-BFD5-5F04A9DB0723}"/>
                </a:ext>
              </a:extLst>
            </p:cNvPr>
            <p:cNvSpPr/>
            <p:nvPr/>
          </p:nvSpPr>
          <p:spPr>
            <a:xfrm>
              <a:off x="9610075" y="5937047"/>
              <a:ext cx="72883" cy="541184"/>
            </a:xfrm>
            <a:custGeom>
              <a:avLst/>
              <a:gdLst>
                <a:gd name="connsiteX0" fmla="*/ 72884 w 72883"/>
                <a:gd name="connsiteY0" fmla="*/ 541185 h 541184"/>
                <a:gd name="connsiteX1" fmla="*/ 72884 w 72883"/>
                <a:gd name="connsiteY1" fmla="*/ 0 h 541184"/>
                <a:gd name="connsiteX2" fmla="*/ 0 w 72883"/>
                <a:gd name="connsiteY2" fmla="*/ 17682 h 541184"/>
                <a:gd name="connsiteX3" fmla="*/ 0 w 72883"/>
                <a:gd name="connsiteY3" fmla="*/ 541185 h 541184"/>
                <a:gd name="connsiteX4" fmla="*/ 804 w 72883"/>
                <a:gd name="connsiteY4" fmla="*/ 541185 h 541184"/>
                <a:gd name="connsiteX5" fmla="*/ 938 w 72883"/>
                <a:gd name="connsiteY5" fmla="*/ 541185 h 541184"/>
                <a:gd name="connsiteX6" fmla="*/ 1072 w 72883"/>
                <a:gd name="connsiteY6" fmla="*/ 541185 h 541184"/>
                <a:gd name="connsiteX7" fmla="*/ 72884 w 72883"/>
                <a:gd name="connsiteY7" fmla="*/ 541185 h 54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883" h="541184">
                  <a:moveTo>
                    <a:pt x="72884" y="541185"/>
                  </a:moveTo>
                  <a:lnTo>
                    <a:pt x="72884" y="0"/>
                  </a:lnTo>
                  <a:lnTo>
                    <a:pt x="0" y="17682"/>
                  </a:lnTo>
                  <a:lnTo>
                    <a:pt x="0" y="541185"/>
                  </a:lnTo>
                  <a:lnTo>
                    <a:pt x="804" y="541185"/>
                  </a:lnTo>
                  <a:lnTo>
                    <a:pt x="938" y="541185"/>
                  </a:lnTo>
                  <a:lnTo>
                    <a:pt x="1072" y="541185"/>
                  </a:lnTo>
                  <a:lnTo>
                    <a:pt x="72884" y="54118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65A35995-5FB4-42B0-ABBB-F1EC27E168C0}"/>
                </a:ext>
              </a:extLst>
            </p:cNvPr>
            <p:cNvSpPr/>
            <p:nvPr/>
          </p:nvSpPr>
          <p:spPr>
            <a:xfrm>
              <a:off x="9964982" y="5936244"/>
              <a:ext cx="39522" cy="535960"/>
            </a:xfrm>
            <a:custGeom>
              <a:avLst/>
              <a:gdLst>
                <a:gd name="connsiteX0" fmla="*/ 39523 w 39522"/>
                <a:gd name="connsiteY0" fmla="*/ 535961 h 535960"/>
                <a:gd name="connsiteX1" fmla="*/ 39523 w 39522"/>
                <a:gd name="connsiteY1" fmla="*/ 0 h 535960"/>
                <a:gd name="connsiteX2" fmla="*/ 0 w 39522"/>
                <a:gd name="connsiteY2" fmla="*/ 0 h 535960"/>
                <a:gd name="connsiteX3" fmla="*/ 0 w 39522"/>
                <a:gd name="connsiteY3" fmla="*/ 535961 h 535960"/>
                <a:gd name="connsiteX4" fmla="*/ 17015 w 39522"/>
                <a:gd name="connsiteY4" fmla="*/ 535961 h 535960"/>
                <a:gd name="connsiteX5" fmla="*/ 39523 w 39522"/>
                <a:gd name="connsiteY5" fmla="*/ 535961 h 535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2" h="535960">
                  <a:moveTo>
                    <a:pt x="39523" y="535961"/>
                  </a:moveTo>
                  <a:lnTo>
                    <a:pt x="39523" y="0"/>
                  </a:lnTo>
                  <a:lnTo>
                    <a:pt x="0" y="0"/>
                  </a:lnTo>
                  <a:lnTo>
                    <a:pt x="0" y="535961"/>
                  </a:lnTo>
                  <a:lnTo>
                    <a:pt x="17015" y="535961"/>
                  </a:lnTo>
                  <a:lnTo>
                    <a:pt x="39523" y="53596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1620977A-0A14-40B0-9185-909298804E94}"/>
                </a:ext>
              </a:extLst>
            </p:cNvPr>
            <p:cNvSpPr/>
            <p:nvPr/>
          </p:nvSpPr>
          <p:spPr>
            <a:xfrm>
              <a:off x="6202088" y="6503818"/>
              <a:ext cx="23311" cy="349894"/>
            </a:xfrm>
            <a:custGeom>
              <a:avLst/>
              <a:gdLst>
                <a:gd name="connsiteX0" fmla="*/ 23312 w 23311"/>
                <a:gd name="connsiteY0" fmla="*/ 76757 h 349894"/>
                <a:gd name="connsiteX1" fmla="*/ 23312 w 23311"/>
                <a:gd name="connsiteY1" fmla="*/ 0 h 349894"/>
                <a:gd name="connsiteX2" fmla="*/ 0 w 23311"/>
                <a:gd name="connsiteY2" fmla="*/ 0 h 349894"/>
                <a:gd name="connsiteX3" fmla="*/ 0 w 23311"/>
                <a:gd name="connsiteY3" fmla="*/ 72872 h 349894"/>
                <a:gd name="connsiteX4" fmla="*/ 6029 w 23311"/>
                <a:gd name="connsiteY4" fmla="*/ 79972 h 349894"/>
                <a:gd name="connsiteX5" fmla="*/ 6029 w 23311"/>
                <a:gd name="connsiteY5" fmla="*/ 349895 h 349894"/>
                <a:gd name="connsiteX6" fmla="*/ 23312 w 23311"/>
                <a:gd name="connsiteY6" fmla="*/ 349895 h 349894"/>
                <a:gd name="connsiteX7" fmla="*/ 23312 w 23311"/>
                <a:gd name="connsiteY7" fmla="*/ 76757 h 349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1" h="349894">
                  <a:moveTo>
                    <a:pt x="23312" y="76757"/>
                  </a:moveTo>
                  <a:lnTo>
                    <a:pt x="23312" y="0"/>
                  </a:lnTo>
                  <a:lnTo>
                    <a:pt x="0" y="0"/>
                  </a:lnTo>
                  <a:lnTo>
                    <a:pt x="0" y="72872"/>
                  </a:lnTo>
                  <a:cubicBezTo>
                    <a:pt x="3470" y="73462"/>
                    <a:pt x="6015" y="76449"/>
                    <a:pt x="6029" y="79972"/>
                  </a:cubicBezTo>
                  <a:lnTo>
                    <a:pt x="6029" y="349895"/>
                  </a:lnTo>
                  <a:lnTo>
                    <a:pt x="23312" y="349895"/>
                  </a:lnTo>
                  <a:lnTo>
                    <a:pt x="23312" y="7675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1F529F0-346F-4703-978C-82DBAA405F6E}"/>
                </a:ext>
              </a:extLst>
            </p:cNvPr>
            <p:cNvSpPr/>
            <p:nvPr/>
          </p:nvSpPr>
          <p:spPr>
            <a:xfrm>
              <a:off x="5803639" y="6107373"/>
              <a:ext cx="464095" cy="469049"/>
            </a:xfrm>
            <a:custGeom>
              <a:avLst/>
              <a:gdLst>
                <a:gd name="connsiteX0" fmla="*/ 395904 w 395903"/>
                <a:gd name="connsiteY0" fmla="*/ 72605 h 72604"/>
                <a:gd name="connsiteX1" fmla="*/ 395904 w 395903"/>
                <a:gd name="connsiteY1" fmla="*/ 0 h 72604"/>
                <a:gd name="connsiteX2" fmla="*/ 34968 w 395903"/>
                <a:gd name="connsiteY2" fmla="*/ 0 h 72604"/>
                <a:gd name="connsiteX3" fmla="*/ 0 w 395903"/>
                <a:gd name="connsiteY3" fmla="*/ 536 h 72604"/>
                <a:gd name="connsiteX4" fmla="*/ 0 w 395903"/>
                <a:gd name="connsiteY4" fmla="*/ 72605 h 72604"/>
                <a:gd name="connsiteX5" fmla="*/ 34834 w 395903"/>
                <a:gd name="connsiteY5" fmla="*/ 72605 h 72604"/>
                <a:gd name="connsiteX6" fmla="*/ 395904 w 395903"/>
                <a:gd name="connsiteY6" fmla="*/ 72605 h 7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903" h="72604">
                  <a:moveTo>
                    <a:pt x="395904" y="72605"/>
                  </a:moveTo>
                  <a:lnTo>
                    <a:pt x="395904" y="0"/>
                  </a:lnTo>
                  <a:lnTo>
                    <a:pt x="34968" y="0"/>
                  </a:lnTo>
                  <a:lnTo>
                    <a:pt x="0" y="536"/>
                  </a:lnTo>
                  <a:lnTo>
                    <a:pt x="0" y="72605"/>
                  </a:lnTo>
                  <a:lnTo>
                    <a:pt x="34834" y="72605"/>
                  </a:lnTo>
                  <a:lnTo>
                    <a:pt x="395904" y="726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116CE612-E9A9-432D-AE3E-4541EBDD112B}"/>
                </a:ext>
              </a:extLst>
            </p:cNvPr>
            <p:cNvSpPr/>
            <p:nvPr/>
          </p:nvSpPr>
          <p:spPr>
            <a:xfrm>
              <a:off x="7620777" y="5652791"/>
              <a:ext cx="30010" cy="203614"/>
            </a:xfrm>
            <a:custGeom>
              <a:avLst/>
              <a:gdLst>
                <a:gd name="connsiteX0" fmla="*/ 30011 w 30010"/>
                <a:gd name="connsiteY0" fmla="*/ 10315 h 203614"/>
                <a:gd name="connsiteX1" fmla="*/ 30011 w 30010"/>
                <a:gd name="connsiteY1" fmla="*/ 0 h 203614"/>
                <a:gd name="connsiteX2" fmla="*/ 2143 w 30010"/>
                <a:gd name="connsiteY2" fmla="*/ 0 h 203614"/>
                <a:gd name="connsiteX3" fmla="*/ 0 w 30010"/>
                <a:gd name="connsiteY3" fmla="*/ 10984 h 203614"/>
                <a:gd name="connsiteX4" fmla="*/ 0 w 30010"/>
                <a:gd name="connsiteY4" fmla="*/ 203614 h 203614"/>
                <a:gd name="connsiteX5" fmla="*/ 30011 w 30010"/>
                <a:gd name="connsiteY5" fmla="*/ 203614 h 203614"/>
                <a:gd name="connsiteX6" fmla="*/ 30011 w 30010"/>
                <a:gd name="connsiteY6" fmla="*/ 10315 h 20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010" h="203614">
                  <a:moveTo>
                    <a:pt x="30011" y="10315"/>
                  </a:moveTo>
                  <a:lnTo>
                    <a:pt x="30011" y="0"/>
                  </a:lnTo>
                  <a:lnTo>
                    <a:pt x="2143" y="0"/>
                  </a:lnTo>
                  <a:lnTo>
                    <a:pt x="0" y="10984"/>
                  </a:lnTo>
                  <a:lnTo>
                    <a:pt x="0" y="203614"/>
                  </a:lnTo>
                  <a:lnTo>
                    <a:pt x="30011" y="203614"/>
                  </a:lnTo>
                  <a:lnTo>
                    <a:pt x="30011" y="10315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12B2E6D-4E47-43E7-AED9-1038CD508BEF}"/>
                </a:ext>
              </a:extLst>
            </p:cNvPr>
            <p:cNvSpPr/>
            <p:nvPr/>
          </p:nvSpPr>
          <p:spPr>
            <a:xfrm>
              <a:off x="7906283" y="4791316"/>
              <a:ext cx="260318" cy="1016731"/>
            </a:xfrm>
            <a:custGeom>
              <a:avLst/>
              <a:gdLst>
                <a:gd name="connsiteX0" fmla="*/ 154074 w 260318"/>
                <a:gd name="connsiteY0" fmla="*/ 1016731 h 1016731"/>
                <a:gd name="connsiteX1" fmla="*/ 154074 w 260318"/>
                <a:gd name="connsiteY1" fmla="*/ 202275 h 1016731"/>
                <a:gd name="connsiteX2" fmla="*/ 154074 w 260318"/>
                <a:gd name="connsiteY2" fmla="*/ 202275 h 1016731"/>
                <a:gd name="connsiteX3" fmla="*/ 154074 w 260318"/>
                <a:gd name="connsiteY3" fmla="*/ 200935 h 1016731"/>
                <a:gd name="connsiteX4" fmla="*/ 154074 w 260318"/>
                <a:gd name="connsiteY4" fmla="*/ 199462 h 1016731"/>
                <a:gd name="connsiteX5" fmla="*/ 154074 w 260318"/>
                <a:gd name="connsiteY5" fmla="*/ 199462 h 1016731"/>
                <a:gd name="connsiteX6" fmla="*/ 161175 w 260318"/>
                <a:gd name="connsiteY6" fmla="*/ 182449 h 1016731"/>
                <a:gd name="connsiteX7" fmla="*/ 161175 w 260318"/>
                <a:gd name="connsiteY7" fmla="*/ 182449 h 1016731"/>
                <a:gd name="connsiteX8" fmla="*/ 162783 w 260318"/>
                <a:gd name="connsiteY8" fmla="*/ 180172 h 1016731"/>
                <a:gd name="connsiteX9" fmla="*/ 163988 w 260318"/>
                <a:gd name="connsiteY9" fmla="*/ 179368 h 1016731"/>
                <a:gd name="connsiteX10" fmla="*/ 165195 w 260318"/>
                <a:gd name="connsiteY10" fmla="*/ 178564 h 1016731"/>
                <a:gd name="connsiteX11" fmla="*/ 168008 w 260318"/>
                <a:gd name="connsiteY11" fmla="*/ 178564 h 1016731"/>
                <a:gd name="connsiteX12" fmla="*/ 260318 w 260318"/>
                <a:gd name="connsiteY12" fmla="*/ 178564 h 1016731"/>
                <a:gd name="connsiteX13" fmla="*/ 260318 w 260318"/>
                <a:gd name="connsiteY13" fmla="*/ 0 h 1016731"/>
                <a:gd name="connsiteX14" fmla="*/ 4287 w 260318"/>
                <a:gd name="connsiteY14" fmla="*/ 0 h 1016731"/>
                <a:gd name="connsiteX15" fmla="*/ 0 w 260318"/>
                <a:gd name="connsiteY15" fmla="*/ 16343 h 1016731"/>
                <a:gd name="connsiteX16" fmla="*/ 0 w 260318"/>
                <a:gd name="connsiteY16" fmla="*/ 1016731 h 1016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318" h="1016731">
                  <a:moveTo>
                    <a:pt x="154074" y="1016731"/>
                  </a:moveTo>
                  <a:lnTo>
                    <a:pt x="154074" y="202275"/>
                  </a:lnTo>
                  <a:lnTo>
                    <a:pt x="154074" y="202275"/>
                  </a:lnTo>
                  <a:cubicBezTo>
                    <a:pt x="154007" y="201830"/>
                    <a:pt x="154007" y="201380"/>
                    <a:pt x="154074" y="200935"/>
                  </a:cubicBezTo>
                  <a:cubicBezTo>
                    <a:pt x="154074" y="200935"/>
                    <a:pt x="154074" y="199997"/>
                    <a:pt x="154074" y="199462"/>
                  </a:cubicBezTo>
                  <a:lnTo>
                    <a:pt x="154074" y="199462"/>
                  </a:lnTo>
                  <a:lnTo>
                    <a:pt x="161175" y="182449"/>
                  </a:lnTo>
                  <a:lnTo>
                    <a:pt x="161175" y="182449"/>
                  </a:lnTo>
                  <a:cubicBezTo>
                    <a:pt x="161591" y="181609"/>
                    <a:pt x="162126" y="180842"/>
                    <a:pt x="162783" y="180172"/>
                  </a:cubicBezTo>
                  <a:lnTo>
                    <a:pt x="163988" y="179368"/>
                  </a:lnTo>
                  <a:cubicBezTo>
                    <a:pt x="163988" y="179368"/>
                    <a:pt x="164658" y="178698"/>
                    <a:pt x="165195" y="178564"/>
                  </a:cubicBezTo>
                  <a:cubicBezTo>
                    <a:pt x="166119" y="178347"/>
                    <a:pt x="167084" y="178347"/>
                    <a:pt x="168008" y="178564"/>
                  </a:cubicBezTo>
                  <a:lnTo>
                    <a:pt x="260318" y="178564"/>
                  </a:lnTo>
                  <a:lnTo>
                    <a:pt x="260318" y="0"/>
                  </a:lnTo>
                  <a:lnTo>
                    <a:pt x="4287" y="0"/>
                  </a:lnTo>
                  <a:lnTo>
                    <a:pt x="0" y="16343"/>
                  </a:lnTo>
                  <a:lnTo>
                    <a:pt x="0" y="101673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1F3A8809-F3A4-474B-BD25-E38BC9A1ED61}"/>
                </a:ext>
              </a:extLst>
            </p:cNvPr>
            <p:cNvSpPr/>
            <p:nvPr/>
          </p:nvSpPr>
          <p:spPr>
            <a:xfrm>
              <a:off x="9332340" y="5770539"/>
              <a:ext cx="146839" cy="747880"/>
            </a:xfrm>
            <a:custGeom>
              <a:avLst/>
              <a:gdLst>
                <a:gd name="connsiteX0" fmla="*/ 146840 w 146839"/>
                <a:gd name="connsiteY0" fmla="*/ 747880 h 747880"/>
                <a:gd name="connsiteX1" fmla="*/ 146840 w 146839"/>
                <a:gd name="connsiteY1" fmla="*/ 747746 h 747880"/>
                <a:gd name="connsiteX2" fmla="*/ 146840 w 146839"/>
                <a:gd name="connsiteY2" fmla="*/ 742790 h 747880"/>
                <a:gd name="connsiteX3" fmla="*/ 146840 w 146839"/>
                <a:gd name="connsiteY3" fmla="*/ 741584 h 747880"/>
                <a:gd name="connsiteX4" fmla="*/ 146840 w 146839"/>
                <a:gd name="connsiteY4" fmla="*/ 0 h 747880"/>
                <a:gd name="connsiteX5" fmla="*/ 0 w 146839"/>
                <a:gd name="connsiteY5" fmla="*/ 0 h 747880"/>
                <a:gd name="connsiteX6" fmla="*/ 0 w 146839"/>
                <a:gd name="connsiteY6" fmla="*/ 747880 h 747880"/>
                <a:gd name="connsiteX7" fmla="*/ 146840 w 146839"/>
                <a:gd name="connsiteY7" fmla="*/ 747880 h 747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839" h="747880">
                  <a:moveTo>
                    <a:pt x="146840" y="747880"/>
                  </a:moveTo>
                  <a:lnTo>
                    <a:pt x="146840" y="747746"/>
                  </a:lnTo>
                  <a:lnTo>
                    <a:pt x="146840" y="742790"/>
                  </a:lnTo>
                  <a:lnTo>
                    <a:pt x="146840" y="741584"/>
                  </a:lnTo>
                  <a:lnTo>
                    <a:pt x="146840" y="0"/>
                  </a:lnTo>
                  <a:lnTo>
                    <a:pt x="0" y="0"/>
                  </a:lnTo>
                  <a:lnTo>
                    <a:pt x="0" y="747880"/>
                  </a:lnTo>
                  <a:lnTo>
                    <a:pt x="146840" y="74788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582408F3-3381-4456-A492-84123D11170D}"/>
                </a:ext>
              </a:extLst>
            </p:cNvPr>
            <p:cNvSpPr/>
            <p:nvPr/>
          </p:nvSpPr>
          <p:spPr>
            <a:xfrm>
              <a:off x="8916474" y="5463376"/>
              <a:ext cx="17685" cy="1056516"/>
            </a:xfrm>
            <a:custGeom>
              <a:avLst/>
              <a:gdLst>
                <a:gd name="connsiteX0" fmla="*/ 0 w 17685"/>
                <a:gd name="connsiteY0" fmla="*/ 1055847 h 1056516"/>
                <a:gd name="connsiteX1" fmla="*/ 17685 w 17685"/>
                <a:gd name="connsiteY1" fmla="*/ 1056516 h 1056516"/>
                <a:gd name="connsiteX2" fmla="*/ 17685 w 17685"/>
                <a:gd name="connsiteY2" fmla="*/ 0 h 1056516"/>
                <a:gd name="connsiteX3" fmla="*/ 0 w 17685"/>
                <a:gd name="connsiteY3" fmla="*/ 12190 h 1056516"/>
                <a:gd name="connsiteX4" fmla="*/ 0 w 17685"/>
                <a:gd name="connsiteY4" fmla="*/ 166106 h 1056516"/>
                <a:gd name="connsiteX5" fmla="*/ 0 w 17685"/>
                <a:gd name="connsiteY5" fmla="*/ 1054909 h 1056516"/>
                <a:gd name="connsiteX6" fmla="*/ 0 w 17685"/>
                <a:gd name="connsiteY6" fmla="*/ 1055847 h 1056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85" h="1056516">
                  <a:moveTo>
                    <a:pt x="0" y="1055847"/>
                  </a:moveTo>
                  <a:lnTo>
                    <a:pt x="17685" y="1056516"/>
                  </a:lnTo>
                  <a:lnTo>
                    <a:pt x="17685" y="0"/>
                  </a:lnTo>
                  <a:lnTo>
                    <a:pt x="0" y="12190"/>
                  </a:lnTo>
                  <a:lnTo>
                    <a:pt x="0" y="166106"/>
                  </a:lnTo>
                  <a:lnTo>
                    <a:pt x="0" y="1054909"/>
                  </a:lnTo>
                  <a:lnTo>
                    <a:pt x="0" y="10558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130BFFEF-36E1-47B3-BA25-9422271FD910}"/>
                </a:ext>
              </a:extLst>
            </p:cNvPr>
            <p:cNvSpPr/>
            <p:nvPr/>
          </p:nvSpPr>
          <p:spPr>
            <a:xfrm>
              <a:off x="8936704" y="5460965"/>
              <a:ext cx="380898" cy="1058927"/>
            </a:xfrm>
            <a:custGeom>
              <a:avLst/>
              <a:gdLst>
                <a:gd name="connsiteX0" fmla="*/ 380898 w 380898"/>
                <a:gd name="connsiteY0" fmla="*/ 1058928 h 1058927"/>
                <a:gd name="connsiteX1" fmla="*/ 380898 w 380898"/>
                <a:gd name="connsiteY1" fmla="*/ 1058660 h 1058927"/>
                <a:gd name="connsiteX2" fmla="*/ 380898 w 380898"/>
                <a:gd name="connsiteY2" fmla="*/ 302206 h 1058927"/>
                <a:gd name="connsiteX3" fmla="*/ 380898 w 380898"/>
                <a:gd name="connsiteY3" fmla="*/ 0 h 1058927"/>
                <a:gd name="connsiteX4" fmla="*/ 1071 w 380898"/>
                <a:gd name="connsiteY4" fmla="*/ 0 h 1058927"/>
                <a:gd name="connsiteX5" fmla="*/ 0 w 380898"/>
                <a:gd name="connsiteY5" fmla="*/ 670 h 1058927"/>
                <a:gd name="connsiteX6" fmla="*/ 0 w 380898"/>
                <a:gd name="connsiteY6" fmla="*/ 1058928 h 1058927"/>
                <a:gd name="connsiteX7" fmla="*/ 380898 w 380898"/>
                <a:gd name="connsiteY7" fmla="*/ 1058928 h 1058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898" h="1058927">
                  <a:moveTo>
                    <a:pt x="380898" y="1058928"/>
                  </a:moveTo>
                  <a:lnTo>
                    <a:pt x="380898" y="1058660"/>
                  </a:lnTo>
                  <a:lnTo>
                    <a:pt x="380898" y="302206"/>
                  </a:lnTo>
                  <a:lnTo>
                    <a:pt x="380898" y="0"/>
                  </a:lnTo>
                  <a:lnTo>
                    <a:pt x="1071" y="0"/>
                  </a:lnTo>
                  <a:lnTo>
                    <a:pt x="0" y="670"/>
                  </a:lnTo>
                  <a:lnTo>
                    <a:pt x="0" y="1058928"/>
                  </a:lnTo>
                  <a:lnTo>
                    <a:pt x="380898" y="1058928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DC4A3764-75C1-4B21-98A1-76E8FF07AC9E}"/>
                </a:ext>
              </a:extLst>
            </p:cNvPr>
            <p:cNvSpPr/>
            <p:nvPr/>
          </p:nvSpPr>
          <p:spPr>
            <a:xfrm>
              <a:off x="8872260" y="5638860"/>
              <a:ext cx="15006" cy="872058"/>
            </a:xfrm>
            <a:custGeom>
              <a:avLst/>
              <a:gdLst>
                <a:gd name="connsiteX0" fmla="*/ 15006 w 15006"/>
                <a:gd name="connsiteY0" fmla="*/ 0 h 872058"/>
                <a:gd name="connsiteX1" fmla="*/ 0 w 15006"/>
                <a:gd name="connsiteY1" fmla="*/ 8707 h 872058"/>
                <a:gd name="connsiteX2" fmla="*/ 0 w 15006"/>
                <a:gd name="connsiteY2" fmla="*/ 872058 h 872058"/>
                <a:gd name="connsiteX3" fmla="*/ 15006 w 15006"/>
                <a:gd name="connsiteY3" fmla="*/ 872058 h 872058"/>
                <a:gd name="connsiteX4" fmla="*/ 15006 w 15006"/>
                <a:gd name="connsiteY4" fmla="*/ 0 h 872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06" h="872058">
                  <a:moveTo>
                    <a:pt x="15006" y="0"/>
                  </a:moveTo>
                  <a:lnTo>
                    <a:pt x="0" y="8707"/>
                  </a:lnTo>
                  <a:lnTo>
                    <a:pt x="0" y="872058"/>
                  </a:lnTo>
                  <a:lnTo>
                    <a:pt x="15006" y="872058"/>
                  </a:lnTo>
                  <a:lnTo>
                    <a:pt x="15006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8B667069-B551-472E-B243-D27A1983B068}"/>
                </a:ext>
              </a:extLst>
            </p:cNvPr>
            <p:cNvSpPr/>
            <p:nvPr/>
          </p:nvSpPr>
          <p:spPr>
            <a:xfrm>
              <a:off x="8889812" y="5636850"/>
              <a:ext cx="11923" cy="874067"/>
            </a:xfrm>
            <a:custGeom>
              <a:avLst/>
              <a:gdLst>
                <a:gd name="connsiteX0" fmla="*/ 0 w 11923"/>
                <a:gd name="connsiteY0" fmla="*/ 874067 h 874067"/>
                <a:gd name="connsiteX1" fmla="*/ 11923 w 11923"/>
                <a:gd name="connsiteY1" fmla="*/ 874067 h 874067"/>
                <a:gd name="connsiteX2" fmla="*/ 11923 w 11923"/>
                <a:gd name="connsiteY2" fmla="*/ 0 h 874067"/>
                <a:gd name="connsiteX3" fmla="*/ 804 w 11923"/>
                <a:gd name="connsiteY3" fmla="*/ 0 h 874067"/>
                <a:gd name="connsiteX4" fmla="*/ 0 w 11923"/>
                <a:gd name="connsiteY4" fmla="*/ 402 h 874067"/>
                <a:gd name="connsiteX5" fmla="*/ 0 w 11923"/>
                <a:gd name="connsiteY5" fmla="*/ 874067 h 87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3" h="874067">
                  <a:moveTo>
                    <a:pt x="0" y="874067"/>
                  </a:moveTo>
                  <a:lnTo>
                    <a:pt x="11923" y="874067"/>
                  </a:lnTo>
                  <a:lnTo>
                    <a:pt x="11923" y="0"/>
                  </a:lnTo>
                  <a:lnTo>
                    <a:pt x="804" y="0"/>
                  </a:lnTo>
                  <a:lnTo>
                    <a:pt x="0" y="402"/>
                  </a:lnTo>
                  <a:lnTo>
                    <a:pt x="0" y="87406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1DC74F7F-15FF-4F6A-A9E7-EC98CACAFBE0}"/>
                </a:ext>
              </a:extLst>
            </p:cNvPr>
            <p:cNvSpPr/>
            <p:nvPr/>
          </p:nvSpPr>
          <p:spPr>
            <a:xfrm>
              <a:off x="8363012" y="6517348"/>
              <a:ext cx="366562" cy="336499"/>
            </a:xfrm>
            <a:custGeom>
              <a:avLst/>
              <a:gdLst>
                <a:gd name="connsiteX0" fmla="*/ 366562 w 366562"/>
                <a:gd name="connsiteY0" fmla="*/ 2545 h 336499"/>
                <a:gd name="connsiteX1" fmla="*/ 366562 w 366562"/>
                <a:gd name="connsiteY1" fmla="*/ 938 h 336499"/>
                <a:gd name="connsiteX2" fmla="*/ 339365 w 366562"/>
                <a:gd name="connsiteY2" fmla="*/ 0 h 336499"/>
                <a:gd name="connsiteX3" fmla="*/ 331594 w 366562"/>
                <a:gd name="connsiteY3" fmla="*/ 0 h 336499"/>
                <a:gd name="connsiteX4" fmla="*/ 0 w 366562"/>
                <a:gd name="connsiteY4" fmla="*/ 0 h 336499"/>
                <a:gd name="connsiteX5" fmla="*/ 0 w 366562"/>
                <a:gd name="connsiteY5" fmla="*/ 336499 h 336499"/>
                <a:gd name="connsiteX6" fmla="*/ 366562 w 366562"/>
                <a:gd name="connsiteY6" fmla="*/ 336499 h 336499"/>
                <a:gd name="connsiteX7" fmla="*/ 366562 w 366562"/>
                <a:gd name="connsiteY7" fmla="*/ 4420 h 336499"/>
                <a:gd name="connsiteX8" fmla="*/ 366562 w 366562"/>
                <a:gd name="connsiteY8" fmla="*/ 2545 h 336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6562" h="336499">
                  <a:moveTo>
                    <a:pt x="366562" y="2545"/>
                  </a:moveTo>
                  <a:lnTo>
                    <a:pt x="366562" y="938"/>
                  </a:lnTo>
                  <a:lnTo>
                    <a:pt x="339365" y="0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336499"/>
                  </a:lnTo>
                  <a:lnTo>
                    <a:pt x="366562" y="336499"/>
                  </a:lnTo>
                  <a:lnTo>
                    <a:pt x="366562" y="4420"/>
                  </a:lnTo>
                  <a:lnTo>
                    <a:pt x="366562" y="254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42633EFE-A3AB-41DD-8A0D-43C6CFF32B3D}"/>
                </a:ext>
              </a:extLst>
            </p:cNvPr>
            <p:cNvSpPr/>
            <p:nvPr/>
          </p:nvSpPr>
          <p:spPr>
            <a:xfrm>
              <a:off x="8363012" y="5638056"/>
              <a:ext cx="377012" cy="169991"/>
            </a:xfrm>
            <a:custGeom>
              <a:avLst/>
              <a:gdLst>
                <a:gd name="connsiteX0" fmla="*/ 377012 w 377012"/>
                <a:gd name="connsiteY0" fmla="*/ 169991 h 169991"/>
                <a:gd name="connsiteX1" fmla="*/ 377012 w 377012"/>
                <a:gd name="connsiteY1" fmla="*/ 0 h 169991"/>
                <a:gd name="connsiteX2" fmla="*/ 279075 w 377012"/>
                <a:gd name="connsiteY2" fmla="*/ 0 h 169991"/>
                <a:gd name="connsiteX3" fmla="*/ 230709 w 377012"/>
                <a:gd name="connsiteY3" fmla="*/ 0 h 169991"/>
                <a:gd name="connsiteX4" fmla="*/ 106780 w 377012"/>
                <a:gd name="connsiteY4" fmla="*/ 0 h 169991"/>
                <a:gd name="connsiteX5" fmla="*/ 65514 w 377012"/>
                <a:gd name="connsiteY5" fmla="*/ 0 h 169991"/>
                <a:gd name="connsiteX6" fmla="*/ 0 w 377012"/>
                <a:gd name="connsiteY6" fmla="*/ 0 h 169991"/>
                <a:gd name="connsiteX7" fmla="*/ 0 w 377012"/>
                <a:gd name="connsiteY7" fmla="*/ 169991 h 169991"/>
                <a:gd name="connsiteX8" fmla="*/ 377012 w 377012"/>
                <a:gd name="connsiteY8" fmla="*/ 169991 h 169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012" h="169991">
                  <a:moveTo>
                    <a:pt x="377012" y="169991"/>
                  </a:moveTo>
                  <a:lnTo>
                    <a:pt x="377012" y="0"/>
                  </a:lnTo>
                  <a:lnTo>
                    <a:pt x="279075" y="0"/>
                  </a:lnTo>
                  <a:lnTo>
                    <a:pt x="230709" y="0"/>
                  </a:lnTo>
                  <a:lnTo>
                    <a:pt x="106780" y="0"/>
                  </a:lnTo>
                  <a:lnTo>
                    <a:pt x="65514" y="0"/>
                  </a:lnTo>
                  <a:lnTo>
                    <a:pt x="0" y="0"/>
                  </a:lnTo>
                  <a:lnTo>
                    <a:pt x="0" y="169991"/>
                  </a:lnTo>
                  <a:lnTo>
                    <a:pt x="377012" y="16999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62A99F22-7878-4ADF-9497-A56314990D1E}"/>
                </a:ext>
              </a:extLst>
            </p:cNvPr>
            <p:cNvSpPr/>
            <p:nvPr/>
          </p:nvSpPr>
          <p:spPr>
            <a:xfrm>
              <a:off x="8754093" y="6145618"/>
              <a:ext cx="10315" cy="2411"/>
            </a:xfrm>
            <a:custGeom>
              <a:avLst/>
              <a:gdLst>
                <a:gd name="connsiteX0" fmla="*/ 536 w 10315"/>
                <a:gd name="connsiteY0" fmla="*/ 2411 h 2411"/>
                <a:gd name="connsiteX1" fmla="*/ 10316 w 10315"/>
                <a:gd name="connsiteY1" fmla="*/ 0 h 2411"/>
                <a:gd name="connsiteX2" fmla="*/ 0 w 10315"/>
                <a:gd name="connsiteY2" fmla="*/ 0 h 2411"/>
                <a:gd name="connsiteX3" fmla="*/ 536 w 10315"/>
                <a:gd name="connsiteY3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15" h="2411">
                  <a:moveTo>
                    <a:pt x="536" y="2411"/>
                  </a:moveTo>
                  <a:lnTo>
                    <a:pt x="10316" y="0"/>
                  </a:lnTo>
                  <a:lnTo>
                    <a:pt x="0" y="0"/>
                  </a:lnTo>
                  <a:cubicBezTo>
                    <a:pt x="241" y="790"/>
                    <a:pt x="428" y="1594"/>
                    <a:pt x="536" y="2411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76BBBAFA-1E15-4010-97BB-B179A5A202B9}"/>
                </a:ext>
              </a:extLst>
            </p:cNvPr>
            <p:cNvSpPr/>
            <p:nvPr/>
          </p:nvSpPr>
          <p:spPr>
            <a:xfrm>
              <a:off x="8701976" y="6146154"/>
              <a:ext cx="38852" cy="357530"/>
            </a:xfrm>
            <a:custGeom>
              <a:avLst/>
              <a:gdLst>
                <a:gd name="connsiteX0" fmla="*/ 38853 w 38852"/>
                <a:gd name="connsiteY0" fmla="*/ 0 h 357530"/>
                <a:gd name="connsiteX1" fmla="*/ 0 w 38852"/>
                <a:gd name="connsiteY1" fmla="*/ 0 h 357530"/>
                <a:gd name="connsiteX2" fmla="*/ 0 w 38852"/>
                <a:gd name="connsiteY2" fmla="*/ 356459 h 357530"/>
                <a:gd name="connsiteX3" fmla="*/ 804 w 38852"/>
                <a:gd name="connsiteY3" fmla="*/ 356459 h 357530"/>
                <a:gd name="connsiteX4" fmla="*/ 35102 w 38852"/>
                <a:gd name="connsiteY4" fmla="*/ 357530 h 357530"/>
                <a:gd name="connsiteX5" fmla="*/ 36442 w 38852"/>
                <a:gd name="connsiteY5" fmla="*/ 357530 h 357530"/>
                <a:gd name="connsiteX6" fmla="*/ 37916 w 38852"/>
                <a:gd name="connsiteY6" fmla="*/ 357530 h 357530"/>
                <a:gd name="connsiteX7" fmla="*/ 37916 w 38852"/>
                <a:gd name="connsiteY7" fmla="*/ 357530 h 357530"/>
                <a:gd name="connsiteX8" fmla="*/ 37916 w 38852"/>
                <a:gd name="connsiteY8" fmla="*/ 3081 h 357530"/>
                <a:gd name="connsiteX9" fmla="*/ 38853 w 38852"/>
                <a:gd name="connsiteY9" fmla="*/ 0 h 357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852" h="357530">
                  <a:moveTo>
                    <a:pt x="38853" y="0"/>
                  </a:moveTo>
                  <a:lnTo>
                    <a:pt x="0" y="0"/>
                  </a:lnTo>
                  <a:lnTo>
                    <a:pt x="0" y="356459"/>
                  </a:lnTo>
                  <a:lnTo>
                    <a:pt x="804" y="356459"/>
                  </a:lnTo>
                  <a:lnTo>
                    <a:pt x="35102" y="357530"/>
                  </a:lnTo>
                  <a:lnTo>
                    <a:pt x="36442" y="357530"/>
                  </a:lnTo>
                  <a:lnTo>
                    <a:pt x="37916" y="357530"/>
                  </a:lnTo>
                  <a:lnTo>
                    <a:pt x="37916" y="357530"/>
                  </a:lnTo>
                  <a:lnTo>
                    <a:pt x="37916" y="3081"/>
                  </a:lnTo>
                  <a:cubicBezTo>
                    <a:pt x="37956" y="1983"/>
                    <a:pt x="38277" y="924"/>
                    <a:pt x="38853" y="0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2F54E79-6B0B-4DDF-9AB3-4D53627023C5}"/>
                </a:ext>
              </a:extLst>
            </p:cNvPr>
            <p:cNvSpPr/>
            <p:nvPr/>
          </p:nvSpPr>
          <p:spPr>
            <a:xfrm>
              <a:off x="7614747" y="5877838"/>
              <a:ext cx="803" cy="292025"/>
            </a:xfrm>
            <a:custGeom>
              <a:avLst/>
              <a:gdLst>
                <a:gd name="connsiteX0" fmla="*/ 804 w 803"/>
                <a:gd name="connsiteY0" fmla="*/ 292026 h 292025"/>
                <a:gd name="connsiteX1" fmla="*/ 804 w 803"/>
                <a:gd name="connsiteY1" fmla="*/ 0 h 292025"/>
                <a:gd name="connsiteX2" fmla="*/ 0 w 803"/>
                <a:gd name="connsiteY2" fmla="*/ 0 h 292025"/>
                <a:gd name="connsiteX3" fmla="*/ 0 w 803"/>
                <a:gd name="connsiteY3" fmla="*/ 291892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92025">
                  <a:moveTo>
                    <a:pt x="804" y="292026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91892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73ED1CAB-15F2-4DB1-86ED-6812ACCD0F85}"/>
                </a:ext>
              </a:extLst>
            </p:cNvPr>
            <p:cNvSpPr/>
            <p:nvPr/>
          </p:nvSpPr>
          <p:spPr>
            <a:xfrm>
              <a:off x="7271229" y="5878240"/>
              <a:ext cx="340169" cy="625443"/>
            </a:xfrm>
            <a:custGeom>
              <a:avLst/>
              <a:gdLst>
                <a:gd name="connsiteX0" fmla="*/ 3752 w 340169"/>
                <a:gd name="connsiteY0" fmla="*/ 0 h 625443"/>
                <a:gd name="connsiteX1" fmla="*/ 0 w 340169"/>
                <a:gd name="connsiteY1" fmla="*/ 0 h 625443"/>
                <a:gd name="connsiteX2" fmla="*/ 0 w 340169"/>
                <a:gd name="connsiteY2" fmla="*/ 625444 h 625443"/>
                <a:gd name="connsiteX3" fmla="*/ 325298 w 340169"/>
                <a:gd name="connsiteY3" fmla="*/ 625444 h 625443"/>
                <a:gd name="connsiteX4" fmla="*/ 325298 w 340169"/>
                <a:gd name="connsiteY4" fmla="*/ 300733 h 625443"/>
                <a:gd name="connsiteX5" fmla="*/ 325298 w 340169"/>
                <a:gd name="connsiteY5" fmla="*/ 299393 h 625443"/>
                <a:gd name="connsiteX6" fmla="*/ 325298 w 340169"/>
                <a:gd name="connsiteY6" fmla="*/ 297920 h 625443"/>
                <a:gd name="connsiteX7" fmla="*/ 325298 w 340169"/>
                <a:gd name="connsiteY7" fmla="*/ 297920 h 625443"/>
                <a:gd name="connsiteX8" fmla="*/ 326370 w 340169"/>
                <a:gd name="connsiteY8" fmla="*/ 295910 h 625443"/>
                <a:gd name="connsiteX9" fmla="*/ 327040 w 340169"/>
                <a:gd name="connsiteY9" fmla="*/ 294973 h 625443"/>
                <a:gd name="connsiteX10" fmla="*/ 327978 w 340169"/>
                <a:gd name="connsiteY10" fmla="*/ 293767 h 625443"/>
                <a:gd name="connsiteX11" fmla="*/ 329183 w 340169"/>
                <a:gd name="connsiteY11" fmla="*/ 292963 h 625443"/>
                <a:gd name="connsiteX12" fmla="*/ 330389 w 340169"/>
                <a:gd name="connsiteY12" fmla="*/ 292963 h 625443"/>
                <a:gd name="connsiteX13" fmla="*/ 331863 w 340169"/>
                <a:gd name="connsiteY13" fmla="*/ 292963 h 625443"/>
                <a:gd name="connsiteX14" fmla="*/ 340169 w 340169"/>
                <a:gd name="connsiteY14" fmla="*/ 292963 h 625443"/>
                <a:gd name="connsiteX15" fmla="*/ 340169 w 340169"/>
                <a:gd name="connsiteY15" fmla="*/ 0 h 625443"/>
                <a:gd name="connsiteX16" fmla="*/ 3752 w 340169"/>
                <a:gd name="connsiteY16" fmla="*/ 0 h 62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169" h="625443">
                  <a:moveTo>
                    <a:pt x="3752" y="0"/>
                  </a:moveTo>
                  <a:lnTo>
                    <a:pt x="0" y="0"/>
                  </a:lnTo>
                  <a:lnTo>
                    <a:pt x="0" y="625444"/>
                  </a:lnTo>
                  <a:lnTo>
                    <a:pt x="325298" y="625444"/>
                  </a:lnTo>
                  <a:lnTo>
                    <a:pt x="325298" y="300733"/>
                  </a:lnTo>
                  <a:cubicBezTo>
                    <a:pt x="325298" y="300733"/>
                    <a:pt x="325298" y="299795"/>
                    <a:pt x="325298" y="299393"/>
                  </a:cubicBezTo>
                  <a:lnTo>
                    <a:pt x="325298" y="297920"/>
                  </a:lnTo>
                  <a:cubicBezTo>
                    <a:pt x="325298" y="297920"/>
                    <a:pt x="325298" y="297920"/>
                    <a:pt x="325298" y="297920"/>
                  </a:cubicBezTo>
                  <a:lnTo>
                    <a:pt x="326370" y="295910"/>
                  </a:lnTo>
                  <a:cubicBezTo>
                    <a:pt x="326370" y="295910"/>
                    <a:pt x="326370" y="295910"/>
                    <a:pt x="327040" y="294973"/>
                  </a:cubicBezTo>
                  <a:lnTo>
                    <a:pt x="327978" y="293767"/>
                  </a:lnTo>
                  <a:lnTo>
                    <a:pt x="329183" y="292963"/>
                  </a:lnTo>
                  <a:lnTo>
                    <a:pt x="330389" y="292963"/>
                  </a:lnTo>
                  <a:lnTo>
                    <a:pt x="331863" y="292963"/>
                  </a:lnTo>
                  <a:lnTo>
                    <a:pt x="340169" y="292963"/>
                  </a:lnTo>
                  <a:lnTo>
                    <a:pt x="340169" y="0"/>
                  </a:lnTo>
                  <a:lnTo>
                    <a:pt x="3752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1497780C-DE25-449F-8697-0B80B66EA9BA}"/>
                </a:ext>
              </a:extLst>
            </p:cNvPr>
            <p:cNvSpPr/>
            <p:nvPr/>
          </p:nvSpPr>
          <p:spPr>
            <a:xfrm>
              <a:off x="4575065" y="6592363"/>
              <a:ext cx="104904" cy="261483"/>
            </a:xfrm>
            <a:custGeom>
              <a:avLst/>
              <a:gdLst>
                <a:gd name="connsiteX0" fmla="*/ 15139 w 104904"/>
                <a:gd name="connsiteY0" fmla="*/ 0 h 261483"/>
                <a:gd name="connsiteX1" fmla="*/ 0 w 104904"/>
                <a:gd name="connsiteY1" fmla="*/ 0 h 261483"/>
                <a:gd name="connsiteX2" fmla="*/ 0 w 104904"/>
                <a:gd name="connsiteY2" fmla="*/ 261484 h 261483"/>
                <a:gd name="connsiteX3" fmla="*/ 104904 w 104904"/>
                <a:gd name="connsiteY3" fmla="*/ 261484 h 261483"/>
                <a:gd name="connsiteX4" fmla="*/ 104904 w 104904"/>
                <a:gd name="connsiteY4" fmla="*/ 0 h 261483"/>
                <a:gd name="connsiteX5" fmla="*/ 15139 w 104904"/>
                <a:gd name="connsiteY5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904" h="261483">
                  <a:moveTo>
                    <a:pt x="15139" y="0"/>
                  </a:moveTo>
                  <a:lnTo>
                    <a:pt x="0" y="0"/>
                  </a:lnTo>
                  <a:lnTo>
                    <a:pt x="0" y="261484"/>
                  </a:lnTo>
                  <a:lnTo>
                    <a:pt x="104904" y="261484"/>
                  </a:lnTo>
                  <a:lnTo>
                    <a:pt x="104904" y="0"/>
                  </a:lnTo>
                  <a:lnTo>
                    <a:pt x="1513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99E1826C-F759-4242-BD8B-D5FC0DB5581D}"/>
                </a:ext>
              </a:extLst>
            </p:cNvPr>
            <p:cNvSpPr/>
            <p:nvPr/>
          </p:nvSpPr>
          <p:spPr>
            <a:xfrm>
              <a:off x="4682649" y="6592363"/>
              <a:ext cx="56806" cy="261483"/>
            </a:xfrm>
            <a:custGeom>
              <a:avLst/>
              <a:gdLst>
                <a:gd name="connsiteX0" fmla="*/ 0 w 56806"/>
                <a:gd name="connsiteY0" fmla="*/ 0 h 261483"/>
                <a:gd name="connsiteX1" fmla="*/ 56806 w 56806"/>
                <a:gd name="connsiteY1" fmla="*/ 0 h 261483"/>
                <a:gd name="connsiteX2" fmla="*/ 56806 w 56806"/>
                <a:gd name="connsiteY2" fmla="*/ 261483 h 261483"/>
                <a:gd name="connsiteX3" fmla="*/ 0 w 56806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806" h="261483">
                  <a:moveTo>
                    <a:pt x="0" y="0"/>
                  </a:moveTo>
                  <a:lnTo>
                    <a:pt x="56806" y="0"/>
                  </a:lnTo>
                  <a:lnTo>
                    <a:pt x="5680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32672589-1EBE-40DE-8C53-E49ED75B37D8}"/>
                </a:ext>
              </a:extLst>
            </p:cNvPr>
            <p:cNvSpPr/>
            <p:nvPr/>
          </p:nvSpPr>
          <p:spPr>
            <a:xfrm>
              <a:off x="4597573" y="5986611"/>
              <a:ext cx="209540" cy="591017"/>
            </a:xfrm>
            <a:custGeom>
              <a:avLst/>
              <a:gdLst>
                <a:gd name="connsiteX0" fmla="*/ 209541 w 209540"/>
                <a:gd name="connsiteY0" fmla="*/ 588204 h 591017"/>
                <a:gd name="connsiteX1" fmla="*/ 209541 w 209540"/>
                <a:gd name="connsiteY1" fmla="*/ 3349 h 591017"/>
                <a:gd name="connsiteX2" fmla="*/ 209541 w 209540"/>
                <a:gd name="connsiteY2" fmla="*/ 0 h 591017"/>
                <a:gd name="connsiteX3" fmla="*/ 0 w 209540"/>
                <a:gd name="connsiteY3" fmla="*/ 0 h 591017"/>
                <a:gd name="connsiteX4" fmla="*/ 0 w 209540"/>
                <a:gd name="connsiteY4" fmla="*/ 591017 h 591017"/>
                <a:gd name="connsiteX5" fmla="*/ 142954 w 209540"/>
                <a:gd name="connsiteY5" fmla="*/ 591017 h 591017"/>
                <a:gd name="connsiteX6" fmla="*/ 209541 w 209540"/>
                <a:gd name="connsiteY6" fmla="*/ 588204 h 59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40" h="591017">
                  <a:moveTo>
                    <a:pt x="209541" y="588204"/>
                  </a:moveTo>
                  <a:lnTo>
                    <a:pt x="209541" y="3349"/>
                  </a:lnTo>
                  <a:lnTo>
                    <a:pt x="209541" y="0"/>
                  </a:lnTo>
                  <a:lnTo>
                    <a:pt x="0" y="0"/>
                  </a:lnTo>
                  <a:lnTo>
                    <a:pt x="0" y="591017"/>
                  </a:lnTo>
                  <a:lnTo>
                    <a:pt x="142954" y="591017"/>
                  </a:lnTo>
                  <a:lnTo>
                    <a:pt x="209541" y="58820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E6FAF92-5825-4FC3-B64B-8BF8E278E828}"/>
                </a:ext>
              </a:extLst>
            </p:cNvPr>
            <p:cNvSpPr/>
            <p:nvPr/>
          </p:nvSpPr>
          <p:spPr>
            <a:xfrm>
              <a:off x="7084598" y="5692442"/>
              <a:ext cx="184085" cy="136234"/>
            </a:xfrm>
            <a:custGeom>
              <a:avLst/>
              <a:gdLst>
                <a:gd name="connsiteX0" fmla="*/ 181272 w 184085"/>
                <a:gd name="connsiteY0" fmla="*/ 136234 h 136234"/>
                <a:gd name="connsiteX1" fmla="*/ 182746 w 184085"/>
                <a:gd name="connsiteY1" fmla="*/ 136234 h 136234"/>
                <a:gd name="connsiteX2" fmla="*/ 184086 w 184085"/>
                <a:gd name="connsiteY2" fmla="*/ 136234 h 136234"/>
                <a:gd name="connsiteX3" fmla="*/ 184086 w 184085"/>
                <a:gd name="connsiteY3" fmla="*/ 136234 h 136234"/>
                <a:gd name="connsiteX4" fmla="*/ 184086 w 184085"/>
                <a:gd name="connsiteY4" fmla="*/ 1072 h 136234"/>
                <a:gd name="connsiteX5" fmla="*/ 184086 w 184085"/>
                <a:gd name="connsiteY5" fmla="*/ 0 h 136234"/>
                <a:gd name="connsiteX6" fmla="*/ 0 w 184085"/>
                <a:gd name="connsiteY6" fmla="*/ 0 h 136234"/>
                <a:gd name="connsiteX7" fmla="*/ 0 w 184085"/>
                <a:gd name="connsiteY7" fmla="*/ 136100 h 136234"/>
                <a:gd name="connsiteX8" fmla="*/ 181272 w 184085"/>
                <a:gd name="connsiteY8" fmla="*/ 136100 h 13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4085" h="136234">
                  <a:moveTo>
                    <a:pt x="181272" y="136234"/>
                  </a:moveTo>
                  <a:lnTo>
                    <a:pt x="182746" y="136234"/>
                  </a:lnTo>
                  <a:lnTo>
                    <a:pt x="184086" y="136234"/>
                  </a:lnTo>
                  <a:lnTo>
                    <a:pt x="184086" y="136234"/>
                  </a:lnTo>
                  <a:lnTo>
                    <a:pt x="184086" y="1072"/>
                  </a:lnTo>
                  <a:lnTo>
                    <a:pt x="184086" y="0"/>
                  </a:lnTo>
                  <a:lnTo>
                    <a:pt x="0" y="0"/>
                  </a:lnTo>
                  <a:lnTo>
                    <a:pt x="0" y="136100"/>
                  </a:lnTo>
                  <a:lnTo>
                    <a:pt x="181272" y="13610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EF659A69-A204-4AD4-A87E-70339A2EC39D}"/>
                </a:ext>
              </a:extLst>
            </p:cNvPr>
            <p:cNvSpPr/>
            <p:nvPr/>
          </p:nvSpPr>
          <p:spPr>
            <a:xfrm>
              <a:off x="7665525" y="5671277"/>
              <a:ext cx="159969" cy="499390"/>
            </a:xfrm>
            <a:custGeom>
              <a:avLst/>
              <a:gdLst>
                <a:gd name="connsiteX0" fmla="*/ 0 w 159969"/>
                <a:gd name="connsiteY0" fmla="*/ 498587 h 499390"/>
                <a:gd name="connsiteX1" fmla="*/ 159969 w 159969"/>
                <a:gd name="connsiteY1" fmla="*/ 498587 h 499390"/>
                <a:gd name="connsiteX2" fmla="*/ 159969 w 159969"/>
                <a:gd name="connsiteY2" fmla="*/ 206695 h 499390"/>
                <a:gd name="connsiteX3" fmla="*/ 157825 w 159969"/>
                <a:gd name="connsiteY3" fmla="*/ 206695 h 499390"/>
                <a:gd name="connsiteX4" fmla="*/ 157825 w 159969"/>
                <a:gd name="connsiteY4" fmla="*/ 206695 h 499390"/>
                <a:gd name="connsiteX5" fmla="*/ 157825 w 159969"/>
                <a:gd name="connsiteY5" fmla="*/ 206695 h 499390"/>
                <a:gd name="connsiteX6" fmla="*/ 156753 w 159969"/>
                <a:gd name="connsiteY6" fmla="*/ 205624 h 499390"/>
                <a:gd name="connsiteX7" fmla="*/ 155949 w 159969"/>
                <a:gd name="connsiteY7" fmla="*/ 204418 h 499390"/>
                <a:gd name="connsiteX8" fmla="*/ 155949 w 159969"/>
                <a:gd name="connsiteY8" fmla="*/ 203212 h 499390"/>
                <a:gd name="connsiteX9" fmla="*/ 155949 w 159969"/>
                <a:gd name="connsiteY9" fmla="*/ 201739 h 499390"/>
                <a:gd name="connsiteX10" fmla="*/ 155949 w 159969"/>
                <a:gd name="connsiteY10" fmla="*/ 200935 h 499390"/>
                <a:gd name="connsiteX11" fmla="*/ 155949 w 159969"/>
                <a:gd name="connsiteY11" fmla="*/ 0 h 499390"/>
                <a:gd name="connsiteX12" fmla="*/ 0 w 159969"/>
                <a:gd name="connsiteY12" fmla="*/ 0 h 499390"/>
                <a:gd name="connsiteX13" fmla="*/ 0 w 159969"/>
                <a:gd name="connsiteY13" fmla="*/ 499391 h 499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969" h="499390">
                  <a:moveTo>
                    <a:pt x="0" y="498587"/>
                  </a:moveTo>
                  <a:lnTo>
                    <a:pt x="159969" y="498587"/>
                  </a:lnTo>
                  <a:lnTo>
                    <a:pt x="159969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6753" y="205624"/>
                  </a:lnTo>
                  <a:lnTo>
                    <a:pt x="155949" y="204418"/>
                  </a:lnTo>
                  <a:lnTo>
                    <a:pt x="155949" y="203212"/>
                  </a:lnTo>
                  <a:cubicBezTo>
                    <a:pt x="155882" y="202723"/>
                    <a:pt x="155882" y="202228"/>
                    <a:pt x="155949" y="201739"/>
                  </a:cubicBezTo>
                  <a:cubicBezTo>
                    <a:pt x="155949" y="201739"/>
                    <a:pt x="155949" y="201739"/>
                    <a:pt x="155949" y="200935"/>
                  </a:cubicBezTo>
                  <a:lnTo>
                    <a:pt x="155949" y="0"/>
                  </a:lnTo>
                  <a:lnTo>
                    <a:pt x="0" y="0"/>
                  </a:lnTo>
                  <a:lnTo>
                    <a:pt x="0" y="49939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BB71032-D2E0-4F33-94A1-9AB8125A4065}"/>
                </a:ext>
              </a:extLst>
            </p:cNvPr>
            <p:cNvSpPr/>
            <p:nvPr/>
          </p:nvSpPr>
          <p:spPr>
            <a:xfrm>
              <a:off x="8477161" y="5601888"/>
              <a:ext cx="152734" cy="21433"/>
            </a:xfrm>
            <a:custGeom>
              <a:avLst/>
              <a:gdLst>
                <a:gd name="connsiteX0" fmla="*/ 123662 w 152734"/>
                <a:gd name="connsiteY0" fmla="*/ 21433 h 21433"/>
                <a:gd name="connsiteX1" fmla="*/ 152735 w 152734"/>
                <a:gd name="connsiteY1" fmla="*/ 0 h 21433"/>
                <a:gd name="connsiteX2" fmla="*/ 0 w 152734"/>
                <a:gd name="connsiteY2" fmla="*/ 0 h 21433"/>
                <a:gd name="connsiteX3" fmla="*/ 0 w 152734"/>
                <a:gd name="connsiteY3" fmla="*/ 21433 h 21433"/>
                <a:gd name="connsiteX4" fmla="*/ 116561 w 152734"/>
                <a:gd name="connsiteY4" fmla="*/ 21433 h 21433"/>
                <a:gd name="connsiteX5" fmla="*/ 123662 w 152734"/>
                <a:gd name="connsiteY5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34" h="21433">
                  <a:moveTo>
                    <a:pt x="123662" y="21433"/>
                  </a:moveTo>
                  <a:lnTo>
                    <a:pt x="152735" y="0"/>
                  </a:lnTo>
                  <a:lnTo>
                    <a:pt x="0" y="0"/>
                  </a:lnTo>
                  <a:lnTo>
                    <a:pt x="0" y="21433"/>
                  </a:lnTo>
                  <a:lnTo>
                    <a:pt x="116561" y="21433"/>
                  </a:lnTo>
                  <a:lnTo>
                    <a:pt x="123662" y="21433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D1137AB8-283F-48EF-AE22-3CC079B24299}"/>
                </a:ext>
              </a:extLst>
            </p:cNvPr>
            <p:cNvSpPr/>
            <p:nvPr/>
          </p:nvSpPr>
          <p:spPr>
            <a:xfrm>
              <a:off x="8605243" y="5601888"/>
              <a:ext cx="29475" cy="21433"/>
            </a:xfrm>
            <a:custGeom>
              <a:avLst/>
              <a:gdLst>
                <a:gd name="connsiteX0" fmla="*/ 0 w 29475"/>
                <a:gd name="connsiteY0" fmla="*/ 21433 h 21433"/>
                <a:gd name="connsiteX1" fmla="*/ 29475 w 29475"/>
                <a:gd name="connsiteY1" fmla="*/ 21433 h 21433"/>
                <a:gd name="connsiteX2" fmla="*/ 29475 w 29475"/>
                <a:gd name="connsiteY2" fmla="*/ 0 h 21433"/>
                <a:gd name="connsiteX3" fmla="*/ 29074 w 29475"/>
                <a:gd name="connsiteY3" fmla="*/ 0 h 21433"/>
                <a:gd name="connsiteX4" fmla="*/ 0 w 29475"/>
                <a:gd name="connsiteY4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75" h="21433">
                  <a:moveTo>
                    <a:pt x="0" y="21433"/>
                  </a:moveTo>
                  <a:lnTo>
                    <a:pt x="29475" y="21433"/>
                  </a:lnTo>
                  <a:lnTo>
                    <a:pt x="29475" y="0"/>
                  </a:lnTo>
                  <a:lnTo>
                    <a:pt x="29074" y="0"/>
                  </a:lnTo>
                  <a:lnTo>
                    <a:pt x="0" y="2143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F30946F3-4602-4980-8F90-B1607C11937E}"/>
                </a:ext>
              </a:extLst>
            </p:cNvPr>
            <p:cNvSpPr/>
            <p:nvPr/>
          </p:nvSpPr>
          <p:spPr>
            <a:xfrm>
              <a:off x="4742001" y="6589282"/>
              <a:ext cx="71142" cy="264564"/>
            </a:xfrm>
            <a:custGeom>
              <a:avLst/>
              <a:gdLst>
                <a:gd name="connsiteX0" fmla="*/ 0 w 71142"/>
                <a:gd name="connsiteY0" fmla="*/ 2947 h 264564"/>
                <a:gd name="connsiteX1" fmla="*/ 0 w 71142"/>
                <a:gd name="connsiteY1" fmla="*/ 264564 h 264564"/>
                <a:gd name="connsiteX2" fmla="*/ 71142 w 71142"/>
                <a:gd name="connsiteY2" fmla="*/ 264564 h 264564"/>
                <a:gd name="connsiteX3" fmla="*/ 71142 w 71142"/>
                <a:gd name="connsiteY3" fmla="*/ 0 h 264564"/>
                <a:gd name="connsiteX4" fmla="*/ 0 w 71142"/>
                <a:gd name="connsiteY4" fmla="*/ 2947 h 26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142" h="264564">
                  <a:moveTo>
                    <a:pt x="0" y="2947"/>
                  </a:moveTo>
                  <a:lnTo>
                    <a:pt x="0" y="264564"/>
                  </a:lnTo>
                  <a:lnTo>
                    <a:pt x="71142" y="264564"/>
                  </a:lnTo>
                  <a:lnTo>
                    <a:pt x="7114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EECFF19D-FC70-4A74-8DFD-0ED9C8146C03}"/>
                </a:ext>
              </a:extLst>
            </p:cNvPr>
            <p:cNvSpPr/>
            <p:nvPr/>
          </p:nvSpPr>
          <p:spPr>
            <a:xfrm>
              <a:off x="4816091" y="6584192"/>
              <a:ext cx="124063" cy="270592"/>
            </a:xfrm>
            <a:custGeom>
              <a:avLst/>
              <a:gdLst>
                <a:gd name="connsiteX0" fmla="*/ 69267 w 124063"/>
                <a:gd name="connsiteY0" fmla="*/ 2009 h 270592"/>
                <a:gd name="connsiteX1" fmla="*/ 44748 w 124063"/>
                <a:gd name="connsiteY1" fmla="*/ 3081 h 270592"/>
                <a:gd name="connsiteX2" fmla="*/ 44748 w 124063"/>
                <a:gd name="connsiteY2" fmla="*/ 3081 h 270592"/>
                <a:gd name="connsiteX3" fmla="*/ 41935 w 124063"/>
                <a:gd name="connsiteY3" fmla="*/ 3081 h 270592"/>
                <a:gd name="connsiteX4" fmla="*/ 41131 w 124063"/>
                <a:gd name="connsiteY4" fmla="*/ 3081 h 270592"/>
                <a:gd name="connsiteX5" fmla="*/ 39657 w 124063"/>
                <a:gd name="connsiteY5" fmla="*/ 2009 h 270592"/>
                <a:gd name="connsiteX6" fmla="*/ 38988 w 124063"/>
                <a:gd name="connsiteY6" fmla="*/ 1206 h 270592"/>
                <a:gd name="connsiteX7" fmla="*/ 38184 w 124063"/>
                <a:gd name="connsiteY7" fmla="*/ 0 h 270592"/>
                <a:gd name="connsiteX8" fmla="*/ 31083 w 124063"/>
                <a:gd name="connsiteY8" fmla="*/ 0 h 270592"/>
                <a:gd name="connsiteX9" fmla="*/ 24518 w 124063"/>
                <a:gd name="connsiteY9" fmla="*/ 4956 h 270592"/>
                <a:gd name="connsiteX10" fmla="*/ 0 w 124063"/>
                <a:gd name="connsiteY10" fmla="*/ 6028 h 270592"/>
                <a:gd name="connsiteX11" fmla="*/ 0 w 124063"/>
                <a:gd name="connsiteY11" fmla="*/ 270592 h 270592"/>
                <a:gd name="connsiteX12" fmla="*/ 124063 w 124063"/>
                <a:gd name="connsiteY12" fmla="*/ 270592 h 270592"/>
                <a:gd name="connsiteX13" fmla="*/ 124063 w 124063"/>
                <a:gd name="connsiteY13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4063" h="270592">
                  <a:moveTo>
                    <a:pt x="69267" y="2009"/>
                  </a:moveTo>
                  <a:lnTo>
                    <a:pt x="44748" y="3081"/>
                  </a:lnTo>
                  <a:lnTo>
                    <a:pt x="44748" y="3081"/>
                  </a:lnTo>
                  <a:cubicBezTo>
                    <a:pt x="43824" y="3295"/>
                    <a:pt x="42859" y="3295"/>
                    <a:pt x="41935" y="3081"/>
                  </a:cubicBezTo>
                  <a:lnTo>
                    <a:pt x="41131" y="3081"/>
                  </a:lnTo>
                  <a:cubicBezTo>
                    <a:pt x="40555" y="2853"/>
                    <a:pt x="40059" y="2478"/>
                    <a:pt x="39657" y="2009"/>
                  </a:cubicBezTo>
                  <a:lnTo>
                    <a:pt x="38988" y="1206"/>
                  </a:lnTo>
                  <a:cubicBezTo>
                    <a:pt x="38679" y="830"/>
                    <a:pt x="38398" y="429"/>
                    <a:pt x="38184" y="0"/>
                  </a:cubicBezTo>
                  <a:lnTo>
                    <a:pt x="31083" y="0"/>
                  </a:lnTo>
                  <a:cubicBezTo>
                    <a:pt x="30172" y="2880"/>
                    <a:pt x="27532" y="4863"/>
                    <a:pt x="24518" y="4956"/>
                  </a:cubicBezTo>
                  <a:lnTo>
                    <a:pt x="0" y="6028"/>
                  </a:lnTo>
                  <a:lnTo>
                    <a:pt x="0" y="270592"/>
                  </a:lnTo>
                  <a:lnTo>
                    <a:pt x="124063" y="270592"/>
                  </a:lnTo>
                  <a:lnTo>
                    <a:pt x="124063" y="267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B912456C-9B7E-458E-8282-9707C502A59A}"/>
                </a:ext>
              </a:extLst>
            </p:cNvPr>
            <p:cNvSpPr/>
            <p:nvPr/>
          </p:nvSpPr>
          <p:spPr>
            <a:xfrm>
              <a:off x="8447552" y="5610595"/>
              <a:ext cx="14871" cy="12725"/>
            </a:xfrm>
            <a:custGeom>
              <a:avLst/>
              <a:gdLst>
                <a:gd name="connsiteX0" fmla="*/ 14871 w 14871"/>
                <a:gd name="connsiteY0" fmla="*/ 0 h 12725"/>
                <a:gd name="connsiteX1" fmla="*/ 0 w 14871"/>
                <a:gd name="connsiteY1" fmla="*/ 12726 h 12725"/>
                <a:gd name="connsiteX2" fmla="*/ 14871 w 14871"/>
                <a:gd name="connsiteY2" fmla="*/ 12726 h 12725"/>
                <a:gd name="connsiteX3" fmla="*/ 14871 w 14871"/>
                <a:gd name="connsiteY3" fmla="*/ 0 h 12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71" h="12725">
                  <a:moveTo>
                    <a:pt x="14871" y="0"/>
                  </a:moveTo>
                  <a:lnTo>
                    <a:pt x="0" y="12726"/>
                  </a:lnTo>
                  <a:lnTo>
                    <a:pt x="14871" y="12726"/>
                  </a:lnTo>
                  <a:lnTo>
                    <a:pt x="14871" y="0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E3C0B854-5DBE-4579-BF1B-4F234EBADDEE}"/>
                </a:ext>
              </a:extLst>
            </p:cNvPr>
            <p:cNvSpPr/>
            <p:nvPr/>
          </p:nvSpPr>
          <p:spPr>
            <a:xfrm>
              <a:off x="5803639" y="6591158"/>
              <a:ext cx="33628" cy="262555"/>
            </a:xfrm>
            <a:custGeom>
              <a:avLst/>
              <a:gdLst>
                <a:gd name="connsiteX0" fmla="*/ 0 w 33628"/>
                <a:gd name="connsiteY0" fmla="*/ 0 h 262555"/>
                <a:gd name="connsiteX1" fmla="*/ 33628 w 33628"/>
                <a:gd name="connsiteY1" fmla="*/ 0 h 262555"/>
                <a:gd name="connsiteX2" fmla="*/ 33628 w 33628"/>
                <a:gd name="connsiteY2" fmla="*/ 262555 h 262555"/>
                <a:gd name="connsiteX3" fmla="*/ 0 w 33628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628" h="262555">
                  <a:moveTo>
                    <a:pt x="0" y="0"/>
                  </a:moveTo>
                  <a:lnTo>
                    <a:pt x="33628" y="0"/>
                  </a:lnTo>
                  <a:lnTo>
                    <a:pt x="33628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F8E5C694-D143-4741-A2CB-18612CB8F454}"/>
                </a:ext>
              </a:extLst>
            </p:cNvPr>
            <p:cNvSpPr/>
            <p:nvPr/>
          </p:nvSpPr>
          <p:spPr>
            <a:xfrm>
              <a:off x="5839813" y="6591158"/>
              <a:ext cx="353566" cy="262555"/>
            </a:xfrm>
            <a:custGeom>
              <a:avLst/>
              <a:gdLst>
                <a:gd name="connsiteX0" fmla="*/ 0 w 353566"/>
                <a:gd name="connsiteY0" fmla="*/ 0 h 262555"/>
                <a:gd name="connsiteX1" fmla="*/ 353567 w 353566"/>
                <a:gd name="connsiteY1" fmla="*/ 0 h 262555"/>
                <a:gd name="connsiteX2" fmla="*/ 353567 w 353566"/>
                <a:gd name="connsiteY2" fmla="*/ 262555 h 262555"/>
                <a:gd name="connsiteX3" fmla="*/ 0 w 353566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566" h="262555">
                  <a:moveTo>
                    <a:pt x="0" y="0"/>
                  </a:moveTo>
                  <a:lnTo>
                    <a:pt x="353567" y="0"/>
                  </a:lnTo>
                  <a:lnTo>
                    <a:pt x="353567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BC083D84-FEBA-4220-BE79-6305DEFBBC67}"/>
                </a:ext>
              </a:extLst>
            </p:cNvPr>
            <p:cNvSpPr/>
            <p:nvPr/>
          </p:nvSpPr>
          <p:spPr>
            <a:xfrm>
              <a:off x="6825084" y="6519223"/>
              <a:ext cx="125536" cy="334891"/>
            </a:xfrm>
            <a:custGeom>
              <a:avLst/>
              <a:gdLst>
                <a:gd name="connsiteX0" fmla="*/ 58414 w 125536"/>
                <a:gd name="connsiteY0" fmla="*/ 0 h 334891"/>
                <a:gd name="connsiteX1" fmla="*/ 58414 w 125536"/>
                <a:gd name="connsiteY1" fmla="*/ 0 h 334891"/>
                <a:gd name="connsiteX2" fmla="*/ 56940 w 125536"/>
                <a:gd name="connsiteY2" fmla="*/ 0 h 334891"/>
                <a:gd name="connsiteX3" fmla="*/ 0 w 125536"/>
                <a:gd name="connsiteY3" fmla="*/ 0 h 334891"/>
                <a:gd name="connsiteX4" fmla="*/ 0 w 125536"/>
                <a:gd name="connsiteY4" fmla="*/ 334892 h 334891"/>
                <a:gd name="connsiteX5" fmla="*/ 125536 w 125536"/>
                <a:gd name="connsiteY5" fmla="*/ 334892 h 334891"/>
                <a:gd name="connsiteX6" fmla="*/ 125536 w 125536"/>
                <a:gd name="connsiteY6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536" h="334891">
                  <a:moveTo>
                    <a:pt x="58414" y="0"/>
                  </a:moveTo>
                  <a:lnTo>
                    <a:pt x="58414" y="0"/>
                  </a:lnTo>
                  <a:lnTo>
                    <a:pt x="56940" y="0"/>
                  </a:lnTo>
                  <a:lnTo>
                    <a:pt x="0" y="0"/>
                  </a:lnTo>
                  <a:lnTo>
                    <a:pt x="0" y="334892"/>
                  </a:lnTo>
                  <a:lnTo>
                    <a:pt x="125536" y="334892"/>
                  </a:lnTo>
                  <a:lnTo>
                    <a:pt x="12553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BEE28A17-37E3-43BB-B9E3-681F798134DB}"/>
                </a:ext>
              </a:extLst>
            </p:cNvPr>
            <p:cNvSpPr/>
            <p:nvPr/>
          </p:nvSpPr>
          <p:spPr>
            <a:xfrm>
              <a:off x="6714955" y="5894583"/>
              <a:ext cx="335881" cy="685992"/>
            </a:xfrm>
            <a:custGeom>
              <a:avLst/>
              <a:gdLst>
                <a:gd name="connsiteX0" fmla="*/ 0 w 335881"/>
                <a:gd name="connsiteY0" fmla="*/ 685992 h 685992"/>
                <a:gd name="connsiteX1" fmla="*/ 95392 w 335881"/>
                <a:gd name="connsiteY1" fmla="*/ 685992 h 685992"/>
                <a:gd name="connsiteX2" fmla="*/ 95392 w 335881"/>
                <a:gd name="connsiteY2" fmla="*/ 617005 h 685992"/>
                <a:gd name="connsiteX3" fmla="*/ 102761 w 335881"/>
                <a:gd name="connsiteY3" fmla="*/ 609637 h 685992"/>
                <a:gd name="connsiteX4" fmla="*/ 246921 w 335881"/>
                <a:gd name="connsiteY4" fmla="*/ 609637 h 685992"/>
                <a:gd name="connsiteX5" fmla="*/ 252280 w 335881"/>
                <a:gd name="connsiteY5" fmla="*/ 609637 h 685992"/>
                <a:gd name="connsiteX6" fmla="*/ 335882 w 335881"/>
                <a:gd name="connsiteY6" fmla="*/ 609637 h 685992"/>
                <a:gd name="connsiteX7" fmla="*/ 335882 w 335881"/>
                <a:gd name="connsiteY7" fmla="*/ 0 h 685992"/>
                <a:gd name="connsiteX8" fmla="*/ 0 w 335881"/>
                <a:gd name="connsiteY8" fmla="*/ 0 h 685992"/>
                <a:gd name="connsiteX9" fmla="*/ 0 w 335881"/>
                <a:gd name="connsiteY9" fmla="*/ 685992 h 685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5881" h="685992">
                  <a:moveTo>
                    <a:pt x="0" y="685992"/>
                  </a:moveTo>
                  <a:lnTo>
                    <a:pt x="95392" y="685992"/>
                  </a:lnTo>
                  <a:lnTo>
                    <a:pt x="95392" y="617005"/>
                  </a:lnTo>
                  <a:cubicBezTo>
                    <a:pt x="95392" y="612932"/>
                    <a:pt x="98688" y="609637"/>
                    <a:pt x="102761" y="609637"/>
                  </a:cubicBezTo>
                  <a:lnTo>
                    <a:pt x="246921" y="609637"/>
                  </a:lnTo>
                  <a:lnTo>
                    <a:pt x="252280" y="609637"/>
                  </a:lnTo>
                  <a:lnTo>
                    <a:pt x="335882" y="609637"/>
                  </a:lnTo>
                  <a:lnTo>
                    <a:pt x="335882" y="0"/>
                  </a:lnTo>
                  <a:lnTo>
                    <a:pt x="0" y="0"/>
                  </a:lnTo>
                  <a:lnTo>
                    <a:pt x="0" y="68599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2E092F0F-206B-435A-9CB4-00CD98736B05}"/>
                </a:ext>
              </a:extLst>
            </p:cNvPr>
            <p:cNvSpPr/>
            <p:nvPr/>
          </p:nvSpPr>
          <p:spPr>
            <a:xfrm>
              <a:off x="6240138" y="6298443"/>
              <a:ext cx="466241" cy="555672"/>
            </a:xfrm>
            <a:custGeom>
              <a:avLst/>
              <a:gdLst>
                <a:gd name="connsiteX0" fmla="*/ 461687 w 466241"/>
                <a:gd name="connsiteY0" fmla="*/ 0 h 267913"/>
                <a:gd name="connsiteX1" fmla="*/ 0 w 466241"/>
                <a:gd name="connsiteY1" fmla="*/ 0 h 267913"/>
                <a:gd name="connsiteX2" fmla="*/ 0 w 466241"/>
                <a:gd name="connsiteY2" fmla="*/ 267913 h 267913"/>
                <a:gd name="connsiteX3" fmla="*/ 466242 w 466241"/>
                <a:gd name="connsiteY3" fmla="*/ 267913 h 267913"/>
                <a:gd name="connsiteX4" fmla="*/ 466242 w 466241"/>
                <a:gd name="connsiteY4" fmla="*/ 2813 h 267913"/>
                <a:gd name="connsiteX5" fmla="*/ 461687 w 466241"/>
                <a:gd name="connsiteY5" fmla="*/ 0 h 267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241" h="267913">
                  <a:moveTo>
                    <a:pt x="461687" y="0"/>
                  </a:moveTo>
                  <a:lnTo>
                    <a:pt x="0" y="0"/>
                  </a:lnTo>
                  <a:lnTo>
                    <a:pt x="0" y="267913"/>
                  </a:lnTo>
                  <a:lnTo>
                    <a:pt x="466242" y="267913"/>
                  </a:lnTo>
                  <a:lnTo>
                    <a:pt x="466242" y="2813"/>
                  </a:lnTo>
                  <a:cubicBezTo>
                    <a:pt x="464433" y="2438"/>
                    <a:pt x="462825" y="1447"/>
                    <a:pt x="461687" y="0"/>
                  </a:cubicBezTo>
                  <a:close/>
                </a:path>
              </a:pathLst>
            </a:custGeom>
            <a:solidFill>
              <a:schemeClr val="tx2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8A246B39-318B-402F-BB1E-12FDEDE5EA44}"/>
                </a:ext>
              </a:extLst>
            </p:cNvPr>
            <p:cNvSpPr/>
            <p:nvPr/>
          </p:nvSpPr>
          <p:spPr>
            <a:xfrm>
              <a:off x="6708925" y="6583120"/>
              <a:ext cx="101421" cy="270592"/>
            </a:xfrm>
            <a:custGeom>
              <a:avLst/>
              <a:gdLst>
                <a:gd name="connsiteX0" fmla="*/ 5761 w 101421"/>
                <a:gd name="connsiteY0" fmla="*/ 0 h 270592"/>
                <a:gd name="connsiteX1" fmla="*/ 0 w 101421"/>
                <a:gd name="connsiteY1" fmla="*/ 5894 h 270592"/>
                <a:gd name="connsiteX2" fmla="*/ 0 w 101421"/>
                <a:gd name="connsiteY2" fmla="*/ 270592 h 270592"/>
                <a:gd name="connsiteX3" fmla="*/ 101421 w 101421"/>
                <a:gd name="connsiteY3" fmla="*/ 270592 h 270592"/>
                <a:gd name="connsiteX4" fmla="*/ 101421 w 101421"/>
                <a:gd name="connsiteY4" fmla="*/ 0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421" h="270592">
                  <a:moveTo>
                    <a:pt x="5761" y="0"/>
                  </a:moveTo>
                  <a:cubicBezTo>
                    <a:pt x="5292" y="2987"/>
                    <a:pt x="2988" y="5358"/>
                    <a:pt x="0" y="5894"/>
                  </a:cubicBezTo>
                  <a:lnTo>
                    <a:pt x="0" y="270592"/>
                  </a:lnTo>
                  <a:lnTo>
                    <a:pt x="101421" y="270592"/>
                  </a:lnTo>
                  <a:lnTo>
                    <a:pt x="101421" y="0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1160F50E-9062-4BCA-AC7A-EAF8A8CB4FFA}"/>
                </a:ext>
              </a:extLst>
            </p:cNvPr>
            <p:cNvSpPr/>
            <p:nvPr/>
          </p:nvSpPr>
          <p:spPr>
            <a:xfrm>
              <a:off x="8346667" y="6518955"/>
              <a:ext cx="1607" cy="334891"/>
            </a:xfrm>
            <a:custGeom>
              <a:avLst/>
              <a:gdLst>
                <a:gd name="connsiteX0" fmla="*/ 0 w 1607"/>
                <a:gd name="connsiteY0" fmla="*/ 0 h 334891"/>
                <a:gd name="connsiteX1" fmla="*/ 1608 w 1607"/>
                <a:gd name="connsiteY1" fmla="*/ 0 h 334891"/>
                <a:gd name="connsiteX2" fmla="*/ 1608 w 1607"/>
                <a:gd name="connsiteY2" fmla="*/ 334892 h 334891"/>
                <a:gd name="connsiteX3" fmla="*/ 0 w 1607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34891">
                  <a:moveTo>
                    <a:pt x="0" y="0"/>
                  </a:moveTo>
                  <a:lnTo>
                    <a:pt x="1608" y="0"/>
                  </a:lnTo>
                  <a:lnTo>
                    <a:pt x="1608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6F0D71BE-388D-44EB-9A2F-1E84AF5E96C2}"/>
                </a:ext>
              </a:extLst>
            </p:cNvPr>
            <p:cNvSpPr/>
            <p:nvPr/>
          </p:nvSpPr>
          <p:spPr>
            <a:xfrm>
              <a:off x="8087286" y="6518955"/>
              <a:ext cx="256700" cy="334891"/>
            </a:xfrm>
            <a:custGeom>
              <a:avLst/>
              <a:gdLst>
                <a:gd name="connsiteX0" fmla="*/ 0 w 256700"/>
                <a:gd name="connsiteY0" fmla="*/ 0 h 334891"/>
                <a:gd name="connsiteX1" fmla="*/ 256701 w 256700"/>
                <a:gd name="connsiteY1" fmla="*/ 0 h 334891"/>
                <a:gd name="connsiteX2" fmla="*/ 256701 w 256700"/>
                <a:gd name="connsiteY2" fmla="*/ 334892 h 334891"/>
                <a:gd name="connsiteX3" fmla="*/ 0 w 256700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700" h="334891">
                  <a:moveTo>
                    <a:pt x="0" y="0"/>
                  </a:moveTo>
                  <a:lnTo>
                    <a:pt x="256701" y="0"/>
                  </a:lnTo>
                  <a:lnTo>
                    <a:pt x="256701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11D8FE1C-6E10-4CFC-B9E3-6160A3156496}"/>
                </a:ext>
              </a:extLst>
            </p:cNvPr>
            <p:cNvSpPr/>
            <p:nvPr/>
          </p:nvSpPr>
          <p:spPr>
            <a:xfrm>
              <a:off x="7618231" y="5859084"/>
              <a:ext cx="32556" cy="310779"/>
            </a:xfrm>
            <a:custGeom>
              <a:avLst/>
              <a:gdLst>
                <a:gd name="connsiteX0" fmla="*/ 32556 w 32556"/>
                <a:gd name="connsiteY0" fmla="*/ 310779 h 310779"/>
                <a:gd name="connsiteX1" fmla="*/ 32556 w 32556"/>
                <a:gd name="connsiteY1" fmla="*/ 0 h 310779"/>
                <a:gd name="connsiteX2" fmla="*/ 2546 w 32556"/>
                <a:gd name="connsiteY2" fmla="*/ 0 h 310779"/>
                <a:gd name="connsiteX3" fmla="*/ 2546 w 32556"/>
                <a:gd name="connsiteY3" fmla="*/ 11788 h 310779"/>
                <a:gd name="connsiteX4" fmla="*/ 0 w 32556"/>
                <a:gd name="connsiteY4" fmla="*/ 17280 h 310779"/>
                <a:gd name="connsiteX5" fmla="*/ 0 w 32556"/>
                <a:gd name="connsiteY5" fmla="*/ 310779 h 31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56" h="310779">
                  <a:moveTo>
                    <a:pt x="32556" y="310779"/>
                  </a:moveTo>
                  <a:lnTo>
                    <a:pt x="32556" y="0"/>
                  </a:lnTo>
                  <a:lnTo>
                    <a:pt x="2546" y="0"/>
                  </a:lnTo>
                  <a:lnTo>
                    <a:pt x="2546" y="11788"/>
                  </a:lnTo>
                  <a:cubicBezTo>
                    <a:pt x="2573" y="13911"/>
                    <a:pt x="1635" y="15933"/>
                    <a:pt x="0" y="17280"/>
                  </a:cubicBezTo>
                  <a:lnTo>
                    <a:pt x="0" y="310779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025BC125-3883-4318-BA23-E61A5E36AA89}"/>
                </a:ext>
              </a:extLst>
            </p:cNvPr>
            <p:cNvSpPr/>
            <p:nvPr/>
          </p:nvSpPr>
          <p:spPr>
            <a:xfrm>
              <a:off x="7266808" y="5877704"/>
              <a:ext cx="1473" cy="625979"/>
            </a:xfrm>
            <a:custGeom>
              <a:avLst/>
              <a:gdLst>
                <a:gd name="connsiteX0" fmla="*/ 0 w 1473"/>
                <a:gd name="connsiteY0" fmla="*/ 0 h 625979"/>
                <a:gd name="connsiteX1" fmla="*/ 0 w 1473"/>
                <a:gd name="connsiteY1" fmla="*/ 625980 h 625979"/>
                <a:gd name="connsiteX2" fmla="*/ 1474 w 1473"/>
                <a:gd name="connsiteY2" fmla="*/ 625980 h 625979"/>
                <a:gd name="connsiteX3" fmla="*/ 1474 w 1473"/>
                <a:gd name="connsiteY3" fmla="*/ 268 h 625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625979">
                  <a:moveTo>
                    <a:pt x="0" y="0"/>
                  </a:moveTo>
                  <a:lnTo>
                    <a:pt x="0" y="625980"/>
                  </a:lnTo>
                  <a:lnTo>
                    <a:pt x="1474" y="625980"/>
                  </a:lnTo>
                  <a:lnTo>
                    <a:pt x="1474" y="26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A8365818-E5A4-44C3-9068-16FA05BCFB39}"/>
                </a:ext>
              </a:extLst>
            </p:cNvPr>
            <p:cNvSpPr/>
            <p:nvPr/>
          </p:nvSpPr>
          <p:spPr>
            <a:xfrm>
              <a:off x="7065574" y="5843278"/>
              <a:ext cx="198554" cy="660406"/>
            </a:xfrm>
            <a:custGeom>
              <a:avLst/>
              <a:gdLst>
                <a:gd name="connsiteX0" fmla="*/ 198555 w 198554"/>
                <a:gd name="connsiteY0" fmla="*/ 660407 h 660406"/>
                <a:gd name="connsiteX1" fmla="*/ 198555 w 198554"/>
                <a:gd name="connsiteY1" fmla="*/ 32551 h 660406"/>
                <a:gd name="connsiteX2" fmla="*/ 198555 w 198554"/>
                <a:gd name="connsiteY2" fmla="*/ 22639 h 660406"/>
                <a:gd name="connsiteX3" fmla="*/ 198555 w 198554"/>
                <a:gd name="connsiteY3" fmla="*/ 14065 h 660406"/>
                <a:gd name="connsiteX4" fmla="*/ 196947 w 198554"/>
                <a:gd name="connsiteY4" fmla="*/ 8439 h 660406"/>
                <a:gd name="connsiteX5" fmla="*/ 196947 w 198554"/>
                <a:gd name="connsiteY5" fmla="*/ 8439 h 660406"/>
                <a:gd name="connsiteX6" fmla="*/ 194402 w 198554"/>
                <a:gd name="connsiteY6" fmla="*/ 0 h 660406"/>
                <a:gd name="connsiteX7" fmla="*/ 0 w 198554"/>
                <a:gd name="connsiteY7" fmla="*/ 0 h 660406"/>
                <a:gd name="connsiteX8" fmla="*/ 0 w 198554"/>
                <a:gd name="connsiteY8" fmla="*/ 660407 h 660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554" h="660406">
                  <a:moveTo>
                    <a:pt x="198555" y="660407"/>
                  </a:moveTo>
                  <a:lnTo>
                    <a:pt x="198555" y="32551"/>
                  </a:lnTo>
                  <a:cubicBezTo>
                    <a:pt x="196063" y="29718"/>
                    <a:pt x="196063" y="25472"/>
                    <a:pt x="198555" y="22639"/>
                  </a:cubicBezTo>
                  <a:lnTo>
                    <a:pt x="198555" y="14065"/>
                  </a:lnTo>
                  <a:lnTo>
                    <a:pt x="196947" y="8439"/>
                  </a:lnTo>
                  <a:lnTo>
                    <a:pt x="196947" y="8439"/>
                  </a:lnTo>
                  <a:lnTo>
                    <a:pt x="194402" y="0"/>
                  </a:lnTo>
                  <a:lnTo>
                    <a:pt x="0" y="0"/>
                  </a:lnTo>
                  <a:lnTo>
                    <a:pt x="0" y="660407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C212015A-18C4-40C5-8DF7-ADF2338257CB}"/>
                </a:ext>
              </a:extLst>
            </p:cNvPr>
            <p:cNvSpPr/>
            <p:nvPr/>
          </p:nvSpPr>
          <p:spPr>
            <a:xfrm>
              <a:off x="5552833" y="6547086"/>
              <a:ext cx="42202" cy="33489"/>
            </a:xfrm>
            <a:custGeom>
              <a:avLst/>
              <a:gdLst>
                <a:gd name="connsiteX0" fmla="*/ 19025 w 42202"/>
                <a:gd name="connsiteY0" fmla="*/ 33489 h 33489"/>
                <a:gd name="connsiteX1" fmla="*/ 20231 w 42202"/>
                <a:gd name="connsiteY1" fmla="*/ 32150 h 33489"/>
                <a:gd name="connsiteX2" fmla="*/ 30681 w 42202"/>
                <a:gd name="connsiteY2" fmla="*/ 32150 h 33489"/>
                <a:gd name="connsiteX3" fmla="*/ 31753 w 42202"/>
                <a:gd name="connsiteY3" fmla="*/ 31480 h 33489"/>
                <a:gd name="connsiteX4" fmla="*/ 42203 w 42202"/>
                <a:gd name="connsiteY4" fmla="*/ 31480 h 33489"/>
                <a:gd name="connsiteX5" fmla="*/ 42203 w 42202"/>
                <a:gd name="connsiteY5" fmla="*/ 29471 h 33489"/>
                <a:gd name="connsiteX6" fmla="*/ 42203 w 42202"/>
                <a:gd name="connsiteY6" fmla="*/ 0 h 33489"/>
                <a:gd name="connsiteX7" fmla="*/ 0 w 42202"/>
                <a:gd name="connsiteY7" fmla="*/ 0 h 33489"/>
                <a:gd name="connsiteX8" fmla="*/ 0 w 42202"/>
                <a:gd name="connsiteY8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202" h="33489">
                  <a:moveTo>
                    <a:pt x="19025" y="33489"/>
                  </a:moveTo>
                  <a:cubicBezTo>
                    <a:pt x="19025" y="32793"/>
                    <a:pt x="19548" y="32217"/>
                    <a:pt x="20231" y="32150"/>
                  </a:cubicBezTo>
                  <a:lnTo>
                    <a:pt x="30681" y="32150"/>
                  </a:lnTo>
                  <a:cubicBezTo>
                    <a:pt x="30681" y="32150"/>
                    <a:pt x="31351" y="31480"/>
                    <a:pt x="31753" y="31480"/>
                  </a:cubicBezTo>
                  <a:lnTo>
                    <a:pt x="42203" y="31480"/>
                  </a:lnTo>
                  <a:cubicBezTo>
                    <a:pt x="42136" y="30810"/>
                    <a:pt x="42136" y="30140"/>
                    <a:pt x="42203" y="29471"/>
                  </a:cubicBezTo>
                  <a:lnTo>
                    <a:pt x="42203" y="0"/>
                  </a:lnTo>
                  <a:lnTo>
                    <a:pt x="0" y="0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CBDDF55A-575B-45AB-99A4-F44472273B92}"/>
                </a:ext>
              </a:extLst>
            </p:cNvPr>
            <p:cNvSpPr/>
            <p:nvPr/>
          </p:nvSpPr>
          <p:spPr>
            <a:xfrm>
              <a:off x="5519875" y="6547086"/>
              <a:ext cx="30814" cy="33489"/>
            </a:xfrm>
            <a:custGeom>
              <a:avLst/>
              <a:gdLst>
                <a:gd name="connsiteX0" fmla="*/ 0 w 30814"/>
                <a:gd name="connsiteY0" fmla="*/ 0 h 33489"/>
                <a:gd name="connsiteX1" fmla="*/ 30815 w 30814"/>
                <a:gd name="connsiteY1" fmla="*/ 0 h 33489"/>
                <a:gd name="connsiteX2" fmla="*/ 30815 w 30814"/>
                <a:gd name="connsiteY2" fmla="*/ 33489 h 33489"/>
                <a:gd name="connsiteX3" fmla="*/ 0 w 30814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814" h="33489">
                  <a:moveTo>
                    <a:pt x="0" y="0"/>
                  </a:moveTo>
                  <a:lnTo>
                    <a:pt x="30815" y="0"/>
                  </a:lnTo>
                  <a:lnTo>
                    <a:pt x="3081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FA52B97-60D0-41BF-BFC2-37AF3AD252EB}"/>
                </a:ext>
              </a:extLst>
            </p:cNvPr>
            <p:cNvSpPr/>
            <p:nvPr/>
          </p:nvSpPr>
          <p:spPr>
            <a:xfrm>
              <a:off x="5519875" y="6233615"/>
              <a:ext cx="269026" cy="620097"/>
            </a:xfrm>
            <a:custGeom>
              <a:avLst/>
              <a:gdLst>
                <a:gd name="connsiteX0" fmla="*/ 82932 w 269026"/>
                <a:gd name="connsiteY0" fmla="*/ 3081 h 270592"/>
                <a:gd name="connsiteX1" fmla="*/ 82932 w 269026"/>
                <a:gd name="connsiteY1" fmla="*/ 3081 h 270592"/>
                <a:gd name="connsiteX2" fmla="*/ 77037 w 269026"/>
                <a:gd name="connsiteY2" fmla="*/ 0 h 270592"/>
                <a:gd name="connsiteX3" fmla="*/ 0 w 269026"/>
                <a:gd name="connsiteY3" fmla="*/ 0 h 270592"/>
                <a:gd name="connsiteX4" fmla="*/ 0 w 269026"/>
                <a:gd name="connsiteY4" fmla="*/ 270592 h 270592"/>
                <a:gd name="connsiteX5" fmla="*/ 269027 w 269026"/>
                <a:gd name="connsiteY5" fmla="*/ 270592 h 270592"/>
                <a:gd name="connsiteX6" fmla="*/ 269027 w 269026"/>
                <a:gd name="connsiteY6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026" h="270592">
                  <a:moveTo>
                    <a:pt x="82932" y="3081"/>
                  </a:moveTo>
                  <a:lnTo>
                    <a:pt x="82932" y="3081"/>
                  </a:lnTo>
                  <a:cubicBezTo>
                    <a:pt x="80588" y="3068"/>
                    <a:pt x="78390" y="1929"/>
                    <a:pt x="77037" y="0"/>
                  </a:cubicBezTo>
                  <a:lnTo>
                    <a:pt x="0" y="0"/>
                  </a:lnTo>
                  <a:lnTo>
                    <a:pt x="0" y="270592"/>
                  </a:lnTo>
                  <a:lnTo>
                    <a:pt x="269027" y="270592"/>
                  </a:lnTo>
                  <a:lnTo>
                    <a:pt x="269027" y="2679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C3BC277-A897-450F-8F63-8D3A27FF1B20}"/>
                </a:ext>
              </a:extLst>
            </p:cNvPr>
            <p:cNvSpPr/>
            <p:nvPr/>
          </p:nvSpPr>
          <p:spPr>
            <a:xfrm>
              <a:off x="4954623" y="5937449"/>
              <a:ext cx="492233" cy="916397"/>
            </a:xfrm>
            <a:custGeom>
              <a:avLst/>
              <a:gdLst>
                <a:gd name="connsiteX0" fmla="*/ 0 w 492233"/>
                <a:gd name="connsiteY0" fmla="*/ 0 h 916397"/>
                <a:gd name="connsiteX1" fmla="*/ 0 w 492233"/>
                <a:gd name="connsiteY1" fmla="*/ 641385 h 916397"/>
                <a:gd name="connsiteX2" fmla="*/ 0 w 492233"/>
                <a:gd name="connsiteY2" fmla="*/ 642456 h 916397"/>
                <a:gd name="connsiteX3" fmla="*/ 0 w 492233"/>
                <a:gd name="connsiteY3" fmla="*/ 643126 h 916397"/>
                <a:gd name="connsiteX4" fmla="*/ 0 w 492233"/>
                <a:gd name="connsiteY4" fmla="*/ 644466 h 916397"/>
                <a:gd name="connsiteX5" fmla="*/ 0 w 492233"/>
                <a:gd name="connsiteY5" fmla="*/ 916398 h 916397"/>
                <a:gd name="connsiteX6" fmla="*/ 492233 w 492233"/>
                <a:gd name="connsiteY6" fmla="*/ 916398 h 916397"/>
                <a:gd name="connsiteX7" fmla="*/ 492233 w 492233"/>
                <a:gd name="connsiteY7" fmla="*/ 0 h 916397"/>
                <a:gd name="connsiteX8" fmla="*/ 0 w 492233"/>
                <a:gd name="connsiteY8" fmla="*/ 0 h 916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2233" h="916397">
                  <a:moveTo>
                    <a:pt x="0" y="0"/>
                  </a:moveTo>
                  <a:lnTo>
                    <a:pt x="0" y="641385"/>
                  </a:lnTo>
                  <a:lnTo>
                    <a:pt x="0" y="642456"/>
                  </a:lnTo>
                  <a:lnTo>
                    <a:pt x="0" y="643126"/>
                  </a:lnTo>
                  <a:lnTo>
                    <a:pt x="0" y="644466"/>
                  </a:lnTo>
                  <a:lnTo>
                    <a:pt x="0" y="916398"/>
                  </a:lnTo>
                  <a:lnTo>
                    <a:pt x="492233" y="916398"/>
                  </a:lnTo>
                  <a:lnTo>
                    <a:pt x="49223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C71BDA87-6340-49F8-BA83-FCF4649C80C0}"/>
                </a:ext>
              </a:extLst>
            </p:cNvPr>
            <p:cNvSpPr/>
            <p:nvPr/>
          </p:nvSpPr>
          <p:spPr>
            <a:xfrm>
              <a:off x="5449536" y="5938119"/>
              <a:ext cx="55600" cy="915727"/>
            </a:xfrm>
            <a:custGeom>
              <a:avLst/>
              <a:gdLst>
                <a:gd name="connsiteX0" fmla="*/ 55601 w 55600"/>
                <a:gd name="connsiteY0" fmla="*/ 603475 h 915727"/>
                <a:gd name="connsiteX1" fmla="*/ 55601 w 55600"/>
                <a:gd name="connsiteY1" fmla="*/ 601600 h 915727"/>
                <a:gd name="connsiteX2" fmla="*/ 55601 w 55600"/>
                <a:gd name="connsiteY2" fmla="*/ 15003 h 915727"/>
                <a:gd name="connsiteX3" fmla="*/ 0 w 55600"/>
                <a:gd name="connsiteY3" fmla="*/ 0 h 915727"/>
                <a:gd name="connsiteX4" fmla="*/ 0 w 55600"/>
                <a:gd name="connsiteY4" fmla="*/ 915728 h 915727"/>
                <a:gd name="connsiteX5" fmla="*/ 55601 w 55600"/>
                <a:gd name="connsiteY5" fmla="*/ 915728 h 915727"/>
                <a:gd name="connsiteX6" fmla="*/ 55601 w 55600"/>
                <a:gd name="connsiteY6" fmla="*/ 643796 h 915727"/>
                <a:gd name="connsiteX7" fmla="*/ 55601 w 55600"/>
                <a:gd name="connsiteY7" fmla="*/ 603475 h 91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600" h="915727">
                  <a:moveTo>
                    <a:pt x="55601" y="603475"/>
                  </a:moveTo>
                  <a:lnTo>
                    <a:pt x="55601" y="601600"/>
                  </a:lnTo>
                  <a:lnTo>
                    <a:pt x="55601" y="15003"/>
                  </a:lnTo>
                  <a:lnTo>
                    <a:pt x="0" y="0"/>
                  </a:lnTo>
                  <a:lnTo>
                    <a:pt x="0" y="915728"/>
                  </a:lnTo>
                  <a:lnTo>
                    <a:pt x="55601" y="915728"/>
                  </a:lnTo>
                  <a:lnTo>
                    <a:pt x="55601" y="643796"/>
                  </a:lnTo>
                  <a:lnTo>
                    <a:pt x="55601" y="60347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C6FA4F0A-0128-4F67-8F08-0D256C62EA0F}"/>
                </a:ext>
              </a:extLst>
            </p:cNvPr>
            <p:cNvSpPr/>
            <p:nvPr/>
          </p:nvSpPr>
          <p:spPr>
            <a:xfrm>
              <a:off x="7827906" y="5873820"/>
              <a:ext cx="5224" cy="289480"/>
            </a:xfrm>
            <a:custGeom>
              <a:avLst/>
              <a:gdLst>
                <a:gd name="connsiteX0" fmla="*/ 134 w 5224"/>
                <a:gd name="connsiteY0" fmla="*/ 289480 h 289480"/>
                <a:gd name="connsiteX1" fmla="*/ 938 w 5224"/>
                <a:gd name="connsiteY1" fmla="*/ 288409 h 289480"/>
                <a:gd name="connsiteX2" fmla="*/ 1875 w 5224"/>
                <a:gd name="connsiteY2" fmla="*/ 287203 h 289480"/>
                <a:gd name="connsiteX3" fmla="*/ 1875 w 5224"/>
                <a:gd name="connsiteY3" fmla="*/ 287203 h 289480"/>
                <a:gd name="connsiteX4" fmla="*/ 4555 w 5224"/>
                <a:gd name="connsiteY4" fmla="*/ 285060 h 289480"/>
                <a:gd name="connsiteX5" fmla="*/ 5225 w 5224"/>
                <a:gd name="connsiteY5" fmla="*/ 285060 h 289480"/>
                <a:gd name="connsiteX6" fmla="*/ 5225 w 5224"/>
                <a:gd name="connsiteY6" fmla="*/ 0 h 289480"/>
                <a:gd name="connsiteX7" fmla="*/ 4555 w 5224"/>
                <a:gd name="connsiteY7" fmla="*/ 938 h 289480"/>
                <a:gd name="connsiteX8" fmla="*/ 4555 w 5224"/>
                <a:gd name="connsiteY8" fmla="*/ 938 h 289480"/>
                <a:gd name="connsiteX9" fmla="*/ 2679 w 5224"/>
                <a:gd name="connsiteY9" fmla="*/ 2679 h 289480"/>
                <a:gd name="connsiteX10" fmla="*/ 2009 w 5224"/>
                <a:gd name="connsiteY10" fmla="*/ 2679 h 289480"/>
                <a:gd name="connsiteX11" fmla="*/ 0 w 5224"/>
                <a:gd name="connsiteY11" fmla="*/ 2679 h 289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4" h="289480">
                  <a:moveTo>
                    <a:pt x="134" y="289480"/>
                  </a:moveTo>
                  <a:lnTo>
                    <a:pt x="938" y="288409"/>
                  </a:lnTo>
                  <a:lnTo>
                    <a:pt x="1875" y="287203"/>
                  </a:lnTo>
                  <a:lnTo>
                    <a:pt x="1875" y="287203"/>
                  </a:lnTo>
                  <a:lnTo>
                    <a:pt x="4555" y="285060"/>
                  </a:lnTo>
                  <a:lnTo>
                    <a:pt x="5225" y="285060"/>
                  </a:lnTo>
                  <a:lnTo>
                    <a:pt x="5225" y="0"/>
                  </a:lnTo>
                  <a:lnTo>
                    <a:pt x="4555" y="938"/>
                  </a:lnTo>
                  <a:lnTo>
                    <a:pt x="4555" y="938"/>
                  </a:lnTo>
                  <a:cubicBezTo>
                    <a:pt x="4032" y="1618"/>
                    <a:pt x="3390" y="2206"/>
                    <a:pt x="2679" y="2679"/>
                  </a:cubicBezTo>
                  <a:lnTo>
                    <a:pt x="2009" y="2679"/>
                  </a:lnTo>
                  <a:lnTo>
                    <a:pt x="0" y="2679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12FE61B-3742-4A2F-AC13-2A08BC07DD67}"/>
                </a:ext>
              </a:extLst>
            </p:cNvPr>
            <p:cNvSpPr/>
            <p:nvPr/>
          </p:nvSpPr>
          <p:spPr>
            <a:xfrm>
              <a:off x="7836213" y="5869399"/>
              <a:ext cx="134" cy="287203"/>
            </a:xfrm>
            <a:custGeom>
              <a:avLst/>
              <a:gdLst>
                <a:gd name="connsiteX0" fmla="*/ 134 w 134"/>
                <a:gd name="connsiteY0" fmla="*/ 287203 h 287203"/>
                <a:gd name="connsiteX1" fmla="*/ 134 w 134"/>
                <a:gd name="connsiteY1" fmla="*/ 0 h 287203"/>
                <a:gd name="connsiteX2" fmla="*/ 0 w 134"/>
                <a:gd name="connsiteY2" fmla="*/ 268 h 287203"/>
                <a:gd name="connsiteX3" fmla="*/ 0 w 134"/>
                <a:gd name="connsiteY3" fmla="*/ 287203 h 287203"/>
                <a:gd name="connsiteX4" fmla="*/ 134 w 134"/>
                <a:gd name="connsiteY4" fmla="*/ 287203 h 287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7203">
                  <a:moveTo>
                    <a:pt x="134" y="287203"/>
                  </a:moveTo>
                  <a:lnTo>
                    <a:pt x="134" y="0"/>
                  </a:lnTo>
                  <a:lnTo>
                    <a:pt x="0" y="268"/>
                  </a:lnTo>
                  <a:lnTo>
                    <a:pt x="0" y="287203"/>
                  </a:lnTo>
                  <a:lnTo>
                    <a:pt x="134" y="28720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61BBFDF2-AD04-4407-AB9A-903C0923AD91}"/>
                </a:ext>
              </a:extLst>
            </p:cNvPr>
            <p:cNvSpPr/>
            <p:nvPr/>
          </p:nvSpPr>
          <p:spPr>
            <a:xfrm>
              <a:off x="8363012" y="5822782"/>
              <a:ext cx="431005" cy="320826"/>
            </a:xfrm>
            <a:custGeom>
              <a:avLst/>
              <a:gdLst>
                <a:gd name="connsiteX0" fmla="*/ 0 w 431005"/>
                <a:gd name="connsiteY0" fmla="*/ 196113 h 320826"/>
                <a:gd name="connsiteX1" fmla="*/ 332130 w 431005"/>
                <a:gd name="connsiteY1" fmla="*/ 196113 h 320826"/>
                <a:gd name="connsiteX2" fmla="*/ 339499 w 431005"/>
                <a:gd name="connsiteY2" fmla="*/ 203480 h 320826"/>
                <a:gd name="connsiteX3" fmla="*/ 339499 w 431005"/>
                <a:gd name="connsiteY3" fmla="*/ 320826 h 320826"/>
                <a:gd name="connsiteX4" fmla="*/ 380496 w 431005"/>
                <a:gd name="connsiteY4" fmla="*/ 320826 h 320826"/>
                <a:gd name="connsiteX5" fmla="*/ 384917 w 431005"/>
                <a:gd name="connsiteY5" fmla="*/ 319085 h 320826"/>
                <a:gd name="connsiteX6" fmla="*/ 389473 w 431005"/>
                <a:gd name="connsiteY6" fmla="*/ 320826 h 320826"/>
                <a:gd name="connsiteX7" fmla="*/ 412517 w 431005"/>
                <a:gd name="connsiteY7" fmla="*/ 320826 h 320826"/>
                <a:gd name="connsiteX8" fmla="*/ 431006 w 431005"/>
                <a:gd name="connsiteY8" fmla="*/ 316272 h 320826"/>
                <a:gd name="connsiteX9" fmla="*/ 431006 w 431005"/>
                <a:gd name="connsiteY9" fmla="*/ 0 h 320826"/>
                <a:gd name="connsiteX10" fmla="*/ 0 w 431005"/>
                <a:gd name="connsiteY10" fmla="*/ 0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005" h="320826">
                  <a:moveTo>
                    <a:pt x="0" y="196113"/>
                  </a:moveTo>
                  <a:lnTo>
                    <a:pt x="332130" y="196113"/>
                  </a:lnTo>
                  <a:cubicBezTo>
                    <a:pt x="336203" y="196113"/>
                    <a:pt x="339499" y="199411"/>
                    <a:pt x="339499" y="203480"/>
                  </a:cubicBezTo>
                  <a:lnTo>
                    <a:pt x="339499" y="320826"/>
                  </a:lnTo>
                  <a:lnTo>
                    <a:pt x="380496" y="320826"/>
                  </a:lnTo>
                  <a:cubicBezTo>
                    <a:pt x="381702" y="319714"/>
                    <a:pt x="383283" y="319098"/>
                    <a:pt x="384917" y="319085"/>
                  </a:cubicBezTo>
                  <a:cubicBezTo>
                    <a:pt x="386592" y="319112"/>
                    <a:pt x="388213" y="319728"/>
                    <a:pt x="389473" y="320826"/>
                  </a:cubicBezTo>
                  <a:lnTo>
                    <a:pt x="412517" y="320826"/>
                  </a:lnTo>
                  <a:lnTo>
                    <a:pt x="431006" y="316272"/>
                  </a:lnTo>
                  <a:lnTo>
                    <a:pt x="43100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F4C11BA2-A726-4E10-BCAE-3DE2F37B339F}"/>
                </a:ext>
              </a:extLst>
            </p:cNvPr>
            <p:cNvSpPr/>
            <p:nvPr/>
          </p:nvSpPr>
          <p:spPr>
            <a:xfrm>
              <a:off x="8363012" y="6032826"/>
              <a:ext cx="327172" cy="468848"/>
            </a:xfrm>
            <a:custGeom>
              <a:avLst/>
              <a:gdLst>
                <a:gd name="connsiteX0" fmla="*/ 324225 w 327172"/>
                <a:gd name="connsiteY0" fmla="*/ 804 h 468848"/>
                <a:gd name="connsiteX1" fmla="*/ 0 w 327172"/>
                <a:gd name="connsiteY1" fmla="*/ 804 h 468848"/>
                <a:gd name="connsiteX2" fmla="*/ 0 w 327172"/>
                <a:gd name="connsiteY2" fmla="*/ 137172 h 468848"/>
                <a:gd name="connsiteX3" fmla="*/ 6565 w 327172"/>
                <a:gd name="connsiteY3" fmla="*/ 144405 h 468848"/>
                <a:gd name="connsiteX4" fmla="*/ 6565 w 327172"/>
                <a:gd name="connsiteY4" fmla="*/ 266574 h 468848"/>
                <a:gd name="connsiteX5" fmla="*/ 6565 w 327172"/>
                <a:gd name="connsiteY5" fmla="*/ 267378 h 468848"/>
                <a:gd name="connsiteX6" fmla="*/ 6565 w 327172"/>
                <a:gd name="connsiteY6" fmla="*/ 268851 h 468848"/>
                <a:gd name="connsiteX7" fmla="*/ 6565 w 327172"/>
                <a:gd name="connsiteY7" fmla="*/ 270057 h 468848"/>
                <a:gd name="connsiteX8" fmla="*/ 6565 w 327172"/>
                <a:gd name="connsiteY8" fmla="*/ 271262 h 468848"/>
                <a:gd name="connsiteX9" fmla="*/ 5493 w 327172"/>
                <a:gd name="connsiteY9" fmla="*/ 272200 h 468848"/>
                <a:gd name="connsiteX10" fmla="*/ 4421 w 327172"/>
                <a:gd name="connsiteY10" fmla="*/ 273004 h 468848"/>
                <a:gd name="connsiteX11" fmla="*/ 2947 w 327172"/>
                <a:gd name="connsiteY11" fmla="*/ 273004 h 468848"/>
                <a:gd name="connsiteX12" fmla="*/ 2947 w 327172"/>
                <a:gd name="connsiteY12" fmla="*/ 273004 h 468848"/>
                <a:gd name="connsiteX13" fmla="*/ 2947 w 327172"/>
                <a:gd name="connsiteY13" fmla="*/ 273004 h 468848"/>
                <a:gd name="connsiteX14" fmla="*/ 2947 w 327172"/>
                <a:gd name="connsiteY14" fmla="*/ 468848 h 468848"/>
                <a:gd name="connsiteX15" fmla="*/ 327173 w 327172"/>
                <a:gd name="connsiteY15" fmla="*/ 468848 h 468848"/>
                <a:gd name="connsiteX16" fmla="*/ 327173 w 327172"/>
                <a:gd name="connsiteY16" fmla="*/ 0 h 46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7172" h="468848">
                  <a:moveTo>
                    <a:pt x="324225" y="804"/>
                  </a:moveTo>
                  <a:lnTo>
                    <a:pt x="0" y="804"/>
                  </a:lnTo>
                  <a:lnTo>
                    <a:pt x="0" y="137172"/>
                  </a:lnTo>
                  <a:cubicBezTo>
                    <a:pt x="3738" y="137520"/>
                    <a:pt x="6578" y="140655"/>
                    <a:pt x="6565" y="144405"/>
                  </a:cubicBezTo>
                  <a:lnTo>
                    <a:pt x="6565" y="266574"/>
                  </a:lnTo>
                  <a:cubicBezTo>
                    <a:pt x="6565" y="266574"/>
                    <a:pt x="6565" y="266574"/>
                    <a:pt x="6565" y="267378"/>
                  </a:cubicBezTo>
                  <a:cubicBezTo>
                    <a:pt x="6632" y="267873"/>
                    <a:pt x="6632" y="268355"/>
                    <a:pt x="6565" y="268851"/>
                  </a:cubicBezTo>
                  <a:cubicBezTo>
                    <a:pt x="6618" y="269253"/>
                    <a:pt x="6618" y="269655"/>
                    <a:pt x="6565" y="270057"/>
                  </a:cubicBezTo>
                  <a:cubicBezTo>
                    <a:pt x="6605" y="270458"/>
                    <a:pt x="6605" y="270860"/>
                    <a:pt x="6565" y="271262"/>
                  </a:cubicBezTo>
                  <a:lnTo>
                    <a:pt x="5493" y="272200"/>
                  </a:lnTo>
                  <a:lnTo>
                    <a:pt x="4421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468848"/>
                  </a:lnTo>
                  <a:lnTo>
                    <a:pt x="327173" y="468848"/>
                  </a:lnTo>
                  <a:lnTo>
                    <a:pt x="327173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1FF6B3EA-F65C-492A-AE9E-16873F479256}"/>
                </a:ext>
              </a:extLst>
            </p:cNvPr>
            <p:cNvSpPr/>
            <p:nvPr/>
          </p:nvSpPr>
          <p:spPr>
            <a:xfrm>
              <a:off x="7838892" y="5831489"/>
              <a:ext cx="20900" cy="324844"/>
            </a:xfrm>
            <a:custGeom>
              <a:avLst/>
              <a:gdLst>
                <a:gd name="connsiteX0" fmla="*/ 4957 w 20900"/>
                <a:gd name="connsiteY0" fmla="*/ 25720 h 324844"/>
                <a:gd name="connsiteX1" fmla="*/ 2277 w 20900"/>
                <a:gd name="connsiteY1" fmla="*/ 30140 h 324844"/>
                <a:gd name="connsiteX2" fmla="*/ 2277 w 20900"/>
                <a:gd name="connsiteY2" fmla="*/ 30140 h 324844"/>
                <a:gd name="connsiteX3" fmla="*/ 0 w 20900"/>
                <a:gd name="connsiteY3" fmla="*/ 33757 h 324844"/>
                <a:gd name="connsiteX4" fmla="*/ 0 w 20900"/>
                <a:gd name="connsiteY4" fmla="*/ 324845 h 324844"/>
                <a:gd name="connsiteX5" fmla="*/ 5761 w 20900"/>
                <a:gd name="connsiteY5" fmla="*/ 324845 h 324844"/>
                <a:gd name="connsiteX6" fmla="*/ 20900 w 20900"/>
                <a:gd name="connsiteY6" fmla="*/ 312789 h 324844"/>
                <a:gd name="connsiteX7" fmla="*/ 20900 w 20900"/>
                <a:gd name="connsiteY7" fmla="*/ 0 h 324844"/>
                <a:gd name="connsiteX8" fmla="*/ 4957 w 20900"/>
                <a:gd name="connsiteY8" fmla="*/ 25720 h 324844"/>
                <a:gd name="connsiteX9" fmla="*/ 4957 w 20900"/>
                <a:gd name="connsiteY9" fmla="*/ 25720 h 324844"/>
                <a:gd name="connsiteX10" fmla="*/ 4957 w 20900"/>
                <a:gd name="connsiteY10" fmla="*/ 25720 h 32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00" h="324844">
                  <a:moveTo>
                    <a:pt x="4957" y="25720"/>
                  </a:moveTo>
                  <a:lnTo>
                    <a:pt x="2277" y="30140"/>
                  </a:lnTo>
                  <a:lnTo>
                    <a:pt x="2277" y="30140"/>
                  </a:lnTo>
                  <a:lnTo>
                    <a:pt x="0" y="33757"/>
                  </a:lnTo>
                  <a:lnTo>
                    <a:pt x="0" y="324845"/>
                  </a:lnTo>
                  <a:lnTo>
                    <a:pt x="5761" y="324845"/>
                  </a:lnTo>
                  <a:lnTo>
                    <a:pt x="20900" y="312789"/>
                  </a:lnTo>
                  <a:lnTo>
                    <a:pt x="20900" y="0"/>
                  </a:lnTo>
                  <a:lnTo>
                    <a:pt x="4957" y="25720"/>
                  </a:lnTo>
                  <a:lnTo>
                    <a:pt x="4957" y="25720"/>
                  </a:lnTo>
                  <a:lnTo>
                    <a:pt x="4957" y="2572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5401B9B-CF49-4C3C-A477-BCF06E77FB64}"/>
                </a:ext>
              </a:extLst>
            </p:cNvPr>
            <p:cNvSpPr/>
            <p:nvPr/>
          </p:nvSpPr>
          <p:spPr>
            <a:xfrm>
              <a:off x="7862472" y="5822782"/>
              <a:ext cx="195607" cy="320826"/>
            </a:xfrm>
            <a:custGeom>
              <a:avLst/>
              <a:gdLst>
                <a:gd name="connsiteX0" fmla="*/ 184353 w 195607"/>
                <a:gd name="connsiteY0" fmla="*/ 320826 h 320826"/>
                <a:gd name="connsiteX1" fmla="*/ 184353 w 195607"/>
                <a:gd name="connsiteY1" fmla="*/ 246480 h 320826"/>
                <a:gd name="connsiteX2" fmla="*/ 184353 w 195607"/>
                <a:gd name="connsiteY2" fmla="*/ 245811 h 320826"/>
                <a:gd name="connsiteX3" fmla="*/ 184353 w 195607"/>
                <a:gd name="connsiteY3" fmla="*/ 244337 h 320826"/>
                <a:gd name="connsiteX4" fmla="*/ 184353 w 195607"/>
                <a:gd name="connsiteY4" fmla="*/ 242997 h 320826"/>
                <a:gd name="connsiteX5" fmla="*/ 184353 w 195607"/>
                <a:gd name="connsiteY5" fmla="*/ 241926 h 320826"/>
                <a:gd name="connsiteX6" fmla="*/ 185425 w 195607"/>
                <a:gd name="connsiteY6" fmla="*/ 240854 h 320826"/>
                <a:gd name="connsiteX7" fmla="*/ 185425 w 195607"/>
                <a:gd name="connsiteY7" fmla="*/ 240854 h 320826"/>
                <a:gd name="connsiteX8" fmla="*/ 195608 w 195607"/>
                <a:gd name="connsiteY8" fmla="*/ 234022 h 320826"/>
                <a:gd name="connsiteX9" fmla="*/ 195608 w 195607"/>
                <a:gd name="connsiteY9" fmla="*/ 0 h 320826"/>
                <a:gd name="connsiteX10" fmla="*/ 2814 w 195607"/>
                <a:gd name="connsiteY10" fmla="*/ 0 h 320826"/>
                <a:gd name="connsiteX11" fmla="*/ 0 w 195607"/>
                <a:gd name="connsiteY11" fmla="*/ 4554 h 320826"/>
                <a:gd name="connsiteX12" fmla="*/ 0 w 195607"/>
                <a:gd name="connsiteY12" fmla="*/ 320826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607" h="320826">
                  <a:moveTo>
                    <a:pt x="184353" y="320826"/>
                  </a:moveTo>
                  <a:lnTo>
                    <a:pt x="184353" y="246480"/>
                  </a:lnTo>
                  <a:cubicBezTo>
                    <a:pt x="184340" y="246257"/>
                    <a:pt x="184340" y="246034"/>
                    <a:pt x="184353" y="245811"/>
                  </a:cubicBezTo>
                  <a:lnTo>
                    <a:pt x="184353" y="244337"/>
                  </a:lnTo>
                  <a:cubicBezTo>
                    <a:pt x="184273" y="243894"/>
                    <a:pt x="184273" y="243441"/>
                    <a:pt x="184353" y="242997"/>
                  </a:cubicBezTo>
                  <a:cubicBezTo>
                    <a:pt x="184286" y="242644"/>
                    <a:pt x="184286" y="242279"/>
                    <a:pt x="184353" y="241926"/>
                  </a:cubicBezTo>
                  <a:cubicBezTo>
                    <a:pt x="184675" y="241536"/>
                    <a:pt x="185037" y="241177"/>
                    <a:pt x="185425" y="240854"/>
                  </a:cubicBezTo>
                  <a:cubicBezTo>
                    <a:pt x="185425" y="240854"/>
                    <a:pt x="185425" y="240854"/>
                    <a:pt x="185425" y="240854"/>
                  </a:cubicBezTo>
                  <a:lnTo>
                    <a:pt x="195608" y="234022"/>
                  </a:lnTo>
                  <a:lnTo>
                    <a:pt x="195608" y="0"/>
                  </a:lnTo>
                  <a:lnTo>
                    <a:pt x="2814" y="0"/>
                  </a:lnTo>
                  <a:lnTo>
                    <a:pt x="0" y="4554"/>
                  </a:lnTo>
                  <a:lnTo>
                    <a:pt x="0" y="320826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AFD2D2EA-51FE-4547-AF17-D5445AE5C156}"/>
                </a:ext>
              </a:extLst>
            </p:cNvPr>
            <p:cNvSpPr/>
            <p:nvPr/>
          </p:nvSpPr>
          <p:spPr>
            <a:xfrm>
              <a:off x="7848941" y="6146154"/>
              <a:ext cx="198018" cy="10180"/>
            </a:xfrm>
            <a:custGeom>
              <a:avLst/>
              <a:gdLst>
                <a:gd name="connsiteX0" fmla="*/ 198018 w 198018"/>
                <a:gd name="connsiteY0" fmla="*/ 0 h 10180"/>
                <a:gd name="connsiteX1" fmla="*/ 12594 w 198018"/>
                <a:gd name="connsiteY1" fmla="*/ 0 h 10180"/>
                <a:gd name="connsiteX2" fmla="*/ 0 w 198018"/>
                <a:gd name="connsiteY2" fmla="*/ 10181 h 10180"/>
                <a:gd name="connsiteX3" fmla="*/ 198018 w 198018"/>
                <a:gd name="connsiteY3" fmla="*/ 10181 h 10180"/>
                <a:gd name="connsiteX4" fmla="*/ 198018 w 198018"/>
                <a:gd name="connsiteY4" fmla="*/ 0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18" h="10180">
                  <a:moveTo>
                    <a:pt x="198018" y="0"/>
                  </a:moveTo>
                  <a:lnTo>
                    <a:pt x="12594" y="0"/>
                  </a:lnTo>
                  <a:lnTo>
                    <a:pt x="0" y="10181"/>
                  </a:lnTo>
                  <a:lnTo>
                    <a:pt x="198018" y="10181"/>
                  </a:lnTo>
                  <a:lnTo>
                    <a:pt x="198018" y="0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7B754768-868F-46D4-AA6E-E5EF2B88DA12}"/>
                </a:ext>
              </a:extLst>
            </p:cNvPr>
            <p:cNvSpPr/>
            <p:nvPr/>
          </p:nvSpPr>
          <p:spPr>
            <a:xfrm>
              <a:off x="4597573" y="5894583"/>
              <a:ext cx="215569" cy="89349"/>
            </a:xfrm>
            <a:custGeom>
              <a:avLst/>
              <a:gdLst>
                <a:gd name="connsiteX0" fmla="*/ 215570 w 215569"/>
                <a:gd name="connsiteY0" fmla="*/ 83589 h 89349"/>
                <a:gd name="connsiteX1" fmla="*/ 215570 w 215569"/>
                <a:gd name="connsiteY1" fmla="*/ 0 h 89349"/>
                <a:gd name="connsiteX2" fmla="*/ 0 w 215569"/>
                <a:gd name="connsiteY2" fmla="*/ 0 h 89349"/>
                <a:gd name="connsiteX3" fmla="*/ 0 w 215569"/>
                <a:gd name="connsiteY3" fmla="*/ 89349 h 89349"/>
                <a:gd name="connsiteX4" fmla="*/ 209809 w 215569"/>
                <a:gd name="connsiteY4" fmla="*/ 89349 h 89349"/>
                <a:gd name="connsiteX5" fmla="*/ 215570 w 215569"/>
                <a:gd name="connsiteY5" fmla="*/ 83589 h 89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569" h="89349">
                  <a:moveTo>
                    <a:pt x="215570" y="83589"/>
                  </a:moveTo>
                  <a:lnTo>
                    <a:pt x="215570" y="0"/>
                  </a:lnTo>
                  <a:lnTo>
                    <a:pt x="0" y="0"/>
                  </a:lnTo>
                  <a:lnTo>
                    <a:pt x="0" y="89349"/>
                  </a:lnTo>
                  <a:lnTo>
                    <a:pt x="209809" y="89349"/>
                  </a:lnTo>
                  <a:cubicBezTo>
                    <a:pt x="210331" y="86409"/>
                    <a:pt x="212636" y="84107"/>
                    <a:pt x="215570" y="8358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73C4151-C525-464C-94CC-302B3C8390B1}"/>
                </a:ext>
              </a:extLst>
            </p:cNvPr>
            <p:cNvSpPr/>
            <p:nvPr/>
          </p:nvSpPr>
          <p:spPr>
            <a:xfrm>
              <a:off x="4815823" y="5894985"/>
              <a:ext cx="16880" cy="92296"/>
            </a:xfrm>
            <a:custGeom>
              <a:avLst/>
              <a:gdLst>
                <a:gd name="connsiteX0" fmla="*/ 6029 w 16880"/>
                <a:gd name="connsiteY0" fmla="*/ 90287 h 92296"/>
                <a:gd name="connsiteX1" fmla="*/ 6029 w 16880"/>
                <a:gd name="connsiteY1" fmla="*/ 90287 h 92296"/>
                <a:gd name="connsiteX2" fmla="*/ 16881 w 16880"/>
                <a:gd name="connsiteY2" fmla="*/ 92296 h 92296"/>
                <a:gd name="connsiteX3" fmla="*/ 16881 w 16880"/>
                <a:gd name="connsiteY3" fmla="*/ 3751 h 92296"/>
                <a:gd name="connsiteX4" fmla="*/ 0 w 16880"/>
                <a:gd name="connsiteY4" fmla="*/ 0 h 92296"/>
                <a:gd name="connsiteX5" fmla="*/ 0 w 16880"/>
                <a:gd name="connsiteY5" fmla="*/ 83187 h 92296"/>
                <a:gd name="connsiteX6" fmla="*/ 6029 w 16880"/>
                <a:gd name="connsiteY6" fmla="*/ 90287 h 9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80" h="92296">
                  <a:moveTo>
                    <a:pt x="6029" y="90287"/>
                  </a:moveTo>
                  <a:lnTo>
                    <a:pt x="6029" y="90287"/>
                  </a:lnTo>
                  <a:lnTo>
                    <a:pt x="16881" y="92296"/>
                  </a:lnTo>
                  <a:lnTo>
                    <a:pt x="16881" y="3751"/>
                  </a:lnTo>
                  <a:lnTo>
                    <a:pt x="0" y="0"/>
                  </a:lnTo>
                  <a:lnTo>
                    <a:pt x="0" y="83187"/>
                  </a:lnTo>
                  <a:cubicBezTo>
                    <a:pt x="3443" y="83822"/>
                    <a:pt x="5962" y="86789"/>
                    <a:pt x="6029" y="90287"/>
                  </a:cubicBez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9BAC15A3-6218-4680-91D5-7DB41C6C7DE1}"/>
                </a:ext>
              </a:extLst>
            </p:cNvPr>
            <p:cNvSpPr/>
            <p:nvPr/>
          </p:nvSpPr>
          <p:spPr>
            <a:xfrm>
              <a:off x="4845968" y="5998533"/>
              <a:ext cx="7234" cy="580702"/>
            </a:xfrm>
            <a:custGeom>
              <a:avLst/>
              <a:gdLst>
                <a:gd name="connsiteX0" fmla="*/ 1072 w 7234"/>
                <a:gd name="connsiteY0" fmla="*/ 580702 h 580702"/>
                <a:gd name="connsiteX1" fmla="*/ 7234 w 7234"/>
                <a:gd name="connsiteY1" fmla="*/ 580702 h 580702"/>
                <a:gd name="connsiteX2" fmla="*/ 7234 w 7234"/>
                <a:gd name="connsiteY2" fmla="*/ 580702 h 580702"/>
                <a:gd name="connsiteX3" fmla="*/ 7234 w 7234"/>
                <a:gd name="connsiteY3" fmla="*/ 1340 h 580702"/>
                <a:gd name="connsiteX4" fmla="*/ 0 w 7234"/>
                <a:gd name="connsiteY4" fmla="*/ 0 h 580702"/>
                <a:gd name="connsiteX5" fmla="*/ 0 w 7234"/>
                <a:gd name="connsiteY5" fmla="*/ 578157 h 580702"/>
                <a:gd name="connsiteX6" fmla="*/ 1072 w 7234"/>
                <a:gd name="connsiteY6" fmla="*/ 580702 h 580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80702">
                  <a:moveTo>
                    <a:pt x="1072" y="580702"/>
                  </a:moveTo>
                  <a:lnTo>
                    <a:pt x="7234" y="580702"/>
                  </a:lnTo>
                  <a:lnTo>
                    <a:pt x="7234" y="58070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8157"/>
                  </a:lnTo>
                  <a:cubicBezTo>
                    <a:pt x="549" y="578907"/>
                    <a:pt x="924" y="579778"/>
                    <a:pt x="1072" y="580702"/>
                  </a:cubicBez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71C46B78-1BFF-40BE-9EC5-A026BEA2D882}"/>
                </a:ext>
              </a:extLst>
            </p:cNvPr>
            <p:cNvSpPr/>
            <p:nvPr/>
          </p:nvSpPr>
          <p:spPr>
            <a:xfrm>
              <a:off x="4841278" y="5998131"/>
              <a:ext cx="2009" cy="576013"/>
            </a:xfrm>
            <a:custGeom>
              <a:avLst/>
              <a:gdLst>
                <a:gd name="connsiteX0" fmla="*/ 2010 w 2009"/>
                <a:gd name="connsiteY0" fmla="*/ 0 h 576013"/>
                <a:gd name="connsiteX1" fmla="*/ 2010 w 2009"/>
                <a:gd name="connsiteY1" fmla="*/ 0 h 576013"/>
                <a:gd name="connsiteX2" fmla="*/ 0 w 2009"/>
                <a:gd name="connsiteY2" fmla="*/ 0 h 576013"/>
                <a:gd name="connsiteX3" fmla="*/ 0 w 2009"/>
                <a:gd name="connsiteY3" fmla="*/ 576014 h 576013"/>
                <a:gd name="connsiteX4" fmla="*/ 2010 w 2009"/>
                <a:gd name="connsiteY4" fmla="*/ 57601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7601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76014"/>
                  </a:lnTo>
                  <a:cubicBezTo>
                    <a:pt x="656" y="575853"/>
                    <a:pt x="1353" y="575853"/>
                    <a:pt x="2010" y="576014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3A5BABA1-38BC-4CAD-9D9D-FFFCA1C5C404}"/>
                </a:ext>
              </a:extLst>
            </p:cNvPr>
            <p:cNvSpPr/>
            <p:nvPr/>
          </p:nvSpPr>
          <p:spPr>
            <a:xfrm>
              <a:off x="4821851" y="5991300"/>
              <a:ext cx="16881" cy="582845"/>
            </a:xfrm>
            <a:custGeom>
              <a:avLst/>
              <a:gdLst>
                <a:gd name="connsiteX0" fmla="*/ 0 w 16881"/>
                <a:gd name="connsiteY0" fmla="*/ 0 h 582845"/>
                <a:gd name="connsiteX1" fmla="*/ 0 w 16881"/>
                <a:gd name="connsiteY1" fmla="*/ 582846 h 582845"/>
                <a:gd name="connsiteX2" fmla="*/ 16881 w 16881"/>
                <a:gd name="connsiteY2" fmla="*/ 582176 h 582845"/>
                <a:gd name="connsiteX3" fmla="*/ 16881 w 16881"/>
                <a:gd name="connsiteY3" fmla="*/ 6162 h 582845"/>
                <a:gd name="connsiteX4" fmla="*/ 16881 w 16881"/>
                <a:gd name="connsiteY4" fmla="*/ 6162 h 582845"/>
                <a:gd name="connsiteX5" fmla="*/ 16077 w 16881"/>
                <a:gd name="connsiteY5" fmla="*/ 6162 h 582845"/>
                <a:gd name="connsiteX6" fmla="*/ 14738 w 16881"/>
                <a:gd name="connsiteY6" fmla="*/ 6162 h 582845"/>
                <a:gd name="connsiteX7" fmla="*/ 13666 w 16881"/>
                <a:gd name="connsiteY7" fmla="*/ 5358 h 582845"/>
                <a:gd name="connsiteX8" fmla="*/ 12594 w 16881"/>
                <a:gd name="connsiteY8" fmla="*/ 4420 h 582845"/>
                <a:gd name="connsiteX9" fmla="*/ 11790 w 16881"/>
                <a:gd name="connsiteY9" fmla="*/ 3215 h 582845"/>
                <a:gd name="connsiteX10" fmla="*/ 11790 w 16881"/>
                <a:gd name="connsiteY10" fmla="*/ 2009 h 582845"/>
                <a:gd name="connsiteX11" fmla="*/ 11790 w 16881"/>
                <a:gd name="connsiteY11" fmla="*/ 1072 h 58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881" h="582845">
                  <a:moveTo>
                    <a:pt x="0" y="0"/>
                  </a:moveTo>
                  <a:lnTo>
                    <a:pt x="0" y="582846"/>
                  </a:lnTo>
                  <a:lnTo>
                    <a:pt x="16881" y="582176"/>
                  </a:lnTo>
                  <a:lnTo>
                    <a:pt x="16881" y="6162"/>
                  </a:lnTo>
                  <a:lnTo>
                    <a:pt x="16881" y="6162"/>
                  </a:lnTo>
                  <a:lnTo>
                    <a:pt x="16077" y="6162"/>
                  </a:lnTo>
                  <a:lnTo>
                    <a:pt x="14738" y="6162"/>
                  </a:lnTo>
                  <a:lnTo>
                    <a:pt x="13666" y="5358"/>
                  </a:lnTo>
                  <a:cubicBezTo>
                    <a:pt x="13251" y="5120"/>
                    <a:pt x="12889" y="4801"/>
                    <a:pt x="12594" y="4420"/>
                  </a:cubicBezTo>
                  <a:lnTo>
                    <a:pt x="11790" y="3215"/>
                  </a:lnTo>
                  <a:lnTo>
                    <a:pt x="11790" y="2009"/>
                  </a:lnTo>
                  <a:cubicBezTo>
                    <a:pt x="11737" y="1700"/>
                    <a:pt x="11737" y="1381"/>
                    <a:pt x="11790" y="1072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030AD32D-FB39-4C7D-9E94-D64143FF7250}"/>
                </a:ext>
              </a:extLst>
            </p:cNvPr>
            <p:cNvSpPr/>
            <p:nvPr/>
          </p:nvSpPr>
          <p:spPr>
            <a:xfrm>
              <a:off x="4821851" y="5987951"/>
              <a:ext cx="3885" cy="803"/>
            </a:xfrm>
            <a:custGeom>
              <a:avLst/>
              <a:gdLst>
                <a:gd name="connsiteX0" fmla="*/ 0 w 3885"/>
                <a:gd name="connsiteY0" fmla="*/ 0 h 803"/>
                <a:gd name="connsiteX1" fmla="*/ 0 w 3885"/>
                <a:gd name="connsiteY1" fmla="*/ 804 h 803"/>
                <a:gd name="connsiteX2" fmla="*/ 3885 w 3885"/>
                <a:gd name="connsiteY2" fmla="*/ 804 h 803"/>
                <a:gd name="connsiteX3" fmla="*/ 0 w 3885"/>
                <a:gd name="connsiteY3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" h="803">
                  <a:moveTo>
                    <a:pt x="0" y="0"/>
                  </a:moveTo>
                  <a:lnTo>
                    <a:pt x="0" y="804"/>
                  </a:lnTo>
                  <a:lnTo>
                    <a:pt x="3885" y="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49185E3F-0CD9-4BC4-A78A-96A7E1540A49}"/>
                </a:ext>
              </a:extLst>
            </p:cNvPr>
            <p:cNvSpPr/>
            <p:nvPr/>
          </p:nvSpPr>
          <p:spPr>
            <a:xfrm>
              <a:off x="8061563" y="6069932"/>
              <a:ext cx="4822" cy="99931"/>
            </a:xfrm>
            <a:custGeom>
              <a:avLst/>
              <a:gdLst>
                <a:gd name="connsiteX0" fmla="*/ 0 w 4822"/>
                <a:gd name="connsiteY0" fmla="*/ 96047 h 99931"/>
                <a:gd name="connsiteX1" fmla="*/ 0 w 4822"/>
                <a:gd name="connsiteY1" fmla="*/ 99932 h 99931"/>
                <a:gd name="connsiteX2" fmla="*/ 4823 w 4822"/>
                <a:gd name="connsiteY2" fmla="*/ 99932 h 99931"/>
                <a:gd name="connsiteX3" fmla="*/ 4823 w 4822"/>
                <a:gd name="connsiteY3" fmla="*/ 0 h 99931"/>
                <a:gd name="connsiteX4" fmla="*/ 0 w 4822"/>
                <a:gd name="connsiteY4" fmla="*/ 3215 h 99931"/>
                <a:gd name="connsiteX5" fmla="*/ 0 w 4822"/>
                <a:gd name="connsiteY5" fmla="*/ 75016 h 99931"/>
                <a:gd name="connsiteX6" fmla="*/ 0 w 4822"/>
                <a:gd name="connsiteY6" fmla="*/ 93770 h 99931"/>
                <a:gd name="connsiteX7" fmla="*/ 0 w 4822"/>
                <a:gd name="connsiteY7" fmla="*/ 96047 h 99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22" h="99931">
                  <a:moveTo>
                    <a:pt x="0" y="96047"/>
                  </a:moveTo>
                  <a:lnTo>
                    <a:pt x="0" y="99932"/>
                  </a:lnTo>
                  <a:lnTo>
                    <a:pt x="4823" y="99932"/>
                  </a:lnTo>
                  <a:lnTo>
                    <a:pt x="4823" y="0"/>
                  </a:lnTo>
                  <a:lnTo>
                    <a:pt x="0" y="3215"/>
                  </a:lnTo>
                  <a:lnTo>
                    <a:pt x="0" y="75016"/>
                  </a:lnTo>
                  <a:lnTo>
                    <a:pt x="0" y="93770"/>
                  </a:lnTo>
                  <a:lnTo>
                    <a:pt x="0" y="96047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ABAFCE56-CA27-4988-A654-73E93462E570}"/>
                </a:ext>
              </a:extLst>
            </p:cNvPr>
            <p:cNvSpPr/>
            <p:nvPr/>
          </p:nvSpPr>
          <p:spPr>
            <a:xfrm>
              <a:off x="7611264" y="6185403"/>
              <a:ext cx="742638" cy="326184"/>
            </a:xfrm>
            <a:custGeom>
              <a:avLst/>
              <a:gdLst>
                <a:gd name="connsiteX0" fmla="*/ 460615 w 742638"/>
                <a:gd name="connsiteY0" fmla="*/ 113997 h 326184"/>
                <a:gd name="connsiteX1" fmla="*/ 467984 w 742638"/>
                <a:gd name="connsiteY1" fmla="*/ 106630 h 326184"/>
                <a:gd name="connsiteX2" fmla="*/ 475085 w 742638"/>
                <a:gd name="connsiteY2" fmla="*/ 112792 h 326184"/>
                <a:gd name="connsiteX3" fmla="*/ 737547 w 742638"/>
                <a:gd name="connsiteY3" fmla="*/ 112792 h 326184"/>
                <a:gd name="connsiteX4" fmla="*/ 737547 w 742638"/>
                <a:gd name="connsiteY4" fmla="*/ 111854 h 326184"/>
                <a:gd name="connsiteX5" fmla="*/ 738351 w 742638"/>
                <a:gd name="connsiteY5" fmla="*/ 110648 h 326184"/>
                <a:gd name="connsiteX6" fmla="*/ 739422 w 742638"/>
                <a:gd name="connsiteY6" fmla="*/ 109711 h 326184"/>
                <a:gd name="connsiteX7" fmla="*/ 740494 w 742638"/>
                <a:gd name="connsiteY7" fmla="*/ 108907 h 326184"/>
                <a:gd name="connsiteX8" fmla="*/ 741834 w 742638"/>
                <a:gd name="connsiteY8" fmla="*/ 108907 h 326184"/>
                <a:gd name="connsiteX9" fmla="*/ 742638 w 742638"/>
                <a:gd name="connsiteY9" fmla="*/ 108907 h 326184"/>
                <a:gd name="connsiteX10" fmla="*/ 742638 w 742638"/>
                <a:gd name="connsiteY10" fmla="*/ 108907 h 326184"/>
                <a:gd name="connsiteX11" fmla="*/ 742638 w 742638"/>
                <a:gd name="connsiteY11" fmla="*/ 0 h 326184"/>
                <a:gd name="connsiteX12" fmla="*/ 0 w 742638"/>
                <a:gd name="connsiteY12" fmla="*/ 0 h 326184"/>
                <a:gd name="connsiteX13" fmla="*/ 0 w 742638"/>
                <a:gd name="connsiteY13" fmla="*/ 326185 h 326184"/>
                <a:gd name="connsiteX14" fmla="*/ 460615 w 742638"/>
                <a:gd name="connsiteY14" fmla="*/ 326185 h 326184"/>
                <a:gd name="connsiteX15" fmla="*/ 460615 w 742638"/>
                <a:gd name="connsiteY15" fmla="*/ 113997 h 326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42638" h="326184">
                  <a:moveTo>
                    <a:pt x="460615" y="113997"/>
                  </a:moveTo>
                  <a:cubicBezTo>
                    <a:pt x="460615" y="109925"/>
                    <a:pt x="463911" y="106630"/>
                    <a:pt x="467984" y="106630"/>
                  </a:cubicBezTo>
                  <a:cubicBezTo>
                    <a:pt x="471548" y="106656"/>
                    <a:pt x="474562" y="109268"/>
                    <a:pt x="475085" y="112792"/>
                  </a:cubicBezTo>
                  <a:lnTo>
                    <a:pt x="737547" y="112792"/>
                  </a:lnTo>
                  <a:lnTo>
                    <a:pt x="737547" y="111854"/>
                  </a:lnTo>
                  <a:lnTo>
                    <a:pt x="738351" y="110648"/>
                  </a:lnTo>
                  <a:lnTo>
                    <a:pt x="739422" y="109711"/>
                  </a:lnTo>
                  <a:cubicBezTo>
                    <a:pt x="739717" y="109376"/>
                    <a:pt x="740079" y="109094"/>
                    <a:pt x="740494" y="108907"/>
                  </a:cubicBezTo>
                  <a:lnTo>
                    <a:pt x="741834" y="108907"/>
                  </a:lnTo>
                  <a:lnTo>
                    <a:pt x="742638" y="108907"/>
                  </a:lnTo>
                  <a:lnTo>
                    <a:pt x="742638" y="108907"/>
                  </a:lnTo>
                  <a:lnTo>
                    <a:pt x="742638" y="0"/>
                  </a:lnTo>
                  <a:lnTo>
                    <a:pt x="0" y="0"/>
                  </a:lnTo>
                  <a:lnTo>
                    <a:pt x="0" y="326185"/>
                  </a:lnTo>
                  <a:lnTo>
                    <a:pt x="460615" y="326185"/>
                  </a:lnTo>
                  <a:lnTo>
                    <a:pt x="460615" y="11399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B5ACEFB-944B-43E4-80FC-AFCDA177B519}"/>
                </a:ext>
              </a:extLst>
            </p:cNvPr>
            <p:cNvSpPr/>
            <p:nvPr/>
          </p:nvSpPr>
          <p:spPr>
            <a:xfrm>
              <a:off x="8086617" y="6301945"/>
              <a:ext cx="261657" cy="202274"/>
            </a:xfrm>
            <a:custGeom>
              <a:avLst/>
              <a:gdLst>
                <a:gd name="connsiteX0" fmla="*/ 261658 w 261657"/>
                <a:gd name="connsiteY0" fmla="*/ 0 h 202274"/>
                <a:gd name="connsiteX1" fmla="*/ 0 w 261657"/>
                <a:gd name="connsiteY1" fmla="*/ 0 h 202274"/>
                <a:gd name="connsiteX2" fmla="*/ 0 w 261657"/>
                <a:gd name="connsiteY2" fmla="*/ 202275 h 202274"/>
                <a:gd name="connsiteX3" fmla="*/ 258711 w 261657"/>
                <a:gd name="connsiteY3" fmla="*/ 202275 h 202274"/>
                <a:gd name="connsiteX4" fmla="*/ 261658 w 261657"/>
                <a:gd name="connsiteY4" fmla="*/ 202275 h 202274"/>
                <a:gd name="connsiteX5" fmla="*/ 261658 w 261657"/>
                <a:gd name="connsiteY5" fmla="*/ 0 h 20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657" h="202274">
                  <a:moveTo>
                    <a:pt x="261658" y="0"/>
                  </a:moveTo>
                  <a:lnTo>
                    <a:pt x="0" y="0"/>
                  </a:lnTo>
                  <a:lnTo>
                    <a:pt x="0" y="202275"/>
                  </a:lnTo>
                  <a:lnTo>
                    <a:pt x="258711" y="202275"/>
                  </a:lnTo>
                  <a:lnTo>
                    <a:pt x="261658" y="202275"/>
                  </a:lnTo>
                  <a:lnTo>
                    <a:pt x="2616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558DBBB3-0BA7-4E98-B822-B407FDD49A86}"/>
                </a:ext>
              </a:extLst>
            </p:cNvPr>
            <p:cNvSpPr/>
            <p:nvPr/>
          </p:nvSpPr>
          <p:spPr>
            <a:xfrm>
              <a:off x="8069066" y="6064574"/>
              <a:ext cx="4420" cy="104754"/>
            </a:xfrm>
            <a:custGeom>
              <a:avLst/>
              <a:gdLst>
                <a:gd name="connsiteX0" fmla="*/ 0 w 4420"/>
                <a:gd name="connsiteY0" fmla="*/ 3081 h 104754"/>
                <a:gd name="connsiteX1" fmla="*/ 0 w 4420"/>
                <a:gd name="connsiteY1" fmla="*/ 104754 h 104754"/>
                <a:gd name="connsiteX2" fmla="*/ 4421 w 4420"/>
                <a:gd name="connsiteY2" fmla="*/ 104754 h 104754"/>
                <a:gd name="connsiteX3" fmla="*/ 4421 w 4420"/>
                <a:gd name="connsiteY3" fmla="*/ 0 h 104754"/>
                <a:gd name="connsiteX4" fmla="*/ 4421 w 4420"/>
                <a:gd name="connsiteY4" fmla="*/ 0 h 104754"/>
                <a:gd name="connsiteX5" fmla="*/ 3349 w 4420"/>
                <a:gd name="connsiteY5" fmla="*/ 1072 h 104754"/>
                <a:gd name="connsiteX6" fmla="*/ 3349 w 4420"/>
                <a:gd name="connsiteY6" fmla="*/ 1072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0" h="104754">
                  <a:moveTo>
                    <a:pt x="0" y="3081"/>
                  </a:moveTo>
                  <a:lnTo>
                    <a:pt x="0" y="104754"/>
                  </a:lnTo>
                  <a:lnTo>
                    <a:pt x="4421" y="104754"/>
                  </a:lnTo>
                  <a:lnTo>
                    <a:pt x="4421" y="0"/>
                  </a:lnTo>
                  <a:lnTo>
                    <a:pt x="4421" y="0"/>
                  </a:lnTo>
                  <a:cubicBezTo>
                    <a:pt x="4139" y="422"/>
                    <a:pt x="3765" y="785"/>
                    <a:pt x="3349" y="1072"/>
                  </a:cubicBezTo>
                  <a:cubicBezTo>
                    <a:pt x="3349" y="1072"/>
                    <a:pt x="3349" y="1072"/>
                    <a:pt x="3349" y="1072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0E7EEED0-C618-46FE-A9A7-CB80BBB4CCE1}"/>
                </a:ext>
              </a:extLst>
            </p:cNvPr>
            <p:cNvSpPr/>
            <p:nvPr/>
          </p:nvSpPr>
          <p:spPr>
            <a:xfrm>
              <a:off x="8076166" y="4983811"/>
              <a:ext cx="272108" cy="1186052"/>
            </a:xfrm>
            <a:custGeom>
              <a:avLst/>
              <a:gdLst>
                <a:gd name="connsiteX0" fmla="*/ 0 w 272108"/>
                <a:gd name="connsiteY0" fmla="*/ 8707 h 1186052"/>
                <a:gd name="connsiteX1" fmla="*/ 0 w 272108"/>
                <a:gd name="connsiteY1" fmla="*/ 1186053 h 1186052"/>
                <a:gd name="connsiteX2" fmla="*/ 272108 w 272108"/>
                <a:gd name="connsiteY2" fmla="*/ 1186053 h 1186052"/>
                <a:gd name="connsiteX3" fmla="*/ 272108 w 272108"/>
                <a:gd name="connsiteY3" fmla="*/ 1042451 h 1186052"/>
                <a:gd name="connsiteX4" fmla="*/ 272108 w 272108"/>
                <a:gd name="connsiteY4" fmla="*/ 831603 h 1186052"/>
                <a:gd name="connsiteX5" fmla="*/ 272108 w 272108"/>
                <a:gd name="connsiteY5" fmla="*/ 647011 h 1186052"/>
                <a:gd name="connsiteX6" fmla="*/ 272108 w 272108"/>
                <a:gd name="connsiteY6" fmla="*/ 0 h 1186052"/>
                <a:gd name="connsiteX7" fmla="*/ 98340 w 272108"/>
                <a:gd name="connsiteY7" fmla="*/ 0 h 1186052"/>
                <a:gd name="connsiteX8" fmla="*/ 3618 w 272108"/>
                <a:gd name="connsiteY8" fmla="*/ 0 h 1186052"/>
                <a:gd name="connsiteX9" fmla="*/ 0 w 272108"/>
                <a:gd name="connsiteY9" fmla="*/ 8707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108" h="1186052">
                  <a:moveTo>
                    <a:pt x="0" y="8707"/>
                  </a:moveTo>
                  <a:lnTo>
                    <a:pt x="0" y="1186053"/>
                  </a:lnTo>
                  <a:lnTo>
                    <a:pt x="272108" y="1186053"/>
                  </a:lnTo>
                  <a:lnTo>
                    <a:pt x="272108" y="1042451"/>
                  </a:lnTo>
                  <a:lnTo>
                    <a:pt x="272108" y="831603"/>
                  </a:lnTo>
                  <a:lnTo>
                    <a:pt x="272108" y="647011"/>
                  </a:lnTo>
                  <a:lnTo>
                    <a:pt x="272108" y="0"/>
                  </a:lnTo>
                  <a:lnTo>
                    <a:pt x="98340" y="0"/>
                  </a:lnTo>
                  <a:lnTo>
                    <a:pt x="3618" y="0"/>
                  </a:lnTo>
                  <a:lnTo>
                    <a:pt x="0" y="870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5CA3BD82-C7A2-488B-9C1E-A67FB932C20B}"/>
                </a:ext>
              </a:extLst>
            </p:cNvPr>
            <p:cNvSpPr/>
            <p:nvPr/>
          </p:nvSpPr>
          <p:spPr>
            <a:xfrm>
              <a:off x="6965359" y="6513195"/>
              <a:ext cx="1107323" cy="339580"/>
            </a:xfrm>
            <a:custGeom>
              <a:avLst/>
              <a:gdLst>
                <a:gd name="connsiteX0" fmla="*/ 1107057 w 1107323"/>
                <a:gd name="connsiteY0" fmla="*/ 1340 h 339580"/>
                <a:gd name="connsiteX1" fmla="*/ 1107057 w 1107323"/>
                <a:gd name="connsiteY1" fmla="*/ 0 h 339580"/>
                <a:gd name="connsiteX2" fmla="*/ 645504 w 1107323"/>
                <a:gd name="connsiteY2" fmla="*/ 0 h 339580"/>
                <a:gd name="connsiteX3" fmla="*/ 645504 w 1107323"/>
                <a:gd name="connsiteY3" fmla="*/ 0 h 339580"/>
                <a:gd name="connsiteX4" fmla="*/ 645504 w 1107323"/>
                <a:gd name="connsiteY4" fmla="*/ 0 h 339580"/>
                <a:gd name="connsiteX5" fmla="*/ 638939 w 1107323"/>
                <a:gd name="connsiteY5" fmla="*/ 4689 h 339580"/>
                <a:gd name="connsiteX6" fmla="*/ 636661 w 1107323"/>
                <a:gd name="connsiteY6" fmla="*/ 4689 h 339580"/>
                <a:gd name="connsiteX7" fmla="*/ 2813 w 1107323"/>
                <a:gd name="connsiteY7" fmla="*/ 4689 h 339580"/>
                <a:gd name="connsiteX8" fmla="*/ 0 w 1107323"/>
                <a:gd name="connsiteY8" fmla="*/ 4689 h 339580"/>
                <a:gd name="connsiteX9" fmla="*/ 0 w 1107323"/>
                <a:gd name="connsiteY9" fmla="*/ 339580 h 339580"/>
                <a:gd name="connsiteX10" fmla="*/ 1107324 w 1107323"/>
                <a:gd name="connsiteY10" fmla="*/ 339580 h 339580"/>
                <a:gd name="connsiteX11" fmla="*/ 1107324 w 1107323"/>
                <a:gd name="connsiteY11" fmla="*/ 1742 h 33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7323" h="339580">
                  <a:moveTo>
                    <a:pt x="1107057" y="1340"/>
                  </a:moveTo>
                  <a:cubicBezTo>
                    <a:pt x="1107057" y="1340"/>
                    <a:pt x="1107057" y="536"/>
                    <a:pt x="1107057" y="0"/>
                  </a:cubicBezTo>
                  <a:lnTo>
                    <a:pt x="645504" y="0"/>
                  </a:lnTo>
                  <a:cubicBezTo>
                    <a:pt x="645504" y="0"/>
                    <a:pt x="645504" y="0"/>
                    <a:pt x="645504" y="0"/>
                  </a:cubicBezTo>
                  <a:lnTo>
                    <a:pt x="645504" y="0"/>
                  </a:lnTo>
                  <a:cubicBezTo>
                    <a:pt x="644499" y="2773"/>
                    <a:pt x="641886" y="4635"/>
                    <a:pt x="638939" y="4689"/>
                  </a:cubicBezTo>
                  <a:cubicBezTo>
                    <a:pt x="638188" y="4822"/>
                    <a:pt x="637411" y="4822"/>
                    <a:pt x="636661" y="4689"/>
                  </a:cubicBezTo>
                  <a:lnTo>
                    <a:pt x="2813" y="4689"/>
                  </a:lnTo>
                  <a:lnTo>
                    <a:pt x="0" y="4689"/>
                  </a:lnTo>
                  <a:lnTo>
                    <a:pt x="0" y="339580"/>
                  </a:lnTo>
                  <a:lnTo>
                    <a:pt x="1107324" y="339580"/>
                  </a:lnTo>
                  <a:lnTo>
                    <a:pt x="1107324" y="1742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CDF6165C-22D5-4505-BC3D-A525FD9EA3B3}"/>
                </a:ext>
              </a:extLst>
            </p:cNvPr>
            <p:cNvSpPr/>
            <p:nvPr/>
          </p:nvSpPr>
          <p:spPr>
            <a:xfrm>
              <a:off x="8343987" y="6518955"/>
              <a:ext cx="2679" cy="334891"/>
            </a:xfrm>
            <a:custGeom>
              <a:avLst/>
              <a:gdLst>
                <a:gd name="connsiteX0" fmla="*/ 1340 w 2679"/>
                <a:gd name="connsiteY0" fmla="*/ 0 h 334891"/>
                <a:gd name="connsiteX1" fmla="*/ 0 w 2679"/>
                <a:gd name="connsiteY1" fmla="*/ 0 h 334891"/>
                <a:gd name="connsiteX2" fmla="*/ 0 w 2679"/>
                <a:gd name="connsiteY2" fmla="*/ 334892 h 334891"/>
                <a:gd name="connsiteX3" fmla="*/ 2680 w 2679"/>
                <a:gd name="connsiteY3" fmla="*/ 334892 h 334891"/>
                <a:gd name="connsiteX4" fmla="*/ 2680 w 2679"/>
                <a:gd name="connsiteY4" fmla="*/ 0 h 334891"/>
                <a:gd name="connsiteX5" fmla="*/ 1340 w 2679"/>
                <a:gd name="connsiteY5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34891">
                  <a:moveTo>
                    <a:pt x="1340" y="0"/>
                  </a:moveTo>
                  <a:lnTo>
                    <a:pt x="0" y="0"/>
                  </a:lnTo>
                  <a:lnTo>
                    <a:pt x="0" y="334892"/>
                  </a:lnTo>
                  <a:lnTo>
                    <a:pt x="2680" y="334892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A9720DD1-34F9-4DB8-9DE6-8301BFB445D3}"/>
                </a:ext>
              </a:extLst>
            </p:cNvPr>
            <p:cNvSpPr/>
            <p:nvPr/>
          </p:nvSpPr>
          <p:spPr>
            <a:xfrm>
              <a:off x="9490701" y="6523108"/>
              <a:ext cx="49303" cy="2545"/>
            </a:xfrm>
            <a:custGeom>
              <a:avLst/>
              <a:gdLst>
                <a:gd name="connsiteX0" fmla="*/ 0 w 49303"/>
                <a:gd name="connsiteY0" fmla="*/ 2545 h 2545"/>
                <a:gd name="connsiteX1" fmla="*/ 49304 w 49303"/>
                <a:gd name="connsiteY1" fmla="*/ 2545 h 2545"/>
                <a:gd name="connsiteX2" fmla="*/ 49304 w 49303"/>
                <a:gd name="connsiteY2" fmla="*/ 0 h 2545"/>
                <a:gd name="connsiteX3" fmla="*/ 2277 w 49303"/>
                <a:gd name="connsiteY3" fmla="*/ 0 h 2545"/>
                <a:gd name="connsiteX4" fmla="*/ 0 w 49303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303" h="2545">
                  <a:moveTo>
                    <a:pt x="0" y="2545"/>
                  </a:moveTo>
                  <a:lnTo>
                    <a:pt x="49304" y="2545"/>
                  </a:lnTo>
                  <a:lnTo>
                    <a:pt x="49304" y="0"/>
                  </a:lnTo>
                  <a:lnTo>
                    <a:pt x="2277" y="0"/>
                  </a:lnTo>
                  <a:cubicBezTo>
                    <a:pt x="1742" y="1018"/>
                    <a:pt x="965" y="1902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EE438E5A-656B-48AE-B5E4-CDF89795776D}"/>
                </a:ext>
              </a:extLst>
            </p:cNvPr>
            <p:cNvSpPr/>
            <p:nvPr/>
          </p:nvSpPr>
          <p:spPr>
            <a:xfrm>
              <a:off x="9493783" y="6519491"/>
              <a:ext cx="46222" cy="937"/>
            </a:xfrm>
            <a:custGeom>
              <a:avLst/>
              <a:gdLst>
                <a:gd name="connsiteX0" fmla="*/ 0 w 46222"/>
                <a:gd name="connsiteY0" fmla="*/ 938 h 937"/>
                <a:gd name="connsiteX1" fmla="*/ 46222 w 46222"/>
                <a:gd name="connsiteY1" fmla="*/ 938 h 937"/>
                <a:gd name="connsiteX2" fmla="*/ 46222 w 46222"/>
                <a:gd name="connsiteY2" fmla="*/ 0 h 937"/>
                <a:gd name="connsiteX3" fmla="*/ 134 w 46222"/>
                <a:gd name="connsiteY3" fmla="*/ 0 h 937"/>
                <a:gd name="connsiteX4" fmla="*/ 0 w 46222"/>
                <a:gd name="connsiteY4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222" h="937">
                  <a:moveTo>
                    <a:pt x="0" y="938"/>
                  </a:moveTo>
                  <a:lnTo>
                    <a:pt x="46222" y="938"/>
                  </a:lnTo>
                  <a:lnTo>
                    <a:pt x="46222" y="0"/>
                  </a:lnTo>
                  <a:lnTo>
                    <a:pt x="134" y="0"/>
                  </a:lnTo>
                  <a:cubicBezTo>
                    <a:pt x="134" y="0"/>
                    <a:pt x="0" y="67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C9AFDC04-FE39-4477-8378-971A59DEAD4A}"/>
                </a:ext>
              </a:extLst>
            </p:cNvPr>
            <p:cNvSpPr/>
            <p:nvPr/>
          </p:nvSpPr>
          <p:spPr>
            <a:xfrm>
              <a:off x="8363012" y="6018895"/>
              <a:ext cx="331594" cy="14735"/>
            </a:xfrm>
            <a:custGeom>
              <a:avLst/>
              <a:gdLst>
                <a:gd name="connsiteX0" fmla="*/ 0 w 331594"/>
                <a:gd name="connsiteY0" fmla="*/ 14735 h 14735"/>
                <a:gd name="connsiteX1" fmla="*/ 324225 w 331594"/>
                <a:gd name="connsiteY1" fmla="*/ 14735 h 14735"/>
                <a:gd name="connsiteX2" fmla="*/ 324225 w 331594"/>
                <a:gd name="connsiteY2" fmla="*/ 7368 h 14735"/>
                <a:gd name="connsiteX3" fmla="*/ 331594 w 331594"/>
                <a:gd name="connsiteY3" fmla="*/ 0 h 14735"/>
                <a:gd name="connsiteX4" fmla="*/ 0 w 331594"/>
                <a:gd name="connsiteY4" fmla="*/ 0 h 14735"/>
                <a:gd name="connsiteX5" fmla="*/ 0 w 331594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594" h="14735">
                  <a:moveTo>
                    <a:pt x="0" y="14735"/>
                  </a:moveTo>
                  <a:lnTo>
                    <a:pt x="324225" y="14735"/>
                  </a:lnTo>
                  <a:lnTo>
                    <a:pt x="324225" y="7368"/>
                  </a:lnTo>
                  <a:cubicBezTo>
                    <a:pt x="324225" y="3298"/>
                    <a:pt x="327521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EE5B02FA-5CB8-4475-B78C-F66D61AA6FC9}"/>
                </a:ext>
              </a:extLst>
            </p:cNvPr>
            <p:cNvSpPr/>
            <p:nvPr/>
          </p:nvSpPr>
          <p:spPr>
            <a:xfrm>
              <a:off x="8916206" y="6522438"/>
              <a:ext cx="401932" cy="1205"/>
            </a:xfrm>
            <a:custGeom>
              <a:avLst/>
              <a:gdLst>
                <a:gd name="connsiteX0" fmla="*/ 19293 w 401932"/>
                <a:gd name="connsiteY0" fmla="*/ 670 h 1205"/>
                <a:gd name="connsiteX1" fmla="*/ 19293 w 401932"/>
                <a:gd name="connsiteY1" fmla="*/ 670 h 1205"/>
                <a:gd name="connsiteX2" fmla="*/ 0 w 401932"/>
                <a:gd name="connsiteY2" fmla="*/ 0 h 1205"/>
                <a:gd name="connsiteX3" fmla="*/ 0 w 401932"/>
                <a:gd name="connsiteY3" fmla="*/ 1206 h 1205"/>
                <a:gd name="connsiteX4" fmla="*/ 401933 w 401932"/>
                <a:gd name="connsiteY4" fmla="*/ 1206 h 1205"/>
                <a:gd name="connsiteX5" fmla="*/ 401933 w 401932"/>
                <a:gd name="connsiteY5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932" h="1205">
                  <a:moveTo>
                    <a:pt x="19293" y="670"/>
                  </a:moveTo>
                  <a:lnTo>
                    <a:pt x="19293" y="670"/>
                  </a:ln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401933" y="1206"/>
                  </a:lnTo>
                  <a:cubicBezTo>
                    <a:pt x="401933" y="1206"/>
                    <a:pt x="401933" y="1206"/>
                    <a:pt x="401933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8E73C6D5-4816-4FAF-AD49-B8DFF6726D62}"/>
                </a:ext>
              </a:extLst>
            </p:cNvPr>
            <p:cNvSpPr/>
            <p:nvPr/>
          </p:nvSpPr>
          <p:spPr>
            <a:xfrm>
              <a:off x="9332340" y="6520697"/>
              <a:ext cx="148045" cy="2143"/>
            </a:xfrm>
            <a:custGeom>
              <a:avLst/>
              <a:gdLst>
                <a:gd name="connsiteX0" fmla="*/ 0 w 148045"/>
                <a:gd name="connsiteY0" fmla="*/ 268 h 2143"/>
                <a:gd name="connsiteX1" fmla="*/ 0 w 148045"/>
                <a:gd name="connsiteY1" fmla="*/ 268 h 2143"/>
                <a:gd name="connsiteX2" fmla="*/ 0 w 148045"/>
                <a:gd name="connsiteY2" fmla="*/ 2143 h 2143"/>
                <a:gd name="connsiteX3" fmla="*/ 148045 w 148045"/>
                <a:gd name="connsiteY3" fmla="*/ 2143 h 2143"/>
                <a:gd name="connsiteX4" fmla="*/ 147375 w 148045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045" h="2143">
                  <a:moveTo>
                    <a:pt x="0" y="268"/>
                  </a:moveTo>
                  <a:lnTo>
                    <a:pt x="0" y="268"/>
                  </a:lnTo>
                  <a:cubicBezTo>
                    <a:pt x="67" y="897"/>
                    <a:pt x="67" y="1514"/>
                    <a:pt x="0" y="2143"/>
                  </a:cubicBezTo>
                  <a:lnTo>
                    <a:pt x="148045" y="2143"/>
                  </a:lnTo>
                  <a:cubicBezTo>
                    <a:pt x="147737" y="1460"/>
                    <a:pt x="147523" y="737"/>
                    <a:pt x="14737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34F4C212-2FC4-440B-825A-4B6D37DDDF25}"/>
                </a:ext>
              </a:extLst>
            </p:cNvPr>
            <p:cNvSpPr/>
            <p:nvPr/>
          </p:nvSpPr>
          <p:spPr>
            <a:xfrm>
              <a:off x="9492979" y="6520429"/>
              <a:ext cx="47026" cy="2679"/>
            </a:xfrm>
            <a:custGeom>
              <a:avLst/>
              <a:gdLst>
                <a:gd name="connsiteX0" fmla="*/ 0 w 47026"/>
                <a:gd name="connsiteY0" fmla="*/ 2679 h 2679"/>
                <a:gd name="connsiteX1" fmla="*/ 47026 w 47026"/>
                <a:gd name="connsiteY1" fmla="*/ 2679 h 2679"/>
                <a:gd name="connsiteX2" fmla="*/ 47026 w 47026"/>
                <a:gd name="connsiteY2" fmla="*/ 0 h 2679"/>
                <a:gd name="connsiteX3" fmla="*/ 804 w 47026"/>
                <a:gd name="connsiteY3" fmla="*/ 0 h 2679"/>
                <a:gd name="connsiteX4" fmla="*/ 0 w 47026"/>
                <a:gd name="connsiteY4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026" h="2679">
                  <a:moveTo>
                    <a:pt x="0" y="2679"/>
                  </a:moveTo>
                  <a:lnTo>
                    <a:pt x="47026" y="2679"/>
                  </a:lnTo>
                  <a:lnTo>
                    <a:pt x="47026" y="0"/>
                  </a:lnTo>
                  <a:lnTo>
                    <a:pt x="804" y="0"/>
                  </a:lnTo>
                  <a:cubicBezTo>
                    <a:pt x="737" y="938"/>
                    <a:pt x="469" y="1862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5220D6DE-7574-4E6D-939E-3B273208479B}"/>
                </a:ext>
              </a:extLst>
            </p:cNvPr>
            <p:cNvSpPr/>
            <p:nvPr/>
          </p:nvSpPr>
          <p:spPr>
            <a:xfrm>
              <a:off x="9600965" y="5921910"/>
              <a:ext cx="81994" cy="32819"/>
            </a:xfrm>
            <a:custGeom>
              <a:avLst/>
              <a:gdLst>
                <a:gd name="connsiteX0" fmla="*/ 9110 w 81994"/>
                <a:gd name="connsiteY0" fmla="*/ 27059 h 32819"/>
                <a:gd name="connsiteX1" fmla="*/ 9110 w 81994"/>
                <a:gd name="connsiteY1" fmla="*/ 32819 h 32819"/>
                <a:gd name="connsiteX2" fmla="*/ 81994 w 81994"/>
                <a:gd name="connsiteY2" fmla="*/ 15137 h 32819"/>
                <a:gd name="connsiteX3" fmla="*/ 81994 w 81994"/>
                <a:gd name="connsiteY3" fmla="*/ 13798 h 32819"/>
                <a:gd name="connsiteX4" fmla="*/ 77037 w 81994"/>
                <a:gd name="connsiteY4" fmla="*/ 6966 h 32819"/>
                <a:gd name="connsiteX5" fmla="*/ 81994 w 81994"/>
                <a:gd name="connsiteY5" fmla="*/ 0 h 32819"/>
                <a:gd name="connsiteX6" fmla="*/ 81994 w 81994"/>
                <a:gd name="connsiteY6" fmla="*/ 0 h 32819"/>
                <a:gd name="connsiteX7" fmla="*/ 0 w 81994"/>
                <a:gd name="connsiteY7" fmla="*/ 19826 h 32819"/>
                <a:gd name="connsiteX8" fmla="*/ 2278 w 81994"/>
                <a:gd name="connsiteY8" fmla="*/ 19826 h 32819"/>
                <a:gd name="connsiteX9" fmla="*/ 9110 w 81994"/>
                <a:gd name="connsiteY9" fmla="*/ 27059 h 32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94" h="32819">
                  <a:moveTo>
                    <a:pt x="9110" y="27059"/>
                  </a:moveTo>
                  <a:lnTo>
                    <a:pt x="9110" y="32819"/>
                  </a:lnTo>
                  <a:lnTo>
                    <a:pt x="81994" y="15137"/>
                  </a:lnTo>
                  <a:lnTo>
                    <a:pt x="81994" y="13798"/>
                  </a:lnTo>
                  <a:cubicBezTo>
                    <a:pt x="79047" y="12820"/>
                    <a:pt x="77051" y="10071"/>
                    <a:pt x="77037" y="6966"/>
                  </a:cubicBezTo>
                  <a:cubicBezTo>
                    <a:pt x="77077" y="3838"/>
                    <a:pt x="79047" y="1061"/>
                    <a:pt x="81994" y="0"/>
                  </a:cubicBezTo>
                  <a:lnTo>
                    <a:pt x="81994" y="0"/>
                  </a:lnTo>
                  <a:lnTo>
                    <a:pt x="0" y="19826"/>
                  </a:lnTo>
                  <a:cubicBezTo>
                    <a:pt x="751" y="19698"/>
                    <a:pt x="1528" y="19698"/>
                    <a:pt x="2278" y="19826"/>
                  </a:cubicBezTo>
                  <a:cubicBezTo>
                    <a:pt x="6109" y="20039"/>
                    <a:pt x="9110" y="23216"/>
                    <a:pt x="9110" y="2705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134A1E65-BB0E-4BB2-B8A1-0081F51D030A}"/>
                </a:ext>
              </a:extLst>
            </p:cNvPr>
            <p:cNvSpPr/>
            <p:nvPr/>
          </p:nvSpPr>
          <p:spPr>
            <a:xfrm>
              <a:off x="9964982" y="5921508"/>
              <a:ext cx="46892" cy="14735"/>
            </a:xfrm>
            <a:custGeom>
              <a:avLst/>
              <a:gdLst>
                <a:gd name="connsiteX0" fmla="*/ 39523 w 46892"/>
                <a:gd name="connsiteY0" fmla="*/ 14735 h 14735"/>
                <a:gd name="connsiteX1" fmla="*/ 39523 w 46892"/>
                <a:gd name="connsiteY1" fmla="*/ 7368 h 14735"/>
                <a:gd name="connsiteX2" fmla="*/ 46892 w 46892"/>
                <a:gd name="connsiteY2" fmla="*/ 0 h 14735"/>
                <a:gd name="connsiteX3" fmla="*/ 0 w 46892"/>
                <a:gd name="connsiteY3" fmla="*/ 0 h 14735"/>
                <a:gd name="connsiteX4" fmla="*/ 0 w 46892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892" h="14735">
                  <a:moveTo>
                    <a:pt x="39523" y="14735"/>
                  </a:moveTo>
                  <a:lnTo>
                    <a:pt x="39523" y="7368"/>
                  </a:lnTo>
                  <a:cubicBezTo>
                    <a:pt x="39523" y="3298"/>
                    <a:pt x="42819" y="0"/>
                    <a:pt x="46892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FDBC443F-F342-4110-855B-1F38273598C6}"/>
                </a:ext>
              </a:extLst>
            </p:cNvPr>
            <p:cNvSpPr/>
            <p:nvPr/>
          </p:nvSpPr>
          <p:spPr>
            <a:xfrm>
              <a:off x="9678002" y="5922312"/>
              <a:ext cx="4957" cy="13395"/>
            </a:xfrm>
            <a:custGeom>
              <a:avLst/>
              <a:gdLst>
                <a:gd name="connsiteX0" fmla="*/ 0 w 4957"/>
                <a:gd name="connsiteY0" fmla="*/ 6564 h 13395"/>
                <a:gd name="connsiteX1" fmla="*/ 4957 w 4957"/>
                <a:gd name="connsiteY1" fmla="*/ 13396 h 13395"/>
                <a:gd name="connsiteX2" fmla="*/ 4957 w 4957"/>
                <a:gd name="connsiteY2" fmla="*/ 0 h 13395"/>
                <a:gd name="connsiteX3" fmla="*/ 0 w 4957"/>
                <a:gd name="connsiteY3" fmla="*/ 656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57" h="13395">
                  <a:moveTo>
                    <a:pt x="0" y="6564"/>
                  </a:moveTo>
                  <a:cubicBezTo>
                    <a:pt x="14" y="9669"/>
                    <a:pt x="2010" y="12418"/>
                    <a:pt x="4957" y="13396"/>
                  </a:cubicBezTo>
                  <a:lnTo>
                    <a:pt x="4957" y="0"/>
                  </a:lnTo>
                  <a:cubicBezTo>
                    <a:pt x="2144" y="1006"/>
                    <a:pt x="201" y="3585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3B32654C-57AD-48C1-B917-03A4BD8FB34F}"/>
                </a:ext>
              </a:extLst>
            </p:cNvPr>
            <p:cNvSpPr/>
            <p:nvPr/>
          </p:nvSpPr>
          <p:spPr>
            <a:xfrm>
              <a:off x="5794930" y="6489619"/>
              <a:ext cx="43542" cy="6697"/>
            </a:xfrm>
            <a:custGeom>
              <a:avLst/>
              <a:gdLst>
                <a:gd name="connsiteX0" fmla="*/ 8441 w 43542"/>
                <a:gd name="connsiteY0" fmla="*/ 6698 h 6697"/>
                <a:gd name="connsiteX1" fmla="*/ 36308 w 43542"/>
                <a:gd name="connsiteY1" fmla="*/ 6698 h 6697"/>
                <a:gd name="connsiteX2" fmla="*/ 43543 w 43542"/>
                <a:gd name="connsiteY2" fmla="*/ 0 h 6697"/>
                <a:gd name="connsiteX3" fmla="*/ 43543 w 43542"/>
                <a:gd name="connsiteY3" fmla="*/ 0 h 6697"/>
                <a:gd name="connsiteX4" fmla="*/ 1340 w 43542"/>
                <a:gd name="connsiteY4" fmla="*/ 0 h 6697"/>
                <a:gd name="connsiteX5" fmla="*/ 0 w 43542"/>
                <a:gd name="connsiteY5" fmla="*/ 0 h 6697"/>
                <a:gd name="connsiteX6" fmla="*/ 1474 w 43542"/>
                <a:gd name="connsiteY6" fmla="*/ 0 h 6697"/>
                <a:gd name="connsiteX7" fmla="*/ 8441 w 43542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542" h="6697">
                  <a:moveTo>
                    <a:pt x="8441" y="6698"/>
                  </a:moveTo>
                  <a:lnTo>
                    <a:pt x="36308" y="6698"/>
                  </a:lnTo>
                  <a:cubicBezTo>
                    <a:pt x="36656" y="2947"/>
                    <a:pt x="39778" y="54"/>
                    <a:pt x="43543" y="0"/>
                  </a:cubicBezTo>
                  <a:lnTo>
                    <a:pt x="43543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71" y="121"/>
                    <a:pt x="8173" y="3014"/>
                    <a:pt x="8441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878B5760-A304-4034-B20B-706D004322E8}"/>
                </a:ext>
              </a:extLst>
            </p:cNvPr>
            <p:cNvSpPr/>
            <p:nvPr/>
          </p:nvSpPr>
          <p:spPr>
            <a:xfrm>
              <a:off x="5803639" y="6498326"/>
              <a:ext cx="34968" cy="6028"/>
            </a:xfrm>
            <a:custGeom>
              <a:avLst/>
              <a:gdLst>
                <a:gd name="connsiteX0" fmla="*/ 34834 w 34968"/>
                <a:gd name="connsiteY0" fmla="*/ 5492 h 6028"/>
                <a:gd name="connsiteX1" fmla="*/ 27868 w 34968"/>
                <a:gd name="connsiteY1" fmla="*/ 0 h 6028"/>
                <a:gd name="connsiteX2" fmla="*/ 0 w 34968"/>
                <a:gd name="connsiteY2" fmla="*/ 0 h 6028"/>
                <a:gd name="connsiteX3" fmla="*/ 0 w 34968"/>
                <a:gd name="connsiteY3" fmla="*/ 6028 h 6028"/>
                <a:gd name="connsiteX4" fmla="*/ 34968 w 34968"/>
                <a:gd name="connsiteY4" fmla="*/ 6028 h 6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68" h="6028">
                  <a:moveTo>
                    <a:pt x="34834" y="5492"/>
                  </a:moveTo>
                  <a:cubicBezTo>
                    <a:pt x="31565" y="5372"/>
                    <a:pt x="28738" y="3148"/>
                    <a:pt x="27868" y="0"/>
                  </a:cubicBezTo>
                  <a:lnTo>
                    <a:pt x="0" y="0"/>
                  </a:lnTo>
                  <a:lnTo>
                    <a:pt x="0" y="6028"/>
                  </a:lnTo>
                  <a:lnTo>
                    <a:pt x="34968" y="60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30877A31-D501-4097-81DC-0090A29ABACC}"/>
                </a:ext>
              </a:extLst>
            </p:cNvPr>
            <p:cNvSpPr/>
            <p:nvPr/>
          </p:nvSpPr>
          <p:spPr>
            <a:xfrm>
              <a:off x="6202088" y="6497924"/>
              <a:ext cx="23311" cy="5894"/>
            </a:xfrm>
            <a:custGeom>
              <a:avLst/>
              <a:gdLst>
                <a:gd name="connsiteX0" fmla="*/ 0 w 23311"/>
                <a:gd name="connsiteY0" fmla="*/ 5894 h 5894"/>
                <a:gd name="connsiteX1" fmla="*/ 23312 w 23311"/>
                <a:gd name="connsiteY1" fmla="*/ 5894 h 5894"/>
                <a:gd name="connsiteX2" fmla="*/ 23312 w 23311"/>
                <a:gd name="connsiteY2" fmla="*/ 0 h 5894"/>
                <a:gd name="connsiteX3" fmla="*/ 0 w 23311"/>
                <a:gd name="connsiteY3" fmla="*/ 402 h 5894"/>
                <a:gd name="connsiteX4" fmla="*/ 0 w 23311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5894">
                  <a:moveTo>
                    <a:pt x="0" y="5894"/>
                  </a:moveTo>
                  <a:lnTo>
                    <a:pt x="23312" y="5894"/>
                  </a:lnTo>
                  <a:lnTo>
                    <a:pt x="23312" y="0"/>
                  </a:lnTo>
                  <a:lnTo>
                    <a:pt x="0" y="402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598C355A-2CAA-478E-81C8-1C685F3ED217}"/>
                </a:ext>
              </a:extLst>
            </p:cNvPr>
            <p:cNvSpPr/>
            <p:nvPr/>
          </p:nvSpPr>
          <p:spPr>
            <a:xfrm>
              <a:off x="5831507" y="6498326"/>
              <a:ext cx="368706" cy="5492"/>
            </a:xfrm>
            <a:custGeom>
              <a:avLst/>
              <a:gdLst>
                <a:gd name="connsiteX0" fmla="*/ 0 w 368706"/>
                <a:gd name="connsiteY0" fmla="*/ 0 h 5492"/>
                <a:gd name="connsiteX1" fmla="*/ 6967 w 368706"/>
                <a:gd name="connsiteY1" fmla="*/ 5492 h 5492"/>
                <a:gd name="connsiteX2" fmla="*/ 368706 w 368706"/>
                <a:gd name="connsiteY2" fmla="*/ 5492 h 5492"/>
                <a:gd name="connsiteX3" fmla="*/ 368706 w 368706"/>
                <a:gd name="connsiteY3" fmla="*/ 0 h 5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706" h="5492">
                  <a:moveTo>
                    <a:pt x="0" y="0"/>
                  </a:moveTo>
                  <a:cubicBezTo>
                    <a:pt x="871" y="3148"/>
                    <a:pt x="3698" y="5372"/>
                    <a:pt x="6967" y="5492"/>
                  </a:cubicBezTo>
                  <a:lnTo>
                    <a:pt x="368706" y="5492"/>
                  </a:lnTo>
                  <a:lnTo>
                    <a:pt x="3687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B9AF63AC-7B44-4843-8F0C-799E1214AD9C}"/>
                </a:ext>
              </a:extLst>
            </p:cNvPr>
            <p:cNvSpPr/>
            <p:nvPr/>
          </p:nvSpPr>
          <p:spPr>
            <a:xfrm>
              <a:off x="5831238" y="6490154"/>
              <a:ext cx="401530" cy="6162"/>
            </a:xfrm>
            <a:custGeom>
              <a:avLst/>
              <a:gdLst>
                <a:gd name="connsiteX0" fmla="*/ 0 w 401530"/>
                <a:gd name="connsiteY0" fmla="*/ 6162 h 6162"/>
                <a:gd name="connsiteX1" fmla="*/ 369510 w 401530"/>
                <a:gd name="connsiteY1" fmla="*/ 6162 h 6162"/>
                <a:gd name="connsiteX2" fmla="*/ 394296 w 401530"/>
                <a:gd name="connsiteY2" fmla="*/ 6162 h 6162"/>
                <a:gd name="connsiteX3" fmla="*/ 401531 w 401530"/>
                <a:gd name="connsiteY3" fmla="*/ 0 h 6162"/>
                <a:gd name="connsiteX4" fmla="*/ 7235 w 401530"/>
                <a:gd name="connsiteY4" fmla="*/ 0 h 6162"/>
                <a:gd name="connsiteX5" fmla="*/ 0 w 401530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530" h="6162">
                  <a:moveTo>
                    <a:pt x="0" y="6162"/>
                  </a:moveTo>
                  <a:lnTo>
                    <a:pt x="369510" y="6162"/>
                  </a:lnTo>
                  <a:lnTo>
                    <a:pt x="394296" y="6162"/>
                  </a:lnTo>
                  <a:cubicBezTo>
                    <a:pt x="394885" y="2626"/>
                    <a:pt x="397940" y="13"/>
                    <a:pt x="401531" y="0"/>
                  </a:cubicBezTo>
                  <a:lnTo>
                    <a:pt x="7235" y="0"/>
                  </a:lnTo>
                  <a:cubicBezTo>
                    <a:pt x="3644" y="13"/>
                    <a:pt x="590" y="262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30EA438-F2AA-4771-88D8-435B9AEBB1C6}"/>
                </a:ext>
              </a:extLst>
            </p:cNvPr>
            <p:cNvSpPr/>
            <p:nvPr/>
          </p:nvSpPr>
          <p:spPr>
            <a:xfrm>
              <a:off x="6200614" y="6494873"/>
              <a:ext cx="24785" cy="3452"/>
            </a:xfrm>
            <a:custGeom>
              <a:avLst/>
              <a:gdLst>
                <a:gd name="connsiteX0" fmla="*/ 1474 w 24785"/>
                <a:gd name="connsiteY0" fmla="*/ 2247 h 3452"/>
                <a:gd name="connsiteX1" fmla="*/ 1474 w 24785"/>
                <a:gd name="connsiteY1" fmla="*/ 3452 h 3452"/>
                <a:gd name="connsiteX2" fmla="*/ 24786 w 24785"/>
                <a:gd name="connsiteY2" fmla="*/ 3452 h 3452"/>
                <a:gd name="connsiteX3" fmla="*/ 24786 w 24785"/>
                <a:gd name="connsiteY3" fmla="*/ 1443 h 3452"/>
                <a:gd name="connsiteX4" fmla="*/ 24786 w 24785"/>
                <a:gd name="connsiteY4" fmla="*/ 237 h 3452"/>
                <a:gd name="connsiteX5" fmla="*/ 0 w 24785"/>
                <a:gd name="connsiteY5" fmla="*/ 237 h 3452"/>
                <a:gd name="connsiteX6" fmla="*/ 0 w 24785"/>
                <a:gd name="connsiteY6" fmla="*/ 237 h 3452"/>
                <a:gd name="connsiteX7" fmla="*/ 1742 w 24785"/>
                <a:gd name="connsiteY7" fmla="*/ 505 h 3452"/>
                <a:gd name="connsiteX8" fmla="*/ 1474 w 24785"/>
                <a:gd name="connsiteY8" fmla="*/ 2247 h 3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85" h="3452">
                  <a:moveTo>
                    <a:pt x="1474" y="2247"/>
                  </a:moveTo>
                  <a:lnTo>
                    <a:pt x="1474" y="3452"/>
                  </a:lnTo>
                  <a:lnTo>
                    <a:pt x="24786" y="3452"/>
                  </a:lnTo>
                  <a:lnTo>
                    <a:pt x="24786" y="1443"/>
                  </a:lnTo>
                  <a:cubicBezTo>
                    <a:pt x="24786" y="1443"/>
                    <a:pt x="24786" y="639"/>
                    <a:pt x="24786" y="237"/>
                  </a:cubicBezTo>
                  <a:lnTo>
                    <a:pt x="0" y="237"/>
                  </a:lnTo>
                  <a:lnTo>
                    <a:pt x="0" y="237"/>
                  </a:lnTo>
                  <a:cubicBezTo>
                    <a:pt x="550" y="-164"/>
                    <a:pt x="1340" y="-44"/>
                    <a:pt x="1742" y="505"/>
                  </a:cubicBezTo>
                  <a:cubicBezTo>
                    <a:pt x="2144" y="1054"/>
                    <a:pt x="2023" y="1845"/>
                    <a:pt x="1474" y="22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055CA3F5-ECCA-4D5E-932D-EA5281C5DDB7}"/>
                </a:ext>
              </a:extLst>
            </p:cNvPr>
            <p:cNvSpPr/>
            <p:nvPr/>
          </p:nvSpPr>
          <p:spPr>
            <a:xfrm>
              <a:off x="5803371" y="6495781"/>
              <a:ext cx="397377" cy="2545"/>
            </a:xfrm>
            <a:custGeom>
              <a:avLst/>
              <a:gdLst>
                <a:gd name="connsiteX0" fmla="*/ 396172 w 397377"/>
                <a:gd name="connsiteY0" fmla="*/ 2545 h 2545"/>
                <a:gd name="connsiteX1" fmla="*/ 396172 w 397377"/>
                <a:gd name="connsiteY1" fmla="*/ 1339 h 2545"/>
                <a:gd name="connsiteX2" fmla="*/ 397230 w 397377"/>
                <a:gd name="connsiteY2" fmla="*/ 13 h 2545"/>
                <a:gd name="connsiteX3" fmla="*/ 397377 w 397377"/>
                <a:gd name="connsiteY3" fmla="*/ 0 h 2545"/>
                <a:gd name="connsiteX4" fmla="*/ 0 w 397377"/>
                <a:gd name="connsiteY4" fmla="*/ 0 h 2545"/>
                <a:gd name="connsiteX5" fmla="*/ 0 w 397377"/>
                <a:gd name="connsiteY5" fmla="*/ 1339 h 2545"/>
                <a:gd name="connsiteX6" fmla="*/ 0 w 397377"/>
                <a:gd name="connsiteY6" fmla="*/ 2545 h 2545"/>
                <a:gd name="connsiteX7" fmla="*/ 395904 w 397377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7377" h="2545">
                  <a:moveTo>
                    <a:pt x="396172" y="2545"/>
                  </a:moveTo>
                  <a:lnTo>
                    <a:pt x="396172" y="1339"/>
                  </a:lnTo>
                  <a:cubicBezTo>
                    <a:pt x="396091" y="683"/>
                    <a:pt x="396574" y="80"/>
                    <a:pt x="397230" y="13"/>
                  </a:cubicBezTo>
                  <a:cubicBezTo>
                    <a:pt x="397283" y="0"/>
                    <a:pt x="397324" y="0"/>
                    <a:pt x="397377" y="0"/>
                  </a:cubicBezTo>
                  <a:lnTo>
                    <a:pt x="0" y="0"/>
                  </a:lnTo>
                  <a:cubicBezTo>
                    <a:pt x="80" y="442"/>
                    <a:pt x="80" y="897"/>
                    <a:pt x="0" y="1339"/>
                  </a:cubicBezTo>
                  <a:lnTo>
                    <a:pt x="0" y="2545"/>
                  </a:lnTo>
                  <a:lnTo>
                    <a:pt x="39590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E2DF7C40-4A20-422F-AC8D-88D8EE329487}"/>
                </a:ext>
              </a:extLst>
            </p:cNvPr>
            <p:cNvSpPr/>
            <p:nvPr/>
          </p:nvSpPr>
          <p:spPr>
            <a:xfrm>
              <a:off x="5837267" y="6591158"/>
              <a:ext cx="2545" cy="262689"/>
            </a:xfrm>
            <a:custGeom>
              <a:avLst/>
              <a:gdLst>
                <a:gd name="connsiteX0" fmla="*/ 1206 w 2545"/>
                <a:gd name="connsiteY0" fmla="*/ 0 h 262689"/>
                <a:gd name="connsiteX1" fmla="*/ 0 w 2545"/>
                <a:gd name="connsiteY1" fmla="*/ 0 h 262689"/>
                <a:gd name="connsiteX2" fmla="*/ 0 w 2545"/>
                <a:gd name="connsiteY2" fmla="*/ 262689 h 262689"/>
                <a:gd name="connsiteX3" fmla="*/ 2546 w 2545"/>
                <a:gd name="connsiteY3" fmla="*/ 262689 h 262689"/>
                <a:gd name="connsiteX4" fmla="*/ 2546 w 2545"/>
                <a:gd name="connsiteY4" fmla="*/ 0 h 262689"/>
                <a:gd name="connsiteX5" fmla="*/ 1206 w 2545"/>
                <a:gd name="connsiteY5" fmla="*/ 0 h 262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62689">
                  <a:moveTo>
                    <a:pt x="1206" y="0"/>
                  </a:moveTo>
                  <a:lnTo>
                    <a:pt x="0" y="0"/>
                  </a:lnTo>
                  <a:lnTo>
                    <a:pt x="0" y="262689"/>
                  </a:lnTo>
                  <a:lnTo>
                    <a:pt x="2546" y="26268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E3C44A96-9D88-464D-A79C-388FE4CF3EA7}"/>
                </a:ext>
              </a:extLst>
            </p:cNvPr>
            <p:cNvSpPr/>
            <p:nvPr/>
          </p:nvSpPr>
          <p:spPr>
            <a:xfrm>
              <a:off x="6199529" y="6495771"/>
              <a:ext cx="2568" cy="80919"/>
            </a:xfrm>
            <a:custGeom>
              <a:avLst/>
              <a:gdLst>
                <a:gd name="connsiteX0" fmla="*/ 2559 w 2568"/>
                <a:gd name="connsiteY0" fmla="*/ 1350 h 80919"/>
                <a:gd name="connsiteX1" fmla="*/ 1501 w 2568"/>
                <a:gd name="connsiteY1" fmla="*/ 10 h 80919"/>
                <a:gd name="connsiteX2" fmla="*/ 1219 w 2568"/>
                <a:gd name="connsiteY2" fmla="*/ 10 h 80919"/>
                <a:gd name="connsiteX3" fmla="*/ 0 w 2568"/>
                <a:gd name="connsiteY3" fmla="*/ 1202 h 80919"/>
                <a:gd name="connsiteX4" fmla="*/ 13 w 2568"/>
                <a:gd name="connsiteY4" fmla="*/ 1350 h 80919"/>
                <a:gd name="connsiteX5" fmla="*/ 13 w 2568"/>
                <a:gd name="connsiteY5" fmla="*/ 80920 h 80919"/>
                <a:gd name="connsiteX6" fmla="*/ 1219 w 2568"/>
                <a:gd name="connsiteY6" fmla="*/ 80920 h 80919"/>
                <a:gd name="connsiteX7" fmla="*/ 2559 w 2568"/>
                <a:gd name="connsiteY7" fmla="*/ 80920 h 80919"/>
                <a:gd name="connsiteX8" fmla="*/ 2559 w 2568"/>
                <a:gd name="connsiteY8" fmla="*/ 1350 h 80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8" h="80919">
                  <a:moveTo>
                    <a:pt x="2559" y="1350"/>
                  </a:moveTo>
                  <a:cubicBezTo>
                    <a:pt x="2639" y="693"/>
                    <a:pt x="2170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49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80920"/>
                  </a:lnTo>
                  <a:lnTo>
                    <a:pt x="1219" y="80920"/>
                  </a:lnTo>
                  <a:lnTo>
                    <a:pt x="2559" y="80920"/>
                  </a:lnTo>
                  <a:lnTo>
                    <a:pt x="2559" y="13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10366CC7-BCC7-47DC-B90F-765B20B3098E}"/>
                </a:ext>
              </a:extLst>
            </p:cNvPr>
            <p:cNvSpPr/>
            <p:nvPr/>
          </p:nvSpPr>
          <p:spPr>
            <a:xfrm>
              <a:off x="5550689" y="6547086"/>
              <a:ext cx="2545" cy="33489"/>
            </a:xfrm>
            <a:custGeom>
              <a:avLst/>
              <a:gdLst>
                <a:gd name="connsiteX0" fmla="*/ 0 w 2545"/>
                <a:gd name="connsiteY0" fmla="*/ 0 h 33489"/>
                <a:gd name="connsiteX1" fmla="*/ 2545 w 2545"/>
                <a:gd name="connsiteY1" fmla="*/ 0 h 33489"/>
                <a:gd name="connsiteX2" fmla="*/ 2545 w 2545"/>
                <a:gd name="connsiteY2" fmla="*/ 33489 h 33489"/>
                <a:gd name="connsiteX3" fmla="*/ 0 w 2545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489">
                  <a:moveTo>
                    <a:pt x="0" y="0"/>
                  </a:moveTo>
                  <a:lnTo>
                    <a:pt x="2545" y="0"/>
                  </a:lnTo>
                  <a:lnTo>
                    <a:pt x="254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8ADC68C7-9794-4814-9F4F-E70DBCAA498A}"/>
                </a:ext>
              </a:extLst>
            </p:cNvPr>
            <p:cNvSpPr/>
            <p:nvPr/>
          </p:nvSpPr>
          <p:spPr>
            <a:xfrm>
              <a:off x="7618365" y="5637654"/>
              <a:ext cx="40193" cy="14735"/>
            </a:xfrm>
            <a:custGeom>
              <a:avLst/>
              <a:gdLst>
                <a:gd name="connsiteX0" fmla="*/ 5761 w 40193"/>
                <a:gd name="connsiteY0" fmla="*/ 9243 h 14735"/>
                <a:gd name="connsiteX1" fmla="*/ 4957 w 40193"/>
                <a:gd name="connsiteY1" fmla="*/ 14735 h 14735"/>
                <a:gd name="connsiteX2" fmla="*/ 32825 w 40193"/>
                <a:gd name="connsiteY2" fmla="*/ 14735 h 14735"/>
                <a:gd name="connsiteX3" fmla="*/ 32825 w 40193"/>
                <a:gd name="connsiteY3" fmla="*/ 7368 h 14735"/>
                <a:gd name="connsiteX4" fmla="*/ 40193 w 40193"/>
                <a:gd name="connsiteY4" fmla="*/ 0 h 14735"/>
                <a:gd name="connsiteX5" fmla="*/ 0 w 40193"/>
                <a:gd name="connsiteY5" fmla="*/ 0 h 14735"/>
                <a:gd name="connsiteX6" fmla="*/ 5922 w 40193"/>
                <a:gd name="connsiteY6" fmla="*/ 8579 h 14735"/>
                <a:gd name="connsiteX7" fmla="*/ 5761 w 40193"/>
                <a:gd name="connsiteY7" fmla="*/ 924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193" h="14735">
                  <a:moveTo>
                    <a:pt x="5761" y="9243"/>
                  </a:moveTo>
                  <a:lnTo>
                    <a:pt x="4957" y="14735"/>
                  </a:lnTo>
                  <a:lnTo>
                    <a:pt x="32825" y="14735"/>
                  </a:lnTo>
                  <a:lnTo>
                    <a:pt x="32825" y="7368"/>
                  </a:lnTo>
                  <a:cubicBezTo>
                    <a:pt x="32825" y="3298"/>
                    <a:pt x="36120" y="0"/>
                    <a:pt x="40193" y="0"/>
                  </a:cubicBezTo>
                  <a:lnTo>
                    <a:pt x="0" y="0"/>
                  </a:lnTo>
                  <a:cubicBezTo>
                    <a:pt x="4006" y="735"/>
                    <a:pt x="6645" y="4576"/>
                    <a:pt x="5922" y="8579"/>
                  </a:cubicBezTo>
                  <a:cubicBezTo>
                    <a:pt x="5868" y="8802"/>
                    <a:pt x="5828" y="9023"/>
                    <a:pt x="5761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5B894DAF-CED8-4E0F-AD2B-47CA649B0929}"/>
                </a:ext>
              </a:extLst>
            </p:cNvPr>
            <p:cNvSpPr/>
            <p:nvPr/>
          </p:nvSpPr>
          <p:spPr>
            <a:xfrm>
              <a:off x="8167137" y="4783948"/>
              <a:ext cx="14737" cy="185262"/>
            </a:xfrm>
            <a:custGeom>
              <a:avLst/>
              <a:gdLst>
                <a:gd name="connsiteX0" fmla="*/ 7369 w 14737"/>
                <a:gd name="connsiteY0" fmla="*/ 7368 h 185262"/>
                <a:gd name="connsiteX1" fmla="*/ 0 w 14737"/>
                <a:gd name="connsiteY1" fmla="*/ 7368 h 185262"/>
                <a:gd name="connsiteX2" fmla="*/ 0 w 14737"/>
                <a:gd name="connsiteY2" fmla="*/ 185262 h 185262"/>
                <a:gd name="connsiteX3" fmla="*/ 14737 w 14737"/>
                <a:gd name="connsiteY3" fmla="*/ 185262 h 185262"/>
                <a:gd name="connsiteX4" fmla="*/ 14737 w 14737"/>
                <a:gd name="connsiteY4" fmla="*/ 0 h 185262"/>
                <a:gd name="connsiteX5" fmla="*/ 7369 w 14737"/>
                <a:gd name="connsiteY5" fmla="*/ 7368 h 185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85262">
                  <a:moveTo>
                    <a:pt x="7369" y="7368"/>
                  </a:moveTo>
                  <a:lnTo>
                    <a:pt x="0" y="7368"/>
                  </a:lnTo>
                  <a:lnTo>
                    <a:pt x="0" y="185262"/>
                  </a:lnTo>
                  <a:lnTo>
                    <a:pt x="14737" y="185262"/>
                  </a:lnTo>
                  <a:lnTo>
                    <a:pt x="14737" y="0"/>
                  </a:lnTo>
                  <a:cubicBezTo>
                    <a:pt x="14737" y="4069"/>
                    <a:pt x="11441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A6E2AE27-0306-4584-AA97-D0E1DB8B7AA4}"/>
                </a:ext>
              </a:extLst>
            </p:cNvPr>
            <p:cNvSpPr/>
            <p:nvPr/>
          </p:nvSpPr>
          <p:spPr>
            <a:xfrm>
              <a:off x="9332072" y="6518419"/>
              <a:ext cx="147375" cy="2545"/>
            </a:xfrm>
            <a:custGeom>
              <a:avLst/>
              <a:gdLst>
                <a:gd name="connsiteX0" fmla="*/ 147375 w 147375"/>
                <a:gd name="connsiteY0" fmla="*/ 2545 h 2545"/>
                <a:gd name="connsiteX1" fmla="*/ 147375 w 147375"/>
                <a:gd name="connsiteY1" fmla="*/ 1206 h 2545"/>
                <a:gd name="connsiteX2" fmla="*/ 147375 w 147375"/>
                <a:gd name="connsiteY2" fmla="*/ 0 h 2545"/>
                <a:gd name="connsiteX3" fmla="*/ 0 w 147375"/>
                <a:gd name="connsiteY3" fmla="*/ 0 h 2545"/>
                <a:gd name="connsiteX4" fmla="*/ 0 w 147375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5" h="2545">
                  <a:moveTo>
                    <a:pt x="147375" y="2545"/>
                  </a:moveTo>
                  <a:cubicBezTo>
                    <a:pt x="147375" y="2545"/>
                    <a:pt x="147375" y="1742"/>
                    <a:pt x="147375" y="1206"/>
                  </a:cubicBezTo>
                  <a:lnTo>
                    <a:pt x="147375" y="0"/>
                  </a:ln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E4F1CA75-CD41-40F8-B703-A8E4E3683059}"/>
                </a:ext>
              </a:extLst>
            </p:cNvPr>
            <p:cNvSpPr/>
            <p:nvPr/>
          </p:nvSpPr>
          <p:spPr>
            <a:xfrm>
              <a:off x="8916071" y="6519893"/>
              <a:ext cx="19292" cy="2679"/>
            </a:xfrm>
            <a:custGeom>
              <a:avLst/>
              <a:gdLst>
                <a:gd name="connsiteX0" fmla="*/ 0 w 19292"/>
                <a:gd name="connsiteY0" fmla="*/ 2009 h 2679"/>
                <a:gd name="connsiteX1" fmla="*/ 19293 w 19292"/>
                <a:gd name="connsiteY1" fmla="*/ 2679 h 2679"/>
                <a:gd name="connsiteX2" fmla="*/ 19293 w 19292"/>
                <a:gd name="connsiteY2" fmla="*/ 2679 h 2679"/>
                <a:gd name="connsiteX3" fmla="*/ 17953 w 19292"/>
                <a:gd name="connsiteY3" fmla="*/ 1340 h 2679"/>
                <a:gd name="connsiteX4" fmla="*/ 17953 w 19292"/>
                <a:gd name="connsiteY4" fmla="*/ 0 h 2679"/>
                <a:gd name="connsiteX5" fmla="*/ 268 w 19292"/>
                <a:gd name="connsiteY5" fmla="*/ 0 h 2679"/>
                <a:gd name="connsiteX6" fmla="*/ 268 w 19292"/>
                <a:gd name="connsiteY6" fmla="*/ 1072 h 2679"/>
                <a:gd name="connsiteX7" fmla="*/ 0 w 19292"/>
                <a:gd name="connsiteY7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292" h="2679">
                  <a:moveTo>
                    <a:pt x="0" y="2009"/>
                  </a:moveTo>
                  <a:lnTo>
                    <a:pt x="19293" y="2679"/>
                  </a:lnTo>
                  <a:lnTo>
                    <a:pt x="19293" y="2679"/>
                  </a:lnTo>
                  <a:cubicBezTo>
                    <a:pt x="18556" y="2679"/>
                    <a:pt x="17953" y="2076"/>
                    <a:pt x="17953" y="1340"/>
                  </a:cubicBezTo>
                  <a:lnTo>
                    <a:pt x="17953" y="0"/>
                  </a:lnTo>
                  <a:lnTo>
                    <a:pt x="268" y="0"/>
                  </a:lnTo>
                  <a:lnTo>
                    <a:pt x="268" y="1072"/>
                  </a:lnTo>
                  <a:cubicBezTo>
                    <a:pt x="201" y="1393"/>
                    <a:pt x="107" y="1701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137E0CAB-7CB2-4A7C-A9B7-D60AFA43B1F5}"/>
                </a:ext>
              </a:extLst>
            </p:cNvPr>
            <p:cNvSpPr/>
            <p:nvPr/>
          </p:nvSpPr>
          <p:spPr>
            <a:xfrm>
              <a:off x="8935096" y="6519893"/>
              <a:ext cx="382506" cy="2679"/>
            </a:xfrm>
            <a:custGeom>
              <a:avLst/>
              <a:gdLst>
                <a:gd name="connsiteX0" fmla="*/ 382507 w 382506"/>
                <a:gd name="connsiteY0" fmla="*/ 1340 h 2679"/>
                <a:gd name="connsiteX1" fmla="*/ 382507 w 382506"/>
                <a:gd name="connsiteY1" fmla="*/ 0 h 2679"/>
                <a:gd name="connsiteX2" fmla="*/ 1206 w 382506"/>
                <a:gd name="connsiteY2" fmla="*/ 0 h 2679"/>
                <a:gd name="connsiteX3" fmla="*/ 1206 w 382506"/>
                <a:gd name="connsiteY3" fmla="*/ 1340 h 2679"/>
                <a:gd name="connsiteX4" fmla="*/ 0 w 382506"/>
                <a:gd name="connsiteY4" fmla="*/ 2679 h 2679"/>
                <a:gd name="connsiteX5" fmla="*/ 382372 w 382506"/>
                <a:gd name="connsiteY5" fmla="*/ 2679 h 2679"/>
                <a:gd name="connsiteX6" fmla="*/ 382507 w 382506"/>
                <a:gd name="connsiteY6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506" h="2679">
                  <a:moveTo>
                    <a:pt x="382507" y="1340"/>
                  </a:moveTo>
                  <a:lnTo>
                    <a:pt x="382507" y="0"/>
                  </a:lnTo>
                  <a:lnTo>
                    <a:pt x="1206" y="0"/>
                  </a:lnTo>
                  <a:lnTo>
                    <a:pt x="1206" y="1340"/>
                  </a:lnTo>
                  <a:cubicBezTo>
                    <a:pt x="1206" y="2036"/>
                    <a:pt x="684" y="2612"/>
                    <a:pt x="0" y="2679"/>
                  </a:cubicBezTo>
                  <a:lnTo>
                    <a:pt x="382372" y="2679"/>
                  </a:lnTo>
                  <a:cubicBezTo>
                    <a:pt x="382372" y="2679"/>
                    <a:pt x="382507" y="1742"/>
                    <a:pt x="382507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6847B44D-0663-41D7-9846-42CCD8663D9A}"/>
                </a:ext>
              </a:extLst>
            </p:cNvPr>
            <p:cNvSpPr/>
            <p:nvPr/>
          </p:nvSpPr>
          <p:spPr>
            <a:xfrm>
              <a:off x="7904675" y="4776530"/>
              <a:ext cx="277199" cy="14785"/>
            </a:xfrm>
            <a:custGeom>
              <a:avLst/>
              <a:gdLst>
                <a:gd name="connsiteX0" fmla="*/ 7369 w 277199"/>
                <a:gd name="connsiteY0" fmla="*/ 9294 h 14785"/>
                <a:gd name="connsiteX1" fmla="*/ 5895 w 277199"/>
                <a:gd name="connsiteY1" fmla="*/ 14786 h 14785"/>
                <a:gd name="connsiteX2" fmla="*/ 269831 w 277199"/>
                <a:gd name="connsiteY2" fmla="*/ 14786 h 14785"/>
                <a:gd name="connsiteX3" fmla="*/ 277200 w 277199"/>
                <a:gd name="connsiteY3" fmla="*/ 7418 h 14785"/>
                <a:gd name="connsiteX4" fmla="*/ 269831 w 277199"/>
                <a:gd name="connsiteY4" fmla="*/ 51 h 14785"/>
                <a:gd name="connsiteX5" fmla="*/ 0 w 277199"/>
                <a:gd name="connsiteY5" fmla="*/ 51 h 14785"/>
                <a:gd name="connsiteX6" fmla="*/ 7891 w 277199"/>
                <a:gd name="connsiteY6" fmla="*/ 6259 h 14785"/>
                <a:gd name="connsiteX7" fmla="*/ 7637 w 277199"/>
                <a:gd name="connsiteY7" fmla="*/ 9160 h 14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99" h="14785">
                  <a:moveTo>
                    <a:pt x="7369" y="9294"/>
                  </a:moveTo>
                  <a:lnTo>
                    <a:pt x="5895" y="14786"/>
                  </a:lnTo>
                  <a:lnTo>
                    <a:pt x="269831" y="14786"/>
                  </a:lnTo>
                  <a:cubicBezTo>
                    <a:pt x="273903" y="14786"/>
                    <a:pt x="277200" y="11487"/>
                    <a:pt x="277200" y="7418"/>
                  </a:cubicBezTo>
                  <a:cubicBezTo>
                    <a:pt x="277200" y="3349"/>
                    <a:pt x="273903" y="51"/>
                    <a:pt x="269831" y="51"/>
                  </a:cubicBezTo>
                  <a:lnTo>
                    <a:pt x="0" y="51"/>
                  </a:lnTo>
                  <a:cubicBezTo>
                    <a:pt x="3899" y="-414"/>
                    <a:pt x="7423" y="2366"/>
                    <a:pt x="7891" y="6259"/>
                  </a:cubicBezTo>
                  <a:cubicBezTo>
                    <a:pt x="8012" y="7233"/>
                    <a:pt x="7918" y="8221"/>
                    <a:pt x="7637" y="9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7C125B0-755C-48C8-90DF-91DE1DEE2C74}"/>
                </a:ext>
              </a:extLst>
            </p:cNvPr>
            <p:cNvSpPr/>
            <p:nvPr/>
          </p:nvSpPr>
          <p:spPr>
            <a:xfrm>
              <a:off x="7891227" y="4776664"/>
              <a:ext cx="21124" cy="33673"/>
            </a:xfrm>
            <a:custGeom>
              <a:avLst/>
              <a:gdLst>
                <a:gd name="connsiteX0" fmla="*/ 6214 w 21124"/>
                <a:gd name="connsiteY0" fmla="*/ 28315 h 33673"/>
                <a:gd name="connsiteX1" fmla="*/ 12376 w 21124"/>
                <a:gd name="connsiteY1" fmla="*/ 32066 h 33673"/>
                <a:gd name="connsiteX2" fmla="*/ 12376 w 21124"/>
                <a:gd name="connsiteY2" fmla="*/ 7284 h 33673"/>
                <a:gd name="connsiteX3" fmla="*/ 13716 w 21124"/>
                <a:gd name="connsiteY3" fmla="*/ 5944 h 33673"/>
                <a:gd name="connsiteX4" fmla="*/ 15056 w 21124"/>
                <a:gd name="connsiteY4" fmla="*/ 7284 h 33673"/>
                <a:gd name="connsiteX5" fmla="*/ 15056 w 21124"/>
                <a:gd name="connsiteY5" fmla="*/ 30994 h 33673"/>
                <a:gd name="connsiteX6" fmla="*/ 19343 w 21124"/>
                <a:gd name="connsiteY6" fmla="*/ 14651 h 33673"/>
                <a:gd name="connsiteX7" fmla="*/ 20817 w 21124"/>
                <a:gd name="connsiteY7" fmla="*/ 9159 h 33673"/>
                <a:gd name="connsiteX8" fmla="*/ 16088 w 21124"/>
                <a:gd name="connsiteY8" fmla="*/ 305 h 33673"/>
                <a:gd name="connsiteX9" fmla="*/ 13180 w 21124"/>
                <a:gd name="connsiteY9" fmla="*/ 50 h 33673"/>
                <a:gd name="connsiteX10" fmla="*/ 11840 w 21124"/>
                <a:gd name="connsiteY10" fmla="*/ 50 h 33673"/>
                <a:gd name="connsiteX11" fmla="*/ 10501 w 21124"/>
                <a:gd name="connsiteY11" fmla="*/ 50 h 33673"/>
                <a:gd name="connsiteX12" fmla="*/ 9295 w 21124"/>
                <a:gd name="connsiteY12" fmla="*/ 854 h 33673"/>
                <a:gd name="connsiteX13" fmla="*/ 8223 w 21124"/>
                <a:gd name="connsiteY13" fmla="*/ 1791 h 33673"/>
                <a:gd name="connsiteX14" fmla="*/ 7553 w 21124"/>
                <a:gd name="connsiteY14" fmla="*/ 2863 h 33673"/>
                <a:gd name="connsiteX15" fmla="*/ 7553 w 21124"/>
                <a:gd name="connsiteY15" fmla="*/ 4337 h 33673"/>
                <a:gd name="connsiteX16" fmla="*/ 7553 w 21124"/>
                <a:gd name="connsiteY16" fmla="*/ 4337 h 33673"/>
                <a:gd name="connsiteX17" fmla="*/ 50 w 21124"/>
                <a:gd name="connsiteY17" fmla="*/ 32735 h 33673"/>
                <a:gd name="connsiteX18" fmla="*/ 50 w 21124"/>
                <a:gd name="connsiteY18" fmla="*/ 33673 h 33673"/>
                <a:gd name="connsiteX19" fmla="*/ 6214 w 21124"/>
                <a:gd name="connsiteY19" fmla="*/ 28315 h 3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4" h="33673">
                  <a:moveTo>
                    <a:pt x="6214" y="28315"/>
                  </a:moveTo>
                  <a:cubicBezTo>
                    <a:pt x="8799" y="28351"/>
                    <a:pt x="11157" y="29787"/>
                    <a:pt x="12376" y="32066"/>
                  </a:cubicBezTo>
                  <a:lnTo>
                    <a:pt x="12376" y="7284"/>
                  </a:lnTo>
                  <a:cubicBezTo>
                    <a:pt x="12443" y="6571"/>
                    <a:pt x="13006" y="6006"/>
                    <a:pt x="13716" y="5944"/>
                  </a:cubicBezTo>
                  <a:cubicBezTo>
                    <a:pt x="14453" y="5944"/>
                    <a:pt x="15056" y="6544"/>
                    <a:pt x="15056" y="7284"/>
                  </a:cubicBezTo>
                  <a:lnTo>
                    <a:pt x="15056" y="30994"/>
                  </a:lnTo>
                  <a:lnTo>
                    <a:pt x="19343" y="14651"/>
                  </a:lnTo>
                  <a:lnTo>
                    <a:pt x="20817" y="9159"/>
                  </a:lnTo>
                  <a:cubicBezTo>
                    <a:pt x="21956" y="5407"/>
                    <a:pt x="19839" y="1443"/>
                    <a:pt x="16088" y="305"/>
                  </a:cubicBezTo>
                  <a:cubicBezTo>
                    <a:pt x="15136" y="21"/>
                    <a:pt x="14158" y="-66"/>
                    <a:pt x="13180" y="50"/>
                  </a:cubicBezTo>
                  <a:lnTo>
                    <a:pt x="11840" y="50"/>
                  </a:lnTo>
                  <a:lnTo>
                    <a:pt x="10501" y="50"/>
                  </a:lnTo>
                  <a:lnTo>
                    <a:pt x="9295" y="854"/>
                  </a:lnTo>
                  <a:lnTo>
                    <a:pt x="8223" y="1791"/>
                  </a:lnTo>
                  <a:cubicBezTo>
                    <a:pt x="8035" y="2167"/>
                    <a:pt x="7807" y="2525"/>
                    <a:pt x="7553" y="2863"/>
                  </a:cubicBezTo>
                  <a:cubicBezTo>
                    <a:pt x="7500" y="3353"/>
                    <a:pt x="7500" y="3847"/>
                    <a:pt x="7553" y="4337"/>
                  </a:cubicBezTo>
                  <a:lnTo>
                    <a:pt x="7553" y="4337"/>
                  </a:lnTo>
                  <a:lnTo>
                    <a:pt x="50" y="32735"/>
                  </a:lnTo>
                  <a:cubicBezTo>
                    <a:pt x="-17" y="33045"/>
                    <a:pt x="-17" y="33364"/>
                    <a:pt x="50" y="33673"/>
                  </a:cubicBezTo>
                  <a:cubicBezTo>
                    <a:pt x="841" y="30808"/>
                    <a:pt x="3266" y="28695"/>
                    <a:pt x="6214" y="28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38CCC7-2E92-4BC1-AEF3-3DFD774D54A8}"/>
                </a:ext>
              </a:extLst>
            </p:cNvPr>
            <p:cNvSpPr/>
            <p:nvPr/>
          </p:nvSpPr>
          <p:spPr>
            <a:xfrm>
              <a:off x="7903603" y="4782609"/>
              <a:ext cx="2679" cy="1025438"/>
            </a:xfrm>
            <a:custGeom>
              <a:avLst/>
              <a:gdLst>
                <a:gd name="connsiteX0" fmla="*/ 2680 w 2679"/>
                <a:gd name="connsiteY0" fmla="*/ 1025439 h 1025438"/>
                <a:gd name="connsiteX1" fmla="*/ 2680 w 2679"/>
                <a:gd name="connsiteY1" fmla="*/ 1340 h 1025438"/>
                <a:gd name="connsiteX2" fmla="*/ 1340 w 2679"/>
                <a:gd name="connsiteY2" fmla="*/ 0 h 1025438"/>
                <a:gd name="connsiteX3" fmla="*/ 0 w 2679"/>
                <a:gd name="connsiteY3" fmla="*/ 1340 h 1025438"/>
                <a:gd name="connsiteX4" fmla="*/ 0 w 2679"/>
                <a:gd name="connsiteY4" fmla="*/ 25854 h 1025438"/>
                <a:gd name="connsiteX5" fmla="*/ 1206 w 2679"/>
                <a:gd name="connsiteY5" fmla="*/ 29470 h 1025438"/>
                <a:gd name="connsiteX6" fmla="*/ 1206 w 2679"/>
                <a:gd name="connsiteY6" fmla="*/ 1025439 h 1025438"/>
                <a:gd name="connsiteX7" fmla="*/ 2680 w 2679"/>
                <a:gd name="connsiteY7" fmla="*/ 1025439 h 10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25438">
                  <a:moveTo>
                    <a:pt x="2680" y="1025439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ubicBezTo>
                    <a:pt x="630" y="62"/>
                    <a:pt x="67" y="627"/>
                    <a:pt x="0" y="1340"/>
                  </a:cubicBezTo>
                  <a:lnTo>
                    <a:pt x="0" y="25854"/>
                  </a:lnTo>
                  <a:cubicBezTo>
                    <a:pt x="737" y="26920"/>
                    <a:pt x="1152" y="28175"/>
                    <a:pt x="1206" y="29470"/>
                  </a:cubicBezTo>
                  <a:lnTo>
                    <a:pt x="1206" y="1025439"/>
                  </a:lnTo>
                  <a:lnTo>
                    <a:pt x="2680" y="10254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758AA59E-E09D-45DA-8FE3-95CADD0BAAE9}"/>
                </a:ext>
              </a:extLst>
            </p:cNvPr>
            <p:cNvSpPr/>
            <p:nvPr/>
          </p:nvSpPr>
          <p:spPr>
            <a:xfrm>
              <a:off x="7890071" y="4804979"/>
              <a:ext cx="14603" cy="1003067"/>
            </a:xfrm>
            <a:custGeom>
              <a:avLst/>
              <a:gdLst>
                <a:gd name="connsiteX0" fmla="*/ 14604 w 14603"/>
                <a:gd name="connsiteY0" fmla="*/ 1003068 h 1003067"/>
                <a:gd name="connsiteX1" fmla="*/ 14604 w 14603"/>
                <a:gd name="connsiteY1" fmla="*/ 7368 h 1003067"/>
                <a:gd name="connsiteX2" fmla="*/ 13398 w 14603"/>
                <a:gd name="connsiteY2" fmla="*/ 3751 h 1003067"/>
                <a:gd name="connsiteX3" fmla="*/ 7235 w 14603"/>
                <a:gd name="connsiteY3" fmla="*/ 0 h 1003067"/>
                <a:gd name="connsiteX4" fmla="*/ 0 w 14603"/>
                <a:gd name="connsiteY4" fmla="*/ 6430 h 1003067"/>
                <a:gd name="connsiteX5" fmla="*/ 0 w 14603"/>
                <a:gd name="connsiteY5" fmla="*/ 7368 h 1003067"/>
                <a:gd name="connsiteX6" fmla="*/ 0 w 14603"/>
                <a:gd name="connsiteY6" fmla="*/ 1003068 h 1003067"/>
                <a:gd name="connsiteX7" fmla="*/ 14604 w 14603"/>
                <a:gd name="connsiteY7" fmla="*/ 1003068 h 1003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1003067">
                  <a:moveTo>
                    <a:pt x="14604" y="1003068"/>
                  </a:moveTo>
                  <a:lnTo>
                    <a:pt x="14604" y="7368"/>
                  </a:lnTo>
                  <a:cubicBezTo>
                    <a:pt x="14550" y="6072"/>
                    <a:pt x="14135" y="4818"/>
                    <a:pt x="13398" y="3751"/>
                  </a:cubicBezTo>
                  <a:cubicBezTo>
                    <a:pt x="12179" y="1472"/>
                    <a:pt x="9821" y="36"/>
                    <a:pt x="7235" y="0"/>
                  </a:cubicBezTo>
                  <a:cubicBezTo>
                    <a:pt x="3551" y="37"/>
                    <a:pt x="469" y="2781"/>
                    <a:pt x="0" y="6430"/>
                  </a:cubicBezTo>
                  <a:cubicBezTo>
                    <a:pt x="0" y="6430"/>
                    <a:pt x="0" y="6430"/>
                    <a:pt x="0" y="7368"/>
                  </a:cubicBezTo>
                  <a:lnTo>
                    <a:pt x="0" y="1003068"/>
                  </a:lnTo>
                  <a:lnTo>
                    <a:pt x="14604" y="10030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C8214AA2-0210-42BF-8E14-C2AF21F1B5CA}"/>
                </a:ext>
              </a:extLst>
            </p:cNvPr>
            <p:cNvSpPr/>
            <p:nvPr/>
          </p:nvSpPr>
          <p:spPr>
            <a:xfrm>
              <a:off x="8934694" y="5446092"/>
              <a:ext cx="390276" cy="14873"/>
            </a:xfrm>
            <a:custGeom>
              <a:avLst/>
              <a:gdLst>
                <a:gd name="connsiteX0" fmla="*/ 4957 w 390276"/>
                <a:gd name="connsiteY0" fmla="*/ 13534 h 14873"/>
                <a:gd name="connsiteX1" fmla="*/ 3081 w 390276"/>
                <a:gd name="connsiteY1" fmla="*/ 14873 h 14873"/>
                <a:gd name="connsiteX2" fmla="*/ 382908 w 390276"/>
                <a:gd name="connsiteY2" fmla="*/ 14873 h 14873"/>
                <a:gd name="connsiteX3" fmla="*/ 382908 w 390276"/>
                <a:gd name="connsiteY3" fmla="*/ 7506 h 14873"/>
                <a:gd name="connsiteX4" fmla="*/ 390277 w 390276"/>
                <a:gd name="connsiteY4" fmla="*/ 138 h 14873"/>
                <a:gd name="connsiteX5" fmla="*/ 0 w 390276"/>
                <a:gd name="connsiteY5" fmla="*/ 138 h 14873"/>
                <a:gd name="connsiteX6" fmla="*/ 8494 w 390276"/>
                <a:gd name="connsiteY6" fmla="*/ 5835 h 14873"/>
                <a:gd name="connsiteX7" fmla="*/ 4957 w 390276"/>
                <a:gd name="connsiteY7" fmla="*/ 13534 h 1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276" h="14873">
                  <a:moveTo>
                    <a:pt x="4957" y="13534"/>
                  </a:moveTo>
                  <a:lnTo>
                    <a:pt x="3081" y="14873"/>
                  </a:lnTo>
                  <a:lnTo>
                    <a:pt x="382908" y="14873"/>
                  </a:lnTo>
                  <a:lnTo>
                    <a:pt x="382908" y="7506"/>
                  </a:lnTo>
                  <a:cubicBezTo>
                    <a:pt x="382908" y="3436"/>
                    <a:pt x="386204" y="138"/>
                    <a:pt x="390277" y="138"/>
                  </a:cubicBezTo>
                  <a:lnTo>
                    <a:pt x="0" y="138"/>
                  </a:lnTo>
                  <a:cubicBezTo>
                    <a:pt x="3925" y="-635"/>
                    <a:pt x="7730" y="1916"/>
                    <a:pt x="8494" y="5835"/>
                  </a:cubicBezTo>
                  <a:cubicBezTo>
                    <a:pt x="9097" y="8896"/>
                    <a:pt x="7677" y="12000"/>
                    <a:pt x="4957" y="135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C68672FD-0C09-486C-9D20-DB87EA5A2302}"/>
                </a:ext>
              </a:extLst>
            </p:cNvPr>
            <p:cNvSpPr/>
            <p:nvPr/>
          </p:nvSpPr>
          <p:spPr>
            <a:xfrm>
              <a:off x="8905219" y="5446762"/>
              <a:ext cx="38111" cy="28803"/>
            </a:xfrm>
            <a:custGeom>
              <a:avLst/>
              <a:gdLst>
                <a:gd name="connsiteX0" fmla="*/ 11254 w 38111"/>
                <a:gd name="connsiteY0" fmla="*/ 24919 h 28803"/>
                <a:gd name="connsiteX1" fmla="*/ 11254 w 38111"/>
                <a:gd name="connsiteY1" fmla="*/ 28804 h 28803"/>
                <a:gd name="connsiteX2" fmla="*/ 28940 w 38111"/>
                <a:gd name="connsiteY2" fmla="*/ 16614 h 28803"/>
                <a:gd name="connsiteX3" fmla="*/ 28940 w 38111"/>
                <a:gd name="connsiteY3" fmla="*/ 6835 h 28803"/>
                <a:gd name="connsiteX4" fmla="*/ 29998 w 38111"/>
                <a:gd name="connsiteY4" fmla="*/ 5496 h 28803"/>
                <a:gd name="connsiteX5" fmla="*/ 30279 w 38111"/>
                <a:gd name="connsiteY5" fmla="*/ 5496 h 28803"/>
                <a:gd name="connsiteX6" fmla="*/ 31498 w 38111"/>
                <a:gd name="connsiteY6" fmla="*/ 6693 h 28803"/>
                <a:gd name="connsiteX7" fmla="*/ 31485 w 38111"/>
                <a:gd name="connsiteY7" fmla="*/ 6835 h 28803"/>
                <a:gd name="connsiteX8" fmla="*/ 31485 w 38111"/>
                <a:gd name="connsiteY8" fmla="*/ 14872 h 28803"/>
                <a:gd name="connsiteX9" fmla="*/ 32556 w 38111"/>
                <a:gd name="connsiteY9" fmla="*/ 14872 h 28803"/>
                <a:gd name="connsiteX10" fmla="*/ 34432 w 38111"/>
                <a:gd name="connsiteY10" fmla="*/ 13533 h 28803"/>
                <a:gd name="connsiteX11" fmla="*/ 37179 w 38111"/>
                <a:gd name="connsiteY11" fmla="*/ 3678 h 28803"/>
                <a:gd name="connsiteX12" fmla="*/ 29475 w 38111"/>
                <a:gd name="connsiteY12" fmla="*/ 137 h 28803"/>
                <a:gd name="connsiteX13" fmla="*/ 28136 w 38111"/>
                <a:gd name="connsiteY13" fmla="*/ 137 h 28803"/>
                <a:gd name="connsiteX14" fmla="*/ 26796 w 38111"/>
                <a:gd name="connsiteY14" fmla="*/ 137 h 28803"/>
                <a:gd name="connsiteX15" fmla="*/ 26796 w 38111"/>
                <a:gd name="connsiteY15" fmla="*/ 137 h 28803"/>
                <a:gd name="connsiteX16" fmla="*/ 0 w 38111"/>
                <a:gd name="connsiteY16" fmla="*/ 18355 h 28803"/>
                <a:gd name="connsiteX17" fmla="*/ 0 w 38111"/>
                <a:gd name="connsiteY17" fmla="*/ 18355 h 28803"/>
                <a:gd name="connsiteX18" fmla="*/ 4287 w 38111"/>
                <a:gd name="connsiteY18" fmla="*/ 18087 h 28803"/>
                <a:gd name="connsiteX19" fmla="*/ 11254 w 38111"/>
                <a:gd name="connsiteY19" fmla="*/ 24919 h 28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8111" h="28803">
                  <a:moveTo>
                    <a:pt x="11254" y="24919"/>
                  </a:moveTo>
                  <a:lnTo>
                    <a:pt x="11254" y="28804"/>
                  </a:lnTo>
                  <a:lnTo>
                    <a:pt x="28940" y="16614"/>
                  </a:lnTo>
                  <a:lnTo>
                    <a:pt x="28940" y="6835"/>
                  </a:lnTo>
                  <a:cubicBezTo>
                    <a:pt x="28859" y="6173"/>
                    <a:pt x="29328" y="5575"/>
                    <a:pt x="29998" y="5496"/>
                  </a:cubicBezTo>
                  <a:cubicBezTo>
                    <a:pt x="30092" y="5485"/>
                    <a:pt x="30185" y="5485"/>
                    <a:pt x="30279" y="5496"/>
                  </a:cubicBezTo>
                  <a:cubicBezTo>
                    <a:pt x="30949" y="5492"/>
                    <a:pt x="31485" y="6027"/>
                    <a:pt x="31498" y="6693"/>
                  </a:cubicBezTo>
                  <a:cubicBezTo>
                    <a:pt x="31498" y="6741"/>
                    <a:pt x="31485" y="6788"/>
                    <a:pt x="31485" y="6835"/>
                  </a:cubicBezTo>
                  <a:lnTo>
                    <a:pt x="31485" y="14872"/>
                  </a:lnTo>
                  <a:lnTo>
                    <a:pt x="32556" y="14872"/>
                  </a:lnTo>
                  <a:lnTo>
                    <a:pt x="34432" y="13533"/>
                  </a:lnTo>
                  <a:cubicBezTo>
                    <a:pt x="37916" y="11568"/>
                    <a:pt x="39135" y="7155"/>
                    <a:pt x="37179" y="3678"/>
                  </a:cubicBezTo>
                  <a:cubicBezTo>
                    <a:pt x="35638" y="961"/>
                    <a:pt x="32529" y="-467"/>
                    <a:pt x="29475" y="137"/>
                  </a:cubicBezTo>
                  <a:lnTo>
                    <a:pt x="28136" y="137"/>
                  </a:lnTo>
                  <a:lnTo>
                    <a:pt x="26796" y="137"/>
                  </a:lnTo>
                  <a:lnTo>
                    <a:pt x="26796" y="137"/>
                  </a:lnTo>
                  <a:lnTo>
                    <a:pt x="0" y="18355"/>
                  </a:lnTo>
                  <a:lnTo>
                    <a:pt x="0" y="18355"/>
                  </a:lnTo>
                  <a:cubicBezTo>
                    <a:pt x="1366" y="17834"/>
                    <a:pt x="2867" y="17740"/>
                    <a:pt x="4287" y="18087"/>
                  </a:cubicBezTo>
                  <a:cubicBezTo>
                    <a:pt x="7998" y="18280"/>
                    <a:pt x="10986" y="21210"/>
                    <a:pt x="11254" y="249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366795A3-12C3-4845-B871-317F7C83175E}"/>
                </a:ext>
              </a:extLst>
            </p:cNvPr>
            <p:cNvSpPr/>
            <p:nvPr/>
          </p:nvSpPr>
          <p:spPr>
            <a:xfrm>
              <a:off x="8934148" y="5452249"/>
              <a:ext cx="2564" cy="1070322"/>
            </a:xfrm>
            <a:custGeom>
              <a:avLst/>
              <a:gdLst>
                <a:gd name="connsiteX0" fmla="*/ 10 w 2564"/>
                <a:gd name="connsiteY0" fmla="*/ 1068983 h 1070322"/>
                <a:gd name="connsiteX1" fmla="*/ 1350 w 2564"/>
                <a:gd name="connsiteY1" fmla="*/ 1070323 h 1070322"/>
                <a:gd name="connsiteX2" fmla="*/ 2556 w 2564"/>
                <a:gd name="connsiteY2" fmla="*/ 1068983 h 1070322"/>
                <a:gd name="connsiteX3" fmla="*/ 2556 w 2564"/>
                <a:gd name="connsiteY3" fmla="*/ 1348 h 1070322"/>
                <a:gd name="connsiteX4" fmla="*/ 1497 w 2564"/>
                <a:gd name="connsiteY4" fmla="*/ 17 h 1070322"/>
                <a:gd name="connsiteX5" fmla="*/ 1350 w 2564"/>
                <a:gd name="connsiteY5" fmla="*/ 9 h 1070322"/>
                <a:gd name="connsiteX6" fmla="*/ 10 w 2564"/>
                <a:gd name="connsiteY6" fmla="*/ 1063 h 1070322"/>
                <a:gd name="connsiteX7" fmla="*/ 10 w 2564"/>
                <a:gd name="connsiteY7" fmla="*/ 1348 h 1070322"/>
                <a:gd name="connsiteX8" fmla="*/ 10 w 2564"/>
                <a:gd name="connsiteY8" fmla="*/ 1068983 h 1070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1070322">
                  <a:moveTo>
                    <a:pt x="10" y="1068983"/>
                  </a:moveTo>
                  <a:cubicBezTo>
                    <a:pt x="10" y="1069720"/>
                    <a:pt x="613" y="1070323"/>
                    <a:pt x="1350" y="1070323"/>
                  </a:cubicBezTo>
                  <a:cubicBezTo>
                    <a:pt x="2034" y="1070256"/>
                    <a:pt x="2556" y="1069680"/>
                    <a:pt x="2556" y="1068983"/>
                  </a:cubicBez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3" y="9"/>
                    <a:pt x="1350" y="9"/>
                  </a:cubicBezTo>
                  <a:cubicBezTo>
                    <a:pt x="693" y="-70"/>
                    <a:pt x="91" y="402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10689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BF874A5-87E2-4969-83FA-B43E50F1A24D}"/>
                </a:ext>
              </a:extLst>
            </p:cNvPr>
            <p:cNvSpPr/>
            <p:nvPr/>
          </p:nvSpPr>
          <p:spPr>
            <a:xfrm>
              <a:off x="9332340" y="5755804"/>
              <a:ext cx="154743" cy="14735"/>
            </a:xfrm>
            <a:custGeom>
              <a:avLst/>
              <a:gdLst>
                <a:gd name="connsiteX0" fmla="*/ 0 w 154743"/>
                <a:gd name="connsiteY0" fmla="*/ 14735 h 14735"/>
                <a:gd name="connsiteX1" fmla="*/ 147375 w 154743"/>
                <a:gd name="connsiteY1" fmla="*/ 14735 h 14735"/>
                <a:gd name="connsiteX2" fmla="*/ 147375 w 154743"/>
                <a:gd name="connsiteY2" fmla="*/ 7368 h 14735"/>
                <a:gd name="connsiteX3" fmla="*/ 154744 w 154743"/>
                <a:gd name="connsiteY3" fmla="*/ 0 h 14735"/>
                <a:gd name="connsiteX4" fmla="*/ 0 w 154743"/>
                <a:gd name="connsiteY4" fmla="*/ 0 h 14735"/>
                <a:gd name="connsiteX5" fmla="*/ 0 w 154743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3" h="14735">
                  <a:moveTo>
                    <a:pt x="0" y="14735"/>
                  </a:moveTo>
                  <a:lnTo>
                    <a:pt x="147375" y="14735"/>
                  </a:lnTo>
                  <a:lnTo>
                    <a:pt x="147375" y="7368"/>
                  </a:lnTo>
                  <a:cubicBezTo>
                    <a:pt x="147375" y="3298"/>
                    <a:pt x="150672" y="0"/>
                    <a:pt x="15474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34C31F2E-776F-45C2-AB40-924E17356BBF}"/>
                </a:ext>
              </a:extLst>
            </p:cNvPr>
            <p:cNvSpPr/>
            <p:nvPr/>
          </p:nvSpPr>
          <p:spPr>
            <a:xfrm>
              <a:off x="8861677" y="5623187"/>
              <a:ext cx="25590" cy="24380"/>
            </a:xfrm>
            <a:custGeom>
              <a:avLst/>
              <a:gdLst>
                <a:gd name="connsiteX0" fmla="*/ 10584 w 25590"/>
                <a:gd name="connsiteY0" fmla="*/ 20227 h 24380"/>
                <a:gd name="connsiteX1" fmla="*/ 10584 w 25590"/>
                <a:gd name="connsiteY1" fmla="*/ 24380 h 24380"/>
                <a:gd name="connsiteX2" fmla="*/ 25590 w 25590"/>
                <a:gd name="connsiteY2" fmla="*/ 15673 h 24380"/>
                <a:gd name="connsiteX3" fmla="*/ 25590 w 25590"/>
                <a:gd name="connsiteY3" fmla="*/ 13396 h 24380"/>
                <a:gd name="connsiteX4" fmla="*/ 20016 w 25590"/>
                <a:gd name="connsiteY4" fmla="*/ 4813 h 24380"/>
                <a:gd name="connsiteX5" fmla="*/ 23580 w 25590"/>
                <a:gd name="connsiteY5" fmla="*/ 0 h 24380"/>
                <a:gd name="connsiteX6" fmla="*/ 23580 w 25590"/>
                <a:gd name="connsiteY6" fmla="*/ 0 h 24380"/>
                <a:gd name="connsiteX7" fmla="*/ 0 w 25590"/>
                <a:gd name="connsiteY7" fmla="*/ 13396 h 24380"/>
                <a:gd name="connsiteX8" fmla="*/ 0 w 25590"/>
                <a:gd name="connsiteY8" fmla="*/ 14065 h 24380"/>
                <a:gd name="connsiteX9" fmla="*/ 4287 w 25590"/>
                <a:gd name="connsiteY9" fmla="*/ 12458 h 24380"/>
                <a:gd name="connsiteX10" fmla="*/ 10584 w 25590"/>
                <a:gd name="connsiteY10" fmla="*/ 20227 h 2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590" h="24380">
                  <a:moveTo>
                    <a:pt x="10584" y="20227"/>
                  </a:moveTo>
                  <a:lnTo>
                    <a:pt x="10584" y="24380"/>
                  </a:lnTo>
                  <a:lnTo>
                    <a:pt x="25590" y="15673"/>
                  </a:lnTo>
                  <a:lnTo>
                    <a:pt x="25590" y="13396"/>
                  </a:lnTo>
                  <a:cubicBezTo>
                    <a:pt x="21677" y="12562"/>
                    <a:pt x="19186" y="8721"/>
                    <a:pt x="20016" y="4813"/>
                  </a:cubicBezTo>
                  <a:cubicBezTo>
                    <a:pt x="20458" y="2770"/>
                    <a:pt x="21758" y="1015"/>
                    <a:pt x="23580" y="0"/>
                  </a:cubicBezTo>
                  <a:lnTo>
                    <a:pt x="23580" y="0"/>
                  </a:lnTo>
                  <a:lnTo>
                    <a:pt x="0" y="13396"/>
                  </a:lnTo>
                  <a:lnTo>
                    <a:pt x="0" y="14065"/>
                  </a:lnTo>
                  <a:cubicBezTo>
                    <a:pt x="1219" y="13071"/>
                    <a:pt x="2720" y="12506"/>
                    <a:pt x="4287" y="12458"/>
                  </a:cubicBezTo>
                  <a:cubicBezTo>
                    <a:pt x="8132" y="12947"/>
                    <a:pt x="10906" y="16371"/>
                    <a:pt x="10584" y="2022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4F31AB60-62FE-4476-A4DA-F093D6DD0F9A}"/>
                </a:ext>
              </a:extLst>
            </p:cNvPr>
            <p:cNvSpPr/>
            <p:nvPr/>
          </p:nvSpPr>
          <p:spPr>
            <a:xfrm>
              <a:off x="8889812" y="5636850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0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0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5B264374-A6A2-4135-AB75-0D1C2EC53A52}"/>
                </a:ext>
              </a:extLst>
            </p:cNvPr>
            <p:cNvSpPr/>
            <p:nvPr/>
          </p:nvSpPr>
          <p:spPr>
            <a:xfrm>
              <a:off x="8881190" y="5622115"/>
              <a:ext cx="20545" cy="14735"/>
            </a:xfrm>
            <a:custGeom>
              <a:avLst/>
              <a:gdLst>
                <a:gd name="connsiteX0" fmla="*/ 47 w 20545"/>
                <a:gd name="connsiteY0" fmla="*/ 7368 h 14735"/>
                <a:gd name="connsiteX1" fmla="*/ 6077 w 20545"/>
                <a:gd name="connsiteY1" fmla="*/ 14467 h 14735"/>
                <a:gd name="connsiteX2" fmla="*/ 6077 w 20545"/>
                <a:gd name="connsiteY2" fmla="*/ 7368 h 14735"/>
                <a:gd name="connsiteX3" fmla="*/ 7269 w 20545"/>
                <a:gd name="connsiteY3" fmla="*/ 6154 h 14735"/>
                <a:gd name="connsiteX4" fmla="*/ 7416 w 20545"/>
                <a:gd name="connsiteY4" fmla="*/ 6162 h 14735"/>
                <a:gd name="connsiteX5" fmla="*/ 8622 w 20545"/>
                <a:gd name="connsiteY5" fmla="*/ 7368 h 14735"/>
                <a:gd name="connsiteX6" fmla="*/ 8622 w 20545"/>
                <a:gd name="connsiteY6" fmla="*/ 14735 h 14735"/>
                <a:gd name="connsiteX7" fmla="*/ 20546 w 20545"/>
                <a:gd name="connsiteY7" fmla="*/ 14735 h 14735"/>
                <a:gd name="connsiteX8" fmla="*/ 20546 w 20545"/>
                <a:gd name="connsiteY8" fmla="*/ 0 h 14735"/>
                <a:gd name="connsiteX9" fmla="*/ 7148 w 20545"/>
                <a:gd name="connsiteY9" fmla="*/ 0 h 14735"/>
                <a:gd name="connsiteX10" fmla="*/ 5674 w 20545"/>
                <a:gd name="connsiteY10" fmla="*/ 0 h 14735"/>
                <a:gd name="connsiteX11" fmla="*/ 4335 w 20545"/>
                <a:gd name="connsiteY11" fmla="*/ 0 h 14735"/>
                <a:gd name="connsiteX12" fmla="*/ 47 w 20545"/>
                <a:gd name="connsiteY12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45" h="14735">
                  <a:moveTo>
                    <a:pt x="47" y="7368"/>
                  </a:moveTo>
                  <a:cubicBezTo>
                    <a:pt x="7" y="10905"/>
                    <a:pt x="2579" y="13934"/>
                    <a:pt x="6077" y="14467"/>
                  </a:cubicBezTo>
                  <a:lnTo>
                    <a:pt x="6077" y="7368"/>
                  </a:lnTo>
                  <a:cubicBezTo>
                    <a:pt x="6077" y="6702"/>
                    <a:pt x="6612" y="6159"/>
                    <a:pt x="7269" y="6154"/>
                  </a:cubicBezTo>
                  <a:cubicBezTo>
                    <a:pt x="7322" y="6154"/>
                    <a:pt x="7376" y="6157"/>
                    <a:pt x="7416" y="6162"/>
                  </a:cubicBezTo>
                  <a:cubicBezTo>
                    <a:pt x="8086" y="6162"/>
                    <a:pt x="8622" y="6702"/>
                    <a:pt x="8622" y="7368"/>
                  </a:cubicBezTo>
                  <a:lnTo>
                    <a:pt x="8622" y="14735"/>
                  </a:lnTo>
                  <a:lnTo>
                    <a:pt x="20546" y="14735"/>
                  </a:lnTo>
                  <a:lnTo>
                    <a:pt x="20546" y="0"/>
                  </a:lnTo>
                  <a:lnTo>
                    <a:pt x="7148" y="0"/>
                  </a:lnTo>
                  <a:lnTo>
                    <a:pt x="5674" y="0"/>
                  </a:lnTo>
                  <a:lnTo>
                    <a:pt x="4335" y="0"/>
                  </a:lnTo>
                  <a:cubicBezTo>
                    <a:pt x="1427" y="1230"/>
                    <a:pt x="-315" y="4232"/>
                    <a:pt x="47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F37CA759-78B2-4E33-A800-D52833FABB05}"/>
                </a:ext>
              </a:extLst>
            </p:cNvPr>
            <p:cNvSpPr/>
            <p:nvPr/>
          </p:nvSpPr>
          <p:spPr>
            <a:xfrm>
              <a:off x="8858059" y="5636046"/>
              <a:ext cx="14603" cy="874872"/>
            </a:xfrm>
            <a:custGeom>
              <a:avLst/>
              <a:gdLst>
                <a:gd name="connsiteX0" fmla="*/ 14202 w 14603"/>
                <a:gd name="connsiteY0" fmla="*/ 874872 h 874872"/>
                <a:gd name="connsiteX1" fmla="*/ 14202 w 14603"/>
                <a:gd name="connsiteY1" fmla="*/ 7369 h 874872"/>
                <a:gd name="connsiteX2" fmla="*/ 7101 w 14603"/>
                <a:gd name="connsiteY2" fmla="*/ 1 h 874872"/>
                <a:gd name="connsiteX3" fmla="*/ 6833 w 14603"/>
                <a:gd name="connsiteY3" fmla="*/ 1 h 874872"/>
                <a:gd name="connsiteX4" fmla="*/ 2546 w 14603"/>
                <a:gd name="connsiteY4" fmla="*/ 1609 h 874872"/>
                <a:gd name="connsiteX5" fmla="*/ 1340 w 14603"/>
                <a:gd name="connsiteY5" fmla="*/ 2546 h 874872"/>
                <a:gd name="connsiteX6" fmla="*/ 1340 w 14603"/>
                <a:gd name="connsiteY6" fmla="*/ 4020 h 874872"/>
                <a:gd name="connsiteX7" fmla="*/ 0 w 14603"/>
                <a:gd name="connsiteY7" fmla="*/ 7369 h 874872"/>
                <a:gd name="connsiteX8" fmla="*/ 0 w 14603"/>
                <a:gd name="connsiteY8" fmla="*/ 874872 h 874872"/>
                <a:gd name="connsiteX9" fmla="*/ 14604 w 14603"/>
                <a:gd name="connsiteY9" fmla="*/ 874872 h 87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03" h="874872">
                  <a:moveTo>
                    <a:pt x="14202" y="874872"/>
                  </a:moveTo>
                  <a:lnTo>
                    <a:pt x="14202" y="7369"/>
                  </a:lnTo>
                  <a:cubicBezTo>
                    <a:pt x="14283" y="3374"/>
                    <a:pt x="11093" y="76"/>
                    <a:pt x="7101" y="1"/>
                  </a:cubicBezTo>
                  <a:cubicBezTo>
                    <a:pt x="7007" y="0"/>
                    <a:pt x="6927" y="0"/>
                    <a:pt x="6833" y="1"/>
                  </a:cubicBezTo>
                  <a:cubicBezTo>
                    <a:pt x="5265" y="49"/>
                    <a:pt x="3752" y="615"/>
                    <a:pt x="2546" y="1609"/>
                  </a:cubicBezTo>
                  <a:lnTo>
                    <a:pt x="1340" y="2546"/>
                  </a:lnTo>
                  <a:cubicBezTo>
                    <a:pt x="1273" y="3035"/>
                    <a:pt x="1273" y="3531"/>
                    <a:pt x="1340" y="4020"/>
                  </a:cubicBezTo>
                  <a:cubicBezTo>
                    <a:pt x="0" y="6431"/>
                    <a:pt x="0" y="6431"/>
                    <a:pt x="0" y="7369"/>
                  </a:cubicBezTo>
                  <a:lnTo>
                    <a:pt x="0" y="874872"/>
                  </a:lnTo>
                  <a:lnTo>
                    <a:pt x="14604" y="8748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8C36E0B9-D404-4FC4-BB7E-A177000F0259}"/>
                </a:ext>
              </a:extLst>
            </p:cNvPr>
            <p:cNvSpPr/>
            <p:nvPr/>
          </p:nvSpPr>
          <p:spPr>
            <a:xfrm>
              <a:off x="8887267" y="5628270"/>
              <a:ext cx="2545" cy="882648"/>
            </a:xfrm>
            <a:custGeom>
              <a:avLst/>
              <a:gdLst>
                <a:gd name="connsiteX0" fmla="*/ 1339 w 2545"/>
                <a:gd name="connsiteY0" fmla="*/ 882648 h 882648"/>
                <a:gd name="connsiteX1" fmla="*/ 2546 w 2545"/>
                <a:gd name="connsiteY1" fmla="*/ 882648 h 882648"/>
                <a:gd name="connsiteX2" fmla="*/ 2546 w 2545"/>
                <a:gd name="connsiteY2" fmla="*/ 1213 h 882648"/>
                <a:gd name="connsiteX3" fmla="*/ 1339 w 2545"/>
                <a:gd name="connsiteY3" fmla="*/ 8 h 882648"/>
                <a:gd name="connsiteX4" fmla="*/ 13 w 2545"/>
                <a:gd name="connsiteY4" fmla="*/ 1071 h 882648"/>
                <a:gd name="connsiteX5" fmla="*/ 0 w 2545"/>
                <a:gd name="connsiteY5" fmla="*/ 1213 h 882648"/>
                <a:gd name="connsiteX6" fmla="*/ 0 w 2545"/>
                <a:gd name="connsiteY6" fmla="*/ 882648 h 882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2648">
                  <a:moveTo>
                    <a:pt x="1339" y="882648"/>
                  </a:moveTo>
                  <a:lnTo>
                    <a:pt x="2546" y="882648"/>
                  </a:lnTo>
                  <a:lnTo>
                    <a:pt x="2546" y="1213"/>
                  </a:lnTo>
                  <a:cubicBezTo>
                    <a:pt x="2546" y="547"/>
                    <a:pt x="2009" y="8"/>
                    <a:pt x="1339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88264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7D844CB6-04D0-4C6E-91B6-AF001F818BF7}"/>
                </a:ext>
              </a:extLst>
            </p:cNvPr>
            <p:cNvSpPr/>
            <p:nvPr/>
          </p:nvSpPr>
          <p:spPr>
            <a:xfrm>
              <a:off x="8740025" y="5630822"/>
              <a:ext cx="14738" cy="177224"/>
            </a:xfrm>
            <a:custGeom>
              <a:avLst/>
              <a:gdLst>
                <a:gd name="connsiteX0" fmla="*/ 7369 w 14738"/>
                <a:gd name="connsiteY0" fmla="*/ 7234 h 177224"/>
                <a:gd name="connsiteX1" fmla="*/ 0 w 14738"/>
                <a:gd name="connsiteY1" fmla="*/ 7234 h 177224"/>
                <a:gd name="connsiteX2" fmla="*/ 0 w 14738"/>
                <a:gd name="connsiteY2" fmla="*/ 177225 h 177224"/>
                <a:gd name="connsiteX3" fmla="*/ 14738 w 14738"/>
                <a:gd name="connsiteY3" fmla="*/ 177225 h 177224"/>
                <a:gd name="connsiteX4" fmla="*/ 14738 w 14738"/>
                <a:gd name="connsiteY4" fmla="*/ 0 h 177224"/>
                <a:gd name="connsiteX5" fmla="*/ 7503 w 14738"/>
                <a:gd name="connsiteY5" fmla="*/ 7235 h 177224"/>
                <a:gd name="connsiteX6" fmla="*/ 7369 w 14738"/>
                <a:gd name="connsiteY6" fmla="*/ 7234 h 1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77224">
                  <a:moveTo>
                    <a:pt x="7369" y="7234"/>
                  </a:moveTo>
                  <a:lnTo>
                    <a:pt x="0" y="7234"/>
                  </a:lnTo>
                  <a:lnTo>
                    <a:pt x="0" y="177225"/>
                  </a:lnTo>
                  <a:lnTo>
                    <a:pt x="14738" y="177225"/>
                  </a:lnTo>
                  <a:lnTo>
                    <a:pt x="14738" y="0"/>
                  </a:lnTo>
                  <a:cubicBezTo>
                    <a:pt x="14738" y="3995"/>
                    <a:pt x="11496" y="7234"/>
                    <a:pt x="7503" y="7235"/>
                  </a:cubicBezTo>
                  <a:cubicBezTo>
                    <a:pt x="7463" y="7235"/>
                    <a:pt x="7409" y="723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EB2F46FA-13E4-46EF-BCC1-26D7D0DB9EAC}"/>
                </a:ext>
              </a:extLst>
            </p:cNvPr>
            <p:cNvSpPr/>
            <p:nvPr/>
          </p:nvSpPr>
          <p:spPr>
            <a:xfrm>
              <a:off x="8702511" y="6512391"/>
              <a:ext cx="26795" cy="5894"/>
            </a:xfrm>
            <a:custGeom>
              <a:avLst/>
              <a:gdLst>
                <a:gd name="connsiteX0" fmla="*/ 6833 w 26795"/>
                <a:gd name="connsiteY0" fmla="*/ 0 h 5894"/>
                <a:gd name="connsiteX1" fmla="*/ 0 w 26795"/>
                <a:gd name="connsiteY1" fmla="*/ 4957 h 5894"/>
                <a:gd name="connsiteX2" fmla="*/ 0 w 26795"/>
                <a:gd name="connsiteY2" fmla="*/ 4957 h 5894"/>
                <a:gd name="connsiteX3" fmla="*/ 26796 w 26795"/>
                <a:gd name="connsiteY3" fmla="*/ 5894 h 5894"/>
                <a:gd name="connsiteX4" fmla="*/ 26796 w 26795"/>
                <a:gd name="connsiteY4" fmla="*/ 0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5" h="5894">
                  <a:moveTo>
                    <a:pt x="6833" y="0"/>
                  </a:moveTo>
                  <a:cubicBezTo>
                    <a:pt x="5895" y="2974"/>
                    <a:pt x="3122" y="4983"/>
                    <a:pt x="0" y="4957"/>
                  </a:cubicBezTo>
                  <a:lnTo>
                    <a:pt x="0" y="4957"/>
                  </a:lnTo>
                  <a:lnTo>
                    <a:pt x="26796" y="5894"/>
                  </a:lnTo>
                  <a:lnTo>
                    <a:pt x="2679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07D7ACA3-72B7-4044-BBD9-2ED1DF4C8587}"/>
                </a:ext>
              </a:extLst>
            </p:cNvPr>
            <p:cNvSpPr/>
            <p:nvPr/>
          </p:nvSpPr>
          <p:spPr>
            <a:xfrm>
              <a:off x="8702779" y="6502479"/>
              <a:ext cx="35637" cy="7233"/>
            </a:xfrm>
            <a:custGeom>
              <a:avLst/>
              <a:gdLst>
                <a:gd name="connsiteX0" fmla="*/ 7100 w 35637"/>
                <a:gd name="connsiteY0" fmla="*/ 7234 h 7233"/>
                <a:gd name="connsiteX1" fmla="*/ 27064 w 35637"/>
                <a:gd name="connsiteY1" fmla="*/ 7234 h 7233"/>
                <a:gd name="connsiteX2" fmla="*/ 34164 w 35637"/>
                <a:gd name="connsiteY2" fmla="*/ 1071 h 7233"/>
                <a:gd name="connsiteX3" fmla="*/ 35638 w 35637"/>
                <a:gd name="connsiteY3" fmla="*/ 1071 h 7233"/>
                <a:gd name="connsiteX4" fmla="*/ 34298 w 35637"/>
                <a:gd name="connsiteY4" fmla="*/ 1071 h 7233"/>
                <a:gd name="connsiteX5" fmla="*/ 0 w 35637"/>
                <a:gd name="connsiteY5" fmla="*/ 0 h 7233"/>
                <a:gd name="connsiteX6" fmla="*/ 0 w 35637"/>
                <a:gd name="connsiteY6" fmla="*/ 0 h 7233"/>
                <a:gd name="connsiteX7" fmla="*/ 7100 w 35637"/>
                <a:gd name="connsiteY7" fmla="*/ 7234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37" h="7233">
                  <a:moveTo>
                    <a:pt x="7100" y="7234"/>
                  </a:moveTo>
                  <a:lnTo>
                    <a:pt x="27064" y="7234"/>
                  </a:lnTo>
                  <a:cubicBezTo>
                    <a:pt x="27639" y="3737"/>
                    <a:pt x="30627" y="1152"/>
                    <a:pt x="34164" y="1071"/>
                  </a:cubicBezTo>
                  <a:cubicBezTo>
                    <a:pt x="34660" y="1005"/>
                    <a:pt x="35155" y="1005"/>
                    <a:pt x="35638" y="1071"/>
                  </a:cubicBezTo>
                  <a:lnTo>
                    <a:pt x="34298" y="1071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939" y="67"/>
                    <a:pt x="7100" y="3295"/>
                    <a:pt x="710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92D4FE8C-25AA-4EBA-B3C0-A4940A141CD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B6EF4DDE-07B9-4388-AD7A-6C15272DCC24}"/>
                </a:ext>
              </a:extLst>
            </p:cNvPr>
            <p:cNvSpPr/>
            <p:nvPr/>
          </p:nvSpPr>
          <p:spPr>
            <a:xfrm>
              <a:off x="8709880" y="6509578"/>
              <a:ext cx="20230" cy="2545"/>
            </a:xfrm>
            <a:custGeom>
              <a:avLst/>
              <a:gdLst>
                <a:gd name="connsiteX0" fmla="*/ 0 w 20230"/>
                <a:gd name="connsiteY0" fmla="*/ 134 h 2545"/>
                <a:gd name="connsiteX1" fmla="*/ 0 w 20230"/>
                <a:gd name="connsiteY1" fmla="*/ 2545 h 2545"/>
                <a:gd name="connsiteX2" fmla="*/ 20231 w 20230"/>
                <a:gd name="connsiteY2" fmla="*/ 2545 h 2545"/>
                <a:gd name="connsiteX3" fmla="*/ 20231 w 20230"/>
                <a:gd name="connsiteY3" fmla="*/ 1206 h 2545"/>
                <a:gd name="connsiteX4" fmla="*/ 20231 w 20230"/>
                <a:gd name="connsiteY4" fmla="*/ 0 h 2545"/>
                <a:gd name="connsiteX5" fmla="*/ 0 w 2023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30" h="2545">
                  <a:moveTo>
                    <a:pt x="0" y="134"/>
                  </a:moveTo>
                  <a:cubicBezTo>
                    <a:pt x="148" y="924"/>
                    <a:pt x="148" y="1755"/>
                    <a:pt x="0" y="2545"/>
                  </a:cubicBezTo>
                  <a:lnTo>
                    <a:pt x="20231" y="2545"/>
                  </a:lnTo>
                  <a:lnTo>
                    <a:pt x="20231" y="1206"/>
                  </a:lnTo>
                  <a:cubicBezTo>
                    <a:pt x="20164" y="804"/>
                    <a:pt x="20164" y="402"/>
                    <a:pt x="2023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B859B5D-FBED-477B-A840-12EE9E0520E4}"/>
                </a:ext>
              </a:extLst>
            </p:cNvPr>
            <p:cNvSpPr/>
            <p:nvPr/>
          </p:nvSpPr>
          <p:spPr>
            <a:xfrm>
              <a:off x="4679969" y="6592363"/>
              <a:ext cx="2545" cy="261483"/>
            </a:xfrm>
            <a:custGeom>
              <a:avLst/>
              <a:gdLst>
                <a:gd name="connsiteX0" fmla="*/ 0 w 2545"/>
                <a:gd name="connsiteY0" fmla="*/ 0 h 261483"/>
                <a:gd name="connsiteX1" fmla="*/ 2546 w 2545"/>
                <a:gd name="connsiteY1" fmla="*/ 0 h 261483"/>
                <a:gd name="connsiteX2" fmla="*/ 2546 w 2545"/>
                <a:gd name="connsiteY2" fmla="*/ 261483 h 261483"/>
                <a:gd name="connsiteX3" fmla="*/ 0 w 2545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261483">
                  <a:moveTo>
                    <a:pt x="0" y="0"/>
                  </a:moveTo>
                  <a:lnTo>
                    <a:pt x="2546" y="0"/>
                  </a:lnTo>
                  <a:lnTo>
                    <a:pt x="254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2C1BFE00-A0C6-4725-A8CB-4CD8A833A097}"/>
                </a:ext>
              </a:extLst>
            </p:cNvPr>
            <p:cNvSpPr/>
            <p:nvPr/>
          </p:nvSpPr>
          <p:spPr>
            <a:xfrm>
              <a:off x="6817983" y="6505827"/>
              <a:ext cx="69400" cy="14735"/>
            </a:xfrm>
            <a:custGeom>
              <a:avLst/>
              <a:gdLst>
                <a:gd name="connsiteX0" fmla="*/ 62032 w 69400"/>
                <a:gd name="connsiteY0" fmla="*/ 12324 h 14735"/>
                <a:gd name="connsiteX1" fmla="*/ 60424 w 69400"/>
                <a:gd name="connsiteY1" fmla="*/ 11386 h 14735"/>
                <a:gd name="connsiteX2" fmla="*/ 60424 w 69400"/>
                <a:gd name="connsiteY2" fmla="*/ 10449 h 14735"/>
                <a:gd name="connsiteX3" fmla="*/ 59620 w 69400"/>
                <a:gd name="connsiteY3" fmla="*/ 9109 h 14735"/>
                <a:gd name="connsiteX4" fmla="*/ 59620 w 69400"/>
                <a:gd name="connsiteY4" fmla="*/ 7903 h 14735"/>
                <a:gd name="connsiteX5" fmla="*/ 59620 w 69400"/>
                <a:gd name="connsiteY5" fmla="*/ 6564 h 14735"/>
                <a:gd name="connsiteX6" fmla="*/ 59620 w 69400"/>
                <a:gd name="connsiteY6" fmla="*/ 6564 h 14735"/>
                <a:gd name="connsiteX7" fmla="*/ 59620 w 69400"/>
                <a:gd name="connsiteY7" fmla="*/ 5358 h 14735"/>
                <a:gd name="connsiteX8" fmla="*/ 59620 w 69400"/>
                <a:gd name="connsiteY8" fmla="*/ 4019 h 14735"/>
                <a:gd name="connsiteX9" fmla="*/ 60424 w 69400"/>
                <a:gd name="connsiteY9" fmla="*/ 2813 h 14735"/>
                <a:gd name="connsiteX10" fmla="*/ 60424 w 69400"/>
                <a:gd name="connsiteY10" fmla="*/ 1607 h 14735"/>
                <a:gd name="connsiteX11" fmla="*/ 61629 w 69400"/>
                <a:gd name="connsiteY11" fmla="*/ 804 h 14735"/>
                <a:gd name="connsiteX12" fmla="*/ 62701 w 69400"/>
                <a:gd name="connsiteY12" fmla="*/ 0 h 14735"/>
                <a:gd name="connsiteX13" fmla="*/ 64175 w 69400"/>
                <a:gd name="connsiteY13" fmla="*/ 0 h 14735"/>
                <a:gd name="connsiteX14" fmla="*/ 65247 w 69400"/>
                <a:gd name="connsiteY14" fmla="*/ 0 h 14735"/>
                <a:gd name="connsiteX15" fmla="*/ 69400 w 69400"/>
                <a:gd name="connsiteY15" fmla="*/ 0 h 14735"/>
                <a:gd name="connsiteX16" fmla="*/ 0 w 69400"/>
                <a:gd name="connsiteY16" fmla="*/ 0 h 14735"/>
                <a:gd name="connsiteX17" fmla="*/ 7369 w 69400"/>
                <a:gd name="connsiteY17" fmla="*/ 7367 h 14735"/>
                <a:gd name="connsiteX18" fmla="*/ 7369 w 69400"/>
                <a:gd name="connsiteY18" fmla="*/ 14735 h 14735"/>
                <a:gd name="connsiteX19" fmla="*/ 64309 w 69400"/>
                <a:gd name="connsiteY19" fmla="*/ 14735 h 14735"/>
                <a:gd name="connsiteX20" fmla="*/ 63103 w 69400"/>
                <a:gd name="connsiteY20" fmla="*/ 14735 h 14735"/>
                <a:gd name="connsiteX21" fmla="*/ 62032 w 69400"/>
                <a:gd name="connsiteY21" fmla="*/ 1232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400" h="14735">
                  <a:moveTo>
                    <a:pt x="62032" y="12324"/>
                  </a:moveTo>
                  <a:lnTo>
                    <a:pt x="60424" y="11386"/>
                  </a:lnTo>
                  <a:lnTo>
                    <a:pt x="60424" y="10449"/>
                  </a:lnTo>
                  <a:cubicBezTo>
                    <a:pt x="60076" y="10047"/>
                    <a:pt x="59807" y="9605"/>
                    <a:pt x="59620" y="9109"/>
                  </a:cubicBezTo>
                  <a:cubicBezTo>
                    <a:pt x="59566" y="8707"/>
                    <a:pt x="59566" y="8305"/>
                    <a:pt x="59620" y="7903"/>
                  </a:cubicBezTo>
                  <a:cubicBezTo>
                    <a:pt x="59539" y="7461"/>
                    <a:pt x="59539" y="7006"/>
                    <a:pt x="59620" y="6564"/>
                  </a:cubicBezTo>
                  <a:lnTo>
                    <a:pt x="59620" y="6564"/>
                  </a:lnTo>
                  <a:cubicBezTo>
                    <a:pt x="59620" y="6564"/>
                    <a:pt x="59620" y="5760"/>
                    <a:pt x="59620" y="5358"/>
                  </a:cubicBezTo>
                  <a:cubicBezTo>
                    <a:pt x="59620" y="4956"/>
                    <a:pt x="59620" y="4420"/>
                    <a:pt x="59620" y="4019"/>
                  </a:cubicBezTo>
                  <a:cubicBezTo>
                    <a:pt x="59861" y="3590"/>
                    <a:pt x="60129" y="3188"/>
                    <a:pt x="60424" y="2813"/>
                  </a:cubicBezTo>
                  <a:cubicBezTo>
                    <a:pt x="60383" y="2411"/>
                    <a:pt x="60383" y="2009"/>
                    <a:pt x="60424" y="1607"/>
                  </a:cubicBezTo>
                  <a:cubicBezTo>
                    <a:pt x="60799" y="1299"/>
                    <a:pt x="61201" y="1018"/>
                    <a:pt x="61629" y="804"/>
                  </a:cubicBezTo>
                  <a:cubicBezTo>
                    <a:pt x="61898" y="429"/>
                    <a:pt x="62273" y="147"/>
                    <a:pt x="62701" y="0"/>
                  </a:cubicBezTo>
                  <a:lnTo>
                    <a:pt x="64175" y="0"/>
                  </a:lnTo>
                  <a:lnTo>
                    <a:pt x="65247" y="0"/>
                  </a:lnTo>
                  <a:lnTo>
                    <a:pt x="69400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lnTo>
                    <a:pt x="7369" y="14735"/>
                  </a:lnTo>
                  <a:lnTo>
                    <a:pt x="64309" y="14735"/>
                  </a:lnTo>
                  <a:lnTo>
                    <a:pt x="63103" y="14735"/>
                  </a:lnTo>
                  <a:cubicBezTo>
                    <a:pt x="63103" y="14735"/>
                    <a:pt x="62299" y="12458"/>
                    <a:pt x="62032" y="123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B09CECE8-443A-4A81-9E72-409A8DD2F06C}"/>
                </a:ext>
              </a:extLst>
            </p:cNvPr>
            <p:cNvSpPr/>
            <p:nvPr/>
          </p:nvSpPr>
          <p:spPr>
            <a:xfrm>
              <a:off x="7612202" y="5877972"/>
              <a:ext cx="2545" cy="291891"/>
            </a:xfrm>
            <a:custGeom>
              <a:avLst/>
              <a:gdLst>
                <a:gd name="connsiteX0" fmla="*/ 1206 w 2545"/>
                <a:gd name="connsiteY0" fmla="*/ 291892 h 291891"/>
                <a:gd name="connsiteX1" fmla="*/ 2546 w 2545"/>
                <a:gd name="connsiteY1" fmla="*/ 291892 h 291891"/>
                <a:gd name="connsiteX2" fmla="*/ 2546 w 2545"/>
                <a:gd name="connsiteY2" fmla="*/ 0 h 291891"/>
                <a:gd name="connsiteX3" fmla="*/ 1206 w 2545"/>
                <a:gd name="connsiteY3" fmla="*/ 0 h 291891"/>
                <a:gd name="connsiteX4" fmla="*/ 0 w 2545"/>
                <a:gd name="connsiteY4" fmla="*/ 0 h 291891"/>
                <a:gd name="connsiteX5" fmla="*/ 0 w 2545"/>
                <a:gd name="connsiteY5" fmla="*/ 291624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91891">
                  <a:moveTo>
                    <a:pt x="1206" y="291892"/>
                  </a:moveTo>
                  <a:lnTo>
                    <a:pt x="2546" y="291892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916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FE530754-C283-424F-90CF-D6246EF79B18}"/>
                </a:ext>
              </a:extLst>
            </p:cNvPr>
            <p:cNvSpPr/>
            <p:nvPr/>
          </p:nvSpPr>
          <p:spPr>
            <a:xfrm>
              <a:off x="7607513" y="5637788"/>
              <a:ext cx="17167" cy="24915"/>
            </a:xfrm>
            <a:custGeom>
              <a:avLst/>
              <a:gdLst>
                <a:gd name="connsiteX0" fmla="*/ 5895 w 17167"/>
                <a:gd name="connsiteY0" fmla="*/ 17950 h 24915"/>
                <a:gd name="connsiteX1" fmla="*/ 8038 w 17167"/>
                <a:gd name="connsiteY1" fmla="*/ 17950 h 24915"/>
                <a:gd name="connsiteX2" fmla="*/ 8038 w 17167"/>
                <a:gd name="connsiteY2" fmla="*/ 7234 h 24915"/>
                <a:gd name="connsiteX3" fmla="*/ 9379 w 17167"/>
                <a:gd name="connsiteY3" fmla="*/ 5894 h 24915"/>
                <a:gd name="connsiteX4" fmla="*/ 10718 w 17167"/>
                <a:gd name="connsiteY4" fmla="*/ 7234 h 24915"/>
                <a:gd name="connsiteX5" fmla="*/ 10718 w 17167"/>
                <a:gd name="connsiteY5" fmla="*/ 19424 h 24915"/>
                <a:gd name="connsiteX6" fmla="*/ 13264 w 17167"/>
                <a:gd name="connsiteY6" fmla="*/ 24916 h 24915"/>
                <a:gd name="connsiteX7" fmla="*/ 13264 w 17167"/>
                <a:gd name="connsiteY7" fmla="*/ 24916 h 24915"/>
                <a:gd name="connsiteX8" fmla="*/ 15809 w 17167"/>
                <a:gd name="connsiteY8" fmla="*/ 14601 h 24915"/>
                <a:gd name="connsiteX9" fmla="*/ 17015 w 17167"/>
                <a:gd name="connsiteY9" fmla="*/ 8707 h 24915"/>
                <a:gd name="connsiteX10" fmla="*/ 11281 w 17167"/>
                <a:gd name="connsiteY10" fmla="*/ 5 h 24915"/>
                <a:gd name="connsiteX11" fmla="*/ 11254 w 17167"/>
                <a:gd name="connsiteY11" fmla="*/ 0 h 24915"/>
                <a:gd name="connsiteX12" fmla="*/ 8976 w 17167"/>
                <a:gd name="connsiteY12" fmla="*/ 0 h 24915"/>
                <a:gd name="connsiteX13" fmla="*/ 7637 w 17167"/>
                <a:gd name="connsiteY13" fmla="*/ 0 h 24915"/>
                <a:gd name="connsiteX14" fmla="*/ 6297 w 17167"/>
                <a:gd name="connsiteY14" fmla="*/ 670 h 24915"/>
                <a:gd name="connsiteX15" fmla="*/ 5225 w 17167"/>
                <a:gd name="connsiteY15" fmla="*/ 670 h 24915"/>
                <a:gd name="connsiteX16" fmla="*/ 4153 w 17167"/>
                <a:gd name="connsiteY16" fmla="*/ 1741 h 24915"/>
                <a:gd name="connsiteX17" fmla="*/ 3484 w 17167"/>
                <a:gd name="connsiteY17" fmla="*/ 2813 h 24915"/>
                <a:gd name="connsiteX18" fmla="*/ 3484 w 17167"/>
                <a:gd name="connsiteY18" fmla="*/ 4153 h 24915"/>
                <a:gd name="connsiteX19" fmla="*/ 3484 w 17167"/>
                <a:gd name="connsiteY19" fmla="*/ 4956 h 24915"/>
                <a:gd name="connsiteX20" fmla="*/ 0 w 17167"/>
                <a:gd name="connsiteY20" fmla="*/ 22505 h 24915"/>
                <a:gd name="connsiteX21" fmla="*/ 0 w 17167"/>
                <a:gd name="connsiteY21" fmla="*/ 23308 h 24915"/>
                <a:gd name="connsiteX22" fmla="*/ 5895 w 17167"/>
                <a:gd name="connsiteY22" fmla="*/ 17950 h 2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67" h="24915">
                  <a:moveTo>
                    <a:pt x="5895" y="17950"/>
                  </a:moveTo>
                  <a:cubicBezTo>
                    <a:pt x="6605" y="17875"/>
                    <a:pt x="7329" y="17875"/>
                    <a:pt x="8038" y="17950"/>
                  </a:cubicBezTo>
                  <a:lnTo>
                    <a:pt x="8038" y="7234"/>
                  </a:lnTo>
                  <a:cubicBezTo>
                    <a:pt x="8105" y="6521"/>
                    <a:pt x="8668" y="5956"/>
                    <a:pt x="9379" y="5894"/>
                  </a:cubicBezTo>
                  <a:cubicBezTo>
                    <a:pt x="10115" y="5894"/>
                    <a:pt x="10718" y="6494"/>
                    <a:pt x="10718" y="7234"/>
                  </a:cubicBezTo>
                  <a:lnTo>
                    <a:pt x="10718" y="19424"/>
                  </a:lnTo>
                  <a:cubicBezTo>
                    <a:pt x="12353" y="20771"/>
                    <a:pt x="13291" y="22793"/>
                    <a:pt x="13264" y="24916"/>
                  </a:cubicBezTo>
                  <a:lnTo>
                    <a:pt x="13264" y="24916"/>
                  </a:lnTo>
                  <a:lnTo>
                    <a:pt x="15809" y="14601"/>
                  </a:lnTo>
                  <a:lnTo>
                    <a:pt x="17015" y="8707"/>
                  </a:lnTo>
                  <a:cubicBezTo>
                    <a:pt x="17832" y="4722"/>
                    <a:pt x="15274" y="826"/>
                    <a:pt x="11281" y="5"/>
                  </a:cubicBezTo>
                  <a:cubicBezTo>
                    <a:pt x="11268" y="4"/>
                    <a:pt x="11268" y="1"/>
                    <a:pt x="11254" y="0"/>
                  </a:cubicBezTo>
                  <a:lnTo>
                    <a:pt x="8976" y="0"/>
                  </a:lnTo>
                  <a:lnTo>
                    <a:pt x="7637" y="0"/>
                  </a:lnTo>
                  <a:lnTo>
                    <a:pt x="6297" y="670"/>
                  </a:lnTo>
                  <a:lnTo>
                    <a:pt x="5225" y="670"/>
                  </a:lnTo>
                  <a:cubicBezTo>
                    <a:pt x="4837" y="993"/>
                    <a:pt x="4475" y="1352"/>
                    <a:pt x="4153" y="1741"/>
                  </a:cubicBezTo>
                  <a:cubicBezTo>
                    <a:pt x="3858" y="2045"/>
                    <a:pt x="3631" y="2411"/>
                    <a:pt x="3484" y="2813"/>
                  </a:cubicBezTo>
                  <a:lnTo>
                    <a:pt x="3484" y="4153"/>
                  </a:lnTo>
                  <a:cubicBezTo>
                    <a:pt x="3537" y="4418"/>
                    <a:pt x="3537" y="4691"/>
                    <a:pt x="3484" y="4956"/>
                  </a:cubicBezTo>
                  <a:lnTo>
                    <a:pt x="0" y="22505"/>
                  </a:lnTo>
                  <a:cubicBezTo>
                    <a:pt x="0" y="22505"/>
                    <a:pt x="0" y="22505"/>
                    <a:pt x="0" y="23308"/>
                  </a:cubicBezTo>
                  <a:cubicBezTo>
                    <a:pt x="750" y="20522"/>
                    <a:pt x="3054" y="18428"/>
                    <a:pt x="5895" y="179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E0C14DF2-632E-4077-AF06-1F56B72E998D}"/>
                </a:ext>
              </a:extLst>
            </p:cNvPr>
            <p:cNvSpPr/>
            <p:nvPr/>
          </p:nvSpPr>
          <p:spPr>
            <a:xfrm>
              <a:off x="7615551" y="5644084"/>
              <a:ext cx="2679" cy="13529"/>
            </a:xfrm>
            <a:custGeom>
              <a:avLst/>
              <a:gdLst>
                <a:gd name="connsiteX0" fmla="*/ 1340 w 2679"/>
                <a:gd name="connsiteY0" fmla="*/ 0 h 13529"/>
                <a:gd name="connsiteX1" fmla="*/ 0 w 2679"/>
                <a:gd name="connsiteY1" fmla="*/ 1340 h 13529"/>
                <a:gd name="connsiteX2" fmla="*/ 0 w 2679"/>
                <a:gd name="connsiteY2" fmla="*/ 12056 h 13529"/>
                <a:gd name="connsiteX3" fmla="*/ 2680 w 2679"/>
                <a:gd name="connsiteY3" fmla="*/ 13530 h 13529"/>
                <a:gd name="connsiteX4" fmla="*/ 2680 w 2679"/>
                <a:gd name="connsiteY4" fmla="*/ 1340 h 13529"/>
                <a:gd name="connsiteX5" fmla="*/ 1340 w 2679"/>
                <a:gd name="connsiteY5" fmla="*/ 0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529">
                  <a:moveTo>
                    <a:pt x="1340" y="0"/>
                  </a:moveTo>
                  <a:cubicBezTo>
                    <a:pt x="630" y="63"/>
                    <a:pt x="67" y="627"/>
                    <a:pt x="0" y="1340"/>
                  </a:cubicBezTo>
                  <a:lnTo>
                    <a:pt x="0" y="12056"/>
                  </a:lnTo>
                  <a:cubicBezTo>
                    <a:pt x="978" y="12383"/>
                    <a:pt x="1876" y="12881"/>
                    <a:pt x="2680" y="13530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A1F90B95-75CA-402E-A643-FCA3011676E8}"/>
                </a:ext>
              </a:extLst>
            </p:cNvPr>
            <p:cNvSpPr/>
            <p:nvPr/>
          </p:nvSpPr>
          <p:spPr>
            <a:xfrm>
              <a:off x="4583103" y="5985941"/>
              <a:ext cx="14737" cy="592356"/>
            </a:xfrm>
            <a:custGeom>
              <a:avLst/>
              <a:gdLst>
                <a:gd name="connsiteX0" fmla="*/ 14470 w 14737"/>
                <a:gd name="connsiteY0" fmla="*/ 591687 h 592356"/>
                <a:gd name="connsiteX1" fmla="*/ 14470 w 14737"/>
                <a:gd name="connsiteY1" fmla="*/ 1340 h 592356"/>
                <a:gd name="connsiteX2" fmla="*/ 14470 w 14737"/>
                <a:gd name="connsiteY2" fmla="*/ 1340 h 592356"/>
                <a:gd name="connsiteX3" fmla="*/ 7369 w 14737"/>
                <a:gd name="connsiteY3" fmla="*/ 7368 h 592356"/>
                <a:gd name="connsiteX4" fmla="*/ 0 w 14737"/>
                <a:gd name="connsiteY4" fmla="*/ 0 h 592356"/>
                <a:gd name="connsiteX5" fmla="*/ 0 w 14737"/>
                <a:gd name="connsiteY5" fmla="*/ 592356 h 592356"/>
                <a:gd name="connsiteX6" fmla="*/ 14738 w 14737"/>
                <a:gd name="connsiteY6" fmla="*/ 592356 h 592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92356">
                  <a:moveTo>
                    <a:pt x="14470" y="591687"/>
                  </a:moveTo>
                  <a:lnTo>
                    <a:pt x="14470" y="1340"/>
                  </a:lnTo>
                  <a:lnTo>
                    <a:pt x="14470" y="1340"/>
                  </a:lnTo>
                  <a:cubicBezTo>
                    <a:pt x="13880" y="4808"/>
                    <a:pt x="10893" y="7352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592356"/>
                  </a:lnTo>
                  <a:lnTo>
                    <a:pt x="14738" y="5923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1B53689-B3C6-4A33-884B-B453EEB66A55}"/>
                </a:ext>
              </a:extLst>
            </p:cNvPr>
            <p:cNvSpPr/>
            <p:nvPr/>
          </p:nvSpPr>
          <p:spPr>
            <a:xfrm>
              <a:off x="7077230" y="5677876"/>
              <a:ext cx="198019" cy="14700"/>
            </a:xfrm>
            <a:custGeom>
              <a:avLst/>
              <a:gdLst>
                <a:gd name="connsiteX0" fmla="*/ 7369 w 198019"/>
                <a:gd name="connsiteY0" fmla="*/ 7199 h 14700"/>
                <a:gd name="connsiteX1" fmla="*/ 7369 w 198019"/>
                <a:gd name="connsiteY1" fmla="*/ 14701 h 14700"/>
                <a:gd name="connsiteX2" fmla="*/ 191454 w 198019"/>
                <a:gd name="connsiteY2" fmla="*/ 14701 h 14700"/>
                <a:gd name="connsiteX3" fmla="*/ 190248 w 198019"/>
                <a:gd name="connsiteY3" fmla="*/ 8941 h 14700"/>
                <a:gd name="connsiteX4" fmla="*/ 195741 w 198019"/>
                <a:gd name="connsiteY4" fmla="*/ 99 h 14700"/>
                <a:gd name="connsiteX5" fmla="*/ 198019 w 198019"/>
                <a:gd name="connsiteY5" fmla="*/ 99 h 14700"/>
                <a:gd name="connsiteX6" fmla="*/ 0 w 198019"/>
                <a:gd name="connsiteY6" fmla="*/ 99 h 14700"/>
                <a:gd name="connsiteX7" fmla="*/ 7369 w 198019"/>
                <a:gd name="connsiteY7" fmla="*/ 719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019" h="14700">
                  <a:moveTo>
                    <a:pt x="7369" y="7199"/>
                  </a:moveTo>
                  <a:lnTo>
                    <a:pt x="7369" y="14701"/>
                  </a:lnTo>
                  <a:lnTo>
                    <a:pt x="191454" y="14701"/>
                  </a:lnTo>
                  <a:lnTo>
                    <a:pt x="190248" y="8941"/>
                  </a:lnTo>
                  <a:cubicBezTo>
                    <a:pt x="189323" y="4983"/>
                    <a:pt x="191789" y="1028"/>
                    <a:pt x="195741" y="99"/>
                  </a:cubicBezTo>
                  <a:cubicBezTo>
                    <a:pt x="196492" y="-33"/>
                    <a:pt x="197269" y="-33"/>
                    <a:pt x="198019" y="99"/>
                  </a:cubicBezTo>
                  <a:lnTo>
                    <a:pt x="0" y="99"/>
                  </a:lnTo>
                  <a:cubicBezTo>
                    <a:pt x="3966" y="97"/>
                    <a:pt x="7221" y="3235"/>
                    <a:pt x="7369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D09F3615-2790-422A-8975-8925D239714E}"/>
                </a:ext>
              </a:extLst>
            </p:cNvPr>
            <p:cNvSpPr/>
            <p:nvPr/>
          </p:nvSpPr>
          <p:spPr>
            <a:xfrm>
              <a:off x="7267456" y="5678813"/>
              <a:ext cx="15429" cy="14700"/>
            </a:xfrm>
            <a:custGeom>
              <a:avLst/>
              <a:gdLst>
                <a:gd name="connsiteX0" fmla="*/ 22 w 15429"/>
                <a:gd name="connsiteY0" fmla="*/ 7869 h 14700"/>
                <a:gd name="connsiteX1" fmla="*/ 1228 w 15429"/>
                <a:gd name="connsiteY1" fmla="*/ 13629 h 14700"/>
                <a:gd name="connsiteX2" fmla="*/ 1228 w 15429"/>
                <a:gd name="connsiteY2" fmla="*/ 14701 h 14700"/>
                <a:gd name="connsiteX3" fmla="*/ 1228 w 15429"/>
                <a:gd name="connsiteY3" fmla="*/ 13763 h 14700"/>
                <a:gd name="connsiteX4" fmla="*/ 5515 w 15429"/>
                <a:gd name="connsiteY4" fmla="*/ 7065 h 14700"/>
                <a:gd name="connsiteX5" fmla="*/ 5515 w 15429"/>
                <a:gd name="connsiteY5" fmla="*/ 6128 h 14700"/>
                <a:gd name="connsiteX6" fmla="*/ 6855 w 15429"/>
                <a:gd name="connsiteY6" fmla="*/ 4788 h 14700"/>
                <a:gd name="connsiteX7" fmla="*/ 8194 w 15429"/>
                <a:gd name="connsiteY7" fmla="*/ 6128 h 14700"/>
                <a:gd name="connsiteX8" fmla="*/ 8194 w 15429"/>
                <a:gd name="connsiteY8" fmla="*/ 6128 h 14700"/>
                <a:gd name="connsiteX9" fmla="*/ 8194 w 15429"/>
                <a:gd name="connsiteY9" fmla="*/ 6128 h 14700"/>
                <a:gd name="connsiteX10" fmla="*/ 15430 w 15429"/>
                <a:gd name="connsiteY10" fmla="*/ 12691 h 14700"/>
                <a:gd name="connsiteX11" fmla="*/ 15430 w 15429"/>
                <a:gd name="connsiteY11" fmla="*/ 11754 h 14700"/>
                <a:gd name="connsiteX12" fmla="*/ 13688 w 15429"/>
                <a:gd name="connsiteY12" fmla="*/ 4252 h 14700"/>
                <a:gd name="connsiteX13" fmla="*/ 13688 w 15429"/>
                <a:gd name="connsiteY13" fmla="*/ 4252 h 14700"/>
                <a:gd name="connsiteX14" fmla="*/ 13688 w 15429"/>
                <a:gd name="connsiteY14" fmla="*/ 2913 h 14700"/>
                <a:gd name="connsiteX15" fmla="*/ 12884 w 15429"/>
                <a:gd name="connsiteY15" fmla="*/ 1841 h 14700"/>
                <a:gd name="connsiteX16" fmla="*/ 11946 w 15429"/>
                <a:gd name="connsiteY16" fmla="*/ 903 h 14700"/>
                <a:gd name="connsiteX17" fmla="*/ 10740 w 15429"/>
                <a:gd name="connsiteY17" fmla="*/ 99 h 14700"/>
                <a:gd name="connsiteX18" fmla="*/ 9535 w 15429"/>
                <a:gd name="connsiteY18" fmla="*/ 99 h 14700"/>
                <a:gd name="connsiteX19" fmla="*/ 8060 w 15429"/>
                <a:gd name="connsiteY19" fmla="*/ 99 h 14700"/>
                <a:gd name="connsiteX20" fmla="*/ 5783 w 15429"/>
                <a:gd name="connsiteY20" fmla="*/ 99 h 14700"/>
                <a:gd name="connsiteX21" fmla="*/ 22 w 15429"/>
                <a:gd name="connsiteY21" fmla="*/ 786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29" h="14700">
                  <a:moveTo>
                    <a:pt x="22" y="7869"/>
                  </a:moveTo>
                  <a:lnTo>
                    <a:pt x="1228" y="13629"/>
                  </a:lnTo>
                  <a:lnTo>
                    <a:pt x="1228" y="14701"/>
                  </a:lnTo>
                  <a:lnTo>
                    <a:pt x="1228" y="13763"/>
                  </a:lnTo>
                  <a:cubicBezTo>
                    <a:pt x="1254" y="10895"/>
                    <a:pt x="2929" y="8295"/>
                    <a:pt x="5515" y="7065"/>
                  </a:cubicBezTo>
                  <a:lnTo>
                    <a:pt x="5515" y="6128"/>
                  </a:lnTo>
                  <a:cubicBezTo>
                    <a:pt x="5582" y="5415"/>
                    <a:pt x="6144" y="4850"/>
                    <a:pt x="6855" y="4788"/>
                  </a:cubicBezTo>
                  <a:cubicBezTo>
                    <a:pt x="7592" y="4788"/>
                    <a:pt x="8194" y="5388"/>
                    <a:pt x="8194" y="6128"/>
                  </a:cubicBezTo>
                  <a:lnTo>
                    <a:pt x="8194" y="6128"/>
                  </a:lnTo>
                  <a:lnTo>
                    <a:pt x="8194" y="6128"/>
                  </a:lnTo>
                  <a:cubicBezTo>
                    <a:pt x="11946" y="6111"/>
                    <a:pt x="15081" y="8959"/>
                    <a:pt x="15430" y="12691"/>
                  </a:cubicBezTo>
                  <a:lnTo>
                    <a:pt x="15430" y="11754"/>
                  </a:lnTo>
                  <a:lnTo>
                    <a:pt x="13688" y="4252"/>
                  </a:lnTo>
                  <a:cubicBezTo>
                    <a:pt x="13688" y="4252"/>
                    <a:pt x="13688" y="4252"/>
                    <a:pt x="13688" y="4252"/>
                  </a:cubicBezTo>
                  <a:cubicBezTo>
                    <a:pt x="13741" y="3807"/>
                    <a:pt x="13741" y="3357"/>
                    <a:pt x="13688" y="2913"/>
                  </a:cubicBezTo>
                  <a:cubicBezTo>
                    <a:pt x="13540" y="2479"/>
                    <a:pt x="13259" y="2103"/>
                    <a:pt x="12884" y="1841"/>
                  </a:cubicBezTo>
                  <a:cubicBezTo>
                    <a:pt x="12643" y="1464"/>
                    <a:pt x="12321" y="1144"/>
                    <a:pt x="11946" y="903"/>
                  </a:cubicBezTo>
                  <a:cubicBezTo>
                    <a:pt x="11611" y="547"/>
                    <a:pt x="11195" y="272"/>
                    <a:pt x="10740" y="99"/>
                  </a:cubicBezTo>
                  <a:lnTo>
                    <a:pt x="9535" y="99"/>
                  </a:lnTo>
                  <a:lnTo>
                    <a:pt x="8060" y="99"/>
                  </a:lnTo>
                  <a:cubicBezTo>
                    <a:pt x="7310" y="-33"/>
                    <a:pt x="6534" y="-33"/>
                    <a:pt x="5783" y="99"/>
                  </a:cubicBezTo>
                  <a:cubicBezTo>
                    <a:pt x="2192" y="890"/>
                    <a:pt x="-259" y="4205"/>
                    <a:pt x="22" y="78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6E90C71C-5831-4C16-A1A0-38B3D307269C}"/>
                </a:ext>
              </a:extLst>
            </p:cNvPr>
            <p:cNvSpPr/>
            <p:nvPr/>
          </p:nvSpPr>
          <p:spPr>
            <a:xfrm>
              <a:off x="7665525" y="5655738"/>
              <a:ext cx="161308" cy="14735"/>
            </a:xfrm>
            <a:custGeom>
              <a:avLst/>
              <a:gdLst>
                <a:gd name="connsiteX0" fmla="*/ 0 w 161308"/>
                <a:gd name="connsiteY0" fmla="*/ 14735 h 14735"/>
                <a:gd name="connsiteX1" fmla="*/ 153940 w 161308"/>
                <a:gd name="connsiteY1" fmla="*/ 14735 h 14735"/>
                <a:gd name="connsiteX2" fmla="*/ 153940 w 161308"/>
                <a:gd name="connsiteY2" fmla="*/ 7368 h 14735"/>
                <a:gd name="connsiteX3" fmla="*/ 161309 w 161308"/>
                <a:gd name="connsiteY3" fmla="*/ 0 h 14735"/>
                <a:gd name="connsiteX4" fmla="*/ 536 w 161308"/>
                <a:gd name="connsiteY4" fmla="*/ 0 h 14735"/>
                <a:gd name="connsiteX5" fmla="*/ 536 w 161308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308" h="14735">
                  <a:moveTo>
                    <a:pt x="0" y="14735"/>
                  </a:moveTo>
                  <a:lnTo>
                    <a:pt x="153940" y="14735"/>
                  </a:lnTo>
                  <a:lnTo>
                    <a:pt x="153940" y="7368"/>
                  </a:lnTo>
                  <a:cubicBezTo>
                    <a:pt x="153940" y="3298"/>
                    <a:pt x="157236" y="0"/>
                    <a:pt x="161309" y="0"/>
                  </a:cubicBezTo>
                  <a:lnTo>
                    <a:pt x="536" y="0"/>
                  </a:lnTo>
                  <a:lnTo>
                    <a:pt x="536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19D4E166-E760-40D8-B863-9903AF8511A7}"/>
                </a:ext>
              </a:extLst>
            </p:cNvPr>
            <p:cNvSpPr/>
            <p:nvPr/>
          </p:nvSpPr>
          <p:spPr>
            <a:xfrm>
              <a:off x="7266674" y="5686012"/>
              <a:ext cx="4337" cy="149897"/>
            </a:xfrm>
            <a:custGeom>
              <a:avLst/>
              <a:gdLst>
                <a:gd name="connsiteX0" fmla="*/ 3215 w 4337"/>
                <a:gd name="connsiteY0" fmla="*/ 144137 h 149897"/>
                <a:gd name="connsiteX1" fmla="*/ 4287 w 4337"/>
                <a:gd name="connsiteY1" fmla="*/ 145075 h 149897"/>
                <a:gd name="connsiteX2" fmla="*/ 4287 w 4337"/>
                <a:gd name="connsiteY2" fmla="*/ 146147 h 149897"/>
                <a:gd name="connsiteX3" fmla="*/ 4287 w 4337"/>
                <a:gd name="connsiteY3" fmla="*/ 147486 h 149897"/>
                <a:gd name="connsiteX4" fmla="*/ 4287 w 4337"/>
                <a:gd name="connsiteY4" fmla="*/ 147486 h 149897"/>
                <a:gd name="connsiteX5" fmla="*/ 4287 w 4337"/>
                <a:gd name="connsiteY5" fmla="*/ 149897 h 149897"/>
                <a:gd name="connsiteX6" fmla="*/ 4287 w 4337"/>
                <a:gd name="connsiteY6" fmla="*/ 0 h 149897"/>
                <a:gd name="connsiteX7" fmla="*/ 0 w 4337"/>
                <a:gd name="connsiteY7" fmla="*/ 6698 h 149897"/>
                <a:gd name="connsiteX8" fmla="*/ 0 w 4337"/>
                <a:gd name="connsiteY8" fmla="*/ 143468 h 149897"/>
                <a:gd name="connsiteX9" fmla="*/ 3215 w 4337"/>
                <a:gd name="connsiteY9" fmla="*/ 144137 h 1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7" h="149897">
                  <a:moveTo>
                    <a:pt x="3215" y="144137"/>
                  </a:moveTo>
                  <a:lnTo>
                    <a:pt x="4287" y="145075"/>
                  </a:lnTo>
                  <a:cubicBezTo>
                    <a:pt x="4314" y="145431"/>
                    <a:pt x="4314" y="145790"/>
                    <a:pt x="4287" y="146147"/>
                  </a:cubicBezTo>
                  <a:cubicBezTo>
                    <a:pt x="4354" y="146590"/>
                    <a:pt x="4354" y="147043"/>
                    <a:pt x="4287" y="147486"/>
                  </a:cubicBezTo>
                  <a:lnTo>
                    <a:pt x="4287" y="147486"/>
                  </a:lnTo>
                  <a:lnTo>
                    <a:pt x="4287" y="149897"/>
                  </a:lnTo>
                  <a:lnTo>
                    <a:pt x="4287" y="0"/>
                  </a:lnTo>
                  <a:cubicBezTo>
                    <a:pt x="1702" y="1230"/>
                    <a:pt x="27" y="3830"/>
                    <a:pt x="0" y="6698"/>
                  </a:cubicBezTo>
                  <a:lnTo>
                    <a:pt x="0" y="143468"/>
                  </a:lnTo>
                  <a:cubicBezTo>
                    <a:pt x="0" y="143468"/>
                    <a:pt x="2814" y="144003"/>
                    <a:pt x="3215" y="1441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E07D65D2-5E51-4A3F-B1ED-5912D17589A2}"/>
                </a:ext>
              </a:extLst>
            </p:cNvPr>
            <p:cNvSpPr/>
            <p:nvPr/>
          </p:nvSpPr>
          <p:spPr>
            <a:xfrm>
              <a:off x="7276320" y="5685343"/>
              <a:ext cx="7101" cy="178162"/>
            </a:xfrm>
            <a:custGeom>
              <a:avLst/>
              <a:gdLst>
                <a:gd name="connsiteX0" fmla="*/ 0 w 7101"/>
                <a:gd name="connsiteY0" fmla="*/ 0 h 178162"/>
                <a:gd name="connsiteX1" fmla="*/ 0 w 7101"/>
                <a:gd name="connsiteY1" fmla="*/ 0 h 178162"/>
                <a:gd name="connsiteX2" fmla="*/ 0 w 7101"/>
                <a:gd name="connsiteY2" fmla="*/ 159810 h 178162"/>
                <a:gd name="connsiteX3" fmla="*/ 0 w 7101"/>
                <a:gd name="connsiteY3" fmla="*/ 162088 h 178162"/>
                <a:gd name="connsiteX4" fmla="*/ 0 w 7101"/>
                <a:gd name="connsiteY4" fmla="*/ 162088 h 178162"/>
                <a:gd name="connsiteX5" fmla="*/ 4824 w 7101"/>
                <a:gd name="connsiteY5" fmla="*/ 178162 h 178162"/>
                <a:gd name="connsiteX6" fmla="*/ 7101 w 7101"/>
                <a:gd name="connsiteY6" fmla="*/ 178162 h 178162"/>
                <a:gd name="connsiteX7" fmla="*/ 7101 w 7101"/>
                <a:gd name="connsiteY7" fmla="*/ 7234 h 178162"/>
                <a:gd name="connsiteX8" fmla="*/ 7101 w 7101"/>
                <a:gd name="connsiteY8" fmla="*/ 6430 h 178162"/>
                <a:gd name="connsiteX9" fmla="*/ 0 w 7101"/>
                <a:gd name="connsiteY9" fmla="*/ 0 h 178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01" h="178162">
                  <a:moveTo>
                    <a:pt x="0" y="0"/>
                  </a:moveTo>
                  <a:lnTo>
                    <a:pt x="0" y="0"/>
                  </a:lnTo>
                  <a:lnTo>
                    <a:pt x="0" y="159810"/>
                  </a:lnTo>
                  <a:lnTo>
                    <a:pt x="0" y="162088"/>
                  </a:lnTo>
                  <a:lnTo>
                    <a:pt x="0" y="162088"/>
                  </a:lnTo>
                  <a:lnTo>
                    <a:pt x="4824" y="178162"/>
                  </a:lnTo>
                  <a:lnTo>
                    <a:pt x="7101" y="178162"/>
                  </a:lnTo>
                  <a:lnTo>
                    <a:pt x="7101" y="7234"/>
                  </a:lnTo>
                  <a:cubicBezTo>
                    <a:pt x="7101" y="7234"/>
                    <a:pt x="7101" y="7234"/>
                    <a:pt x="7101" y="6430"/>
                  </a:cubicBezTo>
                  <a:cubicBezTo>
                    <a:pt x="6699" y="2802"/>
                    <a:pt x="3645" y="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C36F3041-55B3-4873-A2C9-F1818608666C}"/>
                </a:ext>
              </a:extLst>
            </p:cNvPr>
            <p:cNvSpPr/>
            <p:nvPr/>
          </p:nvSpPr>
          <p:spPr>
            <a:xfrm>
              <a:off x="7606173" y="5656084"/>
              <a:ext cx="14604" cy="207823"/>
            </a:xfrm>
            <a:custGeom>
              <a:avLst/>
              <a:gdLst>
                <a:gd name="connsiteX0" fmla="*/ 9379 w 14604"/>
                <a:gd name="connsiteY0" fmla="*/ 207823 h 207823"/>
                <a:gd name="connsiteX1" fmla="*/ 9379 w 14604"/>
                <a:gd name="connsiteY1" fmla="*/ 201661 h 207823"/>
                <a:gd name="connsiteX2" fmla="*/ 10719 w 14604"/>
                <a:gd name="connsiteY2" fmla="*/ 200322 h 207823"/>
                <a:gd name="connsiteX3" fmla="*/ 14604 w 14604"/>
                <a:gd name="connsiteY3" fmla="*/ 200322 h 207823"/>
                <a:gd name="connsiteX4" fmla="*/ 14604 w 14604"/>
                <a:gd name="connsiteY4" fmla="*/ 7022 h 207823"/>
                <a:gd name="connsiteX5" fmla="*/ 12058 w 14604"/>
                <a:gd name="connsiteY5" fmla="*/ 1530 h 207823"/>
                <a:gd name="connsiteX6" fmla="*/ 9379 w 14604"/>
                <a:gd name="connsiteY6" fmla="*/ 56 h 207823"/>
                <a:gd name="connsiteX7" fmla="*/ 7235 w 14604"/>
                <a:gd name="connsiteY7" fmla="*/ 56 h 207823"/>
                <a:gd name="connsiteX8" fmla="*/ 0 w 14604"/>
                <a:gd name="connsiteY8" fmla="*/ 6754 h 207823"/>
                <a:gd name="connsiteX9" fmla="*/ 0 w 14604"/>
                <a:gd name="connsiteY9" fmla="*/ 6754 h 207823"/>
                <a:gd name="connsiteX10" fmla="*/ 0 w 14604"/>
                <a:gd name="connsiteY10" fmla="*/ 207689 h 207823"/>
                <a:gd name="connsiteX11" fmla="*/ 7369 w 14604"/>
                <a:gd name="connsiteY11" fmla="*/ 207689 h 207823"/>
                <a:gd name="connsiteX12" fmla="*/ 9379 w 14604"/>
                <a:gd name="connsiteY12" fmla="*/ 207823 h 20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4" h="207823">
                  <a:moveTo>
                    <a:pt x="9379" y="207823"/>
                  </a:moveTo>
                  <a:lnTo>
                    <a:pt x="9379" y="201661"/>
                  </a:lnTo>
                  <a:cubicBezTo>
                    <a:pt x="9446" y="200948"/>
                    <a:pt x="10008" y="200383"/>
                    <a:pt x="10719" y="200322"/>
                  </a:cubicBezTo>
                  <a:lnTo>
                    <a:pt x="14604" y="200322"/>
                  </a:lnTo>
                  <a:lnTo>
                    <a:pt x="14604" y="7022"/>
                  </a:lnTo>
                  <a:cubicBezTo>
                    <a:pt x="14631" y="4899"/>
                    <a:pt x="13693" y="2877"/>
                    <a:pt x="12058" y="1530"/>
                  </a:cubicBezTo>
                  <a:cubicBezTo>
                    <a:pt x="11254" y="881"/>
                    <a:pt x="10357" y="383"/>
                    <a:pt x="9379" y="56"/>
                  </a:cubicBezTo>
                  <a:cubicBezTo>
                    <a:pt x="8669" y="-19"/>
                    <a:pt x="7945" y="-19"/>
                    <a:pt x="7235" y="56"/>
                  </a:cubicBezTo>
                  <a:cubicBezTo>
                    <a:pt x="3470" y="110"/>
                    <a:pt x="348" y="2999"/>
                    <a:pt x="0" y="6754"/>
                  </a:cubicBezTo>
                  <a:cubicBezTo>
                    <a:pt x="0" y="6754"/>
                    <a:pt x="0" y="6754"/>
                    <a:pt x="0" y="6754"/>
                  </a:cubicBezTo>
                  <a:lnTo>
                    <a:pt x="0" y="207689"/>
                  </a:lnTo>
                  <a:lnTo>
                    <a:pt x="7369" y="207689"/>
                  </a:lnTo>
                  <a:cubicBezTo>
                    <a:pt x="8039" y="207668"/>
                    <a:pt x="8709" y="207712"/>
                    <a:pt x="9379" y="207823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C618224-87D0-44C7-A552-67BA23A13981}"/>
                </a:ext>
              </a:extLst>
            </p:cNvPr>
            <p:cNvSpPr/>
            <p:nvPr/>
          </p:nvSpPr>
          <p:spPr>
            <a:xfrm>
              <a:off x="7618231" y="5859084"/>
              <a:ext cx="2546" cy="11788"/>
            </a:xfrm>
            <a:custGeom>
              <a:avLst/>
              <a:gdLst>
                <a:gd name="connsiteX0" fmla="*/ 0 w 2546"/>
                <a:gd name="connsiteY0" fmla="*/ 0 h 11788"/>
                <a:gd name="connsiteX1" fmla="*/ 0 w 2546"/>
                <a:gd name="connsiteY1" fmla="*/ 6296 h 11788"/>
                <a:gd name="connsiteX2" fmla="*/ 2546 w 2546"/>
                <a:gd name="connsiteY2" fmla="*/ 11788 h 11788"/>
                <a:gd name="connsiteX3" fmla="*/ 2546 w 2546"/>
                <a:gd name="connsiteY3" fmla="*/ 0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6" h="11788">
                  <a:moveTo>
                    <a:pt x="0" y="0"/>
                  </a:moveTo>
                  <a:lnTo>
                    <a:pt x="0" y="6296"/>
                  </a:lnTo>
                  <a:cubicBezTo>
                    <a:pt x="1635" y="7644"/>
                    <a:pt x="2573" y="9665"/>
                    <a:pt x="2546" y="11788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30B020F6-B668-4E7F-9867-2D4BBEAEBA86}"/>
                </a:ext>
              </a:extLst>
            </p:cNvPr>
            <p:cNvSpPr/>
            <p:nvPr/>
          </p:nvSpPr>
          <p:spPr>
            <a:xfrm>
              <a:off x="7266808" y="5856673"/>
              <a:ext cx="1473" cy="7769"/>
            </a:xfrm>
            <a:custGeom>
              <a:avLst/>
              <a:gdLst>
                <a:gd name="connsiteX0" fmla="*/ 1474 w 1473"/>
                <a:gd name="connsiteY0" fmla="*/ 7100 h 7769"/>
                <a:gd name="connsiteX1" fmla="*/ 1474 w 1473"/>
                <a:gd name="connsiteY1" fmla="*/ 0 h 7769"/>
                <a:gd name="connsiteX2" fmla="*/ 0 w 1473"/>
                <a:gd name="connsiteY2" fmla="*/ 0 h 7769"/>
                <a:gd name="connsiteX3" fmla="*/ 0 w 1473"/>
                <a:gd name="connsiteY3" fmla="*/ 7770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7769">
                  <a:moveTo>
                    <a:pt x="1474" y="7100"/>
                  </a:moveTo>
                  <a:lnTo>
                    <a:pt x="1474" y="0"/>
                  </a:lnTo>
                  <a:cubicBezTo>
                    <a:pt x="991" y="138"/>
                    <a:pt x="482" y="138"/>
                    <a:pt x="0" y="0"/>
                  </a:cubicBezTo>
                  <a:lnTo>
                    <a:pt x="0" y="77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CBF7F628-7C3F-4342-B33E-526F278CD602}"/>
                </a:ext>
              </a:extLst>
            </p:cNvPr>
            <p:cNvSpPr/>
            <p:nvPr/>
          </p:nvSpPr>
          <p:spPr>
            <a:xfrm>
              <a:off x="7262521" y="5851717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028354CF-D504-47D0-85EB-464245628F6D}"/>
                </a:ext>
              </a:extLst>
            </p:cNvPr>
            <p:cNvSpPr/>
            <p:nvPr/>
          </p:nvSpPr>
          <p:spPr>
            <a:xfrm>
              <a:off x="7275918" y="5847564"/>
              <a:ext cx="5492" cy="16074"/>
            </a:xfrm>
            <a:custGeom>
              <a:avLst/>
              <a:gdLst>
                <a:gd name="connsiteX0" fmla="*/ 0 w 5492"/>
                <a:gd name="connsiteY0" fmla="*/ 5760 h 16074"/>
                <a:gd name="connsiteX1" fmla="*/ 0 w 5492"/>
                <a:gd name="connsiteY1" fmla="*/ 16075 h 16074"/>
                <a:gd name="connsiteX2" fmla="*/ 5493 w 5492"/>
                <a:gd name="connsiteY2" fmla="*/ 16075 h 16074"/>
                <a:gd name="connsiteX3" fmla="*/ 670 w 5492"/>
                <a:gd name="connsiteY3" fmla="*/ 0 h 16074"/>
                <a:gd name="connsiteX4" fmla="*/ 0 w 5492"/>
                <a:gd name="connsiteY4" fmla="*/ 5760 h 16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92" h="16074">
                  <a:moveTo>
                    <a:pt x="0" y="5760"/>
                  </a:moveTo>
                  <a:lnTo>
                    <a:pt x="0" y="16075"/>
                  </a:lnTo>
                  <a:lnTo>
                    <a:pt x="5493" y="16075"/>
                  </a:lnTo>
                  <a:lnTo>
                    <a:pt x="670" y="0"/>
                  </a:lnTo>
                  <a:cubicBezTo>
                    <a:pt x="1259" y="1929"/>
                    <a:pt x="1018" y="4017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481D14CE-3B88-4816-832D-9492AB22BBAD}"/>
                </a:ext>
              </a:extLst>
            </p:cNvPr>
            <p:cNvSpPr/>
            <p:nvPr/>
          </p:nvSpPr>
          <p:spPr>
            <a:xfrm>
              <a:off x="7270827" y="5855736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804 h 7769"/>
                <a:gd name="connsiteX3" fmla="*/ 0 w 2411"/>
                <a:gd name="connsiteY3" fmla="*/ 804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cubicBezTo>
                    <a:pt x="1929" y="372"/>
                    <a:pt x="1393" y="646"/>
                    <a:pt x="804" y="804"/>
                  </a:cubicBezTo>
                  <a:lnTo>
                    <a:pt x="0" y="804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F1149EAB-02F6-4A63-B663-C66CC2F2246D}"/>
                </a:ext>
              </a:extLst>
            </p:cNvPr>
            <p:cNvSpPr/>
            <p:nvPr/>
          </p:nvSpPr>
          <p:spPr>
            <a:xfrm>
              <a:off x="8470060" y="5586751"/>
              <a:ext cx="170821" cy="14735"/>
            </a:xfrm>
            <a:custGeom>
              <a:avLst/>
              <a:gdLst>
                <a:gd name="connsiteX0" fmla="*/ 1608 w 170821"/>
                <a:gd name="connsiteY0" fmla="*/ 804 h 14735"/>
                <a:gd name="connsiteX1" fmla="*/ 2813 w 170821"/>
                <a:gd name="connsiteY1" fmla="*/ 804 h 14735"/>
                <a:gd name="connsiteX2" fmla="*/ 3885 w 170821"/>
                <a:gd name="connsiteY2" fmla="*/ 1608 h 14735"/>
                <a:gd name="connsiteX3" fmla="*/ 5091 w 170821"/>
                <a:gd name="connsiteY3" fmla="*/ 2545 h 14735"/>
                <a:gd name="connsiteX4" fmla="*/ 5091 w 170821"/>
                <a:gd name="connsiteY4" fmla="*/ 2545 h 14735"/>
                <a:gd name="connsiteX5" fmla="*/ 5091 w 170821"/>
                <a:gd name="connsiteY5" fmla="*/ 3483 h 14735"/>
                <a:gd name="connsiteX6" fmla="*/ 5895 w 170821"/>
                <a:gd name="connsiteY6" fmla="*/ 4822 h 14735"/>
                <a:gd name="connsiteX7" fmla="*/ 5895 w 170821"/>
                <a:gd name="connsiteY7" fmla="*/ 6296 h 14735"/>
                <a:gd name="connsiteX8" fmla="*/ 5895 w 170821"/>
                <a:gd name="connsiteY8" fmla="*/ 7368 h 14735"/>
                <a:gd name="connsiteX9" fmla="*/ 5895 w 170821"/>
                <a:gd name="connsiteY9" fmla="*/ 14735 h 14735"/>
                <a:gd name="connsiteX10" fmla="*/ 158629 w 170821"/>
                <a:gd name="connsiteY10" fmla="*/ 14735 h 14735"/>
                <a:gd name="connsiteX11" fmla="*/ 163453 w 170821"/>
                <a:gd name="connsiteY11" fmla="*/ 11118 h 14735"/>
                <a:gd name="connsiteX12" fmla="*/ 163453 w 170821"/>
                <a:gd name="connsiteY12" fmla="*/ 7368 h 14735"/>
                <a:gd name="connsiteX13" fmla="*/ 170821 w 170821"/>
                <a:gd name="connsiteY13" fmla="*/ 0 h 14735"/>
                <a:gd name="connsiteX14" fmla="*/ 0 w 170821"/>
                <a:gd name="connsiteY14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0821" h="14735">
                  <a:moveTo>
                    <a:pt x="1608" y="804"/>
                  </a:moveTo>
                  <a:lnTo>
                    <a:pt x="2813" y="804"/>
                  </a:lnTo>
                  <a:lnTo>
                    <a:pt x="3885" y="1608"/>
                  </a:lnTo>
                  <a:lnTo>
                    <a:pt x="5091" y="2545"/>
                  </a:lnTo>
                  <a:lnTo>
                    <a:pt x="5091" y="2545"/>
                  </a:lnTo>
                  <a:lnTo>
                    <a:pt x="5091" y="3483"/>
                  </a:lnTo>
                  <a:cubicBezTo>
                    <a:pt x="5440" y="3878"/>
                    <a:pt x="5707" y="4332"/>
                    <a:pt x="5895" y="4822"/>
                  </a:cubicBezTo>
                  <a:cubicBezTo>
                    <a:pt x="5962" y="5311"/>
                    <a:pt x="5962" y="5807"/>
                    <a:pt x="5895" y="6296"/>
                  </a:cubicBezTo>
                  <a:cubicBezTo>
                    <a:pt x="5948" y="6651"/>
                    <a:pt x="5948" y="7013"/>
                    <a:pt x="5895" y="7368"/>
                  </a:cubicBezTo>
                  <a:lnTo>
                    <a:pt x="5895" y="14735"/>
                  </a:lnTo>
                  <a:lnTo>
                    <a:pt x="158629" y="14735"/>
                  </a:lnTo>
                  <a:lnTo>
                    <a:pt x="163453" y="11118"/>
                  </a:lnTo>
                  <a:lnTo>
                    <a:pt x="163453" y="7368"/>
                  </a:lnTo>
                  <a:cubicBezTo>
                    <a:pt x="163453" y="3298"/>
                    <a:pt x="166748" y="0"/>
                    <a:pt x="17082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6422CB10-5A2C-419C-8E02-FD37208072E0}"/>
                </a:ext>
              </a:extLst>
            </p:cNvPr>
            <p:cNvSpPr/>
            <p:nvPr/>
          </p:nvSpPr>
          <p:spPr>
            <a:xfrm>
              <a:off x="8634317" y="5601620"/>
              <a:ext cx="401" cy="267"/>
            </a:xfrm>
            <a:custGeom>
              <a:avLst/>
              <a:gdLst>
                <a:gd name="connsiteX0" fmla="*/ 402 w 401"/>
                <a:gd name="connsiteY0" fmla="*/ 268 h 267"/>
                <a:gd name="connsiteX1" fmla="*/ 402 w 401"/>
                <a:gd name="connsiteY1" fmla="*/ 0 h 267"/>
                <a:gd name="connsiteX2" fmla="*/ 0 w 401"/>
                <a:gd name="connsiteY2" fmla="*/ 268 h 267"/>
                <a:gd name="connsiteX3" fmla="*/ 402 w 401"/>
                <a:gd name="connsiteY3" fmla="*/ 268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402" y="268"/>
                  </a:moveTo>
                  <a:lnTo>
                    <a:pt x="402" y="0"/>
                  </a:lnTo>
                  <a:lnTo>
                    <a:pt x="0" y="268"/>
                  </a:lnTo>
                  <a:lnTo>
                    <a:pt x="402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05297052-73B9-41F6-9CC4-4A0A434278B9}"/>
                </a:ext>
              </a:extLst>
            </p:cNvPr>
            <p:cNvSpPr/>
            <p:nvPr/>
          </p:nvSpPr>
          <p:spPr>
            <a:xfrm>
              <a:off x="8600823" y="5598271"/>
              <a:ext cx="33895" cy="25049"/>
            </a:xfrm>
            <a:custGeom>
              <a:avLst/>
              <a:gdLst>
                <a:gd name="connsiteX0" fmla="*/ 4421 w 33895"/>
                <a:gd name="connsiteY0" fmla="*/ 25050 h 25049"/>
                <a:gd name="connsiteX1" fmla="*/ 33494 w 33895"/>
                <a:gd name="connsiteY1" fmla="*/ 3617 h 25049"/>
                <a:gd name="connsiteX2" fmla="*/ 33896 w 33895"/>
                <a:gd name="connsiteY2" fmla="*/ 3349 h 25049"/>
                <a:gd name="connsiteX3" fmla="*/ 33896 w 33895"/>
                <a:gd name="connsiteY3" fmla="*/ 0 h 25049"/>
                <a:gd name="connsiteX4" fmla="*/ 29073 w 33895"/>
                <a:gd name="connsiteY4" fmla="*/ 3617 h 25049"/>
                <a:gd name="connsiteX5" fmla="*/ 0 w 33895"/>
                <a:gd name="connsiteY5" fmla="*/ 25050 h 25049"/>
                <a:gd name="connsiteX6" fmla="*/ 4421 w 33895"/>
                <a:gd name="connsiteY6" fmla="*/ 25050 h 2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95" h="25049">
                  <a:moveTo>
                    <a:pt x="4421" y="25050"/>
                  </a:moveTo>
                  <a:lnTo>
                    <a:pt x="33494" y="3617"/>
                  </a:lnTo>
                  <a:lnTo>
                    <a:pt x="33896" y="3349"/>
                  </a:lnTo>
                  <a:lnTo>
                    <a:pt x="33896" y="0"/>
                  </a:lnTo>
                  <a:lnTo>
                    <a:pt x="29073" y="3617"/>
                  </a:lnTo>
                  <a:lnTo>
                    <a:pt x="0" y="25050"/>
                  </a:lnTo>
                  <a:lnTo>
                    <a:pt x="4421" y="250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09DA7348-E52B-4866-8858-9ADC77CBE7ED}"/>
                </a:ext>
              </a:extLst>
            </p:cNvPr>
            <p:cNvSpPr/>
            <p:nvPr/>
          </p:nvSpPr>
          <p:spPr>
            <a:xfrm>
              <a:off x="8634719" y="5587152"/>
              <a:ext cx="14738" cy="36302"/>
            </a:xfrm>
            <a:custGeom>
              <a:avLst/>
              <a:gdLst>
                <a:gd name="connsiteX0" fmla="*/ 0 w 14738"/>
                <a:gd name="connsiteY0" fmla="*/ 7368 h 36302"/>
                <a:gd name="connsiteX1" fmla="*/ 0 w 14738"/>
                <a:gd name="connsiteY1" fmla="*/ 36302 h 36302"/>
                <a:gd name="connsiteX2" fmla="*/ 14738 w 14738"/>
                <a:gd name="connsiteY2" fmla="*/ 36302 h 36302"/>
                <a:gd name="connsiteX3" fmla="*/ 14738 w 14738"/>
                <a:gd name="connsiteY3" fmla="*/ 7368 h 36302"/>
                <a:gd name="connsiteX4" fmla="*/ 7369 w 14738"/>
                <a:gd name="connsiteY4" fmla="*/ 0 h 36302"/>
                <a:gd name="connsiteX5" fmla="*/ 0 w 14738"/>
                <a:gd name="connsiteY5" fmla="*/ 7368 h 3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6302">
                  <a:moveTo>
                    <a:pt x="0" y="7368"/>
                  </a:moveTo>
                  <a:lnTo>
                    <a:pt x="0" y="36302"/>
                  </a:lnTo>
                  <a:lnTo>
                    <a:pt x="14738" y="36302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EEE4C04F-2326-4B3F-AF2C-14E5B6A62A67}"/>
                </a:ext>
              </a:extLst>
            </p:cNvPr>
            <p:cNvSpPr/>
            <p:nvPr/>
          </p:nvSpPr>
          <p:spPr>
            <a:xfrm>
              <a:off x="4739321" y="6592229"/>
              <a:ext cx="2679" cy="261483"/>
            </a:xfrm>
            <a:custGeom>
              <a:avLst/>
              <a:gdLst>
                <a:gd name="connsiteX0" fmla="*/ 1608 w 2679"/>
                <a:gd name="connsiteY0" fmla="*/ 134 h 261483"/>
                <a:gd name="connsiteX1" fmla="*/ 0 w 2679"/>
                <a:gd name="connsiteY1" fmla="*/ 134 h 261483"/>
                <a:gd name="connsiteX2" fmla="*/ 0 w 2679"/>
                <a:gd name="connsiteY2" fmla="*/ 261483 h 261483"/>
                <a:gd name="connsiteX3" fmla="*/ 2680 w 2679"/>
                <a:gd name="connsiteY3" fmla="*/ 261483 h 261483"/>
                <a:gd name="connsiteX4" fmla="*/ 2680 w 2679"/>
                <a:gd name="connsiteY4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61483">
                  <a:moveTo>
                    <a:pt x="1608" y="134"/>
                  </a:moveTo>
                  <a:lnTo>
                    <a:pt x="0" y="134"/>
                  </a:lnTo>
                  <a:lnTo>
                    <a:pt x="0" y="261483"/>
                  </a:lnTo>
                  <a:lnTo>
                    <a:pt x="2680" y="261483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F84BC535-D472-4B47-A54E-BCD6382B2DEF}"/>
                </a:ext>
              </a:extLst>
            </p:cNvPr>
            <p:cNvSpPr/>
            <p:nvPr/>
          </p:nvSpPr>
          <p:spPr>
            <a:xfrm>
              <a:off x="4740795" y="6575083"/>
              <a:ext cx="72481" cy="17548"/>
            </a:xfrm>
            <a:custGeom>
              <a:avLst/>
              <a:gdLst>
                <a:gd name="connsiteX0" fmla="*/ 70070 w 72481"/>
                <a:gd name="connsiteY0" fmla="*/ 12994 h 17548"/>
                <a:gd name="connsiteX1" fmla="*/ 68596 w 72481"/>
                <a:gd name="connsiteY1" fmla="*/ 12056 h 17548"/>
                <a:gd name="connsiteX2" fmla="*/ 67927 w 72481"/>
                <a:gd name="connsiteY2" fmla="*/ 11118 h 17548"/>
                <a:gd name="connsiteX3" fmla="*/ 66989 w 72481"/>
                <a:gd name="connsiteY3" fmla="*/ 9779 h 17548"/>
                <a:gd name="connsiteX4" fmla="*/ 66989 w 72481"/>
                <a:gd name="connsiteY4" fmla="*/ 8573 h 17548"/>
                <a:gd name="connsiteX5" fmla="*/ 66989 w 72481"/>
                <a:gd name="connsiteY5" fmla="*/ 7100 h 17548"/>
                <a:gd name="connsiteX6" fmla="*/ 66989 w 72481"/>
                <a:gd name="connsiteY6" fmla="*/ 7100 h 17548"/>
                <a:gd name="connsiteX7" fmla="*/ 66989 w 72481"/>
                <a:gd name="connsiteY7" fmla="*/ 0 h 17548"/>
                <a:gd name="connsiteX8" fmla="*/ 0 w 72481"/>
                <a:gd name="connsiteY8" fmla="*/ 2813 h 17548"/>
                <a:gd name="connsiteX9" fmla="*/ 0 w 72481"/>
                <a:gd name="connsiteY9" fmla="*/ 2813 h 17548"/>
                <a:gd name="connsiteX10" fmla="*/ 7369 w 72481"/>
                <a:gd name="connsiteY10" fmla="*/ 10181 h 17548"/>
                <a:gd name="connsiteX11" fmla="*/ 0 w 72481"/>
                <a:gd name="connsiteY11" fmla="*/ 17548 h 17548"/>
                <a:gd name="connsiteX12" fmla="*/ 1340 w 72481"/>
                <a:gd name="connsiteY12" fmla="*/ 17548 h 17548"/>
                <a:gd name="connsiteX13" fmla="*/ 72482 w 72481"/>
                <a:gd name="connsiteY13" fmla="*/ 14601 h 17548"/>
                <a:gd name="connsiteX14" fmla="*/ 72482 w 72481"/>
                <a:gd name="connsiteY14" fmla="*/ 14601 h 17548"/>
                <a:gd name="connsiteX15" fmla="*/ 71008 w 72481"/>
                <a:gd name="connsiteY15" fmla="*/ 14601 h 17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481" h="17548">
                  <a:moveTo>
                    <a:pt x="70070" y="12994"/>
                  </a:moveTo>
                  <a:cubicBezTo>
                    <a:pt x="69534" y="12766"/>
                    <a:pt x="69038" y="12445"/>
                    <a:pt x="68596" y="12056"/>
                  </a:cubicBezTo>
                  <a:lnTo>
                    <a:pt x="67927" y="11118"/>
                  </a:lnTo>
                  <a:cubicBezTo>
                    <a:pt x="67538" y="10730"/>
                    <a:pt x="67217" y="10274"/>
                    <a:pt x="66989" y="9779"/>
                  </a:cubicBezTo>
                  <a:cubicBezTo>
                    <a:pt x="66989" y="9779"/>
                    <a:pt x="66989" y="8975"/>
                    <a:pt x="66989" y="8573"/>
                  </a:cubicBezTo>
                  <a:cubicBezTo>
                    <a:pt x="66935" y="8078"/>
                    <a:pt x="66935" y="7595"/>
                    <a:pt x="66989" y="7100"/>
                  </a:cubicBezTo>
                  <a:lnTo>
                    <a:pt x="66989" y="7100"/>
                  </a:lnTo>
                  <a:lnTo>
                    <a:pt x="66989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73" y="2813"/>
                    <a:pt x="7369" y="6108"/>
                    <a:pt x="7369" y="10181"/>
                  </a:cubicBezTo>
                  <a:cubicBezTo>
                    <a:pt x="7369" y="14253"/>
                    <a:pt x="4073" y="17548"/>
                    <a:pt x="0" y="17548"/>
                  </a:cubicBezTo>
                  <a:lnTo>
                    <a:pt x="1340" y="17548"/>
                  </a:lnTo>
                  <a:lnTo>
                    <a:pt x="72482" y="14601"/>
                  </a:lnTo>
                  <a:lnTo>
                    <a:pt x="72482" y="14601"/>
                  </a:lnTo>
                  <a:lnTo>
                    <a:pt x="71008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03980D93-02D6-4BA5-B943-3EBDC1A8222E}"/>
                </a:ext>
              </a:extLst>
            </p:cNvPr>
            <p:cNvSpPr/>
            <p:nvPr/>
          </p:nvSpPr>
          <p:spPr>
            <a:xfrm>
              <a:off x="6714955" y="6580575"/>
              <a:ext cx="95659" cy="2545"/>
            </a:xfrm>
            <a:custGeom>
              <a:avLst/>
              <a:gdLst>
                <a:gd name="connsiteX0" fmla="*/ 0 w 95659"/>
                <a:gd name="connsiteY0" fmla="*/ 0 h 2545"/>
                <a:gd name="connsiteX1" fmla="*/ 0 w 95659"/>
                <a:gd name="connsiteY1" fmla="*/ 0 h 2545"/>
                <a:gd name="connsiteX2" fmla="*/ 0 w 95659"/>
                <a:gd name="connsiteY2" fmla="*/ 1340 h 2545"/>
                <a:gd name="connsiteX3" fmla="*/ 0 w 95659"/>
                <a:gd name="connsiteY3" fmla="*/ 2545 h 2545"/>
                <a:gd name="connsiteX4" fmla="*/ 95660 w 95659"/>
                <a:gd name="connsiteY4" fmla="*/ 2545 h 2545"/>
                <a:gd name="connsiteX5" fmla="*/ 95660 w 95659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659" h="2545">
                  <a:moveTo>
                    <a:pt x="0" y="0"/>
                  </a:moveTo>
                  <a:lnTo>
                    <a:pt x="0" y="0"/>
                  </a:lnTo>
                  <a:lnTo>
                    <a:pt x="0" y="1340"/>
                  </a:lnTo>
                  <a:cubicBezTo>
                    <a:pt x="67" y="1742"/>
                    <a:pt x="67" y="2143"/>
                    <a:pt x="0" y="2545"/>
                  </a:cubicBezTo>
                  <a:lnTo>
                    <a:pt x="95660" y="2545"/>
                  </a:lnTo>
                  <a:lnTo>
                    <a:pt x="9566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7D8AEDBB-711B-4783-BF25-4DB526AF94C1}"/>
                </a:ext>
              </a:extLst>
            </p:cNvPr>
            <p:cNvSpPr/>
            <p:nvPr/>
          </p:nvSpPr>
          <p:spPr>
            <a:xfrm>
              <a:off x="8475152" y="5589564"/>
              <a:ext cx="50" cy="1071"/>
            </a:xfrm>
            <a:custGeom>
              <a:avLst/>
              <a:gdLst>
                <a:gd name="connsiteX0" fmla="*/ 0 w 50"/>
                <a:gd name="connsiteY0" fmla="*/ 0 h 1071"/>
                <a:gd name="connsiteX1" fmla="*/ 0 w 50"/>
                <a:gd name="connsiteY1" fmla="*/ 1072 h 1071"/>
                <a:gd name="connsiteX2" fmla="*/ 0 w 50"/>
                <a:gd name="connsiteY2" fmla="*/ 134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071">
                  <a:moveTo>
                    <a:pt x="0" y="0"/>
                  </a:moveTo>
                  <a:cubicBezTo>
                    <a:pt x="67" y="354"/>
                    <a:pt x="67" y="718"/>
                    <a:pt x="0" y="1072"/>
                  </a:cubicBezTo>
                  <a:lnTo>
                    <a:pt x="0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6D9C6469-D69B-41FD-BDDE-ACBB3F5A39B8}"/>
                </a:ext>
              </a:extLst>
            </p:cNvPr>
            <p:cNvSpPr/>
            <p:nvPr/>
          </p:nvSpPr>
          <p:spPr>
            <a:xfrm>
              <a:off x="8424776" y="5587956"/>
              <a:ext cx="41131" cy="35498"/>
            </a:xfrm>
            <a:custGeom>
              <a:avLst/>
              <a:gdLst>
                <a:gd name="connsiteX0" fmla="*/ 22776 w 41131"/>
                <a:gd name="connsiteY0" fmla="*/ 35498 h 35498"/>
                <a:gd name="connsiteX1" fmla="*/ 37648 w 41131"/>
                <a:gd name="connsiteY1" fmla="*/ 22103 h 35498"/>
                <a:gd name="connsiteX2" fmla="*/ 37648 w 41131"/>
                <a:gd name="connsiteY2" fmla="*/ 6028 h 35498"/>
                <a:gd name="connsiteX3" fmla="*/ 41131 w 41131"/>
                <a:gd name="connsiteY3" fmla="*/ 0 h 35498"/>
                <a:gd name="connsiteX4" fmla="*/ 40193 w 41131"/>
                <a:gd name="connsiteY4" fmla="*/ 0 h 35498"/>
                <a:gd name="connsiteX5" fmla="*/ 0 w 41131"/>
                <a:gd name="connsiteY5" fmla="*/ 34561 h 35498"/>
                <a:gd name="connsiteX6" fmla="*/ 22508 w 41131"/>
                <a:gd name="connsiteY6" fmla="*/ 34561 h 35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131" h="35498">
                  <a:moveTo>
                    <a:pt x="22776" y="35498"/>
                  </a:moveTo>
                  <a:lnTo>
                    <a:pt x="37648" y="22103"/>
                  </a:lnTo>
                  <a:lnTo>
                    <a:pt x="37648" y="6028"/>
                  </a:lnTo>
                  <a:cubicBezTo>
                    <a:pt x="37675" y="3549"/>
                    <a:pt x="39001" y="1263"/>
                    <a:pt x="41131" y="0"/>
                  </a:cubicBezTo>
                  <a:lnTo>
                    <a:pt x="40193" y="0"/>
                  </a:lnTo>
                  <a:lnTo>
                    <a:pt x="0" y="34561"/>
                  </a:lnTo>
                  <a:lnTo>
                    <a:pt x="22508" y="3456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DFFB261E-BB66-4A81-80D5-107F3335D1F6}"/>
                </a:ext>
              </a:extLst>
            </p:cNvPr>
            <p:cNvSpPr/>
            <p:nvPr/>
          </p:nvSpPr>
          <p:spPr>
            <a:xfrm>
              <a:off x="7823351" y="5877303"/>
              <a:ext cx="2144" cy="13395"/>
            </a:xfrm>
            <a:custGeom>
              <a:avLst/>
              <a:gdLst>
                <a:gd name="connsiteX0" fmla="*/ 0 w 2144"/>
                <a:gd name="connsiteY0" fmla="*/ 0 h 13395"/>
                <a:gd name="connsiteX1" fmla="*/ 2144 w 2144"/>
                <a:gd name="connsiteY1" fmla="*/ 0 h 13395"/>
                <a:gd name="connsiteX2" fmla="*/ 2144 w 2144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4" h="13395">
                  <a:moveTo>
                    <a:pt x="0" y="0"/>
                  </a:moveTo>
                  <a:lnTo>
                    <a:pt x="2144" y="0"/>
                  </a:lnTo>
                  <a:lnTo>
                    <a:pt x="214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75ED0FF7-AE64-4A32-8823-B63426F56758}"/>
                </a:ext>
              </a:extLst>
            </p:cNvPr>
            <p:cNvSpPr/>
            <p:nvPr/>
          </p:nvSpPr>
          <p:spPr>
            <a:xfrm>
              <a:off x="7828040" y="5877437"/>
              <a:ext cx="2009" cy="13395"/>
            </a:xfrm>
            <a:custGeom>
              <a:avLst/>
              <a:gdLst>
                <a:gd name="connsiteX0" fmla="*/ 2009 w 2009"/>
                <a:gd name="connsiteY0" fmla="*/ 0 h 13395"/>
                <a:gd name="connsiteX1" fmla="*/ 0 w 2009"/>
                <a:gd name="connsiteY1" fmla="*/ 0 h 13395"/>
                <a:gd name="connsiteX2" fmla="*/ 0 w 2009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09" h="13395">
                  <a:moveTo>
                    <a:pt x="200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CE34B2E7-DE6B-4945-95FA-75458CEDCB64}"/>
                </a:ext>
              </a:extLst>
            </p:cNvPr>
            <p:cNvSpPr/>
            <p:nvPr/>
          </p:nvSpPr>
          <p:spPr>
            <a:xfrm>
              <a:off x="7819396" y="5655738"/>
              <a:ext cx="14672" cy="215938"/>
            </a:xfrm>
            <a:custGeom>
              <a:avLst/>
              <a:gdLst>
                <a:gd name="connsiteX0" fmla="*/ 70 w 14672"/>
                <a:gd name="connsiteY0" fmla="*/ 7368 h 215938"/>
                <a:gd name="connsiteX1" fmla="*/ 70 w 14672"/>
                <a:gd name="connsiteY1" fmla="*/ 215134 h 215938"/>
                <a:gd name="connsiteX2" fmla="*/ 70 w 14672"/>
                <a:gd name="connsiteY2" fmla="*/ 215938 h 215938"/>
                <a:gd name="connsiteX3" fmla="*/ 1008 w 14672"/>
                <a:gd name="connsiteY3" fmla="*/ 211250 h 215938"/>
                <a:gd name="connsiteX4" fmla="*/ 9180 w 14672"/>
                <a:gd name="connsiteY4" fmla="*/ 197854 h 215938"/>
                <a:gd name="connsiteX5" fmla="*/ 9180 w 14672"/>
                <a:gd name="connsiteY5" fmla="*/ 197854 h 215938"/>
                <a:gd name="connsiteX6" fmla="*/ 11860 w 14672"/>
                <a:gd name="connsiteY6" fmla="*/ 193433 h 215938"/>
                <a:gd name="connsiteX7" fmla="*/ 11860 w 14672"/>
                <a:gd name="connsiteY7" fmla="*/ 193433 h 215938"/>
                <a:gd name="connsiteX8" fmla="*/ 14673 w 14672"/>
                <a:gd name="connsiteY8" fmla="*/ 189013 h 215938"/>
                <a:gd name="connsiteX9" fmla="*/ 14673 w 14672"/>
                <a:gd name="connsiteY9" fmla="*/ 7368 h 215938"/>
                <a:gd name="connsiteX10" fmla="*/ 7304 w 14672"/>
                <a:gd name="connsiteY10" fmla="*/ 0 h 215938"/>
                <a:gd name="connsiteX11" fmla="*/ 70 w 14672"/>
                <a:gd name="connsiteY11" fmla="*/ 7368 h 215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2" h="215938">
                  <a:moveTo>
                    <a:pt x="70" y="7368"/>
                  </a:moveTo>
                  <a:lnTo>
                    <a:pt x="70" y="215134"/>
                  </a:lnTo>
                  <a:cubicBezTo>
                    <a:pt x="70" y="215134"/>
                    <a:pt x="70" y="215134"/>
                    <a:pt x="70" y="215938"/>
                  </a:cubicBezTo>
                  <a:cubicBezTo>
                    <a:pt x="-158" y="214315"/>
                    <a:pt x="177" y="212662"/>
                    <a:pt x="1008" y="211250"/>
                  </a:cubicBezTo>
                  <a:lnTo>
                    <a:pt x="9180" y="197854"/>
                  </a:lnTo>
                  <a:lnTo>
                    <a:pt x="9180" y="197854"/>
                  </a:lnTo>
                  <a:lnTo>
                    <a:pt x="11860" y="193433"/>
                  </a:lnTo>
                  <a:lnTo>
                    <a:pt x="11860" y="193433"/>
                  </a:lnTo>
                  <a:lnTo>
                    <a:pt x="14673" y="189013"/>
                  </a:lnTo>
                  <a:lnTo>
                    <a:pt x="14673" y="7368"/>
                  </a:lnTo>
                  <a:cubicBezTo>
                    <a:pt x="14673" y="3298"/>
                    <a:pt x="11377" y="0"/>
                    <a:pt x="7304" y="0"/>
                  </a:cubicBezTo>
                  <a:cubicBezTo>
                    <a:pt x="3285" y="74"/>
                    <a:pt x="70" y="3350"/>
                    <a:pt x="7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0C7309F4-536B-4865-9D45-8D592A95A783}"/>
                </a:ext>
              </a:extLst>
            </p:cNvPr>
            <p:cNvSpPr/>
            <p:nvPr/>
          </p:nvSpPr>
          <p:spPr>
            <a:xfrm>
              <a:off x="7273239" y="5683065"/>
              <a:ext cx="2679" cy="162087"/>
            </a:xfrm>
            <a:custGeom>
              <a:avLst/>
              <a:gdLst>
                <a:gd name="connsiteX0" fmla="*/ 2680 w 2679"/>
                <a:gd name="connsiteY0" fmla="*/ 162088 h 162087"/>
                <a:gd name="connsiteX1" fmla="*/ 2680 w 2679"/>
                <a:gd name="connsiteY1" fmla="*/ 1340 h 162087"/>
                <a:gd name="connsiteX2" fmla="*/ 1339 w 2679"/>
                <a:gd name="connsiteY2" fmla="*/ 0 h 162087"/>
                <a:gd name="connsiteX3" fmla="*/ 0 w 2679"/>
                <a:gd name="connsiteY3" fmla="*/ 1340 h 162087"/>
                <a:gd name="connsiteX4" fmla="*/ 0 w 2679"/>
                <a:gd name="connsiteY4" fmla="*/ 153246 h 162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62087">
                  <a:moveTo>
                    <a:pt x="2680" y="162088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39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1532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F4C277D1-5F0D-4643-A1AF-819263D66DA0}"/>
                </a:ext>
              </a:extLst>
            </p:cNvPr>
            <p:cNvSpPr/>
            <p:nvPr/>
          </p:nvSpPr>
          <p:spPr>
            <a:xfrm>
              <a:off x="7273641" y="5853324"/>
              <a:ext cx="2678" cy="10314"/>
            </a:xfrm>
            <a:custGeom>
              <a:avLst/>
              <a:gdLst>
                <a:gd name="connsiteX0" fmla="*/ 1339 w 2678"/>
                <a:gd name="connsiteY0" fmla="*/ 10181 h 10314"/>
                <a:gd name="connsiteX1" fmla="*/ 2679 w 2678"/>
                <a:gd name="connsiteY1" fmla="*/ 10181 h 10314"/>
                <a:gd name="connsiteX2" fmla="*/ 2679 w 2678"/>
                <a:gd name="connsiteY2" fmla="*/ 0 h 10314"/>
                <a:gd name="connsiteX3" fmla="*/ 0 w 2678"/>
                <a:gd name="connsiteY3" fmla="*/ 2545 h 10314"/>
                <a:gd name="connsiteX4" fmla="*/ 0 w 2678"/>
                <a:gd name="connsiteY4" fmla="*/ 10315 h 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10314">
                  <a:moveTo>
                    <a:pt x="1339" y="10181"/>
                  </a:moveTo>
                  <a:lnTo>
                    <a:pt x="2679" y="10181"/>
                  </a:lnTo>
                  <a:lnTo>
                    <a:pt x="2679" y="0"/>
                  </a:lnTo>
                  <a:cubicBezTo>
                    <a:pt x="2036" y="1074"/>
                    <a:pt x="1111" y="1953"/>
                    <a:pt x="0" y="2545"/>
                  </a:cubicBezTo>
                  <a:lnTo>
                    <a:pt x="0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1F7A13BC-7277-46EB-899C-EF74C7893C11}"/>
                </a:ext>
              </a:extLst>
            </p:cNvPr>
            <p:cNvSpPr/>
            <p:nvPr/>
          </p:nvSpPr>
          <p:spPr>
            <a:xfrm>
              <a:off x="7616891" y="5856405"/>
              <a:ext cx="33895" cy="2679"/>
            </a:xfrm>
            <a:custGeom>
              <a:avLst/>
              <a:gdLst>
                <a:gd name="connsiteX0" fmla="*/ 1339 w 33895"/>
                <a:gd name="connsiteY0" fmla="*/ 1340 h 2679"/>
                <a:gd name="connsiteX1" fmla="*/ 1339 w 33895"/>
                <a:gd name="connsiteY1" fmla="*/ 2679 h 2679"/>
                <a:gd name="connsiteX2" fmla="*/ 33896 w 33895"/>
                <a:gd name="connsiteY2" fmla="*/ 2679 h 2679"/>
                <a:gd name="connsiteX3" fmla="*/ 33896 w 33895"/>
                <a:gd name="connsiteY3" fmla="*/ 0 h 2679"/>
                <a:gd name="connsiteX4" fmla="*/ 0 w 33895"/>
                <a:gd name="connsiteY4" fmla="*/ 0 h 2679"/>
                <a:gd name="connsiteX5" fmla="*/ 1339 w 33895"/>
                <a:gd name="connsiteY5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5" h="2679">
                  <a:moveTo>
                    <a:pt x="1339" y="1340"/>
                  </a:moveTo>
                  <a:lnTo>
                    <a:pt x="1339" y="2679"/>
                  </a:lnTo>
                  <a:lnTo>
                    <a:pt x="33896" y="2679"/>
                  </a:lnTo>
                  <a:lnTo>
                    <a:pt x="33896" y="0"/>
                  </a:lnTo>
                  <a:lnTo>
                    <a:pt x="0" y="0"/>
                  </a:lnTo>
                  <a:cubicBezTo>
                    <a:pt x="737" y="0"/>
                    <a:pt x="1339" y="600"/>
                    <a:pt x="133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AF3A3B66-D492-46AC-9358-BF27DB3223A7}"/>
                </a:ext>
              </a:extLst>
            </p:cNvPr>
            <p:cNvSpPr/>
            <p:nvPr/>
          </p:nvSpPr>
          <p:spPr>
            <a:xfrm>
              <a:off x="7650787" y="5857745"/>
              <a:ext cx="14738" cy="312119"/>
            </a:xfrm>
            <a:custGeom>
              <a:avLst/>
              <a:gdLst>
                <a:gd name="connsiteX0" fmla="*/ 14738 w 14738"/>
                <a:gd name="connsiteY0" fmla="*/ 312119 h 312119"/>
                <a:gd name="connsiteX1" fmla="*/ 14738 w 14738"/>
                <a:gd name="connsiteY1" fmla="*/ 0 h 312119"/>
                <a:gd name="connsiteX2" fmla="*/ 7369 w 14738"/>
                <a:gd name="connsiteY2" fmla="*/ 7368 h 312119"/>
                <a:gd name="connsiteX3" fmla="*/ 0 w 14738"/>
                <a:gd name="connsiteY3" fmla="*/ 0 h 312119"/>
                <a:gd name="connsiteX4" fmla="*/ 0 w 14738"/>
                <a:gd name="connsiteY4" fmla="*/ 312119 h 312119"/>
                <a:gd name="connsiteX5" fmla="*/ 14738 w 14738"/>
                <a:gd name="connsiteY5" fmla="*/ 312119 h 31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12119">
                  <a:moveTo>
                    <a:pt x="14738" y="312119"/>
                  </a:move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312119"/>
                  </a:lnTo>
                  <a:lnTo>
                    <a:pt x="14738" y="3121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94471D37-B5CF-46B9-9825-C49D74BB2B33}"/>
                </a:ext>
              </a:extLst>
            </p:cNvPr>
            <p:cNvSpPr/>
            <p:nvPr/>
          </p:nvSpPr>
          <p:spPr>
            <a:xfrm>
              <a:off x="4847173" y="6581915"/>
              <a:ext cx="7100" cy="1205"/>
            </a:xfrm>
            <a:custGeom>
              <a:avLst/>
              <a:gdLst>
                <a:gd name="connsiteX0" fmla="*/ 6431 w 7100"/>
                <a:gd name="connsiteY0" fmla="*/ 0 h 1205"/>
                <a:gd name="connsiteX1" fmla="*/ 0 w 7100"/>
                <a:gd name="connsiteY1" fmla="*/ 0 h 1205"/>
                <a:gd name="connsiteX2" fmla="*/ 0 w 7100"/>
                <a:gd name="connsiteY2" fmla="*/ 1206 h 1205"/>
                <a:gd name="connsiteX3" fmla="*/ 7101 w 7100"/>
                <a:gd name="connsiteY3" fmla="*/ 1206 h 1205"/>
                <a:gd name="connsiteX4" fmla="*/ 7101 w 7100"/>
                <a:gd name="connsiteY4" fmla="*/ 1206 h 1205"/>
                <a:gd name="connsiteX5" fmla="*/ 6431 w 7100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205">
                  <a:moveTo>
                    <a:pt x="6431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7101" y="1206"/>
                  </a:lnTo>
                  <a:lnTo>
                    <a:pt x="7101" y="1206"/>
                  </a:lnTo>
                  <a:cubicBezTo>
                    <a:pt x="7101" y="1206"/>
                    <a:pt x="6565" y="268"/>
                    <a:pt x="643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BB0B38A-55EE-4AC9-A8C8-CBBA7D22E30C}"/>
                </a:ext>
              </a:extLst>
            </p:cNvPr>
            <p:cNvSpPr/>
            <p:nvPr/>
          </p:nvSpPr>
          <p:spPr>
            <a:xfrm>
              <a:off x="5519875" y="6580575"/>
              <a:ext cx="76635" cy="2545"/>
            </a:xfrm>
            <a:custGeom>
              <a:avLst/>
              <a:gdLst>
                <a:gd name="connsiteX0" fmla="*/ 53591 w 76635"/>
                <a:gd name="connsiteY0" fmla="*/ 1340 h 2545"/>
                <a:gd name="connsiteX1" fmla="*/ 52372 w 76635"/>
                <a:gd name="connsiteY1" fmla="*/ 147 h 2545"/>
                <a:gd name="connsiteX2" fmla="*/ 52385 w 76635"/>
                <a:gd name="connsiteY2" fmla="*/ 0 h 2545"/>
                <a:gd name="connsiteX3" fmla="*/ 0 w 76635"/>
                <a:gd name="connsiteY3" fmla="*/ 0 h 2545"/>
                <a:gd name="connsiteX4" fmla="*/ 0 w 76635"/>
                <a:gd name="connsiteY4" fmla="*/ 2545 h 2545"/>
                <a:gd name="connsiteX5" fmla="*/ 76635 w 76635"/>
                <a:gd name="connsiteY5" fmla="*/ 2545 h 2545"/>
                <a:gd name="connsiteX6" fmla="*/ 75831 w 76635"/>
                <a:gd name="connsiteY6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635" h="2545">
                  <a:moveTo>
                    <a:pt x="53591" y="1340"/>
                  </a:moveTo>
                  <a:cubicBezTo>
                    <a:pt x="52921" y="1340"/>
                    <a:pt x="52385" y="804"/>
                    <a:pt x="52372" y="147"/>
                  </a:cubicBezTo>
                  <a:cubicBezTo>
                    <a:pt x="52372" y="94"/>
                    <a:pt x="52385" y="54"/>
                    <a:pt x="52385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6635" y="2545"/>
                  </a:lnTo>
                  <a:lnTo>
                    <a:pt x="75831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70BA9A38-D5C2-49B6-BBE1-D16F621F6AFD}"/>
                </a:ext>
              </a:extLst>
            </p:cNvPr>
            <p:cNvSpPr/>
            <p:nvPr/>
          </p:nvSpPr>
          <p:spPr>
            <a:xfrm>
              <a:off x="7264128" y="5875829"/>
              <a:ext cx="2679" cy="627855"/>
            </a:xfrm>
            <a:custGeom>
              <a:avLst/>
              <a:gdLst>
                <a:gd name="connsiteX0" fmla="*/ 2680 w 2679"/>
                <a:gd name="connsiteY0" fmla="*/ 627855 h 627855"/>
                <a:gd name="connsiteX1" fmla="*/ 2680 w 2679"/>
                <a:gd name="connsiteY1" fmla="*/ 1875 h 627855"/>
                <a:gd name="connsiteX2" fmla="*/ 0 w 2679"/>
                <a:gd name="connsiteY2" fmla="*/ 0 h 627855"/>
                <a:gd name="connsiteX3" fmla="*/ 0 w 2679"/>
                <a:gd name="connsiteY3" fmla="*/ 627855 h 627855"/>
                <a:gd name="connsiteX4" fmla="*/ 2680 w 2679"/>
                <a:gd name="connsiteY4" fmla="*/ 627855 h 6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7855">
                  <a:moveTo>
                    <a:pt x="2680" y="627855"/>
                  </a:moveTo>
                  <a:lnTo>
                    <a:pt x="2680" y="1875"/>
                  </a:lnTo>
                  <a:cubicBezTo>
                    <a:pt x="1662" y="1455"/>
                    <a:pt x="750" y="814"/>
                    <a:pt x="0" y="0"/>
                  </a:cubicBezTo>
                  <a:lnTo>
                    <a:pt x="0" y="627855"/>
                  </a:lnTo>
                  <a:lnTo>
                    <a:pt x="2680" y="6278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DD438809-0B65-4460-A792-8C7CCA42EB50}"/>
                </a:ext>
              </a:extLst>
            </p:cNvPr>
            <p:cNvSpPr/>
            <p:nvPr/>
          </p:nvSpPr>
          <p:spPr>
            <a:xfrm>
              <a:off x="7264128" y="5854530"/>
              <a:ext cx="2679" cy="11386"/>
            </a:xfrm>
            <a:custGeom>
              <a:avLst/>
              <a:gdLst>
                <a:gd name="connsiteX0" fmla="*/ 2680 w 2679"/>
                <a:gd name="connsiteY0" fmla="*/ 1742 h 11386"/>
                <a:gd name="connsiteX1" fmla="*/ 0 w 2679"/>
                <a:gd name="connsiteY1" fmla="*/ 0 h 11386"/>
                <a:gd name="connsiteX2" fmla="*/ 0 w 2679"/>
                <a:gd name="connsiteY2" fmla="*/ 11386 h 11386"/>
                <a:gd name="connsiteX3" fmla="*/ 2680 w 2679"/>
                <a:gd name="connsiteY3" fmla="*/ 9511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386">
                  <a:moveTo>
                    <a:pt x="2680" y="1742"/>
                  </a:moveTo>
                  <a:cubicBezTo>
                    <a:pt x="1662" y="1372"/>
                    <a:pt x="750" y="777"/>
                    <a:pt x="0" y="0"/>
                  </a:cubicBezTo>
                  <a:lnTo>
                    <a:pt x="0" y="11386"/>
                  </a:lnTo>
                  <a:cubicBezTo>
                    <a:pt x="750" y="10572"/>
                    <a:pt x="1662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93E07DF6-E32F-4B43-9833-0CF5EB78F3F3}"/>
                </a:ext>
              </a:extLst>
            </p:cNvPr>
            <p:cNvSpPr/>
            <p:nvPr/>
          </p:nvSpPr>
          <p:spPr>
            <a:xfrm>
              <a:off x="7268282" y="5856673"/>
              <a:ext cx="2545" cy="7099"/>
            </a:xfrm>
            <a:custGeom>
              <a:avLst/>
              <a:gdLst>
                <a:gd name="connsiteX0" fmla="*/ 1339 w 2545"/>
                <a:gd name="connsiteY0" fmla="*/ 6832 h 7099"/>
                <a:gd name="connsiteX1" fmla="*/ 2546 w 2545"/>
                <a:gd name="connsiteY1" fmla="*/ 6832 h 7099"/>
                <a:gd name="connsiteX2" fmla="*/ 2546 w 2545"/>
                <a:gd name="connsiteY2" fmla="*/ 0 h 7099"/>
                <a:gd name="connsiteX3" fmla="*/ 1339 w 2545"/>
                <a:gd name="connsiteY3" fmla="*/ 0 h 7099"/>
                <a:gd name="connsiteX4" fmla="*/ 0 w 2545"/>
                <a:gd name="connsiteY4" fmla="*/ 0 h 7099"/>
                <a:gd name="connsiteX5" fmla="*/ 0 w 2545"/>
                <a:gd name="connsiteY5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7099">
                  <a:moveTo>
                    <a:pt x="1339" y="6832"/>
                  </a:moveTo>
                  <a:lnTo>
                    <a:pt x="2546" y="6832"/>
                  </a:lnTo>
                  <a:lnTo>
                    <a:pt x="2546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F71627C3-3AEF-4163-BE4C-B6648E21D1B4}"/>
                </a:ext>
              </a:extLst>
            </p:cNvPr>
            <p:cNvSpPr/>
            <p:nvPr/>
          </p:nvSpPr>
          <p:spPr>
            <a:xfrm>
              <a:off x="7268684" y="5829346"/>
              <a:ext cx="1205" cy="803"/>
            </a:xfrm>
            <a:custGeom>
              <a:avLst/>
              <a:gdLst>
                <a:gd name="connsiteX0" fmla="*/ 0 w 1205"/>
                <a:gd name="connsiteY0" fmla="*/ 0 h 803"/>
                <a:gd name="connsiteX1" fmla="*/ 1205 w 1205"/>
                <a:gd name="connsiteY1" fmla="*/ 804 h 803"/>
                <a:gd name="connsiteX2" fmla="*/ 267 w 1205"/>
                <a:gd name="connsiteY2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0" y="0"/>
                  </a:moveTo>
                  <a:lnTo>
                    <a:pt x="1205" y="804"/>
                  </a:lnTo>
                  <a:cubicBezTo>
                    <a:pt x="1205" y="804"/>
                    <a:pt x="1205" y="804"/>
                    <a:pt x="267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73202B0C-9683-4FC8-BA55-59F7A48C5C0A}"/>
                </a:ext>
              </a:extLst>
            </p:cNvPr>
            <p:cNvSpPr/>
            <p:nvPr/>
          </p:nvSpPr>
          <p:spPr>
            <a:xfrm>
              <a:off x="7259707" y="5833901"/>
              <a:ext cx="16536" cy="22876"/>
            </a:xfrm>
            <a:custGeom>
              <a:avLst/>
              <a:gdLst>
                <a:gd name="connsiteX0" fmla="*/ 12862 w 16536"/>
                <a:gd name="connsiteY0" fmla="*/ 0 h 22876"/>
                <a:gd name="connsiteX1" fmla="*/ 12862 w 16536"/>
                <a:gd name="connsiteY1" fmla="*/ 0 h 22876"/>
                <a:gd name="connsiteX2" fmla="*/ 12862 w 16536"/>
                <a:gd name="connsiteY2" fmla="*/ 2411 h 22876"/>
                <a:gd name="connsiteX3" fmla="*/ 5761 w 16536"/>
                <a:gd name="connsiteY3" fmla="*/ 9779 h 22876"/>
                <a:gd name="connsiteX4" fmla="*/ 5494 w 16536"/>
                <a:gd name="connsiteY4" fmla="*/ 9779 h 22876"/>
                <a:gd name="connsiteX5" fmla="*/ 0 w 16536"/>
                <a:gd name="connsiteY5" fmla="*/ 9779 h 22876"/>
                <a:gd name="connsiteX6" fmla="*/ 2546 w 16536"/>
                <a:gd name="connsiteY6" fmla="*/ 18218 h 22876"/>
                <a:gd name="connsiteX7" fmla="*/ 2546 w 16536"/>
                <a:gd name="connsiteY7" fmla="*/ 18218 h 22876"/>
                <a:gd name="connsiteX8" fmla="*/ 4153 w 16536"/>
                <a:gd name="connsiteY8" fmla="*/ 21031 h 22876"/>
                <a:gd name="connsiteX9" fmla="*/ 6833 w 16536"/>
                <a:gd name="connsiteY9" fmla="*/ 22773 h 22876"/>
                <a:gd name="connsiteX10" fmla="*/ 8307 w 16536"/>
                <a:gd name="connsiteY10" fmla="*/ 22773 h 22876"/>
                <a:gd name="connsiteX11" fmla="*/ 9647 w 16536"/>
                <a:gd name="connsiteY11" fmla="*/ 22773 h 22876"/>
                <a:gd name="connsiteX12" fmla="*/ 10852 w 16536"/>
                <a:gd name="connsiteY12" fmla="*/ 22773 h 22876"/>
                <a:gd name="connsiteX13" fmla="*/ 11656 w 16536"/>
                <a:gd name="connsiteY13" fmla="*/ 22773 h 22876"/>
                <a:gd name="connsiteX14" fmla="*/ 13264 w 16536"/>
                <a:gd name="connsiteY14" fmla="*/ 21969 h 22876"/>
                <a:gd name="connsiteX15" fmla="*/ 15943 w 16536"/>
                <a:gd name="connsiteY15" fmla="*/ 19424 h 22876"/>
                <a:gd name="connsiteX16" fmla="*/ 15943 w 16536"/>
                <a:gd name="connsiteY16" fmla="*/ 13664 h 22876"/>
                <a:gd name="connsiteX17" fmla="*/ 15943 w 16536"/>
                <a:gd name="connsiteY17" fmla="*/ 13664 h 22876"/>
                <a:gd name="connsiteX18" fmla="*/ 15943 w 16536"/>
                <a:gd name="connsiteY18" fmla="*/ 11386 h 22876"/>
                <a:gd name="connsiteX19" fmla="*/ 13264 w 16536"/>
                <a:gd name="connsiteY19" fmla="*/ 2545 h 22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536" h="22876">
                  <a:moveTo>
                    <a:pt x="12862" y="0"/>
                  </a:moveTo>
                  <a:lnTo>
                    <a:pt x="12862" y="0"/>
                  </a:lnTo>
                  <a:cubicBezTo>
                    <a:pt x="13049" y="793"/>
                    <a:pt x="13049" y="1618"/>
                    <a:pt x="12862" y="2411"/>
                  </a:cubicBezTo>
                  <a:cubicBezTo>
                    <a:pt x="12942" y="6406"/>
                    <a:pt x="9754" y="9704"/>
                    <a:pt x="5761" y="9779"/>
                  </a:cubicBezTo>
                  <a:cubicBezTo>
                    <a:pt x="5681" y="9780"/>
                    <a:pt x="5587" y="9780"/>
                    <a:pt x="5494" y="9779"/>
                  </a:cubicBezTo>
                  <a:lnTo>
                    <a:pt x="0" y="9779"/>
                  </a:lnTo>
                  <a:lnTo>
                    <a:pt x="2546" y="18218"/>
                  </a:lnTo>
                  <a:lnTo>
                    <a:pt x="2546" y="18218"/>
                  </a:lnTo>
                  <a:cubicBezTo>
                    <a:pt x="2867" y="19263"/>
                    <a:pt x="3416" y="20225"/>
                    <a:pt x="4153" y="21031"/>
                  </a:cubicBezTo>
                  <a:cubicBezTo>
                    <a:pt x="4904" y="21808"/>
                    <a:pt x="5815" y="22403"/>
                    <a:pt x="6833" y="22773"/>
                  </a:cubicBezTo>
                  <a:cubicBezTo>
                    <a:pt x="7315" y="22911"/>
                    <a:pt x="7824" y="22911"/>
                    <a:pt x="8307" y="22773"/>
                  </a:cubicBezTo>
                  <a:lnTo>
                    <a:pt x="9647" y="22773"/>
                  </a:lnTo>
                  <a:lnTo>
                    <a:pt x="10852" y="22773"/>
                  </a:lnTo>
                  <a:lnTo>
                    <a:pt x="11656" y="22773"/>
                  </a:lnTo>
                  <a:cubicBezTo>
                    <a:pt x="12246" y="22614"/>
                    <a:pt x="12782" y="22341"/>
                    <a:pt x="13264" y="21969"/>
                  </a:cubicBezTo>
                  <a:cubicBezTo>
                    <a:pt x="14376" y="21377"/>
                    <a:pt x="15301" y="20498"/>
                    <a:pt x="15943" y="19424"/>
                  </a:cubicBezTo>
                  <a:cubicBezTo>
                    <a:pt x="16734" y="17586"/>
                    <a:pt x="16734" y="15501"/>
                    <a:pt x="15943" y="13664"/>
                  </a:cubicBezTo>
                  <a:lnTo>
                    <a:pt x="15943" y="13664"/>
                  </a:lnTo>
                  <a:lnTo>
                    <a:pt x="15943" y="11386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A844DF3D-08AD-4486-B5ED-AEFD5302A625}"/>
                </a:ext>
              </a:extLst>
            </p:cNvPr>
            <p:cNvSpPr/>
            <p:nvPr/>
          </p:nvSpPr>
          <p:spPr>
            <a:xfrm>
              <a:off x="6706380" y="6589014"/>
              <a:ext cx="2545" cy="264966"/>
            </a:xfrm>
            <a:custGeom>
              <a:avLst/>
              <a:gdLst>
                <a:gd name="connsiteX0" fmla="*/ 1206 w 2545"/>
                <a:gd name="connsiteY0" fmla="*/ 268 h 264966"/>
                <a:gd name="connsiteX1" fmla="*/ 0 w 2545"/>
                <a:gd name="connsiteY1" fmla="*/ 268 h 264966"/>
                <a:gd name="connsiteX2" fmla="*/ 0 w 2545"/>
                <a:gd name="connsiteY2" fmla="*/ 264966 h 264966"/>
                <a:gd name="connsiteX3" fmla="*/ 2546 w 2545"/>
                <a:gd name="connsiteY3" fmla="*/ 264966 h 264966"/>
                <a:gd name="connsiteX4" fmla="*/ 2546 w 2545"/>
                <a:gd name="connsiteY4" fmla="*/ 0 h 264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64966">
                  <a:moveTo>
                    <a:pt x="1206" y="268"/>
                  </a:moveTo>
                  <a:lnTo>
                    <a:pt x="0" y="268"/>
                  </a:lnTo>
                  <a:lnTo>
                    <a:pt x="0" y="264966"/>
                  </a:lnTo>
                  <a:lnTo>
                    <a:pt x="2546" y="264966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B78758C0-4C54-4154-B237-311E1A9AD2A8}"/>
                </a:ext>
              </a:extLst>
            </p:cNvPr>
            <p:cNvSpPr/>
            <p:nvPr/>
          </p:nvSpPr>
          <p:spPr>
            <a:xfrm>
              <a:off x="8086617" y="6300740"/>
              <a:ext cx="261658" cy="1205"/>
            </a:xfrm>
            <a:custGeom>
              <a:avLst/>
              <a:gdLst>
                <a:gd name="connsiteX0" fmla="*/ 0 w 261658"/>
                <a:gd name="connsiteY0" fmla="*/ 0 h 1205"/>
                <a:gd name="connsiteX1" fmla="*/ 261659 w 261658"/>
                <a:gd name="connsiteY1" fmla="*/ 0 h 1205"/>
                <a:gd name="connsiteX2" fmla="*/ 261659 w 261658"/>
                <a:gd name="connsiteY2" fmla="*/ 1206 h 1205"/>
                <a:gd name="connsiteX3" fmla="*/ 0 w 261658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1658" h="1205">
                  <a:moveTo>
                    <a:pt x="0" y="0"/>
                  </a:moveTo>
                  <a:lnTo>
                    <a:pt x="261659" y="0"/>
                  </a:lnTo>
                  <a:lnTo>
                    <a:pt x="261659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6FCE6D22-11E4-4216-8EEF-A3A02ACF1BC7}"/>
                </a:ext>
              </a:extLst>
            </p:cNvPr>
            <p:cNvSpPr/>
            <p:nvPr/>
          </p:nvSpPr>
          <p:spPr>
            <a:xfrm>
              <a:off x="7615551" y="5876365"/>
              <a:ext cx="2679" cy="293499"/>
            </a:xfrm>
            <a:custGeom>
              <a:avLst/>
              <a:gdLst>
                <a:gd name="connsiteX0" fmla="*/ 1340 w 2679"/>
                <a:gd name="connsiteY0" fmla="*/ 293499 h 293499"/>
                <a:gd name="connsiteX1" fmla="*/ 2680 w 2679"/>
                <a:gd name="connsiteY1" fmla="*/ 293499 h 293499"/>
                <a:gd name="connsiteX2" fmla="*/ 2680 w 2679"/>
                <a:gd name="connsiteY2" fmla="*/ 0 h 293499"/>
                <a:gd name="connsiteX3" fmla="*/ 0 w 2679"/>
                <a:gd name="connsiteY3" fmla="*/ 1474 h 293499"/>
                <a:gd name="connsiteX4" fmla="*/ 0 w 2679"/>
                <a:gd name="connsiteY4" fmla="*/ 293499 h 293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3499">
                  <a:moveTo>
                    <a:pt x="1340" y="293499"/>
                  </a:moveTo>
                  <a:lnTo>
                    <a:pt x="2680" y="293499"/>
                  </a:lnTo>
                  <a:lnTo>
                    <a:pt x="2680" y="0"/>
                  </a:lnTo>
                  <a:cubicBezTo>
                    <a:pt x="1876" y="648"/>
                    <a:pt x="978" y="1147"/>
                    <a:pt x="0" y="1474"/>
                  </a:cubicBezTo>
                  <a:lnTo>
                    <a:pt x="0" y="29349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64CCD123-F8DF-47CA-94B9-6C33AACDC52F}"/>
                </a:ext>
              </a:extLst>
            </p:cNvPr>
            <p:cNvSpPr/>
            <p:nvPr/>
          </p:nvSpPr>
          <p:spPr>
            <a:xfrm>
              <a:off x="7615551" y="5856405"/>
              <a:ext cx="2679" cy="8975"/>
            </a:xfrm>
            <a:custGeom>
              <a:avLst/>
              <a:gdLst>
                <a:gd name="connsiteX0" fmla="*/ 2680 w 2679"/>
                <a:gd name="connsiteY0" fmla="*/ 1340 h 8975"/>
                <a:gd name="connsiteX1" fmla="*/ 1340 w 2679"/>
                <a:gd name="connsiteY1" fmla="*/ 0 h 8975"/>
                <a:gd name="connsiteX2" fmla="*/ 0 w 2679"/>
                <a:gd name="connsiteY2" fmla="*/ 1340 h 8975"/>
                <a:gd name="connsiteX3" fmla="*/ 0 w 2679"/>
                <a:gd name="connsiteY3" fmla="*/ 7502 h 8975"/>
                <a:gd name="connsiteX4" fmla="*/ 2680 w 2679"/>
                <a:gd name="connsiteY4" fmla="*/ 8975 h 8975"/>
                <a:gd name="connsiteX5" fmla="*/ 2680 w 2679"/>
                <a:gd name="connsiteY5" fmla="*/ 1340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975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7502"/>
                  </a:lnTo>
                  <a:cubicBezTo>
                    <a:pt x="978" y="7828"/>
                    <a:pt x="1876" y="8327"/>
                    <a:pt x="2680" y="8975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6EFC68B0-6BC5-4C39-A25D-BF61F948D9B4}"/>
                </a:ext>
              </a:extLst>
            </p:cNvPr>
            <p:cNvSpPr/>
            <p:nvPr/>
          </p:nvSpPr>
          <p:spPr>
            <a:xfrm>
              <a:off x="7268282" y="5877972"/>
              <a:ext cx="2545" cy="625711"/>
            </a:xfrm>
            <a:custGeom>
              <a:avLst/>
              <a:gdLst>
                <a:gd name="connsiteX0" fmla="*/ 0 w 2545"/>
                <a:gd name="connsiteY0" fmla="*/ 0 h 625711"/>
                <a:gd name="connsiteX1" fmla="*/ 0 w 2545"/>
                <a:gd name="connsiteY1" fmla="*/ 625712 h 625711"/>
                <a:gd name="connsiteX2" fmla="*/ 2546 w 2545"/>
                <a:gd name="connsiteY2" fmla="*/ 625712 h 625711"/>
                <a:gd name="connsiteX3" fmla="*/ 2546 w 2545"/>
                <a:gd name="connsiteY3" fmla="*/ 268 h 625711"/>
                <a:gd name="connsiteX4" fmla="*/ 1339 w 2545"/>
                <a:gd name="connsiteY4" fmla="*/ 268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625711">
                  <a:moveTo>
                    <a:pt x="0" y="0"/>
                  </a:moveTo>
                  <a:lnTo>
                    <a:pt x="0" y="625712"/>
                  </a:lnTo>
                  <a:lnTo>
                    <a:pt x="2546" y="625712"/>
                  </a:lnTo>
                  <a:lnTo>
                    <a:pt x="2546" y="268"/>
                  </a:lnTo>
                  <a:lnTo>
                    <a:pt x="13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ED95AF2A-2E4E-4836-B475-0C7C0509BDA4}"/>
                </a:ext>
              </a:extLst>
            </p:cNvPr>
            <p:cNvSpPr/>
            <p:nvPr/>
          </p:nvSpPr>
          <p:spPr>
            <a:xfrm>
              <a:off x="5595438" y="6539852"/>
              <a:ext cx="14737" cy="36838"/>
            </a:xfrm>
            <a:custGeom>
              <a:avLst/>
              <a:gdLst>
                <a:gd name="connsiteX0" fmla="*/ 7369 w 14737"/>
                <a:gd name="connsiteY0" fmla="*/ 7234 h 36838"/>
                <a:gd name="connsiteX1" fmla="*/ 0 w 14737"/>
                <a:gd name="connsiteY1" fmla="*/ 7234 h 36838"/>
                <a:gd name="connsiteX2" fmla="*/ 0 w 14737"/>
                <a:gd name="connsiteY2" fmla="*/ 36838 h 36838"/>
                <a:gd name="connsiteX3" fmla="*/ 6967 w 14737"/>
                <a:gd name="connsiteY3" fmla="*/ 31748 h 36838"/>
                <a:gd name="connsiteX4" fmla="*/ 14737 w 14737"/>
                <a:gd name="connsiteY4" fmla="*/ 31748 h 36838"/>
                <a:gd name="connsiteX5" fmla="*/ 14737 w 14737"/>
                <a:gd name="connsiteY5" fmla="*/ 0 h 36838"/>
                <a:gd name="connsiteX6" fmla="*/ 7369 w 14737"/>
                <a:gd name="connsiteY6" fmla="*/ 7234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36838">
                  <a:moveTo>
                    <a:pt x="7369" y="7234"/>
                  </a:moveTo>
                  <a:lnTo>
                    <a:pt x="0" y="7234"/>
                  </a:lnTo>
                  <a:lnTo>
                    <a:pt x="0" y="36838"/>
                  </a:lnTo>
                  <a:cubicBezTo>
                    <a:pt x="1018" y="33837"/>
                    <a:pt x="3805" y="31801"/>
                    <a:pt x="6967" y="31748"/>
                  </a:cubicBezTo>
                  <a:lnTo>
                    <a:pt x="14737" y="31748"/>
                  </a:ln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886771A7-0AD6-454C-B3A0-BE90A72F37ED}"/>
                </a:ext>
              </a:extLst>
            </p:cNvPr>
            <p:cNvSpPr/>
            <p:nvPr/>
          </p:nvSpPr>
          <p:spPr>
            <a:xfrm>
              <a:off x="7069861" y="5677707"/>
              <a:ext cx="14737" cy="150835"/>
            </a:xfrm>
            <a:custGeom>
              <a:avLst/>
              <a:gdLst>
                <a:gd name="connsiteX0" fmla="*/ 14737 w 14737"/>
                <a:gd name="connsiteY0" fmla="*/ 150835 h 150835"/>
                <a:gd name="connsiteX1" fmla="*/ 14737 w 14737"/>
                <a:gd name="connsiteY1" fmla="*/ 7368 h 150835"/>
                <a:gd name="connsiteX2" fmla="*/ 7369 w 14737"/>
                <a:gd name="connsiteY2" fmla="*/ 0 h 150835"/>
                <a:gd name="connsiteX3" fmla="*/ 0 w 14737"/>
                <a:gd name="connsiteY3" fmla="*/ 7368 h 150835"/>
                <a:gd name="connsiteX4" fmla="*/ 0 w 14737"/>
                <a:gd name="connsiteY4" fmla="*/ 150835 h 150835"/>
                <a:gd name="connsiteX5" fmla="*/ 14737 w 14737"/>
                <a:gd name="connsiteY5" fmla="*/ 150835 h 150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50835">
                  <a:moveTo>
                    <a:pt x="14737" y="150835"/>
                  </a:move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150835"/>
                  </a:lnTo>
                  <a:lnTo>
                    <a:pt x="14737" y="1508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82D90F0F-5068-48F3-8CA6-92393A004ECE}"/>
                </a:ext>
              </a:extLst>
            </p:cNvPr>
            <p:cNvSpPr/>
            <p:nvPr/>
          </p:nvSpPr>
          <p:spPr>
            <a:xfrm>
              <a:off x="9493917" y="6504756"/>
              <a:ext cx="46222" cy="14735"/>
            </a:xfrm>
            <a:custGeom>
              <a:avLst/>
              <a:gdLst>
                <a:gd name="connsiteX0" fmla="*/ 0 w 46222"/>
                <a:gd name="connsiteY0" fmla="*/ 8573 h 14735"/>
                <a:gd name="connsiteX1" fmla="*/ 0 w 46222"/>
                <a:gd name="connsiteY1" fmla="*/ 13530 h 14735"/>
                <a:gd name="connsiteX2" fmla="*/ 0 w 46222"/>
                <a:gd name="connsiteY2" fmla="*/ 14735 h 14735"/>
                <a:gd name="connsiteX3" fmla="*/ 46222 w 46222"/>
                <a:gd name="connsiteY3" fmla="*/ 14735 h 14735"/>
                <a:gd name="connsiteX4" fmla="*/ 46222 w 46222"/>
                <a:gd name="connsiteY4" fmla="*/ 0 h 14735"/>
                <a:gd name="connsiteX5" fmla="*/ 0 w 46222"/>
                <a:gd name="connsiteY5" fmla="*/ 0 h 14735"/>
                <a:gd name="connsiteX6" fmla="*/ 0 w 46222"/>
                <a:gd name="connsiteY6" fmla="*/ 7367 h 14735"/>
                <a:gd name="connsiteX7" fmla="*/ 0 w 46222"/>
                <a:gd name="connsiteY7" fmla="*/ 857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22" h="14735">
                  <a:moveTo>
                    <a:pt x="0" y="8573"/>
                  </a:moveTo>
                  <a:lnTo>
                    <a:pt x="0" y="13530"/>
                  </a:lnTo>
                  <a:lnTo>
                    <a:pt x="0" y="14735"/>
                  </a:lnTo>
                  <a:lnTo>
                    <a:pt x="46222" y="14735"/>
                  </a:lnTo>
                  <a:lnTo>
                    <a:pt x="46222" y="0"/>
                  </a:lnTo>
                  <a:lnTo>
                    <a:pt x="0" y="0"/>
                  </a:lnTo>
                  <a:lnTo>
                    <a:pt x="0" y="7367"/>
                  </a:lnTo>
                  <a:lnTo>
                    <a:pt x="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BE13D694-B2A8-42ED-87AB-82F8364154FC}"/>
                </a:ext>
              </a:extLst>
            </p:cNvPr>
            <p:cNvSpPr/>
            <p:nvPr/>
          </p:nvSpPr>
          <p:spPr>
            <a:xfrm>
              <a:off x="4947255" y="5923153"/>
              <a:ext cx="501879" cy="14296"/>
            </a:xfrm>
            <a:custGeom>
              <a:avLst/>
              <a:gdLst>
                <a:gd name="connsiteX0" fmla="*/ 7369 w 501879"/>
                <a:gd name="connsiteY0" fmla="*/ 6929 h 14296"/>
                <a:gd name="connsiteX1" fmla="*/ 7369 w 501879"/>
                <a:gd name="connsiteY1" fmla="*/ 14296 h 14296"/>
                <a:gd name="connsiteX2" fmla="*/ 499602 w 501879"/>
                <a:gd name="connsiteY2" fmla="*/ 14296 h 14296"/>
                <a:gd name="connsiteX3" fmla="*/ 498932 w 501879"/>
                <a:gd name="connsiteY3" fmla="*/ 14296 h 14296"/>
                <a:gd name="connsiteX4" fmla="*/ 493814 w 501879"/>
                <a:gd name="connsiteY4" fmla="*/ 5442 h 14296"/>
                <a:gd name="connsiteX5" fmla="*/ 493841 w 501879"/>
                <a:gd name="connsiteY5" fmla="*/ 5321 h 14296"/>
                <a:gd name="connsiteX6" fmla="*/ 501880 w 501879"/>
                <a:gd name="connsiteY6" fmla="*/ 97 h 14296"/>
                <a:gd name="connsiteX7" fmla="*/ 500942 w 501879"/>
                <a:gd name="connsiteY7" fmla="*/ 97 h 14296"/>
                <a:gd name="connsiteX8" fmla="*/ 0 w 501879"/>
                <a:gd name="connsiteY8" fmla="*/ 97 h 14296"/>
                <a:gd name="connsiteX9" fmla="*/ 7369 w 501879"/>
                <a:gd name="connsiteY9" fmla="*/ 6929 h 14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1879" h="14296">
                  <a:moveTo>
                    <a:pt x="7369" y="6929"/>
                  </a:moveTo>
                  <a:lnTo>
                    <a:pt x="7369" y="14296"/>
                  </a:lnTo>
                  <a:lnTo>
                    <a:pt x="499602" y="14296"/>
                  </a:lnTo>
                  <a:lnTo>
                    <a:pt x="498932" y="14296"/>
                  </a:lnTo>
                  <a:cubicBezTo>
                    <a:pt x="495074" y="13266"/>
                    <a:pt x="492783" y="9302"/>
                    <a:pt x="493814" y="5442"/>
                  </a:cubicBezTo>
                  <a:cubicBezTo>
                    <a:pt x="493814" y="5402"/>
                    <a:pt x="493828" y="5361"/>
                    <a:pt x="493841" y="5321"/>
                  </a:cubicBezTo>
                  <a:cubicBezTo>
                    <a:pt x="494766" y="1761"/>
                    <a:pt x="498249" y="-506"/>
                    <a:pt x="501880" y="97"/>
                  </a:cubicBezTo>
                  <a:lnTo>
                    <a:pt x="500942" y="97"/>
                  </a:lnTo>
                  <a:lnTo>
                    <a:pt x="0" y="97"/>
                  </a:lnTo>
                  <a:cubicBezTo>
                    <a:pt x="3872" y="86"/>
                    <a:pt x="7087" y="3071"/>
                    <a:pt x="7369" y="692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80D89CE-552F-4735-A8C6-0DDE3CF67EB7}"/>
                </a:ext>
              </a:extLst>
            </p:cNvPr>
            <p:cNvSpPr/>
            <p:nvPr/>
          </p:nvSpPr>
          <p:spPr>
            <a:xfrm>
              <a:off x="5440815" y="5922269"/>
              <a:ext cx="74102" cy="30585"/>
            </a:xfrm>
            <a:custGeom>
              <a:avLst/>
              <a:gdLst>
                <a:gd name="connsiteX0" fmla="*/ 281 w 74102"/>
                <a:gd name="connsiteY0" fmla="*/ 5937 h 30585"/>
                <a:gd name="connsiteX1" fmla="*/ 5251 w 74102"/>
                <a:gd name="connsiteY1" fmla="*/ 14879 h 30585"/>
                <a:gd name="connsiteX2" fmla="*/ 5372 w 74102"/>
                <a:gd name="connsiteY2" fmla="*/ 14912 h 30585"/>
                <a:gd name="connsiteX3" fmla="*/ 6042 w 74102"/>
                <a:gd name="connsiteY3" fmla="*/ 14912 h 30585"/>
                <a:gd name="connsiteX4" fmla="*/ 6042 w 74102"/>
                <a:gd name="connsiteY4" fmla="*/ 7545 h 30585"/>
                <a:gd name="connsiteX5" fmla="*/ 7381 w 74102"/>
                <a:gd name="connsiteY5" fmla="*/ 6205 h 30585"/>
                <a:gd name="connsiteX6" fmla="*/ 8587 w 74102"/>
                <a:gd name="connsiteY6" fmla="*/ 7545 h 30585"/>
                <a:gd name="connsiteX7" fmla="*/ 8587 w 74102"/>
                <a:gd name="connsiteY7" fmla="*/ 15582 h 30585"/>
                <a:gd name="connsiteX8" fmla="*/ 64322 w 74102"/>
                <a:gd name="connsiteY8" fmla="*/ 30585 h 30585"/>
                <a:gd name="connsiteX9" fmla="*/ 64322 w 74102"/>
                <a:gd name="connsiteY9" fmla="*/ 24825 h 30585"/>
                <a:gd name="connsiteX10" fmla="*/ 71691 w 74102"/>
                <a:gd name="connsiteY10" fmla="*/ 17457 h 30585"/>
                <a:gd name="connsiteX11" fmla="*/ 74102 w 74102"/>
                <a:gd name="connsiteY11" fmla="*/ 17457 h 30585"/>
                <a:gd name="connsiteX12" fmla="*/ 74102 w 74102"/>
                <a:gd name="connsiteY12" fmla="*/ 17457 h 30585"/>
                <a:gd name="connsiteX13" fmla="*/ 9793 w 74102"/>
                <a:gd name="connsiteY13" fmla="*/ 177 h 30585"/>
                <a:gd name="connsiteX14" fmla="*/ 8855 w 74102"/>
                <a:gd name="connsiteY14" fmla="*/ 177 h 30585"/>
                <a:gd name="connsiteX15" fmla="*/ 361 w 74102"/>
                <a:gd name="connsiteY15" fmla="*/ 5531 h 30585"/>
                <a:gd name="connsiteX16" fmla="*/ 281 w 74102"/>
                <a:gd name="connsiteY16" fmla="*/ 5937 h 30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102" h="30585">
                  <a:moveTo>
                    <a:pt x="281" y="5937"/>
                  </a:moveTo>
                  <a:cubicBezTo>
                    <a:pt x="-818" y="9779"/>
                    <a:pt x="1406" y="13782"/>
                    <a:pt x="5251" y="14879"/>
                  </a:cubicBezTo>
                  <a:cubicBezTo>
                    <a:pt x="5291" y="14891"/>
                    <a:pt x="5332" y="14902"/>
                    <a:pt x="5372" y="14912"/>
                  </a:cubicBezTo>
                  <a:lnTo>
                    <a:pt x="6042" y="14912"/>
                  </a:lnTo>
                  <a:lnTo>
                    <a:pt x="6042" y="7545"/>
                  </a:lnTo>
                  <a:cubicBezTo>
                    <a:pt x="6042" y="6805"/>
                    <a:pt x="6645" y="6205"/>
                    <a:pt x="7381" y="6205"/>
                  </a:cubicBezTo>
                  <a:cubicBezTo>
                    <a:pt x="8065" y="6275"/>
                    <a:pt x="8587" y="6855"/>
                    <a:pt x="8587" y="7545"/>
                  </a:cubicBezTo>
                  <a:lnTo>
                    <a:pt x="8587" y="15582"/>
                  </a:lnTo>
                  <a:lnTo>
                    <a:pt x="64322" y="30585"/>
                  </a:lnTo>
                  <a:lnTo>
                    <a:pt x="64322" y="24825"/>
                  </a:lnTo>
                  <a:cubicBezTo>
                    <a:pt x="64322" y="20756"/>
                    <a:pt x="67618" y="17457"/>
                    <a:pt x="71691" y="17457"/>
                  </a:cubicBezTo>
                  <a:cubicBezTo>
                    <a:pt x="72495" y="17330"/>
                    <a:pt x="73299" y="17330"/>
                    <a:pt x="74102" y="17457"/>
                  </a:cubicBezTo>
                  <a:lnTo>
                    <a:pt x="74102" y="17457"/>
                  </a:lnTo>
                  <a:lnTo>
                    <a:pt x="9793" y="177"/>
                  </a:lnTo>
                  <a:lnTo>
                    <a:pt x="8855" y="177"/>
                  </a:lnTo>
                  <a:cubicBezTo>
                    <a:pt x="5037" y="-690"/>
                    <a:pt x="1232" y="1708"/>
                    <a:pt x="361" y="5531"/>
                  </a:cubicBezTo>
                  <a:cubicBezTo>
                    <a:pt x="334" y="5667"/>
                    <a:pt x="308" y="5802"/>
                    <a:pt x="281" y="59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4049933-09D9-4724-902D-B62589313ACE}"/>
                </a:ext>
              </a:extLst>
            </p:cNvPr>
            <p:cNvSpPr/>
            <p:nvPr/>
          </p:nvSpPr>
          <p:spPr>
            <a:xfrm>
              <a:off x="5446857" y="5928742"/>
              <a:ext cx="2545" cy="924970"/>
            </a:xfrm>
            <a:custGeom>
              <a:avLst/>
              <a:gdLst>
                <a:gd name="connsiteX0" fmla="*/ 2546 w 2545"/>
                <a:gd name="connsiteY0" fmla="*/ 1340 h 924970"/>
                <a:gd name="connsiteX1" fmla="*/ 1340 w 2545"/>
                <a:gd name="connsiteY1" fmla="*/ 0 h 924970"/>
                <a:gd name="connsiteX2" fmla="*/ 0 w 2545"/>
                <a:gd name="connsiteY2" fmla="*/ 1340 h 924970"/>
                <a:gd name="connsiteX3" fmla="*/ 0 w 2545"/>
                <a:gd name="connsiteY3" fmla="*/ 8707 h 924970"/>
                <a:gd name="connsiteX4" fmla="*/ 0 w 2545"/>
                <a:gd name="connsiteY4" fmla="*/ 8707 h 924970"/>
                <a:gd name="connsiteX5" fmla="*/ 0 w 2545"/>
                <a:gd name="connsiteY5" fmla="*/ 924971 h 924970"/>
                <a:gd name="connsiteX6" fmla="*/ 2546 w 2545"/>
                <a:gd name="connsiteY6" fmla="*/ 924971 h 924970"/>
                <a:gd name="connsiteX7" fmla="*/ 2546 w 2545"/>
                <a:gd name="connsiteY7" fmla="*/ 1340 h 92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924970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707"/>
                  </a:lnTo>
                  <a:lnTo>
                    <a:pt x="0" y="8707"/>
                  </a:lnTo>
                  <a:lnTo>
                    <a:pt x="0" y="924971"/>
                  </a:lnTo>
                  <a:lnTo>
                    <a:pt x="2546" y="924971"/>
                  </a:lnTo>
                  <a:lnTo>
                    <a:pt x="2546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F2C220CF-F789-474C-A106-C097F6BE8879}"/>
                </a:ext>
              </a:extLst>
            </p:cNvPr>
            <p:cNvSpPr/>
            <p:nvPr/>
          </p:nvSpPr>
          <p:spPr>
            <a:xfrm>
              <a:off x="7824958" y="5877972"/>
              <a:ext cx="2595" cy="291891"/>
            </a:xfrm>
            <a:custGeom>
              <a:avLst/>
              <a:gdLst>
                <a:gd name="connsiteX0" fmla="*/ 2546 w 2595"/>
                <a:gd name="connsiteY0" fmla="*/ 291892 h 291891"/>
                <a:gd name="connsiteX1" fmla="*/ 2546 w 2595"/>
                <a:gd name="connsiteY1" fmla="*/ 288007 h 291891"/>
                <a:gd name="connsiteX2" fmla="*/ 2546 w 2595"/>
                <a:gd name="connsiteY2" fmla="*/ 288007 h 291891"/>
                <a:gd name="connsiteX3" fmla="*/ 2546 w 2595"/>
                <a:gd name="connsiteY3" fmla="*/ 286533 h 291891"/>
                <a:gd name="connsiteX4" fmla="*/ 2546 w 2595"/>
                <a:gd name="connsiteY4" fmla="*/ 285730 h 291891"/>
                <a:gd name="connsiteX5" fmla="*/ 2546 w 2595"/>
                <a:gd name="connsiteY5" fmla="*/ 0 h 291891"/>
                <a:gd name="connsiteX6" fmla="*/ 2546 w 2595"/>
                <a:gd name="connsiteY6" fmla="*/ 0 h 291891"/>
                <a:gd name="connsiteX7" fmla="*/ 1340 w 2595"/>
                <a:gd name="connsiteY7" fmla="*/ 0 h 291891"/>
                <a:gd name="connsiteX8" fmla="*/ 0 w 2595"/>
                <a:gd name="connsiteY8" fmla="*/ 0 h 291891"/>
                <a:gd name="connsiteX9" fmla="*/ 0 w 2595"/>
                <a:gd name="connsiteY9" fmla="*/ 0 h 291891"/>
                <a:gd name="connsiteX10" fmla="*/ 0 w 2595"/>
                <a:gd name="connsiteY10" fmla="*/ 291892 h 291891"/>
                <a:gd name="connsiteX11" fmla="*/ 2010 w 2595"/>
                <a:gd name="connsiteY11" fmla="*/ 291892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95" h="291891">
                  <a:moveTo>
                    <a:pt x="2546" y="291892"/>
                  </a:moveTo>
                  <a:lnTo>
                    <a:pt x="2546" y="288007"/>
                  </a:lnTo>
                  <a:cubicBezTo>
                    <a:pt x="2546" y="288007"/>
                    <a:pt x="2546" y="288007"/>
                    <a:pt x="2546" y="288007"/>
                  </a:cubicBezTo>
                  <a:cubicBezTo>
                    <a:pt x="2465" y="287525"/>
                    <a:pt x="2465" y="287016"/>
                    <a:pt x="2546" y="286533"/>
                  </a:cubicBezTo>
                  <a:cubicBezTo>
                    <a:pt x="2613" y="286265"/>
                    <a:pt x="2613" y="285998"/>
                    <a:pt x="2546" y="285730"/>
                  </a:cubicBezTo>
                  <a:lnTo>
                    <a:pt x="2546" y="0"/>
                  </a:lnTo>
                  <a:lnTo>
                    <a:pt x="2546" y="0"/>
                  </a:lnTo>
                  <a:lnTo>
                    <a:pt x="1340" y="0"/>
                  </a:lnTo>
                  <a:cubicBezTo>
                    <a:pt x="898" y="78"/>
                    <a:pt x="442" y="78"/>
                    <a:pt x="0" y="0"/>
                  </a:cubicBezTo>
                  <a:lnTo>
                    <a:pt x="0" y="0"/>
                  </a:lnTo>
                  <a:lnTo>
                    <a:pt x="0" y="291892"/>
                  </a:lnTo>
                  <a:lnTo>
                    <a:pt x="2010" y="2918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1A6D32B1-0DE2-4218-9984-5043807A7C64}"/>
                </a:ext>
              </a:extLst>
            </p:cNvPr>
            <p:cNvSpPr/>
            <p:nvPr/>
          </p:nvSpPr>
          <p:spPr>
            <a:xfrm>
              <a:off x="7833667" y="5869667"/>
              <a:ext cx="2545" cy="288006"/>
            </a:xfrm>
            <a:custGeom>
              <a:avLst/>
              <a:gdLst>
                <a:gd name="connsiteX0" fmla="*/ 134 w 2545"/>
                <a:gd name="connsiteY0" fmla="*/ 287873 h 288006"/>
                <a:gd name="connsiteX1" fmla="*/ 1608 w 2545"/>
                <a:gd name="connsiteY1" fmla="*/ 287873 h 288006"/>
                <a:gd name="connsiteX2" fmla="*/ 2546 w 2545"/>
                <a:gd name="connsiteY2" fmla="*/ 287873 h 288006"/>
                <a:gd name="connsiteX3" fmla="*/ 2546 w 2545"/>
                <a:gd name="connsiteY3" fmla="*/ 0 h 288006"/>
                <a:gd name="connsiteX4" fmla="*/ 0 w 2545"/>
                <a:gd name="connsiteY4" fmla="*/ 4153 h 288006"/>
                <a:gd name="connsiteX5" fmla="*/ 0 w 2545"/>
                <a:gd name="connsiteY5" fmla="*/ 288007 h 28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006">
                  <a:moveTo>
                    <a:pt x="134" y="287873"/>
                  </a:moveTo>
                  <a:lnTo>
                    <a:pt x="1608" y="287873"/>
                  </a:lnTo>
                  <a:lnTo>
                    <a:pt x="2546" y="287873"/>
                  </a:lnTo>
                  <a:lnTo>
                    <a:pt x="2546" y="0"/>
                  </a:lnTo>
                  <a:lnTo>
                    <a:pt x="0" y="4153"/>
                  </a:lnTo>
                  <a:lnTo>
                    <a:pt x="0" y="2880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017358A5-181F-4B4A-9090-04658C4182C5}"/>
                </a:ext>
              </a:extLst>
            </p:cNvPr>
            <p:cNvSpPr/>
            <p:nvPr/>
          </p:nvSpPr>
          <p:spPr>
            <a:xfrm>
              <a:off x="7859793" y="5827337"/>
              <a:ext cx="2678" cy="316941"/>
            </a:xfrm>
            <a:custGeom>
              <a:avLst/>
              <a:gdLst>
                <a:gd name="connsiteX0" fmla="*/ 536 w 2678"/>
                <a:gd name="connsiteY0" fmla="*/ 316540 h 316941"/>
                <a:gd name="connsiteX1" fmla="*/ 2679 w 2678"/>
                <a:gd name="connsiteY1" fmla="*/ 316540 h 316941"/>
                <a:gd name="connsiteX2" fmla="*/ 2679 w 2678"/>
                <a:gd name="connsiteY2" fmla="*/ 0 h 316941"/>
                <a:gd name="connsiteX3" fmla="*/ 0 w 2678"/>
                <a:gd name="connsiteY3" fmla="*/ 4153 h 316941"/>
                <a:gd name="connsiteX4" fmla="*/ 0 w 2678"/>
                <a:gd name="connsiteY4" fmla="*/ 316942 h 316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316941">
                  <a:moveTo>
                    <a:pt x="536" y="316540"/>
                  </a:moveTo>
                  <a:lnTo>
                    <a:pt x="2679" y="316540"/>
                  </a:lnTo>
                  <a:lnTo>
                    <a:pt x="2679" y="0"/>
                  </a:lnTo>
                  <a:lnTo>
                    <a:pt x="0" y="4153"/>
                  </a:lnTo>
                  <a:lnTo>
                    <a:pt x="0" y="31694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F12EF009-4FE8-491D-92FB-467903111FD6}"/>
                </a:ext>
              </a:extLst>
            </p:cNvPr>
            <p:cNvSpPr/>
            <p:nvPr/>
          </p:nvSpPr>
          <p:spPr>
            <a:xfrm>
              <a:off x="8701976" y="6143608"/>
              <a:ext cx="40997" cy="2545"/>
            </a:xfrm>
            <a:custGeom>
              <a:avLst/>
              <a:gdLst>
                <a:gd name="connsiteX0" fmla="*/ 0 w 40997"/>
                <a:gd name="connsiteY0" fmla="*/ 2545 h 2545"/>
                <a:gd name="connsiteX1" fmla="*/ 38853 w 40997"/>
                <a:gd name="connsiteY1" fmla="*/ 2545 h 2545"/>
                <a:gd name="connsiteX2" fmla="*/ 40997 w 40997"/>
                <a:gd name="connsiteY2" fmla="*/ 0 h 2545"/>
                <a:gd name="connsiteX3" fmla="*/ 0 w 40997"/>
                <a:gd name="connsiteY3" fmla="*/ 0 h 2545"/>
                <a:gd name="connsiteX4" fmla="*/ 0 w 40997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997" h="2545">
                  <a:moveTo>
                    <a:pt x="0" y="2545"/>
                  </a:moveTo>
                  <a:lnTo>
                    <a:pt x="38853" y="2545"/>
                  </a:lnTo>
                  <a:cubicBezTo>
                    <a:pt x="39335" y="1527"/>
                    <a:pt x="40072" y="643"/>
                    <a:pt x="40997" y="0"/>
                  </a:cubicBez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090930F9-80C3-467F-ABB7-9B7394341A52}"/>
                </a:ext>
              </a:extLst>
            </p:cNvPr>
            <p:cNvSpPr/>
            <p:nvPr/>
          </p:nvSpPr>
          <p:spPr>
            <a:xfrm>
              <a:off x="8751949" y="6143608"/>
              <a:ext cx="23311" cy="2545"/>
            </a:xfrm>
            <a:custGeom>
              <a:avLst/>
              <a:gdLst>
                <a:gd name="connsiteX0" fmla="*/ 2144 w 23311"/>
                <a:gd name="connsiteY0" fmla="*/ 2545 h 2545"/>
                <a:gd name="connsiteX1" fmla="*/ 12460 w 23311"/>
                <a:gd name="connsiteY1" fmla="*/ 2545 h 2545"/>
                <a:gd name="connsiteX2" fmla="*/ 23312 w 23311"/>
                <a:gd name="connsiteY2" fmla="*/ 0 h 2545"/>
                <a:gd name="connsiteX3" fmla="*/ 0 w 23311"/>
                <a:gd name="connsiteY3" fmla="*/ 0 h 2545"/>
                <a:gd name="connsiteX4" fmla="*/ 2144 w 23311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2545">
                  <a:moveTo>
                    <a:pt x="2144" y="2545"/>
                  </a:moveTo>
                  <a:lnTo>
                    <a:pt x="12460" y="2545"/>
                  </a:lnTo>
                  <a:lnTo>
                    <a:pt x="23312" y="0"/>
                  </a:lnTo>
                  <a:lnTo>
                    <a:pt x="0" y="0"/>
                  </a:lnTo>
                  <a:cubicBezTo>
                    <a:pt x="885" y="683"/>
                    <a:pt x="1622" y="1554"/>
                    <a:pt x="2144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635A98E4-B620-4E6F-BEDE-8EE0DDDD0378}"/>
                </a:ext>
              </a:extLst>
            </p:cNvPr>
            <p:cNvSpPr/>
            <p:nvPr/>
          </p:nvSpPr>
          <p:spPr>
            <a:xfrm>
              <a:off x="7860730" y="6143182"/>
              <a:ext cx="186497" cy="2703"/>
            </a:xfrm>
            <a:custGeom>
              <a:avLst/>
              <a:gdLst>
                <a:gd name="connsiteX0" fmla="*/ 1206 w 186497"/>
                <a:gd name="connsiteY0" fmla="*/ 2704 h 2703"/>
                <a:gd name="connsiteX1" fmla="*/ 1206 w 186497"/>
                <a:gd name="connsiteY1" fmla="*/ 2704 h 2703"/>
                <a:gd name="connsiteX2" fmla="*/ 186497 w 186497"/>
                <a:gd name="connsiteY2" fmla="*/ 2704 h 2703"/>
                <a:gd name="connsiteX3" fmla="*/ 186497 w 186497"/>
                <a:gd name="connsiteY3" fmla="*/ 159 h 2703"/>
                <a:gd name="connsiteX4" fmla="*/ 0 w 186497"/>
                <a:gd name="connsiteY4" fmla="*/ 159 h 2703"/>
                <a:gd name="connsiteX5" fmla="*/ 1675 w 186497"/>
                <a:gd name="connsiteY5" fmla="*/ 627 h 2703"/>
                <a:gd name="connsiteX6" fmla="*/ 1206 w 186497"/>
                <a:gd name="connsiteY6" fmla="*/ 2302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497" h="2703">
                  <a:moveTo>
                    <a:pt x="1206" y="2704"/>
                  </a:moveTo>
                  <a:lnTo>
                    <a:pt x="1206" y="2704"/>
                  </a:lnTo>
                  <a:lnTo>
                    <a:pt x="186497" y="2704"/>
                  </a:lnTo>
                  <a:lnTo>
                    <a:pt x="186497" y="159"/>
                  </a:lnTo>
                  <a:lnTo>
                    <a:pt x="0" y="159"/>
                  </a:lnTo>
                  <a:cubicBezTo>
                    <a:pt x="590" y="-176"/>
                    <a:pt x="1340" y="38"/>
                    <a:pt x="1675" y="627"/>
                  </a:cubicBezTo>
                  <a:cubicBezTo>
                    <a:pt x="2010" y="1217"/>
                    <a:pt x="1796" y="1967"/>
                    <a:pt x="1206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817AB2BF-B01B-445C-A5C8-9BFACCA84768}"/>
                </a:ext>
              </a:extLst>
            </p:cNvPr>
            <p:cNvSpPr/>
            <p:nvPr/>
          </p:nvSpPr>
          <p:spPr>
            <a:xfrm>
              <a:off x="8793750" y="5815415"/>
              <a:ext cx="14570" cy="330069"/>
            </a:xfrm>
            <a:custGeom>
              <a:avLst/>
              <a:gdLst>
                <a:gd name="connsiteX0" fmla="*/ 7369 w 14570"/>
                <a:gd name="connsiteY0" fmla="*/ 7368 h 330069"/>
                <a:gd name="connsiteX1" fmla="*/ 0 w 14570"/>
                <a:gd name="connsiteY1" fmla="*/ 7368 h 330069"/>
                <a:gd name="connsiteX2" fmla="*/ 0 w 14570"/>
                <a:gd name="connsiteY2" fmla="*/ 323639 h 330069"/>
                <a:gd name="connsiteX3" fmla="*/ 5628 w 14570"/>
                <a:gd name="connsiteY3" fmla="*/ 322300 h 330069"/>
                <a:gd name="connsiteX4" fmla="*/ 14470 w 14570"/>
                <a:gd name="connsiteY4" fmla="*/ 327792 h 330069"/>
                <a:gd name="connsiteX5" fmla="*/ 14470 w 14570"/>
                <a:gd name="connsiteY5" fmla="*/ 330069 h 330069"/>
                <a:gd name="connsiteX6" fmla="*/ 14470 w 14570"/>
                <a:gd name="connsiteY6" fmla="*/ 330069 h 330069"/>
                <a:gd name="connsiteX7" fmla="*/ 14470 w 14570"/>
                <a:gd name="connsiteY7" fmla="*/ 0 h 330069"/>
                <a:gd name="connsiteX8" fmla="*/ 7369 w 14570"/>
                <a:gd name="connsiteY8" fmla="*/ 7368 h 33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330069">
                  <a:moveTo>
                    <a:pt x="7369" y="7368"/>
                  </a:moveTo>
                  <a:lnTo>
                    <a:pt x="0" y="7368"/>
                  </a:lnTo>
                  <a:lnTo>
                    <a:pt x="0" y="323639"/>
                  </a:lnTo>
                  <a:lnTo>
                    <a:pt x="5628" y="322300"/>
                  </a:lnTo>
                  <a:cubicBezTo>
                    <a:pt x="9580" y="321376"/>
                    <a:pt x="13545" y="323840"/>
                    <a:pt x="14470" y="327792"/>
                  </a:cubicBezTo>
                  <a:cubicBezTo>
                    <a:pt x="14604" y="328542"/>
                    <a:pt x="14604" y="329319"/>
                    <a:pt x="14470" y="330069"/>
                  </a:cubicBezTo>
                  <a:cubicBezTo>
                    <a:pt x="14470" y="330069"/>
                    <a:pt x="14470" y="330069"/>
                    <a:pt x="14470" y="330069"/>
                  </a:cubicBezTo>
                  <a:lnTo>
                    <a:pt x="14470" y="0"/>
                  </a:lnTo>
                  <a:cubicBezTo>
                    <a:pt x="14470" y="3967"/>
                    <a:pt x="11335" y="7223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16F0B8-252C-46A9-BB21-DC35902AF61E}"/>
                </a:ext>
              </a:extLst>
            </p:cNvPr>
            <p:cNvSpPr/>
            <p:nvPr/>
          </p:nvSpPr>
          <p:spPr>
            <a:xfrm>
              <a:off x="7838892" y="6156334"/>
              <a:ext cx="5760" cy="2009"/>
            </a:xfrm>
            <a:custGeom>
              <a:avLst/>
              <a:gdLst>
                <a:gd name="connsiteX0" fmla="*/ 3483 w 5760"/>
                <a:gd name="connsiteY0" fmla="*/ 2009 h 2009"/>
                <a:gd name="connsiteX1" fmla="*/ 5761 w 5760"/>
                <a:gd name="connsiteY1" fmla="*/ 0 h 2009"/>
                <a:gd name="connsiteX2" fmla="*/ 0 w 5760"/>
                <a:gd name="connsiteY2" fmla="*/ 0 h 2009"/>
                <a:gd name="connsiteX3" fmla="*/ 0 w 5760"/>
                <a:gd name="connsiteY3" fmla="*/ 0 h 2009"/>
                <a:gd name="connsiteX4" fmla="*/ 3483 w 5760"/>
                <a:gd name="connsiteY4" fmla="*/ 2009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0" h="2009">
                  <a:moveTo>
                    <a:pt x="3483" y="2009"/>
                  </a:moveTo>
                  <a:lnTo>
                    <a:pt x="5761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326" y="321"/>
                    <a:pt x="2546" y="1018"/>
                    <a:pt x="3483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C04DB0D2-54F5-4AEB-9CCC-B87AB6EEC32F}"/>
                </a:ext>
              </a:extLst>
            </p:cNvPr>
            <p:cNvSpPr/>
            <p:nvPr/>
          </p:nvSpPr>
          <p:spPr>
            <a:xfrm>
              <a:off x="7843983" y="6156334"/>
              <a:ext cx="202842" cy="8707"/>
            </a:xfrm>
            <a:custGeom>
              <a:avLst/>
              <a:gdLst>
                <a:gd name="connsiteX0" fmla="*/ 805 w 202842"/>
                <a:gd name="connsiteY0" fmla="*/ 8707 h 8707"/>
                <a:gd name="connsiteX1" fmla="*/ 202842 w 202842"/>
                <a:gd name="connsiteY1" fmla="*/ 8707 h 8707"/>
                <a:gd name="connsiteX2" fmla="*/ 202842 w 202842"/>
                <a:gd name="connsiteY2" fmla="*/ 0 h 8707"/>
                <a:gd name="connsiteX3" fmla="*/ 4958 w 202842"/>
                <a:gd name="connsiteY3" fmla="*/ 0 h 8707"/>
                <a:gd name="connsiteX4" fmla="*/ 0 w 202842"/>
                <a:gd name="connsiteY4" fmla="*/ 4019 h 8707"/>
                <a:gd name="connsiteX5" fmla="*/ 805 w 202842"/>
                <a:gd name="connsiteY5" fmla="*/ 8707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842" h="8707">
                  <a:moveTo>
                    <a:pt x="805" y="8707"/>
                  </a:moveTo>
                  <a:lnTo>
                    <a:pt x="202842" y="8707"/>
                  </a:lnTo>
                  <a:lnTo>
                    <a:pt x="202842" y="0"/>
                  </a:lnTo>
                  <a:lnTo>
                    <a:pt x="4958" y="0"/>
                  </a:lnTo>
                  <a:lnTo>
                    <a:pt x="0" y="4019"/>
                  </a:lnTo>
                  <a:cubicBezTo>
                    <a:pt x="791" y="5452"/>
                    <a:pt x="1072" y="7100"/>
                    <a:pt x="805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A403D6A1-D6A1-4A31-A2A7-3FD18BA7588C}"/>
                </a:ext>
              </a:extLst>
            </p:cNvPr>
            <p:cNvSpPr/>
            <p:nvPr/>
          </p:nvSpPr>
          <p:spPr>
            <a:xfrm>
              <a:off x="7836347" y="5865246"/>
              <a:ext cx="2545" cy="291355"/>
            </a:xfrm>
            <a:custGeom>
              <a:avLst/>
              <a:gdLst>
                <a:gd name="connsiteX0" fmla="*/ 2546 w 2545"/>
                <a:gd name="connsiteY0" fmla="*/ 291356 h 291355"/>
                <a:gd name="connsiteX1" fmla="*/ 2546 w 2545"/>
                <a:gd name="connsiteY1" fmla="*/ 0 h 291355"/>
                <a:gd name="connsiteX2" fmla="*/ 0 w 2545"/>
                <a:gd name="connsiteY2" fmla="*/ 4153 h 291355"/>
                <a:gd name="connsiteX3" fmla="*/ 0 w 2545"/>
                <a:gd name="connsiteY3" fmla="*/ 291356 h 291355"/>
                <a:gd name="connsiteX4" fmla="*/ 2546 w 2545"/>
                <a:gd name="connsiteY4" fmla="*/ 291356 h 2913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1355">
                  <a:moveTo>
                    <a:pt x="2546" y="291356"/>
                  </a:moveTo>
                  <a:lnTo>
                    <a:pt x="2546" y="0"/>
                  </a:lnTo>
                  <a:lnTo>
                    <a:pt x="0" y="4153"/>
                  </a:lnTo>
                  <a:lnTo>
                    <a:pt x="0" y="291356"/>
                  </a:lnTo>
                  <a:cubicBezTo>
                    <a:pt x="844" y="291222"/>
                    <a:pt x="1701" y="291222"/>
                    <a:pt x="2546" y="2913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26D8267B-9240-4604-B4DE-E0FB1F8C423F}"/>
                </a:ext>
              </a:extLst>
            </p:cNvPr>
            <p:cNvSpPr/>
            <p:nvPr/>
          </p:nvSpPr>
          <p:spPr>
            <a:xfrm>
              <a:off x="7817922" y="5854262"/>
              <a:ext cx="21640" cy="22428"/>
            </a:xfrm>
            <a:custGeom>
              <a:avLst/>
              <a:gdLst>
                <a:gd name="connsiteX0" fmla="*/ 2481 w 21640"/>
                <a:gd name="connsiteY0" fmla="*/ 20094 h 22428"/>
                <a:gd name="connsiteX1" fmla="*/ 3285 w 21640"/>
                <a:gd name="connsiteY1" fmla="*/ 21299 h 22428"/>
                <a:gd name="connsiteX2" fmla="*/ 4356 w 21640"/>
                <a:gd name="connsiteY2" fmla="*/ 22371 h 22428"/>
                <a:gd name="connsiteX3" fmla="*/ 4356 w 21640"/>
                <a:gd name="connsiteY3" fmla="*/ 22371 h 22428"/>
                <a:gd name="connsiteX4" fmla="*/ 4356 w 21640"/>
                <a:gd name="connsiteY4" fmla="*/ 22371 h 22428"/>
                <a:gd name="connsiteX5" fmla="*/ 6501 w 21640"/>
                <a:gd name="connsiteY5" fmla="*/ 22371 h 22428"/>
                <a:gd name="connsiteX6" fmla="*/ 7840 w 21640"/>
                <a:gd name="connsiteY6" fmla="*/ 22371 h 22428"/>
                <a:gd name="connsiteX7" fmla="*/ 9046 w 21640"/>
                <a:gd name="connsiteY7" fmla="*/ 22371 h 22428"/>
                <a:gd name="connsiteX8" fmla="*/ 11055 w 21640"/>
                <a:gd name="connsiteY8" fmla="*/ 22371 h 22428"/>
                <a:gd name="connsiteX9" fmla="*/ 11726 w 21640"/>
                <a:gd name="connsiteY9" fmla="*/ 22371 h 22428"/>
                <a:gd name="connsiteX10" fmla="*/ 13601 w 21640"/>
                <a:gd name="connsiteY10" fmla="*/ 20629 h 22428"/>
                <a:gd name="connsiteX11" fmla="*/ 13601 w 21640"/>
                <a:gd name="connsiteY11" fmla="*/ 20629 h 22428"/>
                <a:gd name="connsiteX12" fmla="*/ 14271 w 21640"/>
                <a:gd name="connsiteY12" fmla="*/ 19692 h 22428"/>
                <a:gd name="connsiteX13" fmla="*/ 16817 w 21640"/>
                <a:gd name="connsiteY13" fmla="*/ 15539 h 22428"/>
                <a:gd name="connsiteX14" fmla="*/ 16817 w 21640"/>
                <a:gd name="connsiteY14" fmla="*/ 15539 h 22428"/>
                <a:gd name="connsiteX15" fmla="*/ 19362 w 21640"/>
                <a:gd name="connsiteY15" fmla="*/ 11386 h 22428"/>
                <a:gd name="connsiteX16" fmla="*/ 21640 w 21640"/>
                <a:gd name="connsiteY16" fmla="*/ 7770 h 22428"/>
                <a:gd name="connsiteX17" fmla="*/ 15343 w 21640"/>
                <a:gd name="connsiteY17" fmla="*/ 11252 h 22428"/>
                <a:gd name="connsiteX18" fmla="*/ 11458 w 21640"/>
                <a:gd name="connsiteY18" fmla="*/ 10181 h 22428"/>
                <a:gd name="connsiteX19" fmla="*/ 9180 w 21640"/>
                <a:gd name="connsiteY19" fmla="*/ 0 h 22428"/>
                <a:gd name="connsiteX20" fmla="*/ 1007 w 21640"/>
                <a:gd name="connsiteY20" fmla="*/ 13396 h 22428"/>
                <a:gd name="connsiteX21" fmla="*/ 70 w 21640"/>
                <a:gd name="connsiteY21" fmla="*/ 18084 h 22428"/>
                <a:gd name="connsiteX22" fmla="*/ 70 w 21640"/>
                <a:gd name="connsiteY22" fmla="*/ 19558 h 22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640" h="22428">
                  <a:moveTo>
                    <a:pt x="2481" y="20094"/>
                  </a:moveTo>
                  <a:lnTo>
                    <a:pt x="3285" y="21299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6501" y="22371"/>
                  </a:lnTo>
                  <a:cubicBezTo>
                    <a:pt x="6943" y="22448"/>
                    <a:pt x="7398" y="22448"/>
                    <a:pt x="7840" y="22371"/>
                  </a:cubicBezTo>
                  <a:lnTo>
                    <a:pt x="9046" y="22371"/>
                  </a:lnTo>
                  <a:lnTo>
                    <a:pt x="11055" y="22371"/>
                  </a:lnTo>
                  <a:lnTo>
                    <a:pt x="11726" y="22371"/>
                  </a:lnTo>
                  <a:cubicBezTo>
                    <a:pt x="12449" y="21898"/>
                    <a:pt x="13078" y="21310"/>
                    <a:pt x="13601" y="20629"/>
                  </a:cubicBezTo>
                  <a:lnTo>
                    <a:pt x="13601" y="20629"/>
                  </a:lnTo>
                  <a:lnTo>
                    <a:pt x="14271" y="19692"/>
                  </a:lnTo>
                  <a:lnTo>
                    <a:pt x="16817" y="15539"/>
                  </a:lnTo>
                  <a:lnTo>
                    <a:pt x="16817" y="15539"/>
                  </a:lnTo>
                  <a:lnTo>
                    <a:pt x="19362" y="11386"/>
                  </a:lnTo>
                  <a:lnTo>
                    <a:pt x="21640" y="7770"/>
                  </a:lnTo>
                  <a:cubicBezTo>
                    <a:pt x="20314" y="9966"/>
                    <a:pt x="17915" y="11291"/>
                    <a:pt x="15343" y="11252"/>
                  </a:cubicBezTo>
                  <a:cubicBezTo>
                    <a:pt x="13976" y="11231"/>
                    <a:pt x="12637" y="10863"/>
                    <a:pt x="11458" y="10181"/>
                  </a:cubicBezTo>
                  <a:cubicBezTo>
                    <a:pt x="8081" y="7957"/>
                    <a:pt x="7063" y="3452"/>
                    <a:pt x="9180" y="0"/>
                  </a:cubicBezTo>
                  <a:lnTo>
                    <a:pt x="1007" y="13396"/>
                  </a:lnTo>
                  <a:cubicBezTo>
                    <a:pt x="177" y="14808"/>
                    <a:pt x="-158" y="16461"/>
                    <a:pt x="70" y="18084"/>
                  </a:cubicBezTo>
                  <a:cubicBezTo>
                    <a:pt x="3" y="18573"/>
                    <a:pt x="3" y="19069"/>
                    <a:pt x="70" y="19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0879354F-F8C1-4025-A678-5184075850D3}"/>
                </a:ext>
              </a:extLst>
            </p:cNvPr>
            <p:cNvSpPr/>
            <p:nvPr/>
          </p:nvSpPr>
          <p:spPr>
            <a:xfrm>
              <a:off x="8754629" y="6137707"/>
              <a:ext cx="52351" cy="25325"/>
            </a:xfrm>
            <a:custGeom>
              <a:avLst/>
              <a:gdLst>
                <a:gd name="connsiteX0" fmla="*/ 44749 w 52351"/>
                <a:gd name="connsiteY0" fmla="*/ 8 h 25325"/>
                <a:gd name="connsiteX1" fmla="*/ 39121 w 52351"/>
                <a:gd name="connsiteY1" fmla="*/ 1347 h 25325"/>
                <a:gd name="connsiteX2" fmla="*/ 20632 w 52351"/>
                <a:gd name="connsiteY2" fmla="*/ 5902 h 25325"/>
                <a:gd name="connsiteX3" fmla="*/ 9780 w 52351"/>
                <a:gd name="connsiteY3" fmla="*/ 8447 h 25325"/>
                <a:gd name="connsiteX4" fmla="*/ 0 w 52351"/>
                <a:gd name="connsiteY4" fmla="*/ 10858 h 25325"/>
                <a:gd name="connsiteX5" fmla="*/ 0 w 52351"/>
                <a:gd name="connsiteY5" fmla="*/ 10858 h 25325"/>
                <a:gd name="connsiteX6" fmla="*/ 0 w 52351"/>
                <a:gd name="connsiteY6" fmla="*/ 25326 h 25325"/>
                <a:gd name="connsiteX7" fmla="*/ 48098 w 52351"/>
                <a:gd name="connsiteY7" fmla="*/ 13671 h 25325"/>
                <a:gd name="connsiteX8" fmla="*/ 48098 w 52351"/>
                <a:gd name="connsiteY8" fmla="*/ 13671 h 25325"/>
                <a:gd name="connsiteX9" fmla="*/ 49438 w 52351"/>
                <a:gd name="connsiteY9" fmla="*/ 13671 h 25325"/>
                <a:gd name="connsiteX10" fmla="*/ 50510 w 52351"/>
                <a:gd name="connsiteY10" fmla="*/ 12868 h 25325"/>
                <a:gd name="connsiteX11" fmla="*/ 51448 w 52351"/>
                <a:gd name="connsiteY11" fmla="*/ 11796 h 25325"/>
                <a:gd name="connsiteX12" fmla="*/ 52252 w 52351"/>
                <a:gd name="connsiteY12" fmla="*/ 10724 h 25325"/>
                <a:gd name="connsiteX13" fmla="*/ 52252 w 52351"/>
                <a:gd name="connsiteY13" fmla="*/ 9385 h 25325"/>
                <a:gd name="connsiteX14" fmla="*/ 52252 w 52351"/>
                <a:gd name="connsiteY14" fmla="*/ 7911 h 25325"/>
                <a:gd name="connsiteX15" fmla="*/ 52252 w 52351"/>
                <a:gd name="connsiteY15" fmla="*/ 5634 h 25325"/>
                <a:gd name="connsiteX16" fmla="*/ 44749 w 52351"/>
                <a:gd name="connsiteY16" fmla="*/ 8 h 25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351" h="25325">
                  <a:moveTo>
                    <a:pt x="44749" y="8"/>
                  </a:moveTo>
                  <a:lnTo>
                    <a:pt x="39121" y="1347"/>
                  </a:lnTo>
                  <a:lnTo>
                    <a:pt x="20632" y="5902"/>
                  </a:lnTo>
                  <a:lnTo>
                    <a:pt x="9780" y="8447"/>
                  </a:lnTo>
                  <a:lnTo>
                    <a:pt x="0" y="10858"/>
                  </a:lnTo>
                  <a:cubicBezTo>
                    <a:pt x="0" y="10858"/>
                    <a:pt x="0" y="10858"/>
                    <a:pt x="0" y="10858"/>
                  </a:cubicBezTo>
                  <a:lnTo>
                    <a:pt x="0" y="25326"/>
                  </a:lnTo>
                  <a:lnTo>
                    <a:pt x="48098" y="13671"/>
                  </a:lnTo>
                  <a:lnTo>
                    <a:pt x="48098" y="13671"/>
                  </a:lnTo>
                  <a:lnTo>
                    <a:pt x="49438" y="13671"/>
                  </a:lnTo>
                  <a:lnTo>
                    <a:pt x="50510" y="12868"/>
                  </a:lnTo>
                  <a:cubicBezTo>
                    <a:pt x="50884" y="12573"/>
                    <a:pt x="51207" y="12211"/>
                    <a:pt x="51448" y="11796"/>
                  </a:cubicBezTo>
                  <a:cubicBezTo>
                    <a:pt x="51796" y="11515"/>
                    <a:pt x="52077" y="11139"/>
                    <a:pt x="52252" y="10724"/>
                  </a:cubicBezTo>
                  <a:cubicBezTo>
                    <a:pt x="52278" y="10282"/>
                    <a:pt x="52278" y="9827"/>
                    <a:pt x="52252" y="9385"/>
                  </a:cubicBezTo>
                  <a:cubicBezTo>
                    <a:pt x="52318" y="8889"/>
                    <a:pt x="52318" y="8407"/>
                    <a:pt x="52252" y="7911"/>
                  </a:cubicBezTo>
                  <a:cubicBezTo>
                    <a:pt x="52385" y="7161"/>
                    <a:pt x="52385" y="6384"/>
                    <a:pt x="52252" y="5634"/>
                  </a:cubicBezTo>
                  <a:cubicBezTo>
                    <a:pt x="51421" y="2205"/>
                    <a:pt x="48272" y="-153"/>
                    <a:pt x="44749" y="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1DD2903-B2E0-41B9-9B8E-29AC70EAEA78}"/>
                </a:ext>
              </a:extLst>
            </p:cNvPr>
            <p:cNvSpPr/>
            <p:nvPr/>
          </p:nvSpPr>
          <p:spPr>
            <a:xfrm>
              <a:off x="7830585" y="6156502"/>
              <a:ext cx="11790" cy="3985"/>
            </a:xfrm>
            <a:custGeom>
              <a:avLst/>
              <a:gdLst>
                <a:gd name="connsiteX0" fmla="*/ 9111 w 11790"/>
                <a:gd name="connsiteY0" fmla="*/ 3985 h 3985"/>
                <a:gd name="connsiteX1" fmla="*/ 11790 w 11790"/>
                <a:gd name="connsiteY1" fmla="*/ 1842 h 3985"/>
                <a:gd name="connsiteX2" fmla="*/ 8307 w 11790"/>
                <a:gd name="connsiteY2" fmla="*/ 100 h 3985"/>
                <a:gd name="connsiteX3" fmla="*/ 5762 w 11790"/>
                <a:gd name="connsiteY3" fmla="*/ 100 h 3985"/>
                <a:gd name="connsiteX4" fmla="*/ 5762 w 11790"/>
                <a:gd name="connsiteY4" fmla="*/ 100 h 3985"/>
                <a:gd name="connsiteX5" fmla="*/ 4824 w 11790"/>
                <a:gd name="connsiteY5" fmla="*/ 100 h 3985"/>
                <a:gd name="connsiteX6" fmla="*/ 3349 w 11790"/>
                <a:gd name="connsiteY6" fmla="*/ 100 h 3985"/>
                <a:gd name="connsiteX7" fmla="*/ 3349 w 11790"/>
                <a:gd name="connsiteY7" fmla="*/ 100 h 3985"/>
                <a:gd name="connsiteX8" fmla="*/ 2680 w 11790"/>
                <a:gd name="connsiteY8" fmla="*/ 100 h 3985"/>
                <a:gd name="connsiteX9" fmla="*/ 0 w 11790"/>
                <a:gd name="connsiteY9" fmla="*/ 2244 h 3985"/>
                <a:gd name="connsiteX10" fmla="*/ 0 w 11790"/>
                <a:gd name="connsiteY10" fmla="*/ 2244 h 3985"/>
                <a:gd name="connsiteX11" fmla="*/ 9647 w 11790"/>
                <a:gd name="connsiteY11" fmla="*/ 2244 h 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90" h="3985">
                  <a:moveTo>
                    <a:pt x="9111" y="3985"/>
                  </a:moveTo>
                  <a:lnTo>
                    <a:pt x="11790" y="1842"/>
                  </a:lnTo>
                  <a:cubicBezTo>
                    <a:pt x="10812" y="944"/>
                    <a:pt x="9607" y="342"/>
                    <a:pt x="8307" y="100"/>
                  </a:cubicBezTo>
                  <a:cubicBezTo>
                    <a:pt x="7463" y="-33"/>
                    <a:pt x="6606" y="-33"/>
                    <a:pt x="5762" y="100"/>
                  </a:cubicBezTo>
                  <a:lnTo>
                    <a:pt x="5762" y="100"/>
                  </a:lnTo>
                  <a:lnTo>
                    <a:pt x="4824" y="100"/>
                  </a:lnTo>
                  <a:lnTo>
                    <a:pt x="3349" y="100"/>
                  </a:lnTo>
                  <a:lnTo>
                    <a:pt x="3349" y="100"/>
                  </a:lnTo>
                  <a:lnTo>
                    <a:pt x="2680" y="100"/>
                  </a:lnTo>
                  <a:lnTo>
                    <a:pt x="0" y="2244"/>
                  </a:lnTo>
                  <a:lnTo>
                    <a:pt x="0" y="2244"/>
                  </a:lnTo>
                  <a:cubicBezTo>
                    <a:pt x="2720" y="-275"/>
                    <a:pt x="6927" y="-275"/>
                    <a:pt x="9647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BEB8B2BA-F9B4-4FA5-AAC2-0C666B3FE3FB}"/>
                </a:ext>
              </a:extLst>
            </p:cNvPr>
            <p:cNvSpPr/>
            <p:nvPr/>
          </p:nvSpPr>
          <p:spPr>
            <a:xfrm>
              <a:off x="7841304" y="6160353"/>
              <a:ext cx="3581" cy="4688"/>
            </a:xfrm>
            <a:custGeom>
              <a:avLst/>
              <a:gdLst>
                <a:gd name="connsiteX0" fmla="*/ 3484 w 3581"/>
                <a:gd name="connsiteY0" fmla="*/ 4688 h 4688"/>
                <a:gd name="connsiteX1" fmla="*/ 2679 w 3581"/>
                <a:gd name="connsiteY1" fmla="*/ 0 h 4688"/>
                <a:gd name="connsiteX2" fmla="*/ 0 w 3581"/>
                <a:gd name="connsiteY2" fmla="*/ 2143 h 4688"/>
                <a:gd name="connsiteX3" fmla="*/ 804 w 3581"/>
                <a:gd name="connsiteY3" fmla="*/ 4688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81" h="4688">
                  <a:moveTo>
                    <a:pt x="3484" y="4688"/>
                  </a:moveTo>
                  <a:cubicBezTo>
                    <a:pt x="3751" y="3081"/>
                    <a:pt x="3470" y="1433"/>
                    <a:pt x="2679" y="0"/>
                  </a:cubicBezTo>
                  <a:lnTo>
                    <a:pt x="0" y="2143"/>
                  </a:lnTo>
                  <a:cubicBezTo>
                    <a:pt x="402" y="2947"/>
                    <a:pt x="683" y="3804"/>
                    <a:pt x="804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7E0BCD32-1146-42BF-80D8-AEA8F12EEEBC}"/>
                </a:ext>
              </a:extLst>
            </p:cNvPr>
            <p:cNvSpPr/>
            <p:nvPr/>
          </p:nvSpPr>
          <p:spPr>
            <a:xfrm>
              <a:off x="7839696" y="6143852"/>
              <a:ext cx="22465" cy="18644"/>
            </a:xfrm>
            <a:custGeom>
              <a:avLst/>
              <a:gdLst>
                <a:gd name="connsiteX0" fmla="*/ 0 w 22465"/>
                <a:gd name="connsiteY0" fmla="*/ 16635 h 18644"/>
                <a:gd name="connsiteX1" fmla="*/ 1608 w 22465"/>
                <a:gd name="connsiteY1" fmla="*/ 18645 h 18644"/>
                <a:gd name="connsiteX2" fmla="*/ 4287 w 22465"/>
                <a:gd name="connsiteY2" fmla="*/ 16501 h 18644"/>
                <a:gd name="connsiteX3" fmla="*/ 9244 w 22465"/>
                <a:gd name="connsiteY3" fmla="*/ 12483 h 18644"/>
                <a:gd name="connsiteX4" fmla="*/ 21838 w 22465"/>
                <a:gd name="connsiteY4" fmla="*/ 2302 h 18644"/>
                <a:gd name="connsiteX5" fmla="*/ 21838 w 22465"/>
                <a:gd name="connsiteY5" fmla="*/ 2302 h 18644"/>
                <a:gd name="connsiteX6" fmla="*/ 22307 w 22465"/>
                <a:gd name="connsiteY6" fmla="*/ 627 h 18644"/>
                <a:gd name="connsiteX7" fmla="*/ 20632 w 22465"/>
                <a:gd name="connsiteY7" fmla="*/ 158 h 18644"/>
                <a:gd name="connsiteX8" fmla="*/ 20632 w 22465"/>
                <a:gd name="connsiteY8" fmla="*/ 158 h 18644"/>
                <a:gd name="connsiteX9" fmla="*/ 20632 w 22465"/>
                <a:gd name="connsiteY9" fmla="*/ 158 h 18644"/>
                <a:gd name="connsiteX10" fmla="*/ 5493 w 22465"/>
                <a:gd name="connsiteY10" fmla="*/ 12215 h 18644"/>
                <a:gd name="connsiteX11" fmla="*/ 3215 w 22465"/>
                <a:gd name="connsiteY11" fmla="*/ 14224 h 18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65" h="18644">
                  <a:moveTo>
                    <a:pt x="0" y="16635"/>
                  </a:moveTo>
                  <a:cubicBezTo>
                    <a:pt x="683" y="17184"/>
                    <a:pt x="1232" y="17868"/>
                    <a:pt x="1608" y="18645"/>
                  </a:cubicBezTo>
                  <a:lnTo>
                    <a:pt x="4287" y="16501"/>
                  </a:lnTo>
                  <a:lnTo>
                    <a:pt x="9244" y="12483"/>
                  </a:lnTo>
                  <a:lnTo>
                    <a:pt x="21838" y="2302"/>
                  </a:lnTo>
                  <a:lnTo>
                    <a:pt x="21838" y="2302"/>
                  </a:lnTo>
                  <a:cubicBezTo>
                    <a:pt x="22427" y="1967"/>
                    <a:pt x="22642" y="1217"/>
                    <a:pt x="22307" y="627"/>
                  </a:cubicBezTo>
                  <a:cubicBezTo>
                    <a:pt x="21972" y="38"/>
                    <a:pt x="21222" y="-176"/>
                    <a:pt x="20632" y="158"/>
                  </a:cubicBezTo>
                  <a:lnTo>
                    <a:pt x="20632" y="158"/>
                  </a:lnTo>
                  <a:lnTo>
                    <a:pt x="20632" y="158"/>
                  </a:lnTo>
                  <a:lnTo>
                    <a:pt x="5493" y="12215"/>
                  </a:lnTo>
                  <a:lnTo>
                    <a:pt x="3215" y="142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BD8EC47-19E4-47CB-B8E0-AAFB207A48EB}"/>
                </a:ext>
              </a:extLst>
            </p:cNvPr>
            <p:cNvSpPr/>
            <p:nvPr/>
          </p:nvSpPr>
          <p:spPr>
            <a:xfrm>
              <a:off x="7831390" y="5810994"/>
              <a:ext cx="33895" cy="46215"/>
            </a:xfrm>
            <a:custGeom>
              <a:avLst/>
              <a:gdLst>
                <a:gd name="connsiteX0" fmla="*/ 0 w 33895"/>
                <a:gd name="connsiteY0" fmla="*/ 38446 h 46215"/>
                <a:gd name="connsiteX1" fmla="*/ 10182 w 33895"/>
                <a:gd name="connsiteY1" fmla="*/ 36168 h 46215"/>
                <a:gd name="connsiteX2" fmla="*/ 12460 w 33895"/>
                <a:gd name="connsiteY2" fmla="*/ 46215 h 46215"/>
                <a:gd name="connsiteX3" fmla="*/ 28403 w 33895"/>
                <a:gd name="connsiteY3" fmla="*/ 20495 h 46215"/>
                <a:gd name="connsiteX4" fmla="*/ 31082 w 33895"/>
                <a:gd name="connsiteY4" fmla="*/ 16343 h 46215"/>
                <a:gd name="connsiteX5" fmla="*/ 33896 w 33895"/>
                <a:gd name="connsiteY5" fmla="*/ 11788 h 46215"/>
                <a:gd name="connsiteX6" fmla="*/ 29743 w 33895"/>
                <a:gd name="connsiteY6" fmla="*/ 11788 h 46215"/>
                <a:gd name="connsiteX7" fmla="*/ 22374 w 33895"/>
                <a:gd name="connsiteY7" fmla="*/ 4421 h 46215"/>
                <a:gd name="connsiteX8" fmla="*/ 23982 w 33895"/>
                <a:gd name="connsiteY8" fmla="*/ 0 h 46215"/>
                <a:gd name="connsiteX9" fmla="*/ 23982 w 33895"/>
                <a:gd name="connsiteY9" fmla="*/ 0 h 46215"/>
                <a:gd name="connsiteX10" fmla="*/ 3349 w 33895"/>
                <a:gd name="connsiteY10" fmla="*/ 33489 h 46215"/>
                <a:gd name="connsiteX11" fmla="*/ 536 w 33895"/>
                <a:gd name="connsiteY11" fmla="*/ 37910 h 4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895" h="46215">
                  <a:moveTo>
                    <a:pt x="0" y="38446"/>
                  </a:moveTo>
                  <a:cubicBezTo>
                    <a:pt x="2223" y="35065"/>
                    <a:pt x="6725" y="34057"/>
                    <a:pt x="10182" y="36168"/>
                  </a:cubicBezTo>
                  <a:cubicBezTo>
                    <a:pt x="13545" y="38342"/>
                    <a:pt x="14563" y="42803"/>
                    <a:pt x="12460" y="46215"/>
                  </a:cubicBezTo>
                  <a:lnTo>
                    <a:pt x="28403" y="20495"/>
                  </a:lnTo>
                  <a:lnTo>
                    <a:pt x="31082" y="16343"/>
                  </a:lnTo>
                  <a:lnTo>
                    <a:pt x="33896" y="11788"/>
                  </a:lnTo>
                  <a:lnTo>
                    <a:pt x="29743" y="11788"/>
                  </a:lnTo>
                  <a:cubicBezTo>
                    <a:pt x="25669" y="11788"/>
                    <a:pt x="22374" y="8490"/>
                    <a:pt x="22374" y="4421"/>
                  </a:cubicBezTo>
                  <a:cubicBezTo>
                    <a:pt x="22387" y="2808"/>
                    <a:pt x="22964" y="1248"/>
                    <a:pt x="23982" y="0"/>
                  </a:cubicBezTo>
                  <a:lnTo>
                    <a:pt x="23982" y="0"/>
                  </a:lnTo>
                  <a:lnTo>
                    <a:pt x="3349" y="33489"/>
                  </a:lnTo>
                  <a:lnTo>
                    <a:pt x="536" y="379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B18D1E73-C9DB-4DFF-8C15-84C5ED130288}"/>
                </a:ext>
              </a:extLst>
            </p:cNvPr>
            <p:cNvSpPr/>
            <p:nvPr/>
          </p:nvSpPr>
          <p:spPr>
            <a:xfrm>
              <a:off x="7827606" y="5846060"/>
              <a:ext cx="17338" cy="19053"/>
            </a:xfrm>
            <a:custGeom>
              <a:avLst/>
              <a:gdLst>
                <a:gd name="connsiteX0" fmla="*/ 3382 w 17338"/>
                <a:gd name="connsiteY0" fmla="*/ 17981 h 19053"/>
                <a:gd name="connsiteX1" fmla="*/ 7267 w 17338"/>
                <a:gd name="connsiteY1" fmla="*/ 19053 h 19053"/>
                <a:gd name="connsiteX2" fmla="*/ 13564 w 17338"/>
                <a:gd name="connsiteY2" fmla="*/ 15570 h 19053"/>
                <a:gd name="connsiteX3" fmla="*/ 13564 w 17338"/>
                <a:gd name="connsiteY3" fmla="*/ 15570 h 19053"/>
                <a:gd name="connsiteX4" fmla="*/ 16244 w 17338"/>
                <a:gd name="connsiteY4" fmla="*/ 11149 h 19053"/>
                <a:gd name="connsiteX5" fmla="*/ 16244 w 17338"/>
                <a:gd name="connsiteY5" fmla="*/ 11149 h 19053"/>
                <a:gd name="connsiteX6" fmla="*/ 13965 w 17338"/>
                <a:gd name="connsiteY6" fmla="*/ 1103 h 19053"/>
                <a:gd name="connsiteX7" fmla="*/ 3784 w 17338"/>
                <a:gd name="connsiteY7" fmla="*/ 3380 h 19053"/>
                <a:gd name="connsiteX8" fmla="*/ 1104 w 17338"/>
                <a:gd name="connsiteY8" fmla="*/ 7801 h 19053"/>
                <a:gd name="connsiteX9" fmla="*/ 1104 w 17338"/>
                <a:gd name="connsiteY9" fmla="*/ 7801 h 19053"/>
                <a:gd name="connsiteX10" fmla="*/ 3382 w 17338"/>
                <a:gd name="connsiteY10" fmla="*/ 17981 h 19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38" h="19053">
                  <a:moveTo>
                    <a:pt x="3382" y="17981"/>
                  </a:moveTo>
                  <a:cubicBezTo>
                    <a:pt x="4561" y="18663"/>
                    <a:pt x="5900" y="19031"/>
                    <a:pt x="7267" y="19053"/>
                  </a:cubicBezTo>
                  <a:cubicBezTo>
                    <a:pt x="9839" y="19092"/>
                    <a:pt x="12238" y="17767"/>
                    <a:pt x="13564" y="15570"/>
                  </a:cubicBezTo>
                  <a:lnTo>
                    <a:pt x="13564" y="15570"/>
                  </a:lnTo>
                  <a:lnTo>
                    <a:pt x="16244" y="11149"/>
                  </a:lnTo>
                  <a:lnTo>
                    <a:pt x="16244" y="11149"/>
                  </a:lnTo>
                  <a:cubicBezTo>
                    <a:pt x="18347" y="7738"/>
                    <a:pt x="17329" y="3277"/>
                    <a:pt x="13965" y="1103"/>
                  </a:cubicBezTo>
                  <a:cubicBezTo>
                    <a:pt x="10509" y="-1008"/>
                    <a:pt x="6007" y="-1"/>
                    <a:pt x="3784" y="3380"/>
                  </a:cubicBezTo>
                  <a:lnTo>
                    <a:pt x="1104" y="7801"/>
                  </a:lnTo>
                  <a:lnTo>
                    <a:pt x="1104" y="7801"/>
                  </a:lnTo>
                  <a:cubicBezTo>
                    <a:pt x="-1013" y="11253"/>
                    <a:pt x="5" y="15758"/>
                    <a:pt x="3382" y="1798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57F20AB0-E9FC-4B4E-8F8D-E8460ECBF809}"/>
                </a:ext>
              </a:extLst>
            </p:cNvPr>
            <p:cNvSpPr/>
            <p:nvPr/>
          </p:nvSpPr>
          <p:spPr>
            <a:xfrm>
              <a:off x="4847173" y="6581781"/>
              <a:ext cx="6430" cy="13395"/>
            </a:xfrm>
            <a:custGeom>
              <a:avLst/>
              <a:gdLst>
                <a:gd name="connsiteX0" fmla="*/ 0 w 6430"/>
                <a:gd name="connsiteY0" fmla="*/ 0 h 13395"/>
                <a:gd name="connsiteX1" fmla="*/ 6431 w 6430"/>
                <a:gd name="connsiteY1" fmla="*/ 0 h 13395"/>
                <a:gd name="connsiteX2" fmla="*/ 6431 w 6430"/>
                <a:gd name="connsiteY2" fmla="*/ 0 h 13395"/>
                <a:gd name="connsiteX3" fmla="*/ 6431 w 6430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30" h="13395">
                  <a:moveTo>
                    <a:pt x="0" y="0"/>
                  </a:moveTo>
                  <a:lnTo>
                    <a:pt x="6431" y="0"/>
                  </a:lnTo>
                  <a:lnTo>
                    <a:pt x="6431" y="0"/>
                  </a:lnTo>
                  <a:lnTo>
                    <a:pt x="643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4507F1AC-9F2C-4D85-9C19-A7BD211D518F}"/>
                </a:ext>
              </a:extLst>
            </p:cNvPr>
            <p:cNvSpPr/>
            <p:nvPr/>
          </p:nvSpPr>
          <p:spPr>
            <a:xfrm>
              <a:off x="5572260" y="6579905"/>
              <a:ext cx="23847" cy="2016"/>
            </a:xfrm>
            <a:custGeom>
              <a:avLst/>
              <a:gdLst>
                <a:gd name="connsiteX0" fmla="*/ 1206 w 23847"/>
                <a:gd name="connsiteY0" fmla="*/ 2009 h 2016"/>
                <a:gd name="connsiteX1" fmla="*/ 23848 w 23847"/>
                <a:gd name="connsiteY1" fmla="*/ 2009 h 2016"/>
                <a:gd name="connsiteX2" fmla="*/ 23848 w 23847"/>
                <a:gd name="connsiteY2" fmla="*/ 2009 h 2016"/>
                <a:gd name="connsiteX3" fmla="*/ 12996 w 23847"/>
                <a:gd name="connsiteY3" fmla="*/ 2009 h 2016"/>
                <a:gd name="connsiteX4" fmla="*/ 11656 w 23847"/>
                <a:gd name="connsiteY4" fmla="*/ 670 h 2016"/>
                <a:gd name="connsiteX5" fmla="*/ 11656 w 23847"/>
                <a:gd name="connsiteY5" fmla="*/ 0 h 2016"/>
                <a:gd name="connsiteX6" fmla="*/ 1206 w 23847"/>
                <a:gd name="connsiteY6" fmla="*/ 0 h 2016"/>
                <a:gd name="connsiteX7" fmla="*/ 0 w 23847"/>
                <a:gd name="connsiteY7" fmla="*/ 1339 h 2016"/>
                <a:gd name="connsiteX8" fmla="*/ 0 w 23847"/>
                <a:gd name="connsiteY8" fmla="*/ 1339 h 2016"/>
                <a:gd name="connsiteX9" fmla="*/ 1206 w 23847"/>
                <a:gd name="connsiteY9" fmla="*/ 2009 h 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47" h="2016">
                  <a:moveTo>
                    <a:pt x="1206" y="2009"/>
                  </a:moveTo>
                  <a:lnTo>
                    <a:pt x="23848" y="2009"/>
                  </a:lnTo>
                  <a:lnTo>
                    <a:pt x="23848" y="2009"/>
                  </a:lnTo>
                  <a:lnTo>
                    <a:pt x="12996" y="2009"/>
                  </a:lnTo>
                  <a:cubicBezTo>
                    <a:pt x="12259" y="2009"/>
                    <a:pt x="11656" y="1406"/>
                    <a:pt x="11656" y="670"/>
                  </a:cubicBezTo>
                  <a:cubicBezTo>
                    <a:pt x="11656" y="670"/>
                    <a:pt x="11656" y="67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28" y="1795"/>
                    <a:pt x="697" y="2063"/>
                    <a:pt x="1206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B5CCA177-2EA8-4F32-91E6-49D99FA002B1}"/>
                </a:ext>
              </a:extLst>
            </p:cNvPr>
            <p:cNvSpPr/>
            <p:nvPr/>
          </p:nvSpPr>
          <p:spPr>
            <a:xfrm>
              <a:off x="6707586" y="5880114"/>
              <a:ext cx="343250" cy="14468"/>
            </a:xfrm>
            <a:custGeom>
              <a:avLst/>
              <a:gdLst>
                <a:gd name="connsiteX0" fmla="*/ 7369 w 343250"/>
                <a:gd name="connsiteY0" fmla="*/ 7101 h 14468"/>
                <a:gd name="connsiteX1" fmla="*/ 7369 w 343250"/>
                <a:gd name="connsiteY1" fmla="*/ 14469 h 14468"/>
                <a:gd name="connsiteX2" fmla="*/ 343251 w 343250"/>
                <a:gd name="connsiteY2" fmla="*/ 14469 h 14468"/>
                <a:gd name="connsiteX3" fmla="*/ 343251 w 343250"/>
                <a:gd name="connsiteY3" fmla="*/ 1 h 14468"/>
                <a:gd name="connsiteX4" fmla="*/ 0 w 343250"/>
                <a:gd name="connsiteY4" fmla="*/ 1 h 14468"/>
                <a:gd name="connsiteX5" fmla="*/ 7369 w 343250"/>
                <a:gd name="connsiteY5" fmla="*/ 7098 h 14468"/>
                <a:gd name="connsiteX6" fmla="*/ 7369 w 343250"/>
                <a:gd name="connsiteY6" fmla="*/ 7101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3250" h="14468">
                  <a:moveTo>
                    <a:pt x="7369" y="7101"/>
                  </a:moveTo>
                  <a:lnTo>
                    <a:pt x="7369" y="14469"/>
                  </a:lnTo>
                  <a:lnTo>
                    <a:pt x="343251" y="14469"/>
                  </a:lnTo>
                  <a:lnTo>
                    <a:pt x="343251" y="1"/>
                  </a:lnTo>
                  <a:lnTo>
                    <a:pt x="0" y="1"/>
                  </a:lnTo>
                  <a:cubicBezTo>
                    <a:pt x="3993" y="-74"/>
                    <a:pt x="7288" y="3104"/>
                    <a:pt x="7369" y="7098"/>
                  </a:cubicBezTo>
                  <a:cubicBezTo>
                    <a:pt x="7369" y="7100"/>
                    <a:pt x="7369" y="7100"/>
                    <a:pt x="7369" y="71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D7FAFF8C-6493-47B4-9810-F1FD03A719DB}"/>
                </a:ext>
              </a:extLst>
            </p:cNvPr>
            <p:cNvSpPr/>
            <p:nvPr/>
          </p:nvSpPr>
          <p:spPr>
            <a:xfrm>
              <a:off x="4590204" y="5880148"/>
              <a:ext cx="225082" cy="14435"/>
            </a:xfrm>
            <a:custGeom>
              <a:avLst/>
              <a:gdLst>
                <a:gd name="connsiteX0" fmla="*/ 7369 w 225082"/>
                <a:gd name="connsiteY0" fmla="*/ 7068 h 14435"/>
                <a:gd name="connsiteX1" fmla="*/ 7369 w 225082"/>
                <a:gd name="connsiteY1" fmla="*/ 14435 h 14435"/>
                <a:gd name="connsiteX2" fmla="*/ 222671 w 225082"/>
                <a:gd name="connsiteY2" fmla="*/ 14435 h 14435"/>
                <a:gd name="connsiteX3" fmla="*/ 216709 w 225082"/>
                <a:gd name="connsiteY3" fmla="*/ 6063 h 14435"/>
                <a:gd name="connsiteX4" fmla="*/ 225083 w 225082"/>
                <a:gd name="connsiteY4" fmla="*/ 102 h 14435"/>
                <a:gd name="connsiteX5" fmla="*/ 0 w 225082"/>
                <a:gd name="connsiteY5" fmla="*/ 102 h 14435"/>
                <a:gd name="connsiteX6" fmla="*/ 7369 w 225082"/>
                <a:gd name="connsiteY6" fmla="*/ 7068 h 1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5082" h="14435">
                  <a:moveTo>
                    <a:pt x="7369" y="7068"/>
                  </a:moveTo>
                  <a:lnTo>
                    <a:pt x="7369" y="14435"/>
                  </a:lnTo>
                  <a:lnTo>
                    <a:pt x="222671" y="14435"/>
                  </a:lnTo>
                  <a:cubicBezTo>
                    <a:pt x="218719" y="13769"/>
                    <a:pt x="216039" y="10021"/>
                    <a:pt x="216709" y="6063"/>
                  </a:cubicBezTo>
                  <a:cubicBezTo>
                    <a:pt x="217379" y="2104"/>
                    <a:pt x="221130" y="-564"/>
                    <a:pt x="225083" y="102"/>
                  </a:cubicBezTo>
                  <a:lnTo>
                    <a:pt x="0" y="102"/>
                  </a:lnTo>
                  <a:cubicBezTo>
                    <a:pt x="3939" y="26"/>
                    <a:pt x="7221" y="3125"/>
                    <a:pt x="7369" y="7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D7976ADC-A7EB-4101-A56A-C8CB3D1F77CD}"/>
                </a:ext>
              </a:extLst>
            </p:cNvPr>
            <p:cNvSpPr/>
            <p:nvPr/>
          </p:nvSpPr>
          <p:spPr>
            <a:xfrm>
              <a:off x="4842216" y="5885474"/>
              <a:ext cx="4555" cy="1071"/>
            </a:xfrm>
            <a:custGeom>
              <a:avLst/>
              <a:gdLst>
                <a:gd name="connsiteX0" fmla="*/ 1339 w 4555"/>
                <a:gd name="connsiteY0" fmla="*/ 1072 h 1071"/>
                <a:gd name="connsiteX1" fmla="*/ 2411 w 4555"/>
                <a:gd name="connsiteY1" fmla="*/ 1072 h 1071"/>
                <a:gd name="connsiteX2" fmla="*/ 4555 w 4555"/>
                <a:gd name="connsiteY2" fmla="*/ 1072 h 1071"/>
                <a:gd name="connsiteX3" fmla="*/ 0 w 4555"/>
                <a:gd name="connsiteY3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5" h="1071">
                  <a:moveTo>
                    <a:pt x="1339" y="1072"/>
                  </a:moveTo>
                  <a:lnTo>
                    <a:pt x="2411" y="1072"/>
                  </a:lnTo>
                  <a:cubicBezTo>
                    <a:pt x="3122" y="931"/>
                    <a:pt x="3845" y="931"/>
                    <a:pt x="4555" y="107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90F465C3-9837-42B6-807A-E39A22B24372}"/>
                </a:ext>
              </a:extLst>
            </p:cNvPr>
            <p:cNvSpPr/>
            <p:nvPr/>
          </p:nvSpPr>
          <p:spPr>
            <a:xfrm>
              <a:off x="4813143" y="5894985"/>
              <a:ext cx="2679" cy="83588"/>
            </a:xfrm>
            <a:custGeom>
              <a:avLst/>
              <a:gdLst>
                <a:gd name="connsiteX0" fmla="*/ 1340 w 2679"/>
                <a:gd name="connsiteY0" fmla="*/ 82919 h 83588"/>
                <a:gd name="connsiteX1" fmla="*/ 2680 w 2679"/>
                <a:gd name="connsiteY1" fmla="*/ 82919 h 83588"/>
                <a:gd name="connsiteX2" fmla="*/ 2680 w 2679"/>
                <a:gd name="connsiteY2" fmla="*/ 0 h 83588"/>
                <a:gd name="connsiteX3" fmla="*/ 0 w 2679"/>
                <a:gd name="connsiteY3" fmla="*/ 0 h 83588"/>
                <a:gd name="connsiteX4" fmla="*/ 0 w 2679"/>
                <a:gd name="connsiteY4" fmla="*/ 0 h 83588"/>
                <a:gd name="connsiteX5" fmla="*/ 0 w 2679"/>
                <a:gd name="connsiteY5" fmla="*/ 83589 h 83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3588">
                  <a:moveTo>
                    <a:pt x="1340" y="82919"/>
                  </a:moveTo>
                  <a:lnTo>
                    <a:pt x="2680" y="82919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35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FEA3CCBF-BE98-4246-9A59-1AC683EC5728}"/>
                </a:ext>
              </a:extLst>
            </p:cNvPr>
            <p:cNvSpPr/>
            <p:nvPr/>
          </p:nvSpPr>
          <p:spPr>
            <a:xfrm>
              <a:off x="6240138" y="6571466"/>
              <a:ext cx="460212" cy="7099"/>
            </a:xfrm>
            <a:custGeom>
              <a:avLst/>
              <a:gdLst>
                <a:gd name="connsiteX0" fmla="*/ 0 w 460212"/>
                <a:gd name="connsiteY0" fmla="*/ 0 h 7099"/>
                <a:gd name="connsiteX1" fmla="*/ 460213 w 460212"/>
                <a:gd name="connsiteY1" fmla="*/ 0 h 7099"/>
                <a:gd name="connsiteX2" fmla="*/ 460213 w 460212"/>
                <a:gd name="connsiteY2" fmla="*/ 7100 h 7099"/>
                <a:gd name="connsiteX3" fmla="*/ 0 w 460212"/>
                <a:gd name="connsiteY3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0212" h="7099">
                  <a:moveTo>
                    <a:pt x="0" y="0"/>
                  </a:moveTo>
                  <a:lnTo>
                    <a:pt x="460213" y="0"/>
                  </a:lnTo>
                  <a:lnTo>
                    <a:pt x="460213" y="710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5C261EEA-C8E8-4C71-B0C9-7BE5D5DC497D}"/>
                </a:ext>
              </a:extLst>
            </p:cNvPr>
            <p:cNvSpPr/>
            <p:nvPr/>
          </p:nvSpPr>
          <p:spPr>
            <a:xfrm>
              <a:off x="6240138" y="6581245"/>
              <a:ext cx="461686" cy="4956"/>
            </a:xfrm>
            <a:custGeom>
              <a:avLst/>
              <a:gdLst>
                <a:gd name="connsiteX0" fmla="*/ 460079 w 461686"/>
                <a:gd name="connsiteY0" fmla="*/ 0 h 4956"/>
                <a:gd name="connsiteX1" fmla="*/ 0 w 461686"/>
                <a:gd name="connsiteY1" fmla="*/ 0 h 4956"/>
                <a:gd name="connsiteX2" fmla="*/ 0 w 461686"/>
                <a:gd name="connsiteY2" fmla="*/ 4957 h 4956"/>
                <a:gd name="connsiteX3" fmla="*/ 461687 w 461686"/>
                <a:gd name="connsiteY3" fmla="*/ 4957 h 4956"/>
                <a:gd name="connsiteX4" fmla="*/ 460079 w 461686"/>
                <a:gd name="connsiteY4" fmla="*/ 67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686" h="4956">
                  <a:moveTo>
                    <a:pt x="460079" y="0"/>
                  </a:moveTo>
                  <a:lnTo>
                    <a:pt x="0" y="0"/>
                  </a:lnTo>
                  <a:lnTo>
                    <a:pt x="0" y="4957"/>
                  </a:lnTo>
                  <a:lnTo>
                    <a:pt x="461687" y="4957"/>
                  </a:lnTo>
                  <a:cubicBezTo>
                    <a:pt x="460695" y="3751"/>
                    <a:pt x="460132" y="2237"/>
                    <a:pt x="460079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03E05A86-EF36-418D-B665-DDAB17235302}"/>
                </a:ext>
              </a:extLst>
            </p:cNvPr>
            <p:cNvSpPr/>
            <p:nvPr/>
          </p:nvSpPr>
          <p:spPr>
            <a:xfrm>
              <a:off x="4883749" y="6570662"/>
              <a:ext cx="54663" cy="7099"/>
            </a:xfrm>
            <a:custGeom>
              <a:avLst/>
              <a:gdLst>
                <a:gd name="connsiteX0" fmla="*/ 4287 w 54663"/>
                <a:gd name="connsiteY0" fmla="*/ 1474 h 7099"/>
                <a:gd name="connsiteX1" fmla="*/ 4287 w 54663"/>
                <a:gd name="connsiteY1" fmla="*/ 1474 h 7099"/>
                <a:gd name="connsiteX2" fmla="*/ 6163 w 54663"/>
                <a:gd name="connsiteY2" fmla="*/ 2679 h 7099"/>
                <a:gd name="connsiteX3" fmla="*/ 6163 w 54663"/>
                <a:gd name="connsiteY3" fmla="*/ 2679 h 7099"/>
                <a:gd name="connsiteX4" fmla="*/ 7369 w 54663"/>
                <a:gd name="connsiteY4" fmla="*/ 4421 h 7099"/>
                <a:gd name="connsiteX5" fmla="*/ 7369 w 54663"/>
                <a:gd name="connsiteY5" fmla="*/ 5626 h 7099"/>
                <a:gd name="connsiteX6" fmla="*/ 7369 w 54663"/>
                <a:gd name="connsiteY6" fmla="*/ 7100 h 7099"/>
                <a:gd name="connsiteX7" fmla="*/ 54663 w 54663"/>
                <a:gd name="connsiteY7" fmla="*/ 7100 h 7099"/>
                <a:gd name="connsiteX8" fmla="*/ 54663 w 54663"/>
                <a:gd name="connsiteY8" fmla="*/ 0 h 7099"/>
                <a:gd name="connsiteX9" fmla="*/ 0 w 54663"/>
                <a:gd name="connsiteY9" fmla="*/ 0 h 7099"/>
                <a:gd name="connsiteX10" fmla="*/ 1072 w 54663"/>
                <a:gd name="connsiteY10" fmla="*/ 0 h 7099"/>
                <a:gd name="connsiteX11" fmla="*/ 4287 w 54663"/>
                <a:gd name="connsiteY11" fmla="*/ 1474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663" h="7099">
                  <a:moveTo>
                    <a:pt x="4287" y="1474"/>
                  </a:moveTo>
                  <a:lnTo>
                    <a:pt x="4287" y="1474"/>
                  </a:lnTo>
                  <a:cubicBezTo>
                    <a:pt x="4958" y="1795"/>
                    <a:pt x="5587" y="2197"/>
                    <a:pt x="6163" y="2679"/>
                  </a:cubicBezTo>
                  <a:cubicBezTo>
                    <a:pt x="6163" y="2679"/>
                    <a:pt x="6163" y="2679"/>
                    <a:pt x="6163" y="2679"/>
                  </a:cubicBezTo>
                  <a:cubicBezTo>
                    <a:pt x="6686" y="3175"/>
                    <a:pt x="7088" y="3764"/>
                    <a:pt x="7369" y="4421"/>
                  </a:cubicBezTo>
                  <a:cubicBezTo>
                    <a:pt x="7436" y="4822"/>
                    <a:pt x="7436" y="5224"/>
                    <a:pt x="7369" y="5626"/>
                  </a:cubicBezTo>
                  <a:cubicBezTo>
                    <a:pt x="7423" y="6122"/>
                    <a:pt x="7423" y="6604"/>
                    <a:pt x="7369" y="7100"/>
                  </a:cubicBezTo>
                  <a:lnTo>
                    <a:pt x="54663" y="7100"/>
                  </a:lnTo>
                  <a:lnTo>
                    <a:pt x="54663" y="0"/>
                  </a:lnTo>
                  <a:lnTo>
                    <a:pt x="0" y="0"/>
                  </a:lnTo>
                  <a:lnTo>
                    <a:pt x="1072" y="0"/>
                  </a:lnTo>
                  <a:cubicBezTo>
                    <a:pt x="2251" y="187"/>
                    <a:pt x="3363" y="697"/>
                    <a:pt x="4287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55F754E7-0F2B-4C51-A0DC-D2420CF88512}"/>
                </a:ext>
              </a:extLst>
            </p:cNvPr>
            <p:cNvSpPr/>
            <p:nvPr/>
          </p:nvSpPr>
          <p:spPr>
            <a:xfrm>
              <a:off x="4885625" y="6580173"/>
              <a:ext cx="54394" cy="4996"/>
            </a:xfrm>
            <a:custGeom>
              <a:avLst/>
              <a:gdLst>
                <a:gd name="connsiteX0" fmla="*/ 6565 w 54394"/>
                <a:gd name="connsiteY0" fmla="*/ 1072 h 4996"/>
                <a:gd name="connsiteX1" fmla="*/ 6565 w 54394"/>
                <a:gd name="connsiteY1" fmla="*/ 1072 h 4996"/>
                <a:gd name="connsiteX2" fmla="*/ 5761 w 54394"/>
                <a:gd name="connsiteY2" fmla="*/ 2143 h 4996"/>
                <a:gd name="connsiteX3" fmla="*/ 5091 w 54394"/>
                <a:gd name="connsiteY3" fmla="*/ 3349 h 4996"/>
                <a:gd name="connsiteX4" fmla="*/ 3885 w 54394"/>
                <a:gd name="connsiteY4" fmla="*/ 4153 h 4996"/>
                <a:gd name="connsiteX5" fmla="*/ 2679 w 54394"/>
                <a:gd name="connsiteY5" fmla="*/ 4957 h 4996"/>
                <a:gd name="connsiteX6" fmla="*/ 1340 w 54394"/>
                <a:gd name="connsiteY6" fmla="*/ 4957 h 4996"/>
                <a:gd name="connsiteX7" fmla="*/ 0 w 54394"/>
                <a:gd name="connsiteY7" fmla="*/ 4957 h 4996"/>
                <a:gd name="connsiteX8" fmla="*/ 54395 w 54394"/>
                <a:gd name="connsiteY8" fmla="*/ 4957 h 4996"/>
                <a:gd name="connsiteX9" fmla="*/ 54395 w 54394"/>
                <a:gd name="connsiteY9" fmla="*/ 0 h 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394" h="4996">
                  <a:moveTo>
                    <a:pt x="6565" y="1072"/>
                  </a:moveTo>
                  <a:lnTo>
                    <a:pt x="6565" y="1072"/>
                  </a:lnTo>
                  <a:cubicBezTo>
                    <a:pt x="6377" y="1487"/>
                    <a:pt x="6096" y="1849"/>
                    <a:pt x="5761" y="2143"/>
                  </a:cubicBezTo>
                  <a:cubicBezTo>
                    <a:pt x="5614" y="2585"/>
                    <a:pt x="5386" y="3001"/>
                    <a:pt x="5091" y="3349"/>
                  </a:cubicBezTo>
                  <a:cubicBezTo>
                    <a:pt x="4716" y="3657"/>
                    <a:pt x="4314" y="3938"/>
                    <a:pt x="3885" y="4153"/>
                  </a:cubicBezTo>
                  <a:cubicBezTo>
                    <a:pt x="3885" y="4153"/>
                    <a:pt x="3215" y="4822"/>
                    <a:pt x="2679" y="4957"/>
                  </a:cubicBezTo>
                  <a:cubicBezTo>
                    <a:pt x="2237" y="5010"/>
                    <a:pt x="1782" y="5010"/>
                    <a:pt x="1340" y="4957"/>
                  </a:cubicBezTo>
                  <a:lnTo>
                    <a:pt x="0" y="4957"/>
                  </a:lnTo>
                  <a:lnTo>
                    <a:pt x="54395" y="4957"/>
                  </a:lnTo>
                  <a:lnTo>
                    <a:pt x="5439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2A013E4A-4339-4849-8A76-82E988363A80}"/>
                </a:ext>
              </a:extLst>
            </p:cNvPr>
            <p:cNvSpPr/>
            <p:nvPr/>
          </p:nvSpPr>
          <p:spPr>
            <a:xfrm>
              <a:off x="4847307" y="5982593"/>
              <a:ext cx="16613" cy="15271"/>
            </a:xfrm>
            <a:custGeom>
              <a:avLst/>
              <a:gdLst>
                <a:gd name="connsiteX0" fmla="*/ 4556 w 16613"/>
                <a:gd name="connsiteY0" fmla="*/ 8841 h 15271"/>
                <a:gd name="connsiteX1" fmla="*/ 4556 w 16613"/>
                <a:gd name="connsiteY1" fmla="*/ 8841 h 15271"/>
                <a:gd name="connsiteX2" fmla="*/ 4556 w 16613"/>
                <a:gd name="connsiteY2" fmla="*/ 9779 h 15271"/>
                <a:gd name="connsiteX3" fmla="*/ 4556 w 16613"/>
                <a:gd name="connsiteY3" fmla="*/ 10850 h 15271"/>
                <a:gd name="connsiteX4" fmla="*/ 3618 w 16613"/>
                <a:gd name="connsiteY4" fmla="*/ 12190 h 15271"/>
                <a:gd name="connsiteX5" fmla="*/ 3618 w 16613"/>
                <a:gd name="connsiteY5" fmla="*/ 12994 h 15271"/>
                <a:gd name="connsiteX6" fmla="*/ 2144 w 16613"/>
                <a:gd name="connsiteY6" fmla="*/ 13932 h 15271"/>
                <a:gd name="connsiteX7" fmla="*/ 1340 w 16613"/>
                <a:gd name="connsiteY7" fmla="*/ 13932 h 15271"/>
                <a:gd name="connsiteX8" fmla="*/ 0 w 16613"/>
                <a:gd name="connsiteY8" fmla="*/ 13932 h 15271"/>
                <a:gd name="connsiteX9" fmla="*/ 0 w 16613"/>
                <a:gd name="connsiteY9" fmla="*/ 13932 h 15271"/>
                <a:gd name="connsiteX10" fmla="*/ 7235 w 16613"/>
                <a:gd name="connsiteY10" fmla="*/ 15271 h 15271"/>
                <a:gd name="connsiteX11" fmla="*/ 7235 w 16613"/>
                <a:gd name="connsiteY11" fmla="*/ 9109 h 15271"/>
                <a:gd name="connsiteX12" fmla="*/ 14604 w 16613"/>
                <a:gd name="connsiteY12" fmla="*/ 1741 h 15271"/>
                <a:gd name="connsiteX13" fmla="*/ 16613 w 16613"/>
                <a:gd name="connsiteY13" fmla="*/ 1741 h 15271"/>
                <a:gd name="connsiteX14" fmla="*/ 15943 w 16613"/>
                <a:gd name="connsiteY14" fmla="*/ 1741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8841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8841"/>
                  </a:moveTo>
                  <a:lnTo>
                    <a:pt x="4556" y="8841"/>
                  </a:lnTo>
                  <a:cubicBezTo>
                    <a:pt x="4556" y="8841"/>
                    <a:pt x="4556" y="8841"/>
                    <a:pt x="4556" y="9779"/>
                  </a:cubicBezTo>
                  <a:lnTo>
                    <a:pt x="4556" y="10850"/>
                  </a:lnTo>
                  <a:cubicBezTo>
                    <a:pt x="4274" y="11318"/>
                    <a:pt x="3966" y="11767"/>
                    <a:pt x="3618" y="12190"/>
                  </a:cubicBezTo>
                  <a:lnTo>
                    <a:pt x="3618" y="12994"/>
                  </a:lnTo>
                  <a:cubicBezTo>
                    <a:pt x="3175" y="13384"/>
                    <a:pt x="2680" y="13700"/>
                    <a:pt x="2144" y="13932"/>
                  </a:cubicBezTo>
                  <a:lnTo>
                    <a:pt x="1340" y="13932"/>
                  </a:lnTo>
                  <a:cubicBezTo>
                    <a:pt x="898" y="13990"/>
                    <a:pt x="442" y="13990"/>
                    <a:pt x="0" y="13932"/>
                  </a:cubicBezTo>
                  <a:lnTo>
                    <a:pt x="0" y="13932"/>
                  </a:lnTo>
                  <a:lnTo>
                    <a:pt x="7235" y="15271"/>
                  </a:lnTo>
                  <a:lnTo>
                    <a:pt x="7235" y="9109"/>
                  </a:lnTo>
                  <a:cubicBezTo>
                    <a:pt x="7235" y="5039"/>
                    <a:pt x="10531" y="1741"/>
                    <a:pt x="14604" y="1741"/>
                  </a:cubicBezTo>
                  <a:cubicBezTo>
                    <a:pt x="15274" y="1621"/>
                    <a:pt x="15943" y="1621"/>
                    <a:pt x="16613" y="1741"/>
                  </a:cubicBezTo>
                  <a:lnTo>
                    <a:pt x="15943" y="1741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6029" y="6162"/>
                    <a:pt x="4556" y="8707"/>
                    <a:pt x="4556" y="8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9E4EAE85-9AD5-4244-BDB3-6ABF92C3F0A0}"/>
                </a:ext>
              </a:extLst>
            </p:cNvPr>
            <p:cNvSpPr/>
            <p:nvPr/>
          </p:nvSpPr>
          <p:spPr>
            <a:xfrm>
              <a:off x="4867940" y="6571466"/>
              <a:ext cx="18354" cy="803"/>
            </a:xfrm>
            <a:custGeom>
              <a:avLst/>
              <a:gdLst>
                <a:gd name="connsiteX0" fmla="*/ 17015 w 18354"/>
                <a:gd name="connsiteY0" fmla="*/ 0 h 803"/>
                <a:gd name="connsiteX1" fmla="*/ 18355 w 18354"/>
                <a:gd name="connsiteY1" fmla="*/ 0 h 803"/>
                <a:gd name="connsiteX2" fmla="*/ 17283 w 18354"/>
                <a:gd name="connsiteY2" fmla="*/ 0 h 803"/>
                <a:gd name="connsiteX3" fmla="*/ 0 w 18354"/>
                <a:gd name="connsiteY3" fmla="*/ 0 h 803"/>
                <a:gd name="connsiteX4" fmla="*/ 0 w 18354"/>
                <a:gd name="connsiteY4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54" h="803">
                  <a:moveTo>
                    <a:pt x="17015" y="0"/>
                  </a:moveTo>
                  <a:lnTo>
                    <a:pt x="18355" y="0"/>
                  </a:lnTo>
                  <a:lnTo>
                    <a:pt x="17283" y="0"/>
                  </a:lnTo>
                  <a:lnTo>
                    <a:pt x="0" y="0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608CE8FE-AA4D-4CD6-B1E3-5F50690A54C9}"/>
                </a:ext>
              </a:extLst>
            </p:cNvPr>
            <p:cNvSpPr/>
            <p:nvPr/>
          </p:nvSpPr>
          <p:spPr>
            <a:xfrm>
              <a:off x="4847173" y="6579504"/>
              <a:ext cx="6296" cy="2277"/>
            </a:xfrm>
            <a:custGeom>
              <a:avLst/>
              <a:gdLst>
                <a:gd name="connsiteX0" fmla="*/ 0 w 6296"/>
                <a:gd name="connsiteY0" fmla="*/ 2277 h 2277"/>
                <a:gd name="connsiteX1" fmla="*/ 6297 w 6296"/>
                <a:gd name="connsiteY1" fmla="*/ 2277 h 2277"/>
                <a:gd name="connsiteX2" fmla="*/ 6297 w 6296"/>
                <a:gd name="connsiteY2" fmla="*/ 938 h 2277"/>
                <a:gd name="connsiteX3" fmla="*/ 6297 w 6296"/>
                <a:gd name="connsiteY3" fmla="*/ 938 h 2277"/>
                <a:gd name="connsiteX4" fmla="*/ 6297 w 6296"/>
                <a:gd name="connsiteY4" fmla="*/ 0 h 2277"/>
                <a:gd name="connsiteX5" fmla="*/ 134 w 6296"/>
                <a:gd name="connsiteY5" fmla="*/ 0 h 2277"/>
                <a:gd name="connsiteX6" fmla="*/ 134 w 6296"/>
                <a:gd name="connsiteY6" fmla="*/ 1206 h 2277"/>
                <a:gd name="connsiteX7" fmla="*/ 0 w 6296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277">
                  <a:moveTo>
                    <a:pt x="0" y="2277"/>
                  </a:moveTo>
                  <a:lnTo>
                    <a:pt x="6297" y="2277"/>
                  </a:lnTo>
                  <a:cubicBezTo>
                    <a:pt x="6297" y="2277"/>
                    <a:pt x="6297" y="1474"/>
                    <a:pt x="6297" y="938"/>
                  </a:cubicBezTo>
                  <a:lnTo>
                    <a:pt x="6297" y="938"/>
                  </a:lnTo>
                  <a:lnTo>
                    <a:pt x="6297" y="0"/>
                  </a:lnTo>
                  <a:lnTo>
                    <a:pt x="134" y="0"/>
                  </a:lnTo>
                  <a:lnTo>
                    <a:pt x="134" y="1206"/>
                  </a:lnTo>
                  <a:cubicBezTo>
                    <a:pt x="134" y="1567"/>
                    <a:pt x="94" y="192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70AB402E-7B58-4781-B2B9-A02726B48EEC}"/>
                </a:ext>
              </a:extLst>
            </p:cNvPr>
            <p:cNvSpPr/>
            <p:nvPr/>
          </p:nvSpPr>
          <p:spPr>
            <a:xfrm>
              <a:off x="4843288" y="5997998"/>
              <a:ext cx="2679" cy="578558"/>
            </a:xfrm>
            <a:custGeom>
              <a:avLst/>
              <a:gdLst>
                <a:gd name="connsiteX0" fmla="*/ 0 w 2679"/>
                <a:gd name="connsiteY0" fmla="*/ 576282 h 578558"/>
                <a:gd name="connsiteX1" fmla="*/ 2680 w 2679"/>
                <a:gd name="connsiteY1" fmla="*/ 578559 h 578558"/>
                <a:gd name="connsiteX2" fmla="*/ 2680 w 2679"/>
                <a:gd name="connsiteY2" fmla="*/ 0 h 578558"/>
                <a:gd name="connsiteX3" fmla="*/ 1340 w 2679"/>
                <a:gd name="connsiteY3" fmla="*/ 0 h 578558"/>
                <a:gd name="connsiteX4" fmla="*/ 0 w 2679"/>
                <a:gd name="connsiteY4" fmla="*/ 0 h 57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8558">
                  <a:moveTo>
                    <a:pt x="0" y="576282"/>
                  </a:moveTo>
                  <a:cubicBezTo>
                    <a:pt x="1059" y="576817"/>
                    <a:pt x="1983" y="577594"/>
                    <a:pt x="2680" y="578559"/>
                  </a:cubicBez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83B85434-4CA0-4AF7-B674-F23D26374B55}"/>
                </a:ext>
              </a:extLst>
            </p:cNvPr>
            <p:cNvSpPr/>
            <p:nvPr/>
          </p:nvSpPr>
          <p:spPr>
            <a:xfrm>
              <a:off x="4597573" y="5983932"/>
              <a:ext cx="209540" cy="2679"/>
            </a:xfrm>
            <a:custGeom>
              <a:avLst/>
              <a:gdLst>
                <a:gd name="connsiteX0" fmla="*/ 209541 w 209540"/>
                <a:gd name="connsiteY0" fmla="*/ 1340 h 2679"/>
                <a:gd name="connsiteX1" fmla="*/ 209541 w 209540"/>
                <a:gd name="connsiteY1" fmla="*/ 0 h 2679"/>
                <a:gd name="connsiteX2" fmla="*/ 0 w 209540"/>
                <a:gd name="connsiteY2" fmla="*/ 0 h 2679"/>
                <a:gd name="connsiteX3" fmla="*/ 0 w 209540"/>
                <a:gd name="connsiteY3" fmla="*/ 1340 h 2679"/>
                <a:gd name="connsiteX4" fmla="*/ 0 w 209540"/>
                <a:gd name="connsiteY4" fmla="*/ 2679 h 2679"/>
                <a:gd name="connsiteX5" fmla="*/ 209541 w 209540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540" h="2679">
                  <a:moveTo>
                    <a:pt x="209541" y="1340"/>
                  </a:moveTo>
                  <a:cubicBezTo>
                    <a:pt x="209487" y="895"/>
                    <a:pt x="209487" y="445"/>
                    <a:pt x="209541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80" y="1783"/>
                    <a:pt x="80" y="2236"/>
                    <a:pt x="0" y="2679"/>
                  </a:cubicBezTo>
                  <a:lnTo>
                    <a:pt x="20954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3A44E38A-EE0D-414B-9AF8-907BC9AC5FD9}"/>
                </a:ext>
              </a:extLst>
            </p:cNvPr>
            <p:cNvSpPr/>
            <p:nvPr/>
          </p:nvSpPr>
          <p:spPr>
            <a:xfrm>
              <a:off x="4844628" y="5997998"/>
              <a:ext cx="2679" cy="147"/>
            </a:xfrm>
            <a:custGeom>
              <a:avLst/>
              <a:gdLst>
                <a:gd name="connsiteX0" fmla="*/ 1340 w 2679"/>
                <a:gd name="connsiteY0" fmla="*/ 0 h 147"/>
                <a:gd name="connsiteX1" fmla="*/ 2679 w 2679"/>
                <a:gd name="connsiteY1" fmla="*/ 0 h 147"/>
                <a:gd name="connsiteX2" fmla="*/ 0 w 2679"/>
                <a:gd name="connsiteY2" fmla="*/ 0 h 147"/>
                <a:gd name="connsiteX3" fmla="*/ 0 w 2679"/>
                <a:gd name="connsiteY3" fmla="*/ 0 h 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47">
                  <a:moveTo>
                    <a:pt x="1340" y="0"/>
                  </a:moveTo>
                  <a:cubicBezTo>
                    <a:pt x="1782" y="59"/>
                    <a:pt x="2237" y="59"/>
                    <a:pt x="2679" y="0"/>
                  </a:cubicBezTo>
                  <a:cubicBezTo>
                    <a:pt x="1795" y="197"/>
                    <a:pt x="884" y="19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BDDD2F3-2C20-4CF3-8220-743C0999D1CE}"/>
                </a:ext>
              </a:extLst>
            </p:cNvPr>
            <p:cNvSpPr/>
            <p:nvPr/>
          </p:nvSpPr>
          <p:spPr>
            <a:xfrm>
              <a:off x="4841278" y="5997194"/>
              <a:ext cx="3349" cy="937"/>
            </a:xfrm>
            <a:custGeom>
              <a:avLst/>
              <a:gdLst>
                <a:gd name="connsiteX0" fmla="*/ 2010 w 3349"/>
                <a:gd name="connsiteY0" fmla="*/ 938 h 937"/>
                <a:gd name="connsiteX1" fmla="*/ 3349 w 3349"/>
                <a:gd name="connsiteY1" fmla="*/ 938 h 937"/>
                <a:gd name="connsiteX2" fmla="*/ 0 w 3349"/>
                <a:gd name="connsiteY2" fmla="*/ 0 h 937"/>
                <a:gd name="connsiteX3" fmla="*/ 0 w 3349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937">
                  <a:moveTo>
                    <a:pt x="2010" y="938"/>
                  </a:moveTo>
                  <a:lnTo>
                    <a:pt x="3349" y="938"/>
                  </a:lnTo>
                  <a:cubicBezTo>
                    <a:pt x="2170" y="896"/>
                    <a:pt x="1032" y="57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83DBC60C-E93A-4B51-84E2-B47C78A93F11}"/>
                </a:ext>
              </a:extLst>
            </p:cNvPr>
            <p:cNvSpPr/>
            <p:nvPr/>
          </p:nvSpPr>
          <p:spPr>
            <a:xfrm>
              <a:off x="4837929" y="5997194"/>
              <a:ext cx="803" cy="13395"/>
            </a:xfrm>
            <a:custGeom>
              <a:avLst/>
              <a:gdLst>
                <a:gd name="connsiteX0" fmla="*/ 804 w 803"/>
                <a:gd name="connsiteY0" fmla="*/ 0 h 13395"/>
                <a:gd name="connsiteX1" fmla="*/ 0 w 803"/>
                <a:gd name="connsiteY1" fmla="*/ 0 h 13395"/>
                <a:gd name="connsiteX2" fmla="*/ 804 w 80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3395">
                  <a:moveTo>
                    <a:pt x="804" y="0"/>
                  </a:moveTo>
                  <a:lnTo>
                    <a:pt x="0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6BD79E29-C6EE-477D-8F74-4865A902FCDE}"/>
                </a:ext>
              </a:extLst>
            </p:cNvPr>
            <p:cNvSpPr/>
            <p:nvPr/>
          </p:nvSpPr>
          <p:spPr>
            <a:xfrm>
              <a:off x="4833055" y="5991300"/>
              <a:ext cx="50" cy="937"/>
            </a:xfrm>
            <a:custGeom>
              <a:avLst/>
              <a:gdLst>
                <a:gd name="connsiteX0" fmla="*/ 50 w 50"/>
                <a:gd name="connsiteY0" fmla="*/ 938 h 937"/>
                <a:gd name="connsiteX1" fmla="*/ 50 w 50"/>
                <a:gd name="connsiteY1" fmla="*/ 0 h 937"/>
                <a:gd name="connsiteX2" fmla="*/ 50 w 50"/>
                <a:gd name="connsiteY2" fmla="*/ 0 h 937"/>
                <a:gd name="connsiteX3" fmla="*/ 50 w 5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937">
                  <a:moveTo>
                    <a:pt x="50" y="938"/>
                  </a:moveTo>
                  <a:cubicBezTo>
                    <a:pt x="-17" y="628"/>
                    <a:pt x="-17" y="309"/>
                    <a:pt x="50" y="0"/>
                  </a:cubicBezTo>
                  <a:lnTo>
                    <a:pt x="50" y="0"/>
                  </a:lnTo>
                  <a:cubicBezTo>
                    <a:pt x="-3" y="309"/>
                    <a:pt x="-3" y="628"/>
                    <a:pt x="5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4E2A1AE-2622-4464-B668-F1AFFDB5133F}"/>
                </a:ext>
              </a:extLst>
            </p:cNvPr>
            <p:cNvSpPr/>
            <p:nvPr/>
          </p:nvSpPr>
          <p:spPr>
            <a:xfrm>
              <a:off x="4851863" y="5991434"/>
              <a:ext cx="49" cy="1607"/>
            </a:xfrm>
            <a:custGeom>
              <a:avLst/>
              <a:gdLst>
                <a:gd name="connsiteX0" fmla="*/ 0 w 49"/>
                <a:gd name="connsiteY0" fmla="*/ 0 h 1607"/>
                <a:gd name="connsiteX1" fmla="*/ 0 w 49"/>
                <a:gd name="connsiteY1" fmla="*/ 1608 h 1607"/>
                <a:gd name="connsiteX2" fmla="*/ 0 w 49"/>
                <a:gd name="connsiteY2" fmla="*/ 67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607">
                  <a:moveTo>
                    <a:pt x="0" y="0"/>
                  </a:moveTo>
                  <a:cubicBezTo>
                    <a:pt x="67" y="535"/>
                    <a:pt x="67" y="1073"/>
                    <a:pt x="0" y="1608"/>
                  </a:cubicBezTo>
                  <a:cubicBezTo>
                    <a:pt x="0" y="1608"/>
                    <a:pt x="0" y="1608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FE128035-579D-49B5-8493-5AEB45905BDE}"/>
                </a:ext>
              </a:extLst>
            </p:cNvPr>
            <p:cNvSpPr/>
            <p:nvPr/>
          </p:nvSpPr>
          <p:spPr>
            <a:xfrm>
              <a:off x="4582568" y="5879847"/>
              <a:ext cx="14797" cy="112797"/>
            </a:xfrm>
            <a:custGeom>
              <a:avLst/>
              <a:gdLst>
                <a:gd name="connsiteX0" fmla="*/ 7636 w 14797"/>
                <a:gd name="connsiteY0" fmla="*/ 112793 h 112797"/>
                <a:gd name="connsiteX1" fmla="*/ 14738 w 14797"/>
                <a:gd name="connsiteY1" fmla="*/ 106764 h 112797"/>
                <a:gd name="connsiteX2" fmla="*/ 14738 w 14797"/>
                <a:gd name="connsiteY2" fmla="*/ 105425 h 112797"/>
                <a:gd name="connsiteX3" fmla="*/ 14738 w 14797"/>
                <a:gd name="connsiteY3" fmla="*/ 7369 h 112797"/>
                <a:gd name="connsiteX4" fmla="*/ 7636 w 14797"/>
                <a:gd name="connsiteY4" fmla="*/ 1 h 112797"/>
                <a:gd name="connsiteX5" fmla="*/ 7369 w 14797"/>
                <a:gd name="connsiteY5" fmla="*/ 1 h 112797"/>
                <a:gd name="connsiteX6" fmla="*/ 0 w 14797"/>
                <a:gd name="connsiteY6" fmla="*/ 7369 h 112797"/>
                <a:gd name="connsiteX7" fmla="*/ 0 w 14797"/>
                <a:gd name="connsiteY7" fmla="*/ 105425 h 112797"/>
                <a:gd name="connsiteX8" fmla="*/ 7369 w 14797"/>
                <a:gd name="connsiteY8" fmla="*/ 112798 h 112797"/>
                <a:gd name="connsiteX9" fmla="*/ 7636 w 14797"/>
                <a:gd name="connsiteY9" fmla="*/ 112793 h 11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97" h="112797">
                  <a:moveTo>
                    <a:pt x="7636" y="112793"/>
                  </a:moveTo>
                  <a:cubicBezTo>
                    <a:pt x="11160" y="112777"/>
                    <a:pt x="14148" y="110233"/>
                    <a:pt x="14738" y="106764"/>
                  </a:cubicBezTo>
                  <a:cubicBezTo>
                    <a:pt x="14818" y="106321"/>
                    <a:pt x="14818" y="105868"/>
                    <a:pt x="14738" y="105425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6" y="1"/>
                  </a:cubicBezTo>
                  <a:cubicBezTo>
                    <a:pt x="7543" y="0"/>
                    <a:pt x="7462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105425"/>
                  </a:lnTo>
                  <a:cubicBezTo>
                    <a:pt x="0" y="109495"/>
                    <a:pt x="3296" y="112795"/>
                    <a:pt x="7369" y="112798"/>
                  </a:cubicBezTo>
                  <a:cubicBezTo>
                    <a:pt x="7449" y="112798"/>
                    <a:pt x="7543" y="112795"/>
                    <a:pt x="7636" y="1127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F67E11CE-1024-4F15-A26F-64DB230B7346}"/>
                </a:ext>
              </a:extLst>
            </p:cNvPr>
            <p:cNvSpPr/>
            <p:nvPr/>
          </p:nvSpPr>
          <p:spPr>
            <a:xfrm>
              <a:off x="4821851" y="5988755"/>
              <a:ext cx="11120" cy="2545"/>
            </a:xfrm>
            <a:custGeom>
              <a:avLst/>
              <a:gdLst>
                <a:gd name="connsiteX0" fmla="*/ 0 w 11120"/>
                <a:gd name="connsiteY0" fmla="*/ 0 h 2545"/>
                <a:gd name="connsiteX1" fmla="*/ 0 w 11120"/>
                <a:gd name="connsiteY1" fmla="*/ 2545 h 2545"/>
                <a:gd name="connsiteX2" fmla="*/ 11120 w 11120"/>
                <a:gd name="connsiteY2" fmla="*/ 2545 h 2545"/>
                <a:gd name="connsiteX3" fmla="*/ 11120 w 11120"/>
                <a:gd name="connsiteY3" fmla="*/ 1206 h 2545"/>
                <a:gd name="connsiteX4" fmla="*/ 11120 w 11120"/>
                <a:gd name="connsiteY4" fmla="*/ 1206 h 2545"/>
                <a:gd name="connsiteX5" fmla="*/ 4153 w 1112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20" h="2545">
                  <a:moveTo>
                    <a:pt x="0" y="0"/>
                  </a:moveTo>
                  <a:lnTo>
                    <a:pt x="0" y="2545"/>
                  </a:lnTo>
                  <a:lnTo>
                    <a:pt x="11120" y="2545"/>
                  </a:lnTo>
                  <a:cubicBezTo>
                    <a:pt x="11040" y="2102"/>
                    <a:pt x="11040" y="1649"/>
                    <a:pt x="11120" y="1206"/>
                  </a:cubicBezTo>
                  <a:lnTo>
                    <a:pt x="11120" y="1206"/>
                  </a:lnTo>
                  <a:lnTo>
                    <a:pt x="4153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9CCDA9CD-7679-4D6C-8BFB-4BEFE9177972}"/>
                </a:ext>
              </a:extLst>
            </p:cNvPr>
            <p:cNvSpPr/>
            <p:nvPr/>
          </p:nvSpPr>
          <p:spPr>
            <a:xfrm>
              <a:off x="4838733" y="5997060"/>
              <a:ext cx="2545" cy="576013"/>
            </a:xfrm>
            <a:custGeom>
              <a:avLst/>
              <a:gdLst>
                <a:gd name="connsiteX0" fmla="*/ 0 w 2545"/>
                <a:gd name="connsiteY0" fmla="*/ 0 h 576013"/>
                <a:gd name="connsiteX1" fmla="*/ 0 w 2545"/>
                <a:gd name="connsiteY1" fmla="*/ 0 h 576013"/>
                <a:gd name="connsiteX2" fmla="*/ 0 w 2545"/>
                <a:gd name="connsiteY2" fmla="*/ 576014 h 576013"/>
                <a:gd name="connsiteX3" fmla="*/ 938 w 2545"/>
                <a:gd name="connsiteY3" fmla="*/ 576014 h 576013"/>
                <a:gd name="connsiteX4" fmla="*/ 2546 w 2545"/>
                <a:gd name="connsiteY4" fmla="*/ 576014 h 576013"/>
                <a:gd name="connsiteX5" fmla="*/ 2546 w 2545"/>
                <a:gd name="connsiteY5" fmla="*/ 0 h 576013"/>
                <a:gd name="connsiteX6" fmla="*/ 1340 w 2545"/>
                <a:gd name="connsiteY6" fmla="*/ 0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576013">
                  <a:moveTo>
                    <a:pt x="0" y="0"/>
                  </a:moveTo>
                  <a:lnTo>
                    <a:pt x="0" y="0"/>
                  </a:lnTo>
                  <a:lnTo>
                    <a:pt x="0" y="576014"/>
                  </a:lnTo>
                  <a:lnTo>
                    <a:pt x="938" y="576014"/>
                  </a:lnTo>
                  <a:lnTo>
                    <a:pt x="2546" y="576014"/>
                  </a:lnTo>
                  <a:lnTo>
                    <a:pt x="2546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9A5D4271-2AFC-4CB3-9E18-DA5F77E14DAA}"/>
                </a:ext>
              </a:extLst>
            </p:cNvPr>
            <p:cNvSpPr/>
            <p:nvPr/>
          </p:nvSpPr>
          <p:spPr>
            <a:xfrm>
              <a:off x="4815956" y="6574159"/>
              <a:ext cx="31277" cy="15659"/>
            </a:xfrm>
            <a:custGeom>
              <a:avLst/>
              <a:gdLst>
                <a:gd name="connsiteX0" fmla="*/ 31217 w 31277"/>
                <a:gd name="connsiteY0" fmla="*/ 7622 h 15659"/>
                <a:gd name="connsiteX1" fmla="*/ 31217 w 31277"/>
                <a:gd name="connsiteY1" fmla="*/ 6283 h 15659"/>
                <a:gd name="connsiteX2" fmla="*/ 31217 w 31277"/>
                <a:gd name="connsiteY2" fmla="*/ 5077 h 15659"/>
                <a:gd name="connsiteX3" fmla="*/ 30145 w 31277"/>
                <a:gd name="connsiteY3" fmla="*/ 2398 h 15659"/>
                <a:gd name="connsiteX4" fmla="*/ 27466 w 31277"/>
                <a:gd name="connsiteY4" fmla="*/ 121 h 15659"/>
                <a:gd name="connsiteX5" fmla="*/ 25456 w 31277"/>
                <a:gd name="connsiteY5" fmla="*/ 121 h 15659"/>
                <a:gd name="connsiteX6" fmla="*/ 23848 w 31277"/>
                <a:gd name="connsiteY6" fmla="*/ 121 h 15659"/>
                <a:gd name="connsiteX7" fmla="*/ 22910 w 31277"/>
                <a:gd name="connsiteY7" fmla="*/ 121 h 15659"/>
                <a:gd name="connsiteX8" fmla="*/ 6029 w 31277"/>
                <a:gd name="connsiteY8" fmla="*/ 790 h 15659"/>
                <a:gd name="connsiteX9" fmla="*/ 6029 w 31277"/>
                <a:gd name="connsiteY9" fmla="*/ 8560 h 15659"/>
                <a:gd name="connsiteX10" fmla="*/ 0 w 31277"/>
                <a:gd name="connsiteY10" fmla="*/ 15659 h 15659"/>
                <a:gd name="connsiteX11" fmla="*/ 0 w 31277"/>
                <a:gd name="connsiteY11" fmla="*/ 15659 h 15659"/>
                <a:gd name="connsiteX12" fmla="*/ 24518 w 31277"/>
                <a:gd name="connsiteY12" fmla="*/ 14588 h 15659"/>
                <a:gd name="connsiteX13" fmla="*/ 31083 w 31277"/>
                <a:gd name="connsiteY13" fmla="*/ 9631 h 15659"/>
                <a:gd name="connsiteX14" fmla="*/ 31083 w 31277"/>
                <a:gd name="connsiteY14" fmla="*/ 8426 h 15659"/>
                <a:gd name="connsiteX15" fmla="*/ 28671 w 31277"/>
                <a:gd name="connsiteY15" fmla="*/ 7622 h 15659"/>
                <a:gd name="connsiteX16" fmla="*/ 24116 w 31277"/>
                <a:gd name="connsiteY16" fmla="*/ 7622 h 15659"/>
                <a:gd name="connsiteX17" fmla="*/ 22428 w 31277"/>
                <a:gd name="connsiteY17" fmla="*/ 6765 h 15659"/>
                <a:gd name="connsiteX18" fmla="*/ 23285 w 31277"/>
                <a:gd name="connsiteY18" fmla="*/ 5077 h 15659"/>
                <a:gd name="connsiteX19" fmla="*/ 24116 w 31277"/>
                <a:gd name="connsiteY19" fmla="*/ 5077 h 15659"/>
                <a:gd name="connsiteX20" fmla="*/ 28805 w 31277"/>
                <a:gd name="connsiteY20" fmla="*/ 5077 h 15659"/>
                <a:gd name="connsiteX21" fmla="*/ 30145 w 31277"/>
                <a:gd name="connsiteY21" fmla="*/ 6416 h 15659"/>
                <a:gd name="connsiteX22" fmla="*/ 28819 w 31277"/>
                <a:gd name="connsiteY22" fmla="*/ 7770 h 15659"/>
                <a:gd name="connsiteX23" fmla="*/ 28671 w 31277"/>
                <a:gd name="connsiteY23" fmla="*/ 7756 h 15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277" h="15659">
                  <a:moveTo>
                    <a:pt x="31217" y="7622"/>
                  </a:moveTo>
                  <a:cubicBezTo>
                    <a:pt x="31297" y="7180"/>
                    <a:pt x="31297" y="6725"/>
                    <a:pt x="31217" y="6283"/>
                  </a:cubicBezTo>
                  <a:lnTo>
                    <a:pt x="31217" y="5077"/>
                  </a:lnTo>
                  <a:cubicBezTo>
                    <a:pt x="31083" y="4112"/>
                    <a:pt x="30721" y="3188"/>
                    <a:pt x="30145" y="2398"/>
                  </a:cubicBezTo>
                  <a:cubicBezTo>
                    <a:pt x="29448" y="1433"/>
                    <a:pt x="28524" y="656"/>
                    <a:pt x="27466" y="121"/>
                  </a:cubicBezTo>
                  <a:cubicBezTo>
                    <a:pt x="26809" y="-40"/>
                    <a:pt x="26112" y="-40"/>
                    <a:pt x="25456" y="121"/>
                  </a:cubicBezTo>
                  <a:lnTo>
                    <a:pt x="23848" y="121"/>
                  </a:lnTo>
                  <a:lnTo>
                    <a:pt x="22910" y="121"/>
                  </a:lnTo>
                  <a:lnTo>
                    <a:pt x="6029" y="790"/>
                  </a:lnTo>
                  <a:lnTo>
                    <a:pt x="6029" y="8560"/>
                  </a:lnTo>
                  <a:cubicBezTo>
                    <a:pt x="5962" y="12056"/>
                    <a:pt x="3443" y="15030"/>
                    <a:pt x="0" y="15659"/>
                  </a:cubicBezTo>
                  <a:lnTo>
                    <a:pt x="0" y="15659"/>
                  </a:lnTo>
                  <a:lnTo>
                    <a:pt x="24518" y="14588"/>
                  </a:lnTo>
                  <a:cubicBezTo>
                    <a:pt x="27533" y="14494"/>
                    <a:pt x="30172" y="12511"/>
                    <a:pt x="31083" y="9631"/>
                  </a:cubicBezTo>
                  <a:cubicBezTo>
                    <a:pt x="31083" y="9631"/>
                    <a:pt x="31083" y="8828"/>
                    <a:pt x="31083" y="8426"/>
                  </a:cubicBezTo>
                  <a:close/>
                  <a:moveTo>
                    <a:pt x="28671" y="7622"/>
                  </a:moveTo>
                  <a:lnTo>
                    <a:pt x="24116" y="7622"/>
                  </a:lnTo>
                  <a:cubicBezTo>
                    <a:pt x="23419" y="7850"/>
                    <a:pt x="22656" y="7475"/>
                    <a:pt x="22428" y="6765"/>
                  </a:cubicBezTo>
                  <a:cubicBezTo>
                    <a:pt x="22200" y="6068"/>
                    <a:pt x="22575" y="5305"/>
                    <a:pt x="23285" y="5077"/>
                  </a:cubicBezTo>
                  <a:cubicBezTo>
                    <a:pt x="23553" y="4983"/>
                    <a:pt x="23848" y="4983"/>
                    <a:pt x="24116" y="5077"/>
                  </a:cubicBezTo>
                  <a:lnTo>
                    <a:pt x="28805" y="5077"/>
                  </a:lnTo>
                  <a:cubicBezTo>
                    <a:pt x="29515" y="5144"/>
                    <a:pt x="30078" y="5707"/>
                    <a:pt x="30145" y="6416"/>
                  </a:cubicBezTo>
                  <a:cubicBezTo>
                    <a:pt x="30145" y="7153"/>
                    <a:pt x="29555" y="7756"/>
                    <a:pt x="28819" y="7770"/>
                  </a:cubicBezTo>
                  <a:cubicBezTo>
                    <a:pt x="28765" y="7770"/>
                    <a:pt x="28711" y="7756"/>
                    <a:pt x="28671" y="77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8F7D3BDF-7EEF-4E13-AA2F-F738B32C71FC}"/>
                </a:ext>
              </a:extLst>
            </p:cNvPr>
            <p:cNvSpPr/>
            <p:nvPr/>
          </p:nvSpPr>
          <p:spPr>
            <a:xfrm>
              <a:off x="4807466" y="6582049"/>
              <a:ext cx="49" cy="1607"/>
            </a:xfrm>
            <a:custGeom>
              <a:avLst/>
              <a:gdLst>
                <a:gd name="connsiteX0" fmla="*/ 50 w 49"/>
                <a:gd name="connsiteY0" fmla="*/ 1608 h 1607"/>
                <a:gd name="connsiteX1" fmla="*/ 50 w 49"/>
                <a:gd name="connsiteY1" fmla="*/ 0 h 1607"/>
                <a:gd name="connsiteX2" fmla="*/ 50 w 49"/>
                <a:gd name="connsiteY2" fmla="*/ 0 h 1607"/>
                <a:gd name="connsiteX3" fmla="*/ 50 w 49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6F2DF9DD-E7D7-49C0-A603-8AAB9E6211C5}"/>
                </a:ext>
              </a:extLst>
            </p:cNvPr>
            <p:cNvSpPr/>
            <p:nvPr/>
          </p:nvSpPr>
          <p:spPr>
            <a:xfrm>
              <a:off x="4811669" y="6589014"/>
              <a:ext cx="1473" cy="13395"/>
            </a:xfrm>
            <a:custGeom>
              <a:avLst/>
              <a:gdLst>
                <a:gd name="connsiteX0" fmla="*/ 1474 w 1473"/>
                <a:gd name="connsiteY0" fmla="*/ 0 h 13395"/>
                <a:gd name="connsiteX1" fmla="*/ 1474 w 1473"/>
                <a:gd name="connsiteY1" fmla="*/ 0 h 13395"/>
                <a:gd name="connsiteX2" fmla="*/ 0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1474" y="0"/>
                  </a:moveTo>
                  <a:lnTo>
                    <a:pt x="14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44254CA3-1AE2-473F-A813-002D17C54F35}"/>
                </a:ext>
              </a:extLst>
            </p:cNvPr>
            <p:cNvSpPr/>
            <p:nvPr/>
          </p:nvSpPr>
          <p:spPr>
            <a:xfrm>
              <a:off x="4821851" y="5985272"/>
              <a:ext cx="10852" cy="4688"/>
            </a:xfrm>
            <a:custGeom>
              <a:avLst/>
              <a:gdLst>
                <a:gd name="connsiteX0" fmla="*/ 3885 w 10852"/>
                <a:gd name="connsiteY0" fmla="*/ 3483 h 4688"/>
                <a:gd name="connsiteX1" fmla="*/ 10852 w 10852"/>
                <a:gd name="connsiteY1" fmla="*/ 4688 h 4688"/>
                <a:gd name="connsiteX2" fmla="*/ 10852 w 10852"/>
                <a:gd name="connsiteY2" fmla="*/ 2009 h 4688"/>
                <a:gd name="connsiteX3" fmla="*/ 0 w 10852"/>
                <a:gd name="connsiteY3" fmla="*/ 0 h 4688"/>
                <a:gd name="connsiteX4" fmla="*/ 0 w 10852"/>
                <a:gd name="connsiteY4" fmla="*/ 2679 h 4688"/>
                <a:gd name="connsiteX5" fmla="*/ 3885 w 10852"/>
                <a:gd name="connsiteY5" fmla="*/ 3483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4688">
                  <a:moveTo>
                    <a:pt x="3885" y="3483"/>
                  </a:moveTo>
                  <a:lnTo>
                    <a:pt x="10852" y="4688"/>
                  </a:lnTo>
                  <a:lnTo>
                    <a:pt x="10852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885" y="3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E5D4D381-E9F1-4D34-83B0-9CE205957EFE}"/>
                </a:ext>
              </a:extLst>
            </p:cNvPr>
            <p:cNvSpPr/>
            <p:nvPr/>
          </p:nvSpPr>
          <p:spPr>
            <a:xfrm>
              <a:off x="4838184" y="6579169"/>
              <a:ext cx="7649" cy="2681"/>
            </a:xfrm>
            <a:custGeom>
              <a:avLst/>
              <a:gdLst>
                <a:gd name="connsiteX0" fmla="*/ 6444 w 7649"/>
                <a:gd name="connsiteY0" fmla="*/ 66 h 2681"/>
                <a:gd name="connsiteX1" fmla="*/ 1755 w 7649"/>
                <a:gd name="connsiteY1" fmla="*/ 66 h 2681"/>
                <a:gd name="connsiteX2" fmla="*/ 66 w 7649"/>
                <a:gd name="connsiteY2" fmla="*/ 924 h 2681"/>
                <a:gd name="connsiteX3" fmla="*/ 924 w 7649"/>
                <a:gd name="connsiteY3" fmla="*/ 2612 h 2681"/>
                <a:gd name="connsiteX4" fmla="*/ 1755 w 7649"/>
                <a:gd name="connsiteY4" fmla="*/ 2612 h 2681"/>
                <a:gd name="connsiteX5" fmla="*/ 6310 w 7649"/>
                <a:gd name="connsiteY5" fmla="*/ 2612 h 2681"/>
                <a:gd name="connsiteX6" fmla="*/ 7650 w 7649"/>
                <a:gd name="connsiteY6" fmla="*/ 1272 h 2681"/>
                <a:gd name="connsiteX7" fmla="*/ 6444 w 7649"/>
                <a:gd name="connsiteY7" fmla="*/ 66 h 2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49" h="2681">
                  <a:moveTo>
                    <a:pt x="6444" y="66"/>
                  </a:moveTo>
                  <a:lnTo>
                    <a:pt x="1755" y="66"/>
                  </a:lnTo>
                  <a:cubicBezTo>
                    <a:pt x="1058" y="-161"/>
                    <a:pt x="294" y="214"/>
                    <a:pt x="66" y="924"/>
                  </a:cubicBezTo>
                  <a:cubicBezTo>
                    <a:pt x="-161" y="1620"/>
                    <a:pt x="214" y="2384"/>
                    <a:pt x="924" y="2612"/>
                  </a:cubicBezTo>
                  <a:cubicBezTo>
                    <a:pt x="1192" y="2705"/>
                    <a:pt x="1487" y="2705"/>
                    <a:pt x="1755" y="2612"/>
                  </a:cubicBezTo>
                  <a:lnTo>
                    <a:pt x="6310" y="2612"/>
                  </a:lnTo>
                  <a:cubicBezTo>
                    <a:pt x="7047" y="2612"/>
                    <a:pt x="7650" y="2009"/>
                    <a:pt x="7650" y="1272"/>
                  </a:cubicBezTo>
                  <a:cubicBezTo>
                    <a:pt x="7543" y="656"/>
                    <a:pt x="7060" y="174"/>
                    <a:pt x="6444" y="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B438BC12-5708-4DB0-9BA1-3A52F81166A1}"/>
                </a:ext>
              </a:extLst>
            </p:cNvPr>
            <p:cNvSpPr/>
            <p:nvPr/>
          </p:nvSpPr>
          <p:spPr>
            <a:xfrm>
              <a:off x="4807089" y="5880060"/>
              <a:ext cx="34859" cy="18005"/>
            </a:xfrm>
            <a:custGeom>
              <a:avLst/>
              <a:gdLst>
                <a:gd name="connsiteX0" fmla="*/ 159 w 34859"/>
                <a:gd name="connsiteY0" fmla="*/ 5548 h 18005"/>
                <a:gd name="connsiteX1" fmla="*/ 5786 w 34859"/>
                <a:gd name="connsiteY1" fmla="*/ 14255 h 18005"/>
                <a:gd name="connsiteX2" fmla="*/ 5786 w 34859"/>
                <a:gd name="connsiteY2" fmla="*/ 14255 h 18005"/>
                <a:gd name="connsiteX3" fmla="*/ 8466 w 34859"/>
                <a:gd name="connsiteY3" fmla="*/ 14255 h 18005"/>
                <a:gd name="connsiteX4" fmla="*/ 25347 w 34859"/>
                <a:gd name="connsiteY4" fmla="*/ 18006 h 18005"/>
                <a:gd name="connsiteX5" fmla="*/ 25347 w 34859"/>
                <a:gd name="connsiteY5" fmla="*/ 13451 h 18005"/>
                <a:gd name="connsiteX6" fmla="*/ 32715 w 34859"/>
                <a:gd name="connsiteY6" fmla="*/ 6083 h 18005"/>
                <a:gd name="connsiteX7" fmla="*/ 34859 w 34859"/>
                <a:gd name="connsiteY7" fmla="*/ 6083 h 18005"/>
                <a:gd name="connsiteX8" fmla="*/ 9002 w 34859"/>
                <a:gd name="connsiteY8" fmla="*/ 55 h 18005"/>
                <a:gd name="connsiteX9" fmla="*/ 8198 w 34859"/>
                <a:gd name="connsiteY9" fmla="*/ 55 h 18005"/>
                <a:gd name="connsiteX10" fmla="*/ 159 w 34859"/>
                <a:gd name="connsiteY10" fmla="*/ 5548 h 18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59" h="18005">
                  <a:moveTo>
                    <a:pt x="159" y="5548"/>
                  </a:moveTo>
                  <a:cubicBezTo>
                    <a:pt x="-672" y="9502"/>
                    <a:pt x="1834" y="13385"/>
                    <a:pt x="5786" y="14255"/>
                  </a:cubicBezTo>
                  <a:lnTo>
                    <a:pt x="5786" y="14255"/>
                  </a:lnTo>
                  <a:lnTo>
                    <a:pt x="8466" y="14255"/>
                  </a:lnTo>
                  <a:lnTo>
                    <a:pt x="25347" y="18006"/>
                  </a:lnTo>
                  <a:lnTo>
                    <a:pt x="25347" y="13451"/>
                  </a:lnTo>
                  <a:cubicBezTo>
                    <a:pt x="25347" y="9381"/>
                    <a:pt x="28643" y="6083"/>
                    <a:pt x="32715" y="6083"/>
                  </a:cubicBezTo>
                  <a:cubicBezTo>
                    <a:pt x="33426" y="6008"/>
                    <a:pt x="34149" y="6008"/>
                    <a:pt x="34859" y="6083"/>
                  </a:cubicBezTo>
                  <a:lnTo>
                    <a:pt x="9002" y="55"/>
                  </a:lnTo>
                  <a:lnTo>
                    <a:pt x="8198" y="55"/>
                  </a:lnTo>
                  <a:cubicBezTo>
                    <a:pt x="4513" y="-396"/>
                    <a:pt x="1070" y="1956"/>
                    <a:pt x="159" y="55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919A6B5C-390A-4CBD-A3D6-2F5B608EEE66}"/>
                </a:ext>
              </a:extLst>
            </p:cNvPr>
            <p:cNvSpPr/>
            <p:nvPr/>
          </p:nvSpPr>
          <p:spPr>
            <a:xfrm>
              <a:off x="4843824" y="5886680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39ED9B07-B89B-424F-84D8-C6E94BA9B252}"/>
                </a:ext>
              </a:extLst>
            </p:cNvPr>
            <p:cNvSpPr/>
            <p:nvPr/>
          </p:nvSpPr>
          <p:spPr>
            <a:xfrm>
              <a:off x="6240138" y="6578566"/>
              <a:ext cx="460212" cy="2679"/>
            </a:xfrm>
            <a:custGeom>
              <a:avLst/>
              <a:gdLst>
                <a:gd name="connsiteX0" fmla="*/ 0 w 460212"/>
                <a:gd name="connsiteY0" fmla="*/ 2009 h 2679"/>
                <a:gd name="connsiteX1" fmla="*/ 0 w 460212"/>
                <a:gd name="connsiteY1" fmla="*/ 2679 h 2679"/>
                <a:gd name="connsiteX2" fmla="*/ 460213 w 460212"/>
                <a:gd name="connsiteY2" fmla="*/ 2679 h 2679"/>
                <a:gd name="connsiteX3" fmla="*/ 460213 w 460212"/>
                <a:gd name="connsiteY3" fmla="*/ 2009 h 2679"/>
                <a:gd name="connsiteX4" fmla="*/ 460213 w 460212"/>
                <a:gd name="connsiteY4" fmla="*/ 1340 h 2679"/>
                <a:gd name="connsiteX5" fmla="*/ 460213 w 460212"/>
                <a:gd name="connsiteY5" fmla="*/ 268 h 2679"/>
                <a:gd name="connsiteX6" fmla="*/ 460213 w 460212"/>
                <a:gd name="connsiteY6" fmla="*/ 0 h 2679"/>
                <a:gd name="connsiteX7" fmla="*/ 0 w 460212"/>
                <a:gd name="connsiteY7" fmla="*/ 0 h 2679"/>
                <a:gd name="connsiteX8" fmla="*/ 0 w 460212"/>
                <a:gd name="connsiteY8" fmla="*/ 268 h 2679"/>
                <a:gd name="connsiteX9" fmla="*/ 0 w 460212"/>
                <a:gd name="connsiteY9" fmla="*/ 1340 h 2679"/>
                <a:gd name="connsiteX10" fmla="*/ 0 w 460212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0212" h="2679">
                  <a:moveTo>
                    <a:pt x="0" y="2009"/>
                  </a:moveTo>
                  <a:lnTo>
                    <a:pt x="0" y="2679"/>
                  </a:lnTo>
                  <a:lnTo>
                    <a:pt x="460213" y="2679"/>
                  </a:lnTo>
                  <a:lnTo>
                    <a:pt x="460213" y="2009"/>
                  </a:lnTo>
                  <a:lnTo>
                    <a:pt x="460213" y="1340"/>
                  </a:lnTo>
                  <a:lnTo>
                    <a:pt x="460213" y="268"/>
                  </a:lnTo>
                  <a:lnTo>
                    <a:pt x="460213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DD310CDA-32DC-42B9-A43C-6A09F7B3EFCB}"/>
                </a:ext>
              </a:extLst>
            </p:cNvPr>
            <p:cNvSpPr/>
            <p:nvPr/>
          </p:nvSpPr>
          <p:spPr>
            <a:xfrm>
              <a:off x="5583797" y="6578834"/>
              <a:ext cx="11641" cy="2411"/>
            </a:xfrm>
            <a:custGeom>
              <a:avLst/>
              <a:gdLst>
                <a:gd name="connsiteX0" fmla="*/ 789 w 11641"/>
                <a:gd name="connsiteY0" fmla="*/ 2411 h 2411"/>
                <a:gd name="connsiteX1" fmla="*/ 11641 w 11641"/>
                <a:gd name="connsiteY1" fmla="*/ 2411 h 2411"/>
                <a:gd name="connsiteX2" fmla="*/ 11641 w 11641"/>
                <a:gd name="connsiteY2" fmla="*/ 0 h 2411"/>
                <a:gd name="connsiteX3" fmla="*/ 11641 w 11641"/>
                <a:gd name="connsiteY3" fmla="*/ 0 h 2411"/>
                <a:gd name="connsiteX4" fmla="*/ 1191 w 11641"/>
                <a:gd name="connsiteY4" fmla="*/ 0 h 2411"/>
                <a:gd name="connsiteX5" fmla="*/ 119 w 11641"/>
                <a:gd name="connsiteY5" fmla="*/ 670 h 2411"/>
                <a:gd name="connsiteX6" fmla="*/ 119 w 11641"/>
                <a:gd name="connsiteY6" fmla="*/ 1339 h 2411"/>
                <a:gd name="connsiteX7" fmla="*/ 789 w 1164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41" h="2411">
                  <a:moveTo>
                    <a:pt x="789" y="2411"/>
                  </a:moveTo>
                  <a:lnTo>
                    <a:pt x="11641" y="2411"/>
                  </a:lnTo>
                  <a:cubicBezTo>
                    <a:pt x="11507" y="1607"/>
                    <a:pt x="11507" y="804"/>
                    <a:pt x="11641" y="0"/>
                  </a:cubicBezTo>
                  <a:lnTo>
                    <a:pt x="11641" y="0"/>
                  </a:lnTo>
                  <a:lnTo>
                    <a:pt x="1191" y="0"/>
                  </a:lnTo>
                  <a:cubicBezTo>
                    <a:pt x="1191" y="0"/>
                    <a:pt x="387" y="0"/>
                    <a:pt x="119" y="670"/>
                  </a:cubicBezTo>
                  <a:cubicBezTo>
                    <a:pt x="-149" y="1339"/>
                    <a:pt x="119" y="670"/>
                    <a:pt x="119" y="1339"/>
                  </a:cubicBezTo>
                  <a:cubicBezTo>
                    <a:pt x="146" y="1782"/>
                    <a:pt x="400" y="2183"/>
                    <a:pt x="789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52A8E91C-11CE-4AF7-80F2-83B09855D95F}"/>
                </a:ext>
              </a:extLst>
            </p:cNvPr>
            <p:cNvSpPr/>
            <p:nvPr/>
          </p:nvSpPr>
          <p:spPr>
            <a:xfrm>
              <a:off x="4892592" y="6578566"/>
              <a:ext cx="47294" cy="2679"/>
            </a:xfrm>
            <a:custGeom>
              <a:avLst/>
              <a:gdLst>
                <a:gd name="connsiteX0" fmla="*/ 47294 w 47294"/>
                <a:gd name="connsiteY0" fmla="*/ 2679 h 2679"/>
                <a:gd name="connsiteX1" fmla="*/ 47294 w 47294"/>
                <a:gd name="connsiteY1" fmla="*/ 0 h 2679"/>
                <a:gd name="connsiteX2" fmla="*/ 0 w 47294"/>
                <a:gd name="connsiteY2" fmla="*/ 0 h 2679"/>
                <a:gd name="connsiteX3" fmla="*/ 0 w 47294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294" h="2679">
                  <a:moveTo>
                    <a:pt x="47294" y="2679"/>
                  </a:moveTo>
                  <a:lnTo>
                    <a:pt x="47294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C1B88DF-AAB9-46CA-BFB6-40E14944589F}"/>
                </a:ext>
              </a:extLst>
            </p:cNvPr>
            <p:cNvSpPr/>
            <p:nvPr/>
          </p:nvSpPr>
          <p:spPr>
            <a:xfrm>
              <a:off x="4853872" y="6582853"/>
              <a:ext cx="937" cy="1473"/>
            </a:xfrm>
            <a:custGeom>
              <a:avLst/>
              <a:gdLst>
                <a:gd name="connsiteX0" fmla="*/ 134 w 937"/>
                <a:gd name="connsiteY0" fmla="*/ 268 h 1473"/>
                <a:gd name="connsiteX1" fmla="*/ 938 w 937"/>
                <a:gd name="connsiteY1" fmla="*/ 1474 h 1473"/>
                <a:gd name="connsiteX2" fmla="*/ 0 w 937"/>
                <a:gd name="connsiteY2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473">
                  <a:moveTo>
                    <a:pt x="134" y="268"/>
                  </a:moveTo>
                  <a:cubicBezTo>
                    <a:pt x="348" y="696"/>
                    <a:pt x="630" y="1098"/>
                    <a:pt x="938" y="147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6C6FCEBA-C832-48B5-9BBD-61F9CB69E452}"/>
                </a:ext>
              </a:extLst>
            </p:cNvPr>
            <p:cNvSpPr/>
            <p:nvPr/>
          </p:nvSpPr>
          <p:spPr>
            <a:xfrm>
              <a:off x="4853410" y="6579905"/>
              <a:ext cx="60" cy="1607"/>
            </a:xfrm>
            <a:custGeom>
              <a:avLst/>
              <a:gdLst>
                <a:gd name="connsiteX0" fmla="*/ 60 w 60"/>
                <a:gd name="connsiteY0" fmla="*/ 1607 h 1607"/>
                <a:gd name="connsiteX1" fmla="*/ 60 w 60"/>
                <a:gd name="connsiteY1" fmla="*/ 1607 h 1607"/>
                <a:gd name="connsiteX2" fmla="*/ 60 w 60"/>
                <a:gd name="connsiteY2" fmla="*/ 0 h 1607"/>
                <a:gd name="connsiteX3" fmla="*/ 60 w 60"/>
                <a:gd name="connsiteY3" fmla="*/ 0 h 1607"/>
                <a:gd name="connsiteX4" fmla="*/ 60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0" y="1607"/>
                  </a:moveTo>
                  <a:lnTo>
                    <a:pt x="60" y="1607"/>
                  </a:lnTo>
                  <a:cubicBezTo>
                    <a:pt x="-20" y="1072"/>
                    <a:pt x="-20" y="536"/>
                    <a:pt x="60" y="0"/>
                  </a:cubicBezTo>
                  <a:lnTo>
                    <a:pt x="60" y="0"/>
                  </a:lnTo>
                  <a:cubicBezTo>
                    <a:pt x="60" y="0"/>
                    <a:pt x="60" y="1206"/>
                    <a:pt x="6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AA870920-31AB-45C3-B256-13B8865DFD7C}"/>
                </a:ext>
              </a:extLst>
            </p:cNvPr>
            <p:cNvSpPr/>
            <p:nvPr/>
          </p:nvSpPr>
          <p:spPr>
            <a:xfrm>
              <a:off x="4860571" y="6573951"/>
              <a:ext cx="31183" cy="13385"/>
            </a:xfrm>
            <a:custGeom>
              <a:avLst/>
              <a:gdLst>
                <a:gd name="connsiteX0" fmla="*/ 0 w 31183"/>
                <a:gd name="connsiteY0" fmla="*/ 13322 h 13385"/>
                <a:gd name="connsiteX1" fmla="*/ 0 w 31183"/>
                <a:gd name="connsiteY1" fmla="*/ 13322 h 13385"/>
                <a:gd name="connsiteX2" fmla="*/ 24518 w 31183"/>
                <a:gd name="connsiteY2" fmla="*/ 12250 h 13385"/>
                <a:gd name="connsiteX3" fmla="*/ 24518 w 31183"/>
                <a:gd name="connsiteY3" fmla="*/ 12250 h 13385"/>
                <a:gd name="connsiteX4" fmla="*/ 25858 w 31183"/>
                <a:gd name="connsiteY4" fmla="*/ 12250 h 13385"/>
                <a:gd name="connsiteX5" fmla="*/ 27197 w 31183"/>
                <a:gd name="connsiteY5" fmla="*/ 12250 h 13385"/>
                <a:gd name="connsiteX6" fmla="*/ 28403 w 31183"/>
                <a:gd name="connsiteY6" fmla="*/ 11446 h 13385"/>
                <a:gd name="connsiteX7" fmla="*/ 29609 w 31183"/>
                <a:gd name="connsiteY7" fmla="*/ 10643 h 13385"/>
                <a:gd name="connsiteX8" fmla="*/ 30279 w 31183"/>
                <a:gd name="connsiteY8" fmla="*/ 9437 h 13385"/>
                <a:gd name="connsiteX9" fmla="*/ 31082 w 31183"/>
                <a:gd name="connsiteY9" fmla="*/ 8365 h 13385"/>
                <a:gd name="connsiteX10" fmla="*/ 31082 w 31183"/>
                <a:gd name="connsiteY10" fmla="*/ 8365 h 13385"/>
                <a:gd name="connsiteX11" fmla="*/ 31082 w 31183"/>
                <a:gd name="connsiteY11" fmla="*/ 5686 h 13385"/>
                <a:gd name="connsiteX12" fmla="*/ 31082 w 31183"/>
                <a:gd name="connsiteY12" fmla="*/ 5686 h 13385"/>
                <a:gd name="connsiteX13" fmla="*/ 31082 w 31183"/>
                <a:gd name="connsiteY13" fmla="*/ 4213 h 13385"/>
                <a:gd name="connsiteX14" fmla="*/ 31082 w 31183"/>
                <a:gd name="connsiteY14" fmla="*/ 3007 h 13385"/>
                <a:gd name="connsiteX15" fmla="*/ 29877 w 31183"/>
                <a:gd name="connsiteY15" fmla="*/ 1266 h 13385"/>
                <a:gd name="connsiteX16" fmla="*/ 29877 w 31183"/>
                <a:gd name="connsiteY16" fmla="*/ 1266 h 13385"/>
                <a:gd name="connsiteX17" fmla="*/ 28001 w 31183"/>
                <a:gd name="connsiteY17" fmla="*/ 60 h 13385"/>
                <a:gd name="connsiteX18" fmla="*/ 28001 w 31183"/>
                <a:gd name="connsiteY18" fmla="*/ 60 h 13385"/>
                <a:gd name="connsiteX19" fmla="*/ 26259 w 31183"/>
                <a:gd name="connsiteY19" fmla="*/ 60 h 13385"/>
                <a:gd name="connsiteX20" fmla="*/ 24920 w 31183"/>
                <a:gd name="connsiteY20" fmla="*/ 60 h 13385"/>
                <a:gd name="connsiteX21" fmla="*/ 7905 w 31183"/>
                <a:gd name="connsiteY21" fmla="*/ 864 h 13385"/>
                <a:gd name="connsiteX22" fmla="*/ 7905 w 31183"/>
                <a:gd name="connsiteY22" fmla="*/ 8499 h 13385"/>
                <a:gd name="connsiteX23" fmla="*/ 0 w 31183"/>
                <a:gd name="connsiteY23" fmla="*/ 13322 h 13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183" h="13385">
                  <a:moveTo>
                    <a:pt x="0" y="13322"/>
                  </a:moveTo>
                  <a:lnTo>
                    <a:pt x="0" y="13322"/>
                  </a:lnTo>
                  <a:lnTo>
                    <a:pt x="24518" y="12250"/>
                  </a:lnTo>
                  <a:lnTo>
                    <a:pt x="24518" y="12250"/>
                  </a:lnTo>
                  <a:lnTo>
                    <a:pt x="25858" y="12250"/>
                  </a:lnTo>
                  <a:cubicBezTo>
                    <a:pt x="26300" y="12304"/>
                    <a:pt x="26755" y="12304"/>
                    <a:pt x="27197" y="12250"/>
                  </a:cubicBezTo>
                  <a:cubicBezTo>
                    <a:pt x="27197" y="12250"/>
                    <a:pt x="28001" y="12250"/>
                    <a:pt x="28403" y="11446"/>
                  </a:cubicBezTo>
                  <a:cubicBezTo>
                    <a:pt x="28832" y="11232"/>
                    <a:pt x="29234" y="10951"/>
                    <a:pt x="29609" y="10643"/>
                  </a:cubicBezTo>
                  <a:cubicBezTo>
                    <a:pt x="29904" y="10294"/>
                    <a:pt x="30131" y="9879"/>
                    <a:pt x="30279" y="9437"/>
                  </a:cubicBezTo>
                  <a:cubicBezTo>
                    <a:pt x="30614" y="9142"/>
                    <a:pt x="30895" y="8781"/>
                    <a:pt x="31082" y="8365"/>
                  </a:cubicBezTo>
                  <a:lnTo>
                    <a:pt x="31082" y="8365"/>
                  </a:lnTo>
                  <a:cubicBezTo>
                    <a:pt x="31217" y="7481"/>
                    <a:pt x="31217" y="6570"/>
                    <a:pt x="31082" y="5686"/>
                  </a:cubicBezTo>
                  <a:lnTo>
                    <a:pt x="31082" y="5686"/>
                  </a:lnTo>
                  <a:cubicBezTo>
                    <a:pt x="31136" y="5191"/>
                    <a:pt x="31136" y="4709"/>
                    <a:pt x="31082" y="4213"/>
                  </a:cubicBezTo>
                  <a:cubicBezTo>
                    <a:pt x="31150" y="3811"/>
                    <a:pt x="31150" y="3409"/>
                    <a:pt x="31082" y="3007"/>
                  </a:cubicBezTo>
                  <a:cubicBezTo>
                    <a:pt x="30801" y="2351"/>
                    <a:pt x="30399" y="1761"/>
                    <a:pt x="29877" y="1266"/>
                  </a:cubicBezTo>
                  <a:cubicBezTo>
                    <a:pt x="29877" y="1266"/>
                    <a:pt x="29877" y="1266"/>
                    <a:pt x="29877" y="1266"/>
                  </a:cubicBezTo>
                  <a:cubicBezTo>
                    <a:pt x="29301" y="784"/>
                    <a:pt x="28671" y="382"/>
                    <a:pt x="28001" y="60"/>
                  </a:cubicBezTo>
                  <a:lnTo>
                    <a:pt x="28001" y="60"/>
                  </a:lnTo>
                  <a:cubicBezTo>
                    <a:pt x="27425" y="-20"/>
                    <a:pt x="26836" y="-20"/>
                    <a:pt x="26259" y="60"/>
                  </a:cubicBezTo>
                  <a:lnTo>
                    <a:pt x="24920" y="60"/>
                  </a:lnTo>
                  <a:lnTo>
                    <a:pt x="7905" y="864"/>
                  </a:lnTo>
                  <a:lnTo>
                    <a:pt x="7905" y="8499"/>
                  </a:lnTo>
                  <a:cubicBezTo>
                    <a:pt x="6739" y="11768"/>
                    <a:pt x="3443" y="13777"/>
                    <a:pt x="0" y="13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07CE9B93-0C79-44B0-B999-76064AE7E4B4}"/>
                </a:ext>
              </a:extLst>
            </p:cNvPr>
            <p:cNvSpPr/>
            <p:nvPr/>
          </p:nvSpPr>
          <p:spPr>
            <a:xfrm>
              <a:off x="8050174" y="6056671"/>
              <a:ext cx="16211" cy="16476"/>
            </a:xfrm>
            <a:custGeom>
              <a:avLst/>
              <a:gdLst>
                <a:gd name="connsiteX0" fmla="*/ 11389 w 16211"/>
                <a:gd name="connsiteY0" fmla="*/ 12592 h 16476"/>
                <a:gd name="connsiteX1" fmla="*/ 11389 w 16211"/>
                <a:gd name="connsiteY1" fmla="*/ 16477 h 16476"/>
                <a:gd name="connsiteX2" fmla="*/ 16212 w 16211"/>
                <a:gd name="connsiteY2" fmla="*/ 13262 h 16476"/>
                <a:gd name="connsiteX3" fmla="*/ 16212 w 16211"/>
                <a:gd name="connsiteY3" fmla="*/ 10984 h 16476"/>
                <a:gd name="connsiteX4" fmla="*/ 10182 w 16211"/>
                <a:gd name="connsiteY4" fmla="*/ 3885 h 16476"/>
                <a:gd name="connsiteX5" fmla="*/ 10182 w 16211"/>
                <a:gd name="connsiteY5" fmla="*/ 0 h 16476"/>
                <a:gd name="connsiteX6" fmla="*/ 0 w 16211"/>
                <a:gd name="connsiteY6" fmla="*/ 6832 h 16476"/>
                <a:gd name="connsiteX7" fmla="*/ 0 w 16211"/>
                <a:gd name="connsiteY7" fmla="*/ 6832 h 16476"/>
                <a:gd name="connsiteX8" fmla="*/ 4556 w 16211"/>
                <a:gd name="connsiteY8" fmla="*/ 5090 h 16476"/>
                <a:gd name="connsiteX9" fmla="*/ 11389 w 16211"/>
                <a:gd name="connsiteY9" fmla="*/ 12592 h 16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1" h="16476">
                  <a:moveTo>
                    <a:pt x="11389" y="12592"/>
                  </a:moveTo>
                  <a:lnTo>
                    <a:pt x="11389" y="16477"/>
                  </a:lnTo>
                  <a:lnTo>
                    <a:pt x="16212" y="13262"/>
                  </a:lnTo>
                  <a:lnTo>
                    <a:pt x="16212" y="10984"/>
                  </a:lnTo>
                  <a:cubicBezTo>
                    <a:pt x="12741" y="10398"/>
                    <a:pt x="10196" y="7402"/>
                    <a:pt x="10182" y="3885"/>
                  </a:cubicBezTo>
                  <a:lnTo>
                    <a:pt x="10182" y="0"/>
                  </a:lnTo>
                  <a:lnTo>
                    <a:pt x="0" y="6832"/>
                  </a:lnTo>
                  <a:cubicBezTo>
                    <a:pt x="0" y="6832"/>
                    <a:pt x="0" y="6832"/>
                    <a:pt x="0" y="6832"/>
                  </a:cubicBezTo>
                  <a:cubicBezTo>
                    <a:pt x="1259" y="5732"/>
                    <a:pt x="2881" y="5114"/>
                    <a:pt x="4556" y="5090"/>
                  </a:cubicBezTo>
                  <a:cubicBezTo>
                    <a:pt x="8495" y="5307"/>
                    <a:pt x="11536" y="8646"/>
                    <a:pt x="1138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BD8E4B63-14B3-4A0E-8CCC-A00E7CC07189}"/>
                </a:ext>
              </a:extLst>
            </p:cNvPr>
            <p:cNvSpPr/>
            <p:nvPr/>
          </p:nvSpPr>
          <p:spPr>
            <a:xfrm>
              <a:off x="8068529" y="6066315"/>
              <a:ext cx="3215" cy="1473"/>
            </a:xfrm>
            <a:custGeom>
              <a:avLst/>
              <a:gdLst>
                <a:gd name="connsiteX0" fmla="*/ 3215 w 3215"/>
                <a:gd name="connsiteY0" fmla="*/ 0 h 1473"/>
                <a:gd name="connsiteX1" fmla="*/ 3215 w 3215"/>
                <a:gd name="connsiteY1" fmla="*/ 0 h 1473"/>
                <a:gd name="connsiteX2" fmla="*/ 0 w 3215"/>
                <a:gd name="connsiteY2" fmla="*/ 1474 h 1473"/>
                <a:gd name="connsiteX3" fmla="*/ 0 w 3215"/>
                <a:gd name="connsiteY3" fmla="*/ 134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1473">
                  <a:moveTo>
                    <a:pt x="3215" y="0"/>
                  </a:moveTo>
                  <a:cubicBezTo>
                    <a:pt x="3215" y="0"/>
                    <a:pt x="3215" y="0"/>
                    <a:pt x="3215" y="0"/>
                  </a:cubicBezTo>
                  <a:cubicBezTo>
                    <a:pt x="2318" y="809"/>
                    <a:pt x="1192" y="1324"/>
                    <a:pt x="0" y="1474"/>
                  </a:cubicBezTo>
                  <a:lnTo>
                    <a:pt x="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164CD494-2FF1-46FA-B7BE-3BB596808265}"/>
                </a:ext>
              </a:extLst>
            </p:cNvPr>
            <p:cNvSpPr/>
            <p:nvPr/>
          </p:nvSpPr>
          <p:spPr>
            <a:xfrm>
              <a:off x="8073486" y="60645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B99BADA5-9609-4ACB-8117-D9FE3A0ED2D8}"/>
                </a:ext>
              </a:extLst>
            </p:cNvPr>
            <p:cNvSpPr/>
            <p:nvPr/>
          </p:nvSpPr>
          <p:spPr>
            <a:xfrm>
              <a:off x="6887384" y="6504488"/>
              <a:ext cx="74223" cy="13395"/>
            </a:xfrm>
            <a:custGeom>
              <a:avLst/>
              <a:gdLst>
                <a:gd name="connsiteX0" fmla="*/ 1876 w 74223"/>
                <a:gd name="connsiteY0" fmla="*/ 0 h 13395"/>
                <a:gd name="connsiteX1" fmla="*/ 71142 w 74223"/>
                <a:gd name="connsiteY1" fmla="*/ 0 h 13395"/>
                <a:gd name="connsiteX2" fmla="*/ 72347 w 74223"/>
                <a:gd name="connsiteY2" fmla="*/ 0 h 13395"/>
                <a:gd name="connsiteX3" fmla="*/ 72347 w 74223"/>
                <a:gd name="connsiteY3" fmla="*/ 0 h 13395"/>
                <a:gd name="connsiteX4" fmla="*/ 74223 w 74223"/>
                <a:gd name="connsiteY4" fmla="*/ 0 h 13395"/>
                <a:gd name="connsiteX5" fmla="*/ 0 w 7422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223" h="13395">
                  <a:moveTo>
                    <a:pt x="1876" y="0"/>
                  </a:moveTo>
                  <a:lnTo>
                    <a:pt x="71142" y="0"/>
                  </a:lnTo>
                  <a:lnTo>
                    <a:pt x="72347" y="0"/>
                  </a:lnTo>
                  <a:lnTo>
                    <a:pt x="72347" y="0"/>
                  </a:lnTo>
                  <a:lnTo>
                    <a:pt x="74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C18C7573-D3B5-467D-A008-DD0044A9DF1D}"/>
                </a:ext>
              </a:extLst>
            </p:cNvPr>
            <p:cNvSpPr/>
            <p:nvPr/>
          </p:nvSpPr>
          <p:spPr>
            <a:xfrm>
              <a:off x="8354706" y="6177232"/>
              <a:ext cx="14787" cy="122972"/>
            </a:xfrm>
            <a:custGeom>
              <a:avLst/>
              <a:gdLst>
                <a:gd name="connsiteX0" fmla="*/ 6162 w 14787"/>
                <a:gd name="connsiteY0" fmla="*/ 114935 h 122972"/>
                <a:gd name="connsiteX1" fmla="*/ 14737 w 14787"/>
                <a:gd name="connsiteY1" fmla="*/ 120829 h 122972"/>
                <a:gd name="connsiteX2" fmla="*/ 14737 w 14787"/>
                <a:gd name="connsiteY2" fmla="*/ 122972 h 122972"/>
                <a:gd name="connsiteX3" fmla="*/ 14737 w 14787"/>
                <a:gd name="connsiteY3" fmla="*/ 122169 h 122972"/>
                <a:gd name="connsiteX4" fmla="*/ 14737 w 14787"/>
                <a:gd name="connsiteY4" fmla="*/ 0 h 122972"/>
                <a:gd name="connsiteX5" fmla="*/ 7369 w 14787"/>
                <a:gd name="connsiteY5" fmla="*/ 7234 h 122972"/>
                <a:gd name="connsiteX6" fmla="*/ 0 w 14787"/>
                <a:gd name="connsiteY6" fmla="*/ 7234 h 122972"/>
                <a:gd name="connsiteX7" fmla="*/ 0 w 14787"/>
                <a:gd name="connsiteY7" fmla="*/ 116140 h 12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87" h="122972">
                  <a:moveTo>
                    <a:pt x="6162" y="114935"/>
                  </a:moveTo>
                  <a:cubicBezTo>
                    <a:pt x="10155" y="114198"/>
                    <a:pt x="13987" y="116837"/>
                    <a:pt x="14737" y="120829"/>
                  </a:cubicBezTo>
                  <a:cubicBezTo>
                    <a:pt x="14804" y="121539"/>
                    <a:pt x="14804" y="122262"/>
                    <a:pt x="14737" y="122972"/>
                  </a:cubicBezTo>
                  <a:cubicBezTo>
                    <a:pt x="14737" y="122972"/>
                    <a:pt x="14737" y="122972"/>
                    <a:pt x="14737" y="122169"/>
                  </a:cubicBez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lnTo>
                    <a:pt x="0" y="7234"/>
                  </a:lnTo>
                  <a:lnTo>
                    <a:pt x="0" y="1161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D08BADA6-BE01-4C7D-9B99-028C2E9CAE51}"/>
                </a:ext>
              </a:extLst>
            </p:cNvPr>
            <p:cNvSpPr/>
            <p:nvPr/>
          </p:nvSpPr>
          <p:spPr>
            <a:xfrm>
              <a:off x="8086349" y="6298462"/>
              <a:ext cx="261925" cy="2277"/>
            </a:xfrm>
            <a:custGeom>
              <a:avLst/>
              <a:gdLst>
                <a:gd name="connsiteX0" fmla="*/ 268 w 261925"/>
                <a:gd name="connsiteY0" fmla="*/ 938 h 2277"/>
                <a:gd name="connsiteX1" fmla="*/ 268 w 261925"/>
                <a:gd name="connsiteY1" fmla="*/ 2277 h 2277"/>
                <a:gd name="connsiteX2" fmla="*/ 261926 w 261925"/>
                <a:gd name="connsiteY2" fmla="*/ 2277 h 2277"/>
                <a:gd name="connsiteX3" fmla="*/ 261926 w 261925"/>
                <a:gd name="connsiteY3" fmla="*/ 1473 h 2277"/>
                <a:gd name="connsiteX4" fmla="*/ 261926 w 261925"/>
                <a:gd name="connsiteY4" fmla="*/ 0 h 2277"/>
                <a:gd name="connsiteX5" fmla="*/ 261926 w 261925"/>
                <a:gd name="connsiteY5" fmla="*/ 0 h 2277"/>
                <a:gd name="connsiteX6" fmla="*/ 0 w 261925"/>
                <a:gd name="connsiteY6" fmla="*/ 0 h 2277"/>
                <a:gd name="connsiteX7" fmla="*/ 268 w 261925"/>
                <a:gd name="connsiteY7" fmla="*/ 938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1925" h="2277">
                  <a:moveTo>
                    <a:pt x="268" y="938"/>
                  </a:moveTo>
                  <a:lnTo>
                    <a:pt x="268" y="2277"/>
                  </a:lnTo>
                  <a:lnTo>
                    <a:pt x="261926" y="2277"/>
                  </a:lnTo>
                  <a:cubicBezTo>
                    <a:pt x="261926" y="2277"/>
                    <a:pt x="261926" y="2277"/>
                    <a:pt x="261926" y="1473"/>
                  </a:cubicBezTo>
                  <a:cubicBezTo>
                    <a:pt x="261926" y="670"/>
                    <a:pt x="261926" y="536"/>
                    <a:pt x="261926" y="0"/>
                  </a:cubicBezTo>
                  <a:lnTo>
                    <a:pt x="261926" y="0"/>
                  </a:lnTo>
                  <a:lnTo>
                    <a:pt x="0" y="0"/>
                  </a:lnTo>
                  <a:cubicBezTo>
                    <a:pt x="134" y="295"/>
                    <a:pt x="214" y="616"/>
                    <a:pt x="268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274B857C-D999-4C6A-BD80-646A8EA093A9}"/>
                </a:ext>
              </a:extLst>
            </p:cNvPr>
            <p:cNvSpPr/>
            <p:nvPr/>
          </p:nvSpPr>
          <p:spPr>
            <a:xfrm>
              <a:off x="8354035" y="6292166"/>
              <a:ext cx="13180" cy="14601"/>
            </a:xfrm>
            <a:custGeom>
              <a:avLst/>
              <a:gdLst>
                <a:gd name="connsiteX0" fmla="*/ 6833 w 13180"/>
                <a:gd name="connsiteY0" fmla="*/ 0 h 14601"/>
                <a:gd name="connsiteX1" fmla="*/ 804 w 13180"/>
                <a:gd name="connsiteY1" fmla="*/ 1206 h 14601"/>
                <a:gd name="connsiteX2" fmla="*/ 804 w 13180"/>
                <a:gd name="connsiteY2" fmla="*/ 1206 h 14601"/>
                <a:gd name="connsiteX3" fmla="*/ 0 w 13180"/>
                <a:gd name="connsiteY3" fmla="*/ 1206 h 14601"/>
                <a:gd name="connsiteX4" fmla="*/ 2144 w 13180"/>
                <a:gd name="connsiteY4" fmla="*/ 1206 h 14601"/>
                <a:gd name="connsiteX5" fmla="*/ 9513 w 13180"/>
                <a:gd name="connsiteY5" fmla="*/ 8573 h 14601"/>
                <a:gd name="connsiteX6" fmla="*/ 9513 w 13180"/>
                <a:gd name="connsiteY6" fmla="*/ 14601 h 14601"/>
                <a:gd name="connsiteX7" fmla="*/ 9513 w 13180"/>
                <a:gd name="connsiteY7" fmla="*/ 14601 h 14601"/>
                <a:gd name="connsiteX8" fmla="*/ 9513 w 13180"/>
                <a:gd name="connsiteY8" fmla="*/ 14601 h 14601"/>
                <a:gd name="connsiteX9" fmla="*/ 10986 w 13180"/>
                <a:gd name="connsiteY9" fmla="*/ 14601 h 14601"/>
                <a:gd name="connsiteX10" fmla="*/ 12058 w 13180"/>
                <a:gd name="connsiteY10" fmla="*/ 13798 h 14601"/>
                <a:gd name="connsiteX11" fmla="*/ 13130 w 13180"/>
                <a:gd name="connsiteY11" fmla="*/ 12860 h 14601"/>
                <a:gd name="connsiteX12" fmla="*/ 13130 w 13180"/>
                <a:gd name="connsiteY12" fmla="*/ 11654 h 14601"/>
                <a:gd name="connsiteX13" fmla="*/ 13130 w 13180"/>
                <a:gd name="connsiteY13" fmla="*/ 10449 h 14601"/>
                <a:gd name="connsiteX14" fmla="*/ 13130 w 13180"/>
                <a:gd name="connsiteY14" fmla="*/ 8975 h 14601"/>
                <a:gd name="connsiteX15" fmla="*/ 13130 w 13180"/>
                <a:gd name="connsiteY15" fmla="*/ 6832 h 14601"/>
                <a:gd name="connsiteX16" fmla="*/ 6833 w 13180"/>
                <a:gd name="connsiteY1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180" h="14601">
                  <a:moveTo>
                    <a:pt x="6833" y="0"/>
                  </a:moveTo>
                  <a:lnTo>
                    <a:pt x="804" y="1206"/>
                  </a:lnTo>
                  <a:lnTo>
                    <a:pt x="804" y="1206"/>
                  </a:lnTo>
                  <a:lnTo>
                    <a:pt x="0" y="1206"/>
                  </a:lnTo>
                  <a:cubicBezTo>
                    <a:pt x="711" y="1058"/>
                    <a:pt x="1433" y="1058"/>
                    <a:pt x="2144" y="1206"/>
                  </a:cubicBezTo>
                  <a:cubicBezTo>
                    <a:pt x="6217" y="1206"/>
                    <a:pt x="9513" y="4501"/>
                    <a:pt x="9513" y="8573"/>
                  </a:cubicBezTo>
                  <a:lnTo>
                    <a:pt x="9513" y="14601"/>
                  </a:lnTo>
                  <a:lnTo>
                    <a:pt x="9513" y="14601"/>
                  </a:lnTo>
                  <a:lnTo>
                    <a:pt x="9513" y="14601"/>
                  </a:lnTo>
                  <a:lnTo>
                    <a:pt x="10986" y="14601"/>
                  </a:lnTo>
                  <a:lnTo>
                    <a:pt x="12058" y="13798"/>
                  </a:lnTo>
                  <a:lnTo>
                    <a:pt x="13130" y="12860"/>
                  </a:lnTo>
                  <a:cubicBezTo>
                    <a:pt x="13170" y="12458"/>
                    <a:pt x="13170" y="12056"/>
                    <a:pt x="13130" y="11654"/>
                  </a:cubicBezTo>
                  <a:cubicBezTo>
                    <a:pt x="13184" y="11252"/>
                    <a:pt x="13184" y="10850"/>
                    <a:pt x="13130" y="10449"/>
                  </a:cubicBezTo>
                  <a:cubicBezTo>
                    <a:pt x="13197" y="9953"/>
                    <a:pt x="13197" y="9471"/>
                    <a:pt x="13130" y="8975"/>
                  </a:cubicBezTo>
                  <a:cubicBezTo>
                    <a:pt x="13197" y="8265"/>
                    <a:pt x="13197" y="7542"/>
                    <a:pt x="13130" y="6832"/>
                  </a:cubicBezTo>
                  <a:cubicBezTo>
                    <a:pt x="12916" y="3349"/>
                    <a:pt x="10290" y="496"/>
                    <a:pt x="683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6F80D25-8327-449E-BAE2-AEDF49AA8522}"/>
                </a:ext>
              </a:extLst>
            </p:cNvPr>
            <p:cNvSpPr/>
            <p:nvPr/>
          </p:nvSpPr>
          <p:spPr>
            <a:xfrm>
              <a:off x="7597330" y="6172945"/>
              <a:ext cx="1741" cy="2947"/>
            </a:xfrm>
            <a:custGeom>
              <a:avLst/>
              <a:gdLst>
                <a:gd name="connsiteX0" fmla="*/ 1742 w 1741"/>
                <a:gd name="connsiteY0" fmla="*/ 0 h 2947"/>
                <a:gd name="connsiteX1" fmla="*/ 1072 w 1741"/>
                <a:gd name="connsiteY1" fmla="*/ 938 h 2947"/>
                <a:gd name="connsiteX2" fmla="*/ 0 w 1741"/>
                <a:gd name="connsiteY2" fmla="*/ 2947 h 2947"/>
                <a:gd name="connsiteX3" fmla="*/ 0 w 1741"/>
                <a:gd name="connsiteY3" fmla="*/ 2947 h 2947"/>
                <a:gd name="connsiteX4" fmla="*/ 804 w 1741"/>
                <a:gd name="connsiteY4" fmla="*/ 1875 h 2947"/>
                <a:gd name="connsiteX5" fmla="*/ 1742 w 1741"/>
                <a:gd name="connsiteY5" fmla="*/ 0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41" h="2947">
                  <a:moveTo>
                    <a:pt x="1742" y="0"/>
                  </a:moveTo>
                  <a:cubicBezTo>
                    <a:pt x="1742" y="0"/>
                    <a:pt x="1742" y="0"/>
                    <a:pt x="1072" y="938"/>
                  </a:cubicBezTo>
                  <a:lnTo>
                    <a:pt x="0" y="2947"/>
                  </a:lnTo>
                  <a:cubicBezTo>
                    <a:pt x="0" y="2947"/>
                    <a:pt x="0" y="2947"/>
                    <a:pt x="0" y="2947"/>
                  </a:cubicBezTo>
                  <a:lnTo>
                    <a:pt x="804" y="1875"/>
                  </a:lnTo>
                  <a:cubicBezTo>
                    <a:pt x="1058" y="1219"/>
                    <a:pt x="1366" y="589"/>
                    <a:pt x="174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831E0EDC-3D95-41C6-94AF-155BBDC77C56}"/>
                </a:ext>
              </a:extLst>
            </p:cNvPr>
            <p:cNvSpPr/>
            <p:nvPr/>
          </p:nvSpPr>
          <p:spPr>
            <a:xfrm>
              <a:off x="8060357" y="4973497"/>
              <a:ext cx="13129" cy="17012"/>
            </a:xfrm>
            <a:custGeom>
              <a:avLst/>
              <a:gdLst>
                <a:gd name="connsiteX0" fmla="*/ 7369 w 13129"/>
                <a:gd name="connsiteY0" fmla="*/ 12592 h 17012"/>
                <a:gd name="connsiteX1" fmla="*/ 13130 w 13129"/>
                <a:gd name="connsiteY1" fmla="*/ 15673 h 17012"/>
                <a:gd name="connsiteX2" fmla="*/ 13130 w 13129"/>
                <a:gd name="connsiteY2" fmla="*/ 10047 h 17012"/>
                <a:gd name="connsiteX3" fmla="*/ 7101 w 13129"/>
                <a:gd name="connsiteY3" fmla="*/ 2947 h 17012"/>
                <a:gd name="connsiteX4" fmla="*/ 7101 w 13129"/>
                <a:gd name="connsiteY4" fmla="*/ 0 h 17012"/>
                <a:gd name="connsiteX5" fmla="*/ 7101 w 13129"/>
                <a:gd name="connsiteY5" fmla="*/ 0 h 17012"/>
                <a:gd name="connsiteX6" fmla="*/ 0 w 13129"/>
                <a:gd name="connsiteY6" fmla="*/ 17013 h 17012"/>
                <a:gd name="connsiteX7" fmla="*/ 7369 w 13129"/>
                <a:gd name="connsiteY7" fmla="*/ 12592 h 17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29" h="17012">
                  <a:moveTo>
                    <a:pt x="7369" y="12592"/>
                  </a:moveTo>
                  <a:cubicBezTo>
                    <a:pt x="9660" y="12666"/>
                    <a:pt x="11790" y="13804"/>
                    <a:pt x="13130" y="15673"/>
                  </a:cubicBezTo>
                  <a:lnTo>
                    <a:pt x="13130" y="10047"/>
                  </a:lnTo>
                  <a:cubicBezTo>
                    <a:pt x="9687" y="9412"/>
                    <a:pt x="7168" y="6445"/>
                    <a:pt x="7101" y="2947"/>
                  </a:cubicBezTo>
                  <a:cubicBezTo>
                    <a:pt x="6900" y="1975"/>
                    <a:pt x="6900" y="973"/>
                    <a:pt x="7101" y="0"/>
                  </a:cubicBezTo>
                  <a:lnTo>
                    <a:pt x="7101" y="0"/>
                  </a:lnTo>
                  <a:lnTo>
                    <a:pt x="0" y="17013"/>
                  </a:lnTo>
                  <a:cubicBezTo>
                    <a:pt x="1286" y="14139"/>
                    <a:pt x="4233" y="12374"/>
                    <a:pt x="736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6889F570-55E9-48B5-8581-739A46C222C9}"/>
                </a:ext>
              </a:extLst>
            </p:cNvPr>
            <p:cNvSpPr/>
            <p:nvPr/>
          </p:nvSpPr>
          <p:spPr>
            <a:xfrm>
              <a:off x="8060892" y="4990643"/>
              <a:ext cx="0" cy="1581"/>
            </a:xfrm>
            <a:custGeom>
              <a:avLst/>
              <a:gdLst>
                <a:gd name="connsiteX0" fmla="*/ 0 w 0"/>
                <a:gd name="connsiteY0" fmla="*/ 0 h 1581"/>
                <a:gd name="connsiteX1" fmla="*/ 0 w 0"/>
                <a:gd name="connsiteY1" fmla="*/ 1474 h 1581"/>
                <a:gd name="connsiteX2" fmla="*/ 0 w 0"/>
                <a:gd name="connsiteY2" fmla="*/ 0 h 1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1581">
                  <a:moveTo>
                    <a:pt x="0" y="0"/>
                  </a:moveTo>
                  <a:cubicBezTo>
                    <a:pt x="0" y="0"/>
                    <a:pt x="0" y="938"/>
                    <a:pt x="0" y="1474"/>
                  </a:cubicBezTo>
                  <a:cubicBezTo>
                    <a:pt x="0" y="2009"/>
                    <a:pt x="0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A16F446B-C898-4486-953D-9584C64AE957}"/>
                </a:ext>
              </a:extLst>
            </p:cNvPr>
            <p:cNvSpPr/>
            <p:nvPr/>
          </p:nvSpPr>
          <p:spPr>
            <a:xfrm>
              <a:off x="8076166" y="4983811"/>
              <a:ext cx="3617" cy="8707"/>
            </a:xfrm>
            <a:custGeom>
              <a:avLst/>
              <a:gdLst>
                <a:gd name="connsiteX0" fmla="*/ 3618 w 3617"/>
                <a:gd name="connsiteY0" fmla="*/ 0 h 8707"/>
                <a:gd name="connsiteX1" fmla="*/ 0 w 3617"/>
                <a:gd name="connsiteY1" fmla="*/ 0 h 8707"/>
                <a:gd name="connsiteX2" fmla="*/ 0 w 3617"/>
                <a:gd name="connsiteY2" fmla="*/ 8707 h 8707"/>
                <a:gd name="connsiteX3" fmla="*/ 3618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3618" y="0"/>
                  </a:moveTo>
                  <a:lnTo>
                    <a:pt x="0" y="0"/>
                  </a:lnTo>
                  <a:lnTo>
                    <a:pt x="0" y="8707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77EB7D47-5763-4694-8E16-AFCA4A213C5D}"/>
                </a:ext>
              </a:extLst>
            </p:cNvPr>
            <p:cNvSpPr/>
            <p:nvPr/>
          </p:nvSpPr>
          <p:spPr>
            <a:xfrm>
              <a:off x="8073486" y="4983811"/>
              <a:ext cx="2679" cy="1186052"/>
            </a:xfrm>
            <a:custGeom>
              <a:avLst/>
              <a:gdLst>
                <a:gd name="connsiteX0" fmla="*/ 1608 w 2679"/>
                <a:gd name="connsiteY0" fmla="*/ 9645 h 1186052"/>
                <a:gd name="connsiteX1" fmla="*/ 1608 w 2679"/>
                <a:gd name="connsiteY1" fmla="*/ 1076342 h 1186052"/>
                <a:gd name="connsiteX2" fmla="*/ 0 w 2679"/>
                <a:gd name="connsiteY2" fmla="*/ 1080763 h 1186052"/>
                <a:gd name="connsiteX3" fmla="*/ 0 w 2679"/>
                <a:gd name="connsiteY3" fmla="*/ 1080763 h 1186052"/>
                <a:gd name="connsiteX4" fmla="*/ 0 w 2679"/>
                <a:gd name="connsiteY4" fmla="*/ 1186053 h 1186052"/>
                <a:gd name="connsiteX5" fmla="*/ 2680 w 2679"/>
                <a:gd name="connsiteY5" fmla="*/ 1186053 h 1186052"/>
                <a:gd name="connsiteX6" fmla="*/ 2680 w 2679"/>
                <a:gd name="connsiteY6" fmla="*/ 0 h 1186052"/>
                <a:gd name="connsiteX7" fmla="*/ 1340 w 2679"/>
                <a:gd name="connsiteY7" fmla="*/ 0 h 1186052"/>
                <a:gd name="connsiteX8" fmla="*/ 0 w 2679"/>
                <a:gd name="connsiteY8" fmla="*/ 0 h 1186052"/>
                <a:gd name="connsiteX9" fmla="*/ 0 w 2679"/>
                <a:gd name="connsiteY9" fmla="*/ 5626 h 1186052"/>
                <a:gd name="connsiteX10" fmla="*/ 1608 w 2679"/>
                <a:gd name="connsiteY10" fmla="*/ 9645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79" h="1186052">
                  <a:moveTo>
                    <a:pt x="1608" y="9645"/>
                  </a:moveTo>
                  <a:lnTo>
                    <a:pt x="1608" y="1076342"/>
                  </a:lnTo>
                  <a:cubicBezTo>
                    <a:pt x="1595" y="1077955"/>
                    <a:pt x="1019" y="1079514"/>
                    <a:pt x="0" y="1080763"/>
                  </a:cubicBezTo>
                  <a:lnTo>
                    <a:pt x="0" y="1080763"/>
                  </a:lnTo>
                  <a:lnTo>
                    <a:pt x="0" y="1186053"/>
                  </a:lnTo>
                  <a:lnTo>
                    <a:pt x="2680" y="1186053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5626"/>
                  </a:lnTo>
                  <a:cubicBezTo>
                    <a:pt x="938" y="6766"/>
                    <a:pt x="1501" y="8170"/>
                    <a:pt x="1608" y="96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FBDB3BB2-25C9-464A-8DD5-64D6FE007E68}"/>
                </a:ext>
              </a:extLst>
            </p:cNvPr>
            <p:cNvSpPr/>
            <p:nvPr/>
          </p:nvSpPr>
          <p:spPr>
            <a:xfrm>
              <a:off x="8066386" y="6067655"/>
              <a:ext cx="2679" cy="102610"/>
            </a:xfrm>
            <a:custGeom>
              <a:avLst/>
              <a:gdLst>
                <a:gd name="connsiteX0" fmla="*/ 1339 w 2679"/>
                <a:gd name="connsiteY0" fmla="*/ 102209 h 102610"/>
                <a:gd name="connsiteX1" fmla="*/ 2680 w 2679"/>
                <a:gd name="connsiteY1" fmla="*/ 102209 h 102610"/>
                <a:gd name="connsiteX2" fmla="*/ 2680 w 2679"/>
                <a:gd name="connsiteY2" fmla="*/ 0 h 102610"/>
                <a:gd name="connsiteX3" fmla="*/ 1339 w 2679"/>
                <a:gd name="connsiteY3" fmla="*/ 0 h 102610"/>
                <a:gd name="connsiteX4" fmla="*/ 0 w 2679"/>
                <a:gd name="connsiteY4" fmla="*/ 0 h 102610"/>
                <a:gd name="connsiteX5" fmla="*/ 0 w 2679"/>
                <a:gd name="connsiteY5" fmla="*/ 102611 h 102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2610">
                  <a:moveTo>
                    <a:pt x="1339" y="102209"/>
                  </a:moveTo>
                  <a:lnTo>
                    <a:pt x="2680" y="102209"/>
                  </a:lnTo>
                  <a:lnTo>
                    <a:pt x="268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10261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4143C3A5-13AD-4D92-A4B9-66FAE32EF2DC}"/>
                </a:ext>
              </a:extLst>
            </p:cNvPr>
            <p:cNvSpPr/>
            <p:nvPr/>
          </p:nvSpPr>
          <p:spPr>
            <a:xfrm>
              <a:off x="6880819" y="6518687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5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5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A6D2ED2D-D53B-42C8-8559-F0DB2CA6B022}"/>
                </a:ext>
              </a:extLst>
            </p:cNvPr>
            <p:cNvSpPr/>
            <p:nvPr/>
          </p:nvSpPr>
          <p:spPr>
            <a:xfrm>
              <a:off x="6876451" y="6512123"/>
              <a:ext cx="80" cy="1607"/>
            </a:xfrm>
            <a:custGeom>
              <a:avLst/>
              <a:gdLst>
                <a:gd name="connsiteX0" fmla="*/ 80 w 80"/>
                <a:gd name="connsiteY0" fmla="*/ 1608 h 1607"/>
                <a:gd name="connsiteX1" fmla="*/ 80 w 80"/>
                <a:gd name="connsiteY1" fmla="*/ 0 h 1607"/>
                <a:gd name="connsiteX2" fmla="*/ 80 w 80"/>
                <a:gd name="connsiteY2" fmla="*/ 0 h 1607"/>
                <a:gd name="connsiteX3" fmla="*/ 80 w 8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" h="1607">
                  <a:moveTo>
                    <a:pt x="80" y="1608"/>
                  </a:moveTo>
                  <a:cubicBezTo>
                    <a:pt x="13" y="1072"/>
                    <a:pt x="13" y="536"/>
                    <a:pt x="80" y="0"/>
                  </a:cubicBezTo>
                  <a:lnTo>
                    <a:pt x="80" y="0"/>
                  </a:lnTo>
                  <a:cubicBezTo>
                    <a:pt x="-27" y="536"/>
                    <a:pt x="-27" y="1072"/>
                    <a:pt x="8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7E06BC60-55E7-4E39-95A6-3736BBED762D}"/>
                </a:ext>
              </a:extLst>
            </p:cNvPr>
            <p:cNvSpPr/>
            <p:nvPr/>
          </p:nvSpPr>
          <p:spPr>
            <a:xfrm>
              <a:off x="6881890" y="6504220"/>
              <a:ext cx="7369" cy="13395"/>
            </a:xfrm>
            <a:custGeom>
              <a:avLst/>
              <a:gdLst>
                <a:gd name="connsiteX0" fmla="*/ 5225 w 7369"/>
                <a:gd name="connsiteY0" fmla="*/ 0 h 13395"/>
                <a:gd name="connsiteX1" fmla="*/ 1072 w 7369"/>
                <a:gd name="connsiteY1" fmla="*/ 0 h 13395"/>
                <a:gd name="connsiteX2" fmla="*/ 0 w 7369"/>
                <a:gd name="connsiteY2" fmla="*/ 0 h 13395"/>
                <a:gd name="connsiteX3" fmla="*/ 1608 w 7369"/>
                <a:gd name="connsiteY3" fmla="*/ 0 h 13395"/>
                <a:gd name="connsiteX4" fmla="*/ 7369 w 7369"/>
                <a:gd name="connsiteY4" fmla="*/ 0 h 13395"/>
                <a:gd name="connsiteX5" fmla="*/ 5494 w 7369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9" h="13395">
                  <a:moveTo>
                    <a:pt x="5225" y="0"/>
                  </a:moveTo>
                  <a:lnTo>
                    <a:pt x="1072" y="0"/>
                  </a:lnTo>
                  <a:lnTo>
                    <a:pt x="0" y="0"/>
                  </a:lnTo>
                  <a:lnTo>
                    <a:pt x="1608" y="0"/>
                  </a:lnTo>
                  <a:lnTo>
                    <a:pt x="7369" y="0"/>
                  </a:lnTo>
                  <a:lnTo>
                    <a:pt x="549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AF5E6FDB-0BF9-4E5F-B5C9-939C3D3F34AB}"/>
                </a:ext>
              </a:extLst>
            </p:cNvPr>
            <p:cNvSpPr/>
            <p:nvPr/>
          </p:nvSpPr>
          <p:spPr>
            <a:xfrm>
              <a:off x="6876749" y="6505292"/>
              <a:ext cx="82445" cy="12742"/>
            </a:xfrm>
            <a:custGeom>
              <a:avLst/>
              <a:gdLst>
                <a:gd name="connsiteX0" fmla="*/ 75077 w 82445"/>
                <a:gd name="connsiteY0" fmla="*/ 2813 h 12742"/>
                <a:gd name="connsiteX1" fmla="*/ 75881 w 82445"/>
                <a:gd name="connsiteY1" fmla="*/ 1742 h 12742"/>
                <a:gd name="connsiteX2" fmla="*/ 76953 w 82445"/>
                <a:gd name="connsiteY2" fmla="*/ 804 h 12742"/>
                <a:gd name="connsiteX3" fmla="*/ 78159 w 82445"/>
                <a:gd name="connsiteY3" fmla="*/ 0 h 12742"/>
                <a:gd name="connsiteX4" fmla="*/ 79632 w 82445"/>
                <a:gd name="connsiteY4" fmla="*/ 0 h 12742"/>
                <a:gd name="connsiteX5" fmla="*/ 80704 w 82445"/>
                <a:gd name="connsiteY5" fmla="*/ 0 h 12742"/>
                <a:gd name="connsiteX6" fmla="*/ 80704 w 82445"/>
                <a:gd name="connsiteY6" fmla="*/ 0 h 12742"/>
                <a:gd name="connsiteX7" fmla="*/ 82446 w 82445"/>
                <a:gd name="connsiteY7" fmla="*/ 0 h 12742"/>
                <a:gd name="connsiteX8" fmla="*/ 81241 w 82445"/>
                <a:gd name="connsiteY8" fmla="*/ 0 h 12742"/>
                <a:gd name="connsiteX9" fmla="*/ 6213 w 82445"/>
                <a:gd name="connsiteY9" fmla="*/ 0 h 12742"/>
                <a:gd name="connsiteX10" fmla="*/ 4605 w 82445"/>
                <a:gd name="connsiteY10" fmla="*/ 0 h 12742"/>
                <a:gd name="connsiteX11" fmla="*/ 3132 w 82445"/>
                <a:gd name="connsiteY11" fmla="*/ 0 h 12742"/>
                <a:gd name="connsiteX12" fmla="*/ 2059 w 82445"/>
                <a:gd name="connsiteY12" fmla="*/ 804 h 12742"/>
                <a:gd name="connsiteX13" fmla="*/ 854 w 82445"/>
                <a:gd name="connsiteY13" fmla="*/ 1607 h 12742"/>
                <a:gd name="connsiteX14" fmla="*/ 854 w 82445"/>
                <a:gd name="connsiteY14" fmla="*/ 2813 h 12742"/>
                <a:gd name="connsiteX15" fmla="*/ 50 w 82445"/>
                <a:gd name="connsiteY15" fmla="*/ 4019 h 12742"/>
                <a:gd name="connsiteX16" fmla="*/ 50 w 82445"/>
                <a:gd name="connsiteY16" fmla="*/ 5358 h 12742"/>
                <a:gd name="connsiteX17" fmla="*/ 50 w 82445"/>
                <a:gd name="connsiteY17" fmla="*/ 6564 h 12742"/>
                <a:gd name="connsiteX18" fmla="*/ 50 w 82445"/>
                <a:gd name="connsiteY18" fmla="*/ 6564 h 12742"/>
                <a:gd name="connsiteX19" fmla="*/ 50 w 82445"/>
                <a:gd name="connsiteY19" fmla="*/ 8171 h 12742"/>
                <a:gd name="connsiteX20" fmla="*/ 50 w 82445"/>
                <a:gd name="connsiteY20" fmla="*/ 9377 h 12742"/>
                <a:gd name="connsiteX21" fmla="*/ 854 w 82445"/>
                <a:gd name="connsiteY21" fmla="*/ 10717 h 12742"/>
                <a:gd name="connsiteX22" fmla="*/ 854 w 82445"/>
                <a:gd name="connsiteY22" fmla="*/ 11654 h 12742"/>
                <a:gd name="connsiteX23" fmla="*/ 2462 w 82445"/>
                <a:gd name="connsiteY23" fmla="*/ 12592 h 12742"/>
                <a:gd name="connsiteX24" fmla="*/ 3266 w 82445"/>
                <a:gd name="connsiteY24" fmla="*/ 12592 h 12742"/>
                <a:gd name="connsiteX25" fmla="*/ 5945 w 82445"/>
                <a:gd name="connsiteY25" fmla="*/ 12592 h 12742"/>
                <a:gd name="connsiteX26" fmla="*/ 72933 w 82445"/>
                <a:gd name="connsiteY26" fmla="*/ 12592 h 12742"/>
                <a:gd name="connsiteX27" fmla="*/ 72933 w 82445"/>
                <a:gd name="connsiteY27" fmla="*/ 5358 h 12742"/>
                <a:gd name="connsiteX28" fmla="*/ 72933 w 82445"/>
                <a:gd name="connsiteY28" fmla="*/ 4153 h 12742"/>
                <a:gd name="connsiteX29" fmla="*/ 72933 w 82445"/>
                <a:gd name="connsiteY29" fmla="*/ 2679 h 12742"/>
                <a:gd name="connsiteX30" fmla="*/ 75077 w 82445"/>
                <a:gd name="connsiteY30" fmla="*/ 2813 h 12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2445" h="12742">
                  <a:moveTo>
                    <a:pt x="75077" y="2813"/>
                  </a:moveTo>
                  <a:lnTo>
                    <a:pt x="75881" y="1742"/>
                  </a:lnTo>
                  <a:lnTo>
                    <a:pt x="76953" y="804"/>
                  </a:lnTo>
                  <a:lnTo>
                    <a:pt x="78159" y="0"/>
                  </a:lnTo>
                  <a:lnTo>
                    <a:pt x="79632" y="0"/>
                  </a:lnTo>
                  <a:lnTo>
                    <a:pt x="80704" y="0"/>
                  </a:lnTo>
                  <a:lnTo>
                    <a:pt x="80704" y="0"/>
                  </a:lnTo>
                  <a:lnTo>
                    <a:pt x="82446" y="0"/>
                  </a:lnTo>
                  <a:lnTo>
                    <a:pt x="81241" y="0"/>
                  </a:lnTo>
                  <a:lnTo>
                    <a:pt x="6213" y="0"/>
                  </a:lnTo>
                  <a:lnTo>
                    <a:pt x="4605" y="0"/>
                  </a:lnTo>
                  <a:lnTo>
                    <a:pt x="3132" y="0"/>
                  </a:lnTo>
                  <a:cubicBezTo>
                    <a:pt x="2703" y="147"/>
                    <a:pt x="2328" y="429"/>
                    <a:pt x="2059" y="804"/>
                  </a:cubicBezTo>
                  <a:cubicBezTo>
                    <a:pt x="1631" y="1018"/>
                    <a:pt x="1229" y="1299"/>
                    <a:pt x="854" y="1607"/>
                  </a:cubicBezTo>
                  <a:cubicBezTo>
                    <a:pt x="813" y="2009"/>
                    <a:pt x="813" y="2411"/>
                    <a:pt x="854" y="2813"/>
                  </a:cubicBezTo>
                  <a:cubicBezTo>
                    <a:pt x="559" y="3188"/>
                    <a:pt x="291" y="3590"/>
                    <a:pt x="50" y="4019"/>
                  </a:cubicBezTo>
                  <a:cubicBezTo>
                    <a:pt x="50" y="4019"/>
                    <a:pt x="50" y="4956"/>
                    <a:pt x="50" y="5358"/>
                  </a:cubicBezTo>
                  <a:cubicBezTo>
                    <a:pt x="50" y="5760"/>
                    <a:pt x="50" y="6162"/>
                    <a:pt x="50" y="6564"/>
                  </a:cubicBezTo>
                  <a:lnTo>
                    <a:pt x="50" y="6564"/>
                  </a:lnTo>
                  <a:cubicBezTo>
                    <a:pt x="-17" y="7100"/>
                    <a:pt x="-17" y="7636"/>
                    <a:pt x="50" y="8171"/>
                  </a:cubicBezTo>
                  <a:cubicBezTo>
                    <a:pt x="-4" y="8573"/>
                    <a:pt x="-4" y="8975"/>
                    <a:pt x="50" y="9377"/>
                  </a:cubicBezTo>
                  <a:cubicBezTo>
                    <a:pt x="238" y="9873"/>
                    <a:pt x="506" y="10315"/>
                    <a:pt x="854" y="10717"/>
                  </a:cubicBezTo>
                  <a:lnTo>
                    <a:pt x="854" y="11654"/>
                  </a:lnTo>
                  <a:lnTo>
                    <a:pt x="2462" y="12592"/>
                  </a:lnTo>
                  <a:cubicBezTo>
                    <a:pt x="2462" y="12592"/>
                    <a:pt x="2462" y="12592"/>
                    <a:pt x="3266" y="12592"/>
                  </a:cubicBezTo>
                  <a:cubicBezTo>
                    <a:pt x="4150" y="12793"/>
                    <a:pt x="5061" y="12793"/>
                    <a:pt x="5945" y="12592"/>
                  </a:cubicBezTo>
                  <a:lnTo>
                    <a:pt x="72933" y="12592"/>
                  </a:lnTo>
                  <a:lnTo>
                    <a:pt x="72933" y="5358"/>
                  </a:lnTo>
                  <a:cubicBezTo>
                    <a:pt x="72933" y="5358"/>
                    <a:pt x="72933" y="4554"/>
                    <a:pt x="72933" y="4153"/>
                  </a:cubicBezTo>
                  <a:cubicBezTo>
                    <a:pt x="72933" y="3751"/>
                    <a:pt x="72933" y="3215"/>
                    <a:pt x="72933" y="2679"/>
                  </a:cubicBezTo>
                  <a:cubicBezTo>
                    <a:pt x="73630" y="2867"/>
                    <a:pt x="74354" y="2907"/>
                    <a:pt x="75077" y="28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005435B9-8E76-4B3E-9836-4CE8E2E93E1D}"/>
                </a:ext>
              </a:extLst>
            </p:cNvPr>
            <p:cNvSpPr/>
            <p:nvPr/>
          </p:nvSpPr>
          <p:spPr>
            <a:xfrm>
              <a:off x="6950654" y="6510516"/>
              <a:ext cx="14838" cy="342929"/>
            </a:xfrm>
            <a:custGeom>
              <a:avLst/>
              <a:gdLst>
                <a:gd name="connsiteX0" fmla="*/ 12159 w 14838"/>
                <a:gd name="connsiteY0" fmla="*/ 8439 h 342929"/>
                <a:gd name="connsiteX1" fmla="*/ 11489 w 14838"/>
                <a:gd name="connsiteY1" fmla="*/ 8439 h 342929"/>
                <a:gd name="connsiteX2" fmla="*/ 10283 w 14838"/>
                <a:gd name="connsiteY2" fmla="*/ 8439 h 342929"/>
                <a:gd name="connsiteX3" fmla="*/ 8541 w 14838"/>
                <a:gd name="connsiteY3" fmla="*/ 8439 h 342929"/>
                <a:gd name="connsiteX4" fmla="*/ 7336 w 14838"/>
                <a:gd name="connsiteY4" fmla="*/ 8439 h 342929"/>
                <a:gd name="connsiteX5" fmla="*/ 101 w 14838"/>
                <a:gd name="connsiteY5" fmla="*/ 1742 h 342929"/>
                <a:gd name="connsiteX6" fmla="*/ 101 w 14838"/>
                <a:gd name="connsiteY6" fmla="*/ 0 h 342929"/>
                <a:gd name="connsiteX7" fmla="*/ 101 w 14838"/>
                <a:gd name="connsiteY7" fmla="*/ 1206 h 342929"/>
                <a:gd name="connsiteX8" fmla="*/ 101 w 14838"/>
                <a:gd name="connsiteY8" fmla="*/ 342929 h 342929"/>
                <a:gd name="connsiteX9" fmla="*/ 14839 w 14838"/>
                <a:gd name="connsiteY9" fmla="*/ 342929 h 342929"/>
                <a:gd name="connsiteX10" fmla="*/ 14839 w 14838"/>
                <a:gd name="connsiteY10" fmla="*/ 8037 h 3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38" h="342929">
                  <a:moveTo>
                    <a:pt x="12159" y="8439"/>
                  </a:moveTo>
                  <a:lnTo>
                    <a:pt x="11489" y="8439"/>
                  </a:lnTo>
                  <a:lnTo>
                    <a:pt x="10283" y="8439"/>
                  </a:lnTo>
                  <a:cubicBezTo>
                    <a:pt x="9707" y="8573"/>
                    <a:pt x="9118" y="8573"/>
                    <a:pt x="8541" y="8439"/>
                  </a:cubicBezTo>
                  <a:lnTo>
                    <a:pt x="7336" y="8439"/>
                  </a:lnTo>
                  <a:cubicBezTo>
                    <a:pt x="3544" y="8453"/>
                    <a:pt x="382" y="5533"/>
                    <a:pt x="101" y="1742"/>
                  </a:cubicBezTo>
                  <a:cubicBezTo>
                    <a:pt x="-34" y="1165"/>
                    <a:pt x="-34" y="576"/>
                    <a:pt x="101" y="0"/>
                  </a:cubicBezTo>
                  <a:cubicBezTo>
                    <a:pt x="101" y="0"/>
                    <a:pt x="101" y="0"/>
                    <a:pt x="101" y="1206"/>
                  </a:cubicBezTo>
                  <a:lnTo>
                    <a:pt x="101" y="342929"/>
                  </a:lnTo>
                  <a:lnTo>
                    <a:pt x="14839" y="342929"/>
                  </a:lnTo>
                  <a:lnTo>
                    <a:pt x="14839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454F520B-A598-4690-BAE7-037BAC778849}"/>
                </a:ext>
              </a:extLst>
            </p:cNvPr>
            <p:cNvSpPr/>
            <p:nvPr/>
          </p:nvSpPr>
          <p:spPr>
            <a:xfrm>
              <a:off x="7611264" y="6510650"/>
              <a:ext cx="460883" cy="2545"/>
            </a:xfrm>
            <a:custGeom>
              <a:avLst/>
              <a:gdLst>
                <a:gd name="connsiteX0" fmla="*/ 460615 w 460883"/>
                <a:gd name="connsiteY0" fmla="*/ 1206 h 2545"/>
                <a:gd name="connsiteX1" fmla="*/ 460615 w 460883"/>
                <a:gd name="connsiteY1" fmla="*/ 0 h 2545"/>
                <a:gd name="connsiteX2" fmla="*/ 0 w 460883"/>
                <a:gd name="connsiteY2" fmla="*/ 0 h 2545"/>
                <a:gd name="connsiteX3" fmla="*/ 0 w 460883"/>
                <a:gd name="connsiteY3" fmla="*/ 938 h 2545"/>
                <a:gd name="connsiteX4" fmla="*/ 0 w 460883"/>
                <a:gd name="connsiteY4" fmla="*/ 2545 h 2545"/>
                <a:gd name="connsiteX5" fmla="*/ 460883 w 460883"/>
                <a:gd name="connsiteY5" fmla="*/ 2545 h 2545"/>
                <a:gd name="connsiteX6" fmla="*/ 460615 w 460883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0883" h="2545">
                  <a:moveTo>
                    <a:pt x="460615" y="1206"/>
                  </a:moveTo>
                  <a:lnTo>
                    <a:pt x="460615" y="0"/>
                  </a:lnTo>
                  <a:lnTo>
                    <a:pt x="0" y="0"/>
                  </a:lnTo>
                  <a:lnTo>
                    <a:pt x="0" y="938"/>
                  </a:lnTo>
                  <a:cubicBezTo>
                    <a:pt x="54" y="1473"/>
                    <a:pt x="54" y="2009"/>
                    <a:pt x="0" y="2545"/>
                  </a:cubicBezTo>
                  <a:lnTo>
                    <a:pt x="460883" y="2545"/>
                  </a:lnTo>
                  <a:cubicBezTo>
                    <a:pt x="460883" y="2545"/>
                    <a:pt x="460615" y="1607"/>
                    <a:pt x="460615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B4E6CB31-89D2-4B65-B68C-3AD13E71C936}"/>
                </a:ext>
              </a:extLst>
            </p:cNvPr>
            <p:cNvSpPr/>
            <p:nvPr/>
          </p:nvSpPr>
          <p:spPr>
            <a:xfrm>
              <a:off x="8073189" y="6515338"/>
              <a:ext cx="14633" cy="338776"/>
            </a:xfrm>
            <a:custGeom>
              <a:avLst/>
              <a:gdLst>
                <a:gd name="connsiteX0" fmla="*/ 8604 w 14633"/>
                <a:gd name="connsiteY0" fmla="*/ 3617 h 338776"/>
                <a:gd name="connsiteX1" fmla="*/ 6863 w 14633"/>
                <a:gd name="connsiteY1" fmla="*/ 3617 h 338776"/>
                <a:gd name="connsiteX2" fmla="*/ 5657 w 14633"/>
                <a:gd name="connsiteY2" fmla="*/ 3617 h 338776"/>
                <a:gd name="connsiteX3" fmla="*/ 4451 w 14633"/>
                <a:gd name="connsiteY3" fmla="*/ 3617 h 338776"/>
                <a:gd name="connsiteX4" fmla="*/ 2977 w 14633"/>
                <a:gd name="connsiteY4" fmla="*/ 3617 h 338776"/>
                <a:gd name="connsiteX5" fmla="*/ 1905 w 14633"/>
                <a:gd name="connsiteY5" fmla="*/ 2813 h 338776"/>
                <a:gd name="connsiteX6" fmla="*/ 834 w 14633"/>
                <a:gd name="connsiteY6" fmla="*/ 2009 h 338776"/>
                <a:gd name="connsiteX7" fmla="*/ 30 w 14633"/>
                <a:gd name="connsiteY7" fmla="*/ 804 h 338776"/>
                <a:gd name="connsiteX8" fmla="*/ 30 w 14633"/>
                <a:gd name="connsiteY8" fmla="*/ 0 h 338776"/>
                <a:gd name="connsiteX9" fmla="*/ 30 w 14633"/>
                <a:gd name="connsiteY9" fmla="*/ 338777 h 338776"/>
                <a:gd name="connsiteX10" fmla="*/ 14633 w 14633"/>
                <a:gd name="connsiteY10" fmla="*/ 338777 h 338776"/>
                <a:gd name="connsiteX11" fmla="*/ 14633 w 14633"/>
                <a:gd name="connsiteY11" fmla="*/ 3885 h 338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3" h="338776">
                  <a:moveTo>
                    <a:pt x="8604" y="3617"/>
                  </a:moveTo>
                  <a:lnTo>
                    <a:pt x="6863" y="3617"/>
                  </a:lnTo>
                  <a:lnTo>
                    <a:pt x="5657" y="3617"/>
                  </a:lnTo>
                  <a:lnTo>
                    <a:pt x="4451" y="3617"/>
                  </a:lnTo>
                  <a:lnTo>
                    <a:pt x="2977" y="3617"/>
                  </a:lnTo>
                  <a:lnTo>
                    <a:pt x="1905" y="2813"/>
                  </a:lnTo>
                  <a:lnTo>
                    <a:pt x="834" y="2009"/>
                  </a:lnTo>
                  <a:cubicBezTo>
                    <a:pt x="526" y="1634"/>
                    <a:pt x="244" y="1232"/>
                    <a:pt x="30" y="804"/>
                  </a:cubicBezTo>
                  <a:cubicBezTo>
                    <a:pt x="-10" y="536"/>
                    <a:pt x="-10" y="268"/>
                    <a:pt x="30" y="0"/>
                  </a:cubicBezTo>
                  <a:lnTo>
                    <a:pt x="30" y="338777"/>
                  </a:lnTo>
                  <a:lnTo>
                    <a:pt x="14633" y="338777"/>
                  </a:lnTo>
                  <a:lnTo>
                    <a:pt x="14633" y="38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2B12F2D9-6D93-4C2D-9C28-F1734418CD10}"/>
                </a:ext>
              </a:extLst>
            </p:cNvPr>
            <p:cNvSpPr/>
            <p:nvPr/>
          </p:nvSpPr>
          <p:spPr>
            <a:xfrm>
              <a:off x="6959731" y="6503818"/>
              <a:ext cx="7770" cy="2009"/>
            </a:xfrm>
            <a:custGeom>
              <a:avLst/>
              <a:gdLst>
                <a:gd name="connsiteX0" fmla="*/ 0 w 7770"/>
                <a:gd name="connsiteY0" fmla="*/ 938 h 2009"/>
                <a:gd name="connsiteX1" fmla="*/ 2948 w 7770"/>
                <a:gd name="connsiteY1" fmla="*/ 2009 h 2009"/>
                <a:gd name="connsiteX2" fmla="*/ 7771 w 7770"/>
                <a:gd name="connsiteY2" fmla="*/ 0 h 2009"/>
                <a:gd name="connsiteX3" fmla="*/ 7771 w 7770"/>
                <a:gd name="connsiteY3" fmla="*/ 0 h 2009"/>
                <a:gd name="connsiteX4" fmla="*/ 2412 w 7770"/>
                <a:gd name="connsiteY4" fmla="*/ 0 h 2009"/>
                <a:gd name="connsiteX5" fmla="*/ 2412 w 7770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0" h="2009">
                  <a:moveTo>
                    <a:pt x="0" y="938"/>
                  </a:moveTo>
                  <a:cubicBezTo>
                    <a:pt x="1045" y="1085"/>
                    <a:pt x="2050" y="1460"/>
                    <a:pt x="2948" y="2009"/>
                  </a:cubicBezTo>
                  <a:cubicBezTo>
                    <a:pt x="4261" y="777"/>
                    <a:pt x="5976" y="67"/>
                    <a:pt x="7771" y="0"/>
                  </a:cubicBezTo>
                  <a:lnTo>
                    <a:pt x="7771" y="0"/>
                  </a:lnTo>
                  <a:lnTo>
                    <a:pt x="2412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C68151EC-35A6-48D0-A665-866560E4CA51}"/>
                </a:ext>
              </a:extLst>
            </p:cNvPr>
            <p:cNvSpPr/>
            <p:nvPr/>
          </p:nvSpPr>
          <p:spPr>
            <a:xfrm>
              <a:off x="6960937" y="6517080"/>
              <a:ext cx="7234" cy="1607"/>
            </a:xfrm>
            <a:custGeom>
              <a:avLst/>
              <a:gdLst>
                <a:gd name="connsiteX0" fmla="*/ 2814 w 7234"/>
                <a:gd name="connsiteY0" fmla="*/ 0 h 1607"/>
                <a:gd name="connsiteX1" fmla="*/ 0 w 7234"/>
                <a:gd name="connsiteY1" fmla="*/ 1607 h 1607"/>
                <a:gd name="connsiteX2" fmla="*/ 1206 w 7234"/>
                <a:gd name="connsiteY2" fmla="*/ 1607 h 1607"/>
                <a:gd name="connsiteX3" fmla="*/ 1876 w 7234"/>
                <a:gd name="connsiteY3" fmla="*/ 1607 h 1607"/>
                <a:gd name="connsiteX4" fmla="*/ 4421 w 7234"/>
                <a:gd name="connsiteY4" fmla="*/ 1607 h 1607"/>
                <a:gd name="connsiteX5" fmla="*/ 7234 w 7234"/>
                <a:gd name="connsiteY5" fmla="*/ 1607 h 1607"/>
                <a:gd name="connsiteX6" fmla="*/ 7234 w 7234"/>
                <a:gd name="connsiteY6" fmla="*/ 1607 h 1607"/>
                <a:gd name="connsiteX7" fmla="*/ 2814 w 7234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34" h="1607">
                  <a:moveTo>
                    <a:pt x="2814" y="0"/>
                  </a:moveTo>
                  <a:cubicBezTo>
                    <a:pt x="1969" y="697"/>
                    <a:pt x="1018" y="1232"/>
                    <a:pt x="0" y="1607"/>
                  </a:cubicBezTo>
                  <a:lnTo>
                    <a:pt x="1206" y="1607"/>
                  </a:lnTo>
                  <a:lnTo>
                    <a:pt x="1876" y="1607"/>
                  </a:lnTo>
                  <a:lnTo>
                    <a:pt x="4421" y="1607"/>
                  </a:lnTo>
                  <a:lnTo>
                    <a:pt x="7234" y="1607"/>
                  </a:lnTo>
                  <a:lnTo>
                    <a:pt x="7234" y="1607"/>
                  </a:lnTo>
                  <a:cubicBezTo>
                    <a:pt x="5614" y="1607"/>
                    <a:pt x="4046" y="1045"/>
                    <a:pt x="281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B943786-B0C7-4D4A-84D9-F09C73F23D6A}"/>
                </a:ext>
              </a:extLst>
            </p:cNvPr>
            <p:cNvSpPr/>
            <p:nvPr/>
          </p:nvSpPr>
          <p:spPr>
            <a:xfrm>
              <a:off x="6952262" y="6504756"/>
              <a:ext cx="13096" cy="14031"/>
            </a:xfrm>
            <a:custGeom>
              <a:avLst/>
              <a:gdLst>
                <a:gd name="connsiteX0" fmla="*/ 8140 w 13096"/>
                <a:gd name="connsiteY0" fmla="*/ 6296 h 14031"/>
                <a:gd name="connsiteX1" fmla="*/ 10417 w 13096"/>
                <a:gd name="connsiteY1" fmla="*/ 1072 h 14031"/>
                <a:gd name="connsiteX2" fmla="*/ 7469 w 13096"/>
                <a:gd name="connsiteY2" fmla="*/ 0 h 14031"/>
                <a:gd name="connsiteX3" fmla="*/ 7469 w 13096"/>
                <a:gd name="connsiteY3" fmla="*/ 0 h 14031"/>
                <a:gd name="connsiteX4" fmla="*/ 5728 w 13096"/>
                <a:gd name="connsiteY4" fmla="*/ 0 h 14031"/>
                <a:gd name="connsiteX5" fmla="*/ 5728 w 13096"/>
                <a:gd name="connsiteY5" fmla="*/ 0 h 14031"/>
                <a:gd name="connsiteX6" fmla="*/ 4656 w 13096"/>
                <a:gd name="connsiteY6" fmla="*/ 0 h 14031"/>
                <a:gd name="connsiteX7" fmla="*/ 3183 w 13096"/>
                <a:gd name="connsiteY7" fmla="*/ 0 h 14031"/>
                <a:gd name="connsiteX8" fmla="*/ 1976 w 13096"/>
                <a:gd name="connsiteY8" fmla="*/ 804 h 14031"/>
                <a:gd name="connsiteX9" fmla="*/ 904 w 13096"/>
                <a:gd name="connsiteY9" fmla="*/ 1741 h 14031"/>
                <a:gd name="connsiteX10" fmla="*/ 101 w 13096"/>
                <a:gd name="connsiteY10" fmla="*/ 2813 h 14031"/>
                <a:gd name="connsiteX11" fmla="*/ 101 w 13096"/>
                <a:gd name="connsiteY11" fmla="*/ 4019 h 14031"/>
                <a:gd name="connsiteX12" fmla="*/ 101 w 13096"/>
                <a:gd name="connsiteY12" fmla="*/ 5492 h 14031"/>
                <a:gd name="connsiteX13" fmla="*/ 101 w 13096"/>
                <a:gd name="connsiteY13" fmla="*/ 7234 h 14031"/>
                <a:gd name="connsiteX14" fmla="*/ 7336 w 13096"/>
                <a:gd name="connsiteY14" fmla="*/ 13931 h 14031"/>
                <a:gd name="connsiteX15" fmla="*/ 8541 w 13096"/>
                <a:gd name="connsiteY15" fmla="*/ 13931 h 14031"/>
                <a:gd name="connsiteX16" fmla="*/ 10283 w 13096"/>
                <a:gd name="connsiteY16" fmla="*/ 13931 h 14031"/>
                <a:gd name="connsiteX17" fmla="*/ 13097 w 13096"/>
                <a:gd name="connsiteY17" fmla="*/ 12324 h 14031"/>
                <a:gd name="connsiteX18" fmla="*/ 8140 w 13096"/>
                <a:gd name="connsiteY18" fmla="*/ 6296 h 1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96" h="14031">
                  <a:moveTo>
                    <a:pt x="8140" y="6296"/>
                  </a:moveTo>
                  <a:cubicBezTo>
                    <a:pt x="8180" y="4327"/>
                    <a:pt x="8997" y="2451"/>
                    <a:pt x="10417" y="1072"/>
                  </a:cubicBezTo>
                  <a:cubicBezTo>
                    <a:pt x="9519" y="522"/>
                    <a:pt x="8514" y="147"/>
                    <a:pt x="7469" y="0"/>
                  </a:cubicBezTo>
                  <a:lnTo>
                    <a:pt x="7469" y="0"/>
                  </a:lnTo>
                  <a:lnTo>
                    <a:pt x="5728" y="0"/>
                  </a:lnTo>
                  <a:lnTo>
                    <a:pt x="5728" y="0"/>
                  </a:lnTo>
                  <a:lnTo>
                    <a:pt x="4656" y="0"/>
                  </a:lnTo>
                  <a:lnTo>
                    <a:pt x="3183" y="0"/>
                  </a:lnTo>
                  <a:lnTo>
                    <a:pt x="1976" y="804"/>
                  </a:lnTo>
                  <a:lnTo>
                    <a:pt x="904" y="1741"/>
                  </a:lnTo>
                  <a:lnTo>
                    <a:pt x="101" y="2813"/>
                  </a:lnTo>
                  <a:cubicBezTo>
                    <a:pt x="141" y="3215"/>
                    <a:pt x="141" y="3617"/>
                    <a:pt x="101" y="4019"/>
                  </a:cubicBezTo>
                  <a:cubicBezTo>
                    <a:pt x="101" y="4019"/>
                    <a:pt x="101" y="4956"/>
                    <a:pt x="101" y="5492"/>
                  </a:cubicBezTo>
                  <a:cubicBezTo>
                    <a:pt x="-34" y="6068"/>
                    <a:pt x="-34" y="6658"/>
                    <a:pt x="101" y="7234"/>
                  </a:cubicBezTo>
                  <a:cubicBezTo>
                    <a:pt x="382" y="11025"/>
                    <a:pt x="3544" y="13945"/>
                    <a:pt x="7336" y="13931"/>
                  </a:cubicBezTo>
                  <a:lnTo>
                    <a:pt x="8541" y="13931"/>
                  </a:lnTo>
                  <a:cubicBezTo>
                    <a:pt x="9118" y="14065"/>
                    <a:pt x="9707" y="14065"/>
                    <a:pt x="10283" y="13931"/>
                  </a:cubicBezTo>
                  <a:cubicBezTo>
                    <a:pt x="11301" y="13556"/>
                    <a:pt x="12253" y="13021"/>
                    <a:pt x="13097" y="12324"/>
                  </a:cubicBezTo>
                  <a:cubicBezTo>
                    <a:pt x="10404" y="11453"/>
                    <a:pt x="8474" y="9096"/>
                    <a:pt x="814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DCA386DE-87A1-4125-8D02-09C3EAB2B4C9}"/>
                </a:ext>
              </a:extLst>
            </p:cNvPr>
            <p:cNvSpPr/>
            <p:nvPr/>
          </p:nvSpPr>
          <p:spPr>
            <a:xfrm>
              <a:off x="8072147" y="6513061"/>
              <a:ext cx="13397" cy="1547"/>
            </a:xfrm>
            <a:custGeom>
              <a:avLst/>
              <a:gdLst>
                <a:gd name="connsiteX0" fmla="*/ 0 w 13397"/>
                <a:gd name="connsiteY0" fmla="*/ 134 h 1547"/>
                <a:gd name="connsiteX1" fmla="*/ 0 w 13397"/>
                <a:gd name="connsiteY1" fmla="*/ 1474 h 1547"/>
                <a:gd name="connsiteX2" fmla="*/ 0 w 13397"/>
                <a:gd name="connsiteY2" fmla="*/ 0 h 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547">
                  <a:moveTo>
                    <a:pt x="0" y="134"/>
                  </a:moveTo>
                  <a:cubicBezTo>
                    <a:pt x="0" y="134"/>
                    <a:pt x="0" y="1072"/>
                    <a:pt x="0" y="1474"/>
                  </a:cubicBezTo>
                  <a:cubicBezTo>
                    <a:pt x="0" y="1875"/>
                    <a:pt x="0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4781F592-7762-409E-98E3-FFEEBFCCCDA2}"/>
                </a:ext>
              </a:extLst>
            </p:cNvPr>
            <p:cNvSpPr/>
            <p:nvPr/>
          </p:nvSpPr>
          <p:spPr>
            <a:xfrm>
              <a:off x="8077238" y="6519223"/>
              <a:ext cx="4153" cy="13395"/>
            </a:xfrm>
            <a:custGeom>
              <a:avLst/>
              <a:gdLst>
                <a:gd name="connsiteX0" fmla="*/ 1608 w 4153"/>
                <a:gd name="connsiteY0" fmla="*/ 0 h 13395"/>
                <a:gd name="connsiteX1" fmla="*/ 0 w 4153"/>
                <a:gd name="connsiteY1" fmla="*/ 0 h 13395"/>
                <a:gd name="connsiteX2" fmla="*/ 1205 w 4153"/>
                <a:gd name="connsiteY2" fmla="*/ 0 h 13395"/>
                <a:gd name="connsiteX3" fmla="*/ 2411 w 4153"/>
                <a:gd name="connsiteY3" fmla="*/ 0 h 13395"/>
                <a:gd name="connsiteX4" fmla="*/ 4153 w 4153"/>
                <a:gd name="connsiteY4" fmla="*/ 0 h 13395"/>
                <a:gd name="connsiteX5" fmla="*/ 3215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1608" y="0"/>
                  </a:moveTo>
                  <a:lnTo>
                    <a:pt x="0" y="0"/>
                  </a:lnTo>
                  <a:lnTo>
                    <a:pt x="1205" y="0"/>
                  </a:lnTo>
                  <a:lnTo>
                    <a:pt x="2411" y="0"/>
                  </a:lnTo>
                  <a:lnTo>
                    <a:pt x="4153" y="0"/>
                  </a:lnTo>
                  <a:lnTo>
                    <a:pt x="321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4D34D9DA-CEFB-4186-9914-EFF213B03264}"/>
                </a:ext>
              </a:extLst>
            </p:cNvPr>
            <p:cNvSpPr/>
            <p:nvPr/>
          </p:nvSpPr>
          <p:spPr>
            <a:xfrm>
              <a:off x="6193380" y="6583790"/>
              <a:ext cx="14739" cy="269922"/>
            </a:xfrm>
            <a:custGeom>
              <a:avLst/>
              <a:gdLst>
                <a:gd name="connsiteX0" fmla="*/ 7369 w 14739"/>
                <a:gd name="connsiteY0" fmla="*/ 7368 h 269922"/>
                <a:gd name="connsiteX1" fmla="*/ 0 w 14739"/>
                <a:gd name="connsiteY1" fmla="*/ 7368 h 269922"/>
                <a:gd name="connsiteX2" fmla="*/ 0 w 14739"/>
                <a:gd name="connsiteY2" fmla="*/ 269923 h 269922"/>
                <a:gd name="connsiteX3" fmla="*/ 14738 w 14739"/>
                <a:gd name="connsiteY3" fmla="*/ 269923 h 269922"/>
                <a:gd name="connsiteX4" fmla="*/ 14738 w 14739"/>
                <a:gd name="connsiteY4" fmla="*/ 0 h 269922"/>
                <a:gd name="connsiteX5" fmla="*/ 7637 w 14739"/>
                <a:gd name="connsiteY5" fmla="*/ 7368 h 269922"/>
                <a:gd name="connsiteX6" fmla="*/ 7369 w 14739"/>
                <a:gd name="connsiteY6" fmla="*/ 7368 h 269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69922">
                  <a:moveTo>
                    <a:pt x="7369" y="7368"/>
                  </a:moveTo>
                  <a:lnTo>
                    <a:pt x="0" y="7368"/>
                  </a:lnTo>
                  <a:lnTo>
                    <a:pt x="0" y="269923"/>
                  </a:lnTo>
                  <a:lnTo>
                    <a:pt x="14738" y="269923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AE03E299-FABA-4F1D-A55B-640920902E46}"/>
                </a:ext>
              </a:extLst>
            </p:cNvPr>
            <p:cNvSpPr/>
            <p:nvPr/>
          </p:nvSpPr>
          <p:spPr>
            <a:xfrm>
              <a:off x="5837803" y="6576690"/>
              <a:ext cx="369676" cy="14767"/>
            </a:xfrm>
            <a:custGeom>
              <a:avLst/>
              <a:gdLst>
                <a:gd name="connsiteX0" fmla="*/ 361739 w 369676"/>
                <a:gd name="connsiteY0" fmla="*/ 0 h 14767"/>
                <a:gd name="connsiteX1" fmla="*/ 0 w 369676"/>
                <a:gd name="connsiteY1" fmla="*/ 0 h 14767"/>
                <a:gd name="connsiteX2" fmla="*/ 7369 w 369676"/>
                <a:gd name="connsiteY2" fmla="*/ 7368 h 14767"/>
                <a:gd name="connsiteX3" fmla="*/ 268 w 369676"/>
                <a:gd name="connsiteY3" fmla="*/ 14735 h 14767"/>
                <a:gd name="connsiteX4" fmla="*/ 0 w 369676"/>
                <a:gd name="connsiteY4" fmla="*/ 14735 h 14767"/>
                <a:gd name="connsiteX5" fmla="*/ 361739 w 369676"/>
                <a:gd name="connsiteY5" fmla="*/ 14735 h 14767"/>
                <a:gd name="connsiteX6" fmla="*/ 369644 w 369676"/>
                <a:gd name="connsiteY6" fmla="*/ 8171 h 14767"/>
                <a:gd name="connsiteX7" fmla="*/ 363079 w 369676"/>
                <a:gd name="connsiteY7" fmla="*/ 268 h 14767"/>
                <a:gd name="connsiteX8" fmla="*/ 361739 w 369676"/>
                <a:gd name="connsiteY8" fmla="*/ 268 h 14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9676" h="14767">
                  <a:moveTo>
                    <a:pt x="361739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49" y="11360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361739" y="14735"/>
                  </a:lnTo>
                  <a:cubicBezTo>
                    <a:pt x="365732" y="15110"/>
                    <a:pt x="369269" y="12163"/>
                    <a:pt x="369644" y="8171"/>
                  </a:cubicBezTo>
                  <a:cubicBezTo>
                    <a:pt x="370019" y="4179"/>
                    <a:pt x="367071" y="643"/>
                    <a:pt x="363079" y="268"/>
                  </a:cubicBezTo>
                  <a:lnTo>
                    <a:pt x="3617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4336B1D2-B181-4EB7-9F82-69AE59F68F41}"/>
                </a:ext>
              </a:extLst>
            </p:cNvPr>
            <p:cNvSpPr/>
            <p:nvPr/>
          </p:nvSpPr>
          <p:spPr>
            <a:xfrm>
              <a:off x="5803639" y="6576422"/>
              <a:ext cx="42202" cy="14736"/>
            </a:xfrm>
            <a:custGeom>
              <a:avLst/>
              <a:gdLst>
                <a:gd name="connsiteX0" fmla="*/ 0 w 42202"/>
                <a:gd name="connsiteY0" fmla="*/ 4153 h 14736"/>
                <a:gd name="connsiteX1" fmla="*/ 0 w 42202"/>
                <a:gd name="connsiteY1" fmla="*/ 14735 h 14736"/>
                <a:gd name="connsiteX2" fmla="*/ 34834 w 42202"/>
                <a:gd name="connsiteY2" fmla="*/ 14735 h 14736"/>
                <a:gd name="connsiteX3" fmla="*/ 42203 w 42202"/>
                <a:gd name="connsiteY3" fmla="*/ 7636 h 14736"/>
                <a:gd name="connsiteX4" fmla="*/ 42203 w 42202"/>
                <a:gd name="connsiteY4" fmla="*/ 7368 h 14736"/>
                <a:gd name="connsiteX5" fmla="*/ 34834 w 42202"/>
                <a:gd name="connsiteY5" fmla="*/ 0 h 14736"/>
                <a:gd name="connsiteX6" fmla="*/ 0 w 42202"/>
                <a:gd name="connsiteY6" fmla="*/ 0 h 14736"/>
                <a:gd name="connsiteX7" fmla="*/ 0 w 42202"/>
                <a:gd name="connsiteY7" fmla="*/ 4153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202" h="14736">
                  <a:moveTo>
                    <a:pt x="0" y="4153"/>
                  </a:moveTo>
                  <a:lnTo>
                    <a:pt x="0" y="14735"/>
                  </a:lnTo>
                  <a:lnTo>
                    <a:pt x="34834" y="14735"/>
                  </a:lnTo>
                  <a:cubicBezTo>
                    <a:pt x="38827" y="14816"/>
                    <a:pt x="42123" y="11628"/>
                    <a:pt x="42203" y="7636"/>
                  </a:cubicBezTo>
                  <a:cubicBezTo>
                    <a:pt x="42203" y="7542"/>
                    <a:pt x="42203" y="7461"/>
                    <a:pt x="42203" y="7368"/>
                  </a:cubicBezTo>
                  <a:cubicBezTo>
                    <a:pt x="42203" y="3295"/>
                    <a:pt x="38907" y="0"/>
                    <a:pt x="34834" y="0"/>
                  </a:cubicBezTo>
                  <a:lnTo>
                    <a:pt x="0" y="0"/>
                  </a:lnTo>
                  <a:lnTo>
                    <a:pt x="0" y="4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1F5C4BA6-DC28-4D04-83A5-C20CE9C87A2B}"/>
                </a:ext>
              </a:extLst>
            </p:cNvPr>
            <p:cNvSpPr/>
            <p:nvPr/>
          </p:nvSpPr>
          <p:spPr>
            <a:xfrm>
              <a:off x="8641552" y="5623387"/>
              <a:ext cx="114203" cy="14736"/>
            </a:xfrm>
            <a:custGeom>
              <a:avLst/>
              <a:gdLst>
                <a:gd name="connsiteX0" fmla="*/ 7905 w 114203"/>
                <a:gd name="connsiteY0" fmla="*/ 7435 h 14736"/>
                <a:gd name="connsiteX1" fmla="*/ 670 w 114203"/>
                <a:gd name="connsiteY1" fmla="*/ 14670 h 14736"/>
                <a:gd name="connsiteX2" fmla="*/ 536 w 114203"/>
                <a:gd name="connsiteY2" fmla="*/ 14669 h 14736"/>
                <a:gd name="connsiteX3" fmla="*/ 105843 w 114203"/>
                <a:gd name="connsiteY3" fmla="*/ 14669 h 14736"/>
                <a:gd name="connsiteX4" fmla="*/ 114135 w 114203"/>
                <a:gd name="connsiteY4" fmla="*/ 8359 h 14736"/>
                <a:gd name="connsiteX5" fmla="*/ 107825 w 114203"/>
                <a:gd name="connsiteY5" fmla="*/ 67 h 14736"/>
                <a:gd name="connsiteX6" fmla="*/ 105843 w 114203"/>
                <a:gd name="connsiteY6" fmla="*/ 67 h 14736"/>
                <a:gd name="connsiteX7" fmla="*/ 0 w 114203"/>
                <a:gd name="connsiteY7" fmla="*/ 67 h 14736"/>
                <a:gd name="connsiteX8" fmla="*/ 7878 w 114203"/>
                <a:gd name="connsiteY8" fmla="*/ 6598 h 14736"/>
                <a:gd name="connsiteX9" fmla="*/ 7905 w 114203"/>
                <a:gd name="connsiteY9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4203" h="14736">
                  <a:moveTo>
                    <a:pt x="7905" y="7435"/>
                  </a:moveTo>
                  <a:cubicBezTo>
                    <a:pt x="7905" y="11430"/>
                    <a:pt x="4663" y="14669"/>
                    <a:pt x="670" y="14670"/>
                  </a:cubicBezTo>
                  <a:cubicBezTo>
                    <a:pt x="630" y="14670"/>
                    <a:pt x="577" y="14670"/>
                    <a:pt x="536" y="14669"/>
                  </a:cubicBezTo>
                  <a:lnTo>
                    <a:pt x="105843" y="14669"/>
                  </a:lnTo>
                  <a:cubicBezTo>
                    <a:pt x="109875" y="15217"/>
                    <a:pt x="113587" y="12391"/>
                    <a:pt x="114135" y="8359"/>
                  </a:cubicBezTo>
                  <a:cubicBezTo>
                    <a:pt x="114685" y="4327"/>
                    <a:pt x="111858" y="615"/>
                    <a:pt x="107825" y="67"/>
                  </a:cubicBezTo>
                  <a:cubicBezTo>
                    <a:pt x="107169" y="-22"/>
                    <a:pt x="106498" y="-22"/>
                    <a:pt x="105843" y="67"/>
                  </a:cubicBezTo>
                  <a:lnTo>
                    <a:pt x="0" y="67"/>
                  </a:lnTo>
                  <a:cubicBezTo>
                    <a:pt x="3979" y="-304"/>
                    <a:pt x="7503" y="2621"/>
                    <a:pt x="7878" y="6598"/>
                  </a:cubicBezTo>
                  <a:cubicBezTo>
                    <a:pt x="7905" y="6876"/>
                    <a:pt x="7918" y="7155"/>
                    <a:pt x="7905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6B1BC6FA-DBB0-40D6-A259-3FC37077EAD7}"/>
                </a:ext>
              </a:extLst>
            </p:cNvPr>
            <p:cNvSpPr/>
            <p:nvPr/>
          </p:nvSpPr>
          <p:spPr>
            <a:xfrm>
              <a:off x="8687238" y="6018895"/>
              <a:ext cx="14738" cy="126053"/>
            </a:xfrm>
            <a:custGeom>
              <a:avLst/>
              <a:gdLst>
                <a:gd name="connsiteX0" fmla="*/ 0 w 14738"/>
                <a:gd name="connsiteY0" fmla="*/ 7368 h 126053"/>
                <a:gd name="connsiteX1" fmla="*/ 0 w 14738"/>
                <a:gd name="connsiteY1" fmla="*/ 126053 h 126053"/>
                <a:gd name="connsiteX2" fmla="*/ 7369 w 14738"/>
                <a:gd name="connsiteY2" fmla="*/ 118686 h 126053"/>
                <a:gd name="connsiteX3" fmla="*/ 14738 w 14738"/>
                <a:gd name="connsiteY3" fmla="*/ 125785 h 126053"/>
                <a:gd name="connsiteX4" fmla="*/ 14738 w 14738"/>
                <a:gd name="connsiteY4" fmla="*/ 126053 h 126053"/>
                <a:gd name="connsiteX5" fmla="*/ 14738 w 14738"/>
                <a:gd name="connsiteY5" fmla="*/ 7368 h 126053"/>
                <a:gd name="connsiteX6" fmla="*/ 7369 w 14738"/>
                <a:gd name="connsiteY6" fmla="*/ 0 h 126053"/>
                <a:gd name="connsiteX7" fmla="*/ 0 w 14738"/>
                <a:gd name="connsiteY7" fmla="*/ 7368 h 126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126053">
                  <a:moveTo>
                    <a:pt x="0" y="7368"/>
                  </a:moveTo>
                  <a:lnTo>
                    <a:pt x="0" y="126053"/>
                  </a:lnTo>
                  <a:cubicBezTo>
                    <a:pt x="0" y="121981"/>
                    <a:pt x="3296" y="118686"/>
                    <a:pt x="7369" y="118686"/>
                  </a:cubicBezTo>
                  <a:cubicBezTo>
                    <a:pt x="11362" y="118605"/>
                    <a:pt x="14658" y="121793"/>
                    <a:pt x="14738" y="125785"/>
                  </a:cubicBezTo>
                  <a:cubicBezTo>
                    <a:pt x="14738" y="125879"/>
                    <a:pt x="14738" y="125959"/>
                    <a:pt x="14738" y="126053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073DD365-9ABF-4346-B69C-77F29E4D1290}"/>
                </a:ext>
              </a:extLst>
            </p:cNvPr>
            <p:cNvSpPr/>
            <p:nvPr/>
          </p:nvSpPr>
          <p:spPr>
            <a:xfrm>
              <a:off x="8687774" y="6137580"/>
              <a:ext cx="14738" cy="365031"/>
            </a:xfrm>
            <a:custGeom>
              <a:avLst/>
              <a:gdLst>
                <a:gd name="connsiteX0" fmla="*/ 7369 w 14738"/>
                <a:gd name="connsiteY0" fmla="*/ 0 h 365031"/>
                <a:gd name="connsiteX1" fmla="*/ 0 w 14738"/>
                <a:gd name="connsiteY1" fmla="*/ 7368 h 365031"/>
                <a:gd name="connsiteX2" fmla="*/ 0 w 14738"/>
                <a:gd name="connsiteY2" fmla="*/ 365032 h 365031"/>
                <a:gd name="connsiteX3" fmla="*/ 14737 w 14738"/>
                <a:gd name="connsiteY3" fmla="*/ 365032 h 365031"/>
                <a:gd name="connsiteX4" fmla="*/ 14737 w 14738"/>
                <a:gd name="connsiteY4" fmla="*/ 7368 h 365031"/>
                <a:gd name="connsiteX5" fmla="*/ 7637 w 14738"/>
                <a:gd name="connsiteY5" fmla="*/ 0 h 365031"/>
                <a:gd name="connsiteX6" fmla="*/ 7369 w 14738"/>
                <a:gd name="connsiteY6" fmla="*/ 0 h 36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65031">
                  <a:moveTo>
                    <a:pt x="7369" y="0"/>
                  </a:moveTo>
                  <a:cubicBezTo>
                    <a:pt x="3295" y="0"/>
                    <a:pt x="0" y="3295"/>
                    <a:pt x="0" y="7368"/>
                  </a:cubicBezTo>
                  <a:lnTo>
                    <a:pt x="0" y="365032"/>
                  </a:lnTo>
                  <a:lnTo>
                    <a:pt x="14737" y="365032"/>
                  </a:lnTo>
                  <a:lnTo>
                    <a:pt x="14737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AE7D8E9B-7CF9-4D70-81DE-DF2BA75A5CF2}"/>
                </a:ext>
              </a:extLst>
            </p:cNvPr>
            <p:cNvSpPr/>
            <p:nvPr/>
          </p:nvSpPr>
          <p:spPr>
            <a:xfrm>
              <a:off x="5803371" y="6581915"/>
              <a:ext cx="30" cy="1875"/>
            </a:xfrm>
            <a:custGeom>
              <a:avLst/>
              <a:gdLst>
                <a:gd name="connsiteX0" fmla="*/ 0 w 30"/>
                <a:gd name="connsiteY0" fmla="*/ 938 h 1875"/>
                <a:gd name="connsiteX1" fmla="*/ 0 w 30"/>
                <a:gd name="connsiteY1" fmla="*/ 1875 h 1875"/>
                <a:gd name="connsiteX2" fmla="*/ 0 w 30"/>
                <a:gd name="connsiteY2" fmla="*/ 0 h 1875"/>
                <a:gd name="connsiteX3" fmla="*/ 0 w 30"/>
                <a:gd name="connsiteY3" fmla="*/ 938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1875">
                  <a:moveTo>
                    <a:pt x="0" y="938"/>
                  </a:moveTo>
                  <a:cubicBezTo>
                    <a:pt x="40" y="1246"/>
                    <a:pt x="40" y="1567"/>
                    <a:pt x="0" y="1875"/>
                  </a:cubicBezTo>
                  <a:lnTo>
                    <a:pt x="0" y="0"/>
                  </a:lnTo>
                  <a:cubicBezTo>
                    <a:pt x="40" y="308"/>
                    <a:pt x="40" y="63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878B36D8-E6CB-4EA1-B33D-8E44EA295A4F}"/>
                </a:ext>
              </a:extLst>
            </p:cNvPr>
            <p:cNvSpPr/>
            <p:nvPr/>
          </p:nvSpPr>
          <p:spPr>
            <a:xfrm>
              <a:off x="8751815" y="6510918"/>
              <a:ext cx="113077" cy="14735"/>
            </a:xfrm>
            <a:custGeom>
              <a:avLst/>
              <a:gdLst>
                <a:gd name="connsiteX0" fmla="*/ 2948 w 113077"/>
                <a:gd name="connsiteY0" fmla="*/ 9109 h 14735"/>
                <a:gd name="connsiteX1" fmla="*/ 0 w 113077"/>
                <a:gd name="connsiteY1" fmla="*/ 14735 h 14735"/>
                <a:gd name="connsiteX2" fmla="*/ 113077 w 113077"/>
                <a:gd name="connsiteY2" fmla="*/ 14735 h 14735"/>
                <a:gd name="connsiteX3" fmla="*/ 105843 w 113077"/>
                <a:gd name="connsiteY3" fmla="*/ 7502 h 14735"/>
                <a:gd name="connsiteX4" fmla="*/ 105843 w 113077"/>
                <a:gd name="connsiteY4" fmla="*/ 7368 h 14735"/>
                <a:gd name="connsiteX5" fmla="*/ 113077 w 113077"/>
                <a:gd name="connsiteY5" fmla="*/ 0 h 14735"/>
                <a:gd name="connsiteX6" fmla="*/ 2948 w 113077"/>
                <a:gd name="connsiteY6" fmla="*/ 0 h 14735"/>
                <a:gd name="connsiteX7" fmla="*/ 2948 w 113077"/>
                <a:gd name="connsiteY7" fmla="*/ 9109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3077" h="14735">
                  <a:moveTo>
                    <a:pt x="2948" y="9109"/>
                  </a:moveTo>
                  <a:cubicBezTo>
                    <a:pt x="2881" y="11333"/>
                    <a:pt x="1796" y="13409"/>
                    <a:pt x="0" y="14735"/>
                  </a:cubicBezTo>
                  <a:lnTo>
                    <a:pt x="113077" y="14735"/>
                  </a:lnTo>
                  <a:cubicBezTo>
                    <a:pt x="109085" y="14735"/>
                    <a:pt x="105843" y="11494"/>
                    <a:pt x="105843" y="7502"/>
                  </a:cubicBezTo>
                  <a:cubicBezTo>
                    <a:pt x="105843" y="7461"/>
                    <a:pt x="105843" y="7408"/>
                    <a:pt x="105843" y="7368"/>
                  </a:cubicBezTo>
                  <a:cubicBezTo>
                    <a:pt x="105843" y="3349"/>
                    <a:pt x="109058" y="67"/>
                    <a:pt x="113077" y="0"/>
                  </a:cubicBezTo>
                  <a:lnTo>
                    <a:pt x="2948" y="0"/>
                  </a:lnTo>
                  <a:lnTo>
                    <a:pt x="2948" y="91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C1A56B36-2A02-4532-853A-96BD9552BDBB}"/>
                </a:ext>
              </a:extLst>
            </p:cNvPr>
            <p:cNvSpPr/>
            <p:nvPr/>
          </p:nvSpPr>
          <p:spPr>
            <a:xfrm>
              <a:off x="9317603" y="6519625"/>
              <a:ext cx="14738" cy="8439"/>
            </a:xfrm>
            <a:custGeom>
              <a:avLst/>
              <a:gdLst>
                <a:gd name="connsiteX0" fmla="*/ 14737 w 14738"/>
                <a:gd name="connsiteY0" fmla="*/ 1339 h 8439"/>
                <a:gd name="connsiteX1" fmla="*/ 14737 w 14738"/>
                <a:gd name="connsiteY1" fmla="*/ 0 h 8439"/>
                <a:gd name="connsiteX2" fmla="*/ 7637 w 14738"/>
                <a:gd name="connsiteY2" fmla="*/ 7367 h 8439"/>
                <a:gd name="connsiteX3" fmla="*/ 7369 w 14738"/>
                <a:gd name="connsiteY3" fmla="*/ 7367 h 8439"/>
                <a:gd name="connsiteX4" fmla="*/ 0 w 14738"/>
                <a:gd name="connsiteY4" fmla="*/ 0 h 8439"/>
                <a:gd name="connsiteX5" fmla="*/ 0 w 14738"/>
                <a:gd name="connsiteY5" fmla="*/ 1607 h 8439"/>
                <a:gd name="connsiteX6" fmla="*/ 0 w 14738"/>
                <a:gd name="connsiteY6" fmla="*/ 2947 h 8439"/>
                <a:gd name="connsiteX7" fmla="*/ 0 w 14738"/>
                <a:gd name="connsiteY7" fmla="*/ 2947 h 8439"/>
                <a:gd name="connsiteX8" fmla="*/ 6966 w 14738"/>
                <a:gd name="connsiteY8" fmla="*/ 8439 h 8439"/>
                <a:gd name="connsiteX9" fmla="*/ 14067 w 14738"/>
                <a:gd name="connsiteY9" fmla="*/ 2947 h 8439"/>
                <a:gd name="connsiteX10" fmla="*/ 14067 w 14738"/>
                <a:gd name="connsiteY10" fmla="*/ 1072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38" h="8439">
                  <a:moveTo>
                    <a:pt x="14737" y="1339"/>
                  </a:moveTo>
                  <a:lnTo>
                    <a:pt x="14737" y="0"/>
                  </a:lnTo>
                  <a:cubicBezTo>
                    <a:pt x="14817" y="3992"/>
                    <a:pt x="11629" y="7287"/>
                    <a:pt x="7637" y="7367"/>
                  </a:cubicBezTo>
                  <a:cubicBezTo>
                    <a:pt x="7543" y="7367"/>
                    <a:pt x="7463" y="7367"/>
                    <a:pt x="7369" y="7367"/>
                  </a:cubicBezTo>
                  <a:cubicBezTo>
                    <a:pt x="3295" y="7367"/>
                    <a:pt x="0" y="4072"/>
                    <a:pt x="0" y="0"/>
                  </a:cubicBezTo>
                  <a:lnTo>
                    <a:pt x="0" y="1607"/>
                  </a:lnTo>
                  <a:cubicBezTo>
                    <a:pt x="0" y="1607"/>
                    <a:pt x="0" y="2411"/>
                    <a:pt x="0" y="2947"/>
                  </a:cubicBezTo>
                  <a:cubicBezTo>
                    <a:pt x="0" y="3483"/>
                    <a:pt x="0" y="2947"/>
                    <a:pt x="0" y="2947"/>
                  </a:cubicBezTo>
                  <a:cubicBezTo>
                    <a:pt x="830" y="6122"/>
                    <a:pt x="3684" y="8372"/>
                    <a:pt x="6966" y="8439"/>
                  </a:cubicBezTo>
                  <a:cubicBezTo>
                    <a:pt x="10290" y="8386"/>
                    <a:pt x="13183" y="6149"/>
                    <a:pt x="14067" y="2947"/>
                  </a:cubicBezTo>
                  <a:cubicBezTo>
                    <a:pt x="14135" y="2317"/>
                    <a:pt x="14135" y="1701"/>
                    <a:pt x="14067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3C32D7FD-189C-4491-827D-DE95F868AD20}"/>
                </a:ext>
              </a:extLst>
            </p:cNvPr>
            <p:cNvSpPr/>
            <p:nvPr/>
          </p:nvSpPr>
          <p:spPr>
            <a:xfrm>
              <a:off x="8904147" y="6518285"/>
              <a:ext cx="12326" cy="9377"/>
            </a:xfrm>
            <a:custGeom>
              <a:avLst/>
              <a:gdLst>
                <a:gd name="connsiteX0" fmla="*/ 12327 w 12326"/>
                <a:gd name="connsiteY0" fmla="*/ 2009 h 9377"/>
                <a:gd name="connsiteX1" fmla="*/ 12327 w 12326"/>
                <a:gd name="connsiteY1" fmla="*/ 0 h 9377"/>
                <a:gd name="connsiteX2" fmla="*/ 4957 w 12326"/>
                <a:gd name="connsiteY2" fmla="*/ 7368 h 9377"/>
                <a:gd name="connsiteX3" fmla="*/ 0 w 12326"/>
                <a:gd name="connsiteY3" fmla="*/ 7368 h 9377"/>
                <a:gd name="connsiteX4" fmla="*/ 4957 w 12326"/>
                <a:gd name="connsiteY4" fmla="*/ 9377 h 9377"/>
                <a:gd name="connsiteX5" fmla="*/ 11790 w 12326"/>
                <a:gd name="connsiteY5" fmla="*/ 4822 h 9377"/>
                <a:gd name="connsiteX6" fmla="*/ 11790 w 12326"/>
                <a:gd name="connsiteY6" fmla="*/ 3617 h 9377"/>
                <a:gd name="connsiteX7" fmla="*/ 12327 w 12326"/>
                <a:gd name="connsiteY7" fmla="*/ 2009 h 9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6" h="9377">
                  <a:moveTo>
                    <a:pt x="12327" y="2009"/>
                  </a:moveTo>
                  <a:lnTo>
                    <a:pt x="12327" y="0"/>
                  </a:lnTo>
                  <a:cubicBezTo>
                    <a:pt x="12327" y="4072"/>
                    <a:pt x="9030" y="7368"/>
                    <a:pt x="4957" y="7368"/>
                  </a:cubicBezTo>
                  <a:lnTo>
                    <a:pt x="0" y="7368"/>
                  </a:lnTo>
                  <a:cubicBezTo>
                    <a:pt x="1313" y="8667"/>
                    <a:pt x="3108" y="9390"/>
                    <a:pt x="4957" y="9377"/>
                  </a:cubicBezTo>
                  <a:cubicBezTo>
                    <a:pt x="7932" y="9350"/>
                    <a:pt x="10625" y="7569"/>
                    <a:pt x="11790" y="4822"/>
                  </a:cubicBezTo>
                  <a:cubicBezTo>
                    <a:pt x="11857" y="4421"/>
                    <a:pt x="11857" y="4019"/>
                    <a:pt x="11790" y="3617"/>
                  </a:cubicBezTo>
                  <a:cubicBezTo>
                    <a:pt x="12031" y="3108"/>
                    <a:pt x="12205" y="2558"/>
                    <a:pt x="12327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F24926D3-646F-4B41-BD94-1E87AA58C1D9}"/>
                </a:ext>
              </a:extLst>
            </p:cNvPr>
            <p:cNvSpPr/>
            <p:nvPr/>
          </p:nvSpPr>
          <p:spPr>
            <a:xfrm>
              <a:off x="9479179" y="6518285"/>
              <a:ext cx="14337" cy="8562"/>
            </a:xfrm>
            <a:custGeom>
              <a:avLst/>
              <a:gdLst>
                <a:gd name="connsiteX0" fmla="*/ 7369 w 14337"/>
                <a:gd name="connsiteY0" fmla="*/ 7368 h 8562"/>
                <a:gd name="connsiteX1" fmla="*/ 0 w 14337"/>
                <a:gd name="connsiteY1" fmla="*/ 0 h 8562"/>
                <a:gd name="connsiteX2" fmla="*/ 0 w 14337"/>
                <a:gd name="connsiteY2" fmla="*/ 0 h 8562"/>
                <a:gd name="connsiteX3" fmla="*/ 0 w 14337"/>
                <a:gd name="connsiteY3" fmla="*/ 1206 h 8562"/>
                <a:gd name="connsiteX4" fmla="*/ 0 w 14337"/>
                <a:gd name="connsiteY4" fmla="*/ 2545 h 8562"/>
                <a:gd name="connsiteX5" fmla="*/ 670 w 14337"/>
                <a:gd name="connsiteY5" fmla="*/ 4689 h 8562"/>
                <a:gd name="connsiteX6" fmla="*/ 10437 w 14337"/>
                <a:gd name="connsiteY6" fmla="*/ 7729 h 8562"/>
                <a:gd name="connsiteX7" fmla="*/ 11254 w 14337"/>
                <a:gd name="connsiteY7" fmla="*/ 7234 h 8562"/>
                <a:gd name="connsiteX8" fmla="*/ 13532 w 14337"/>
                <a:gd name="connsiteY8" fmla="*/ 4689 h 8562"/>
                <a:gd name="connsiteX9" fmla="*/ 14336 w 14337"/>
                <a:gd name="connsiteY9" fmla="*/ 2009 h 8562"/>
                <a:gd name="connsiteX10" fmla="*/ 14336 w 14337"/>
                <a:gd name="connsiteY10" fmla="*/ 1206 h 8562"/>
                <a:gd name="connsiteX11" fmla="*/ 14336 w 14337"/>
                <a:gd name="connsiteY11" fmla="*/ 1206 h 8562"/>
                <a:gd name="connsiteX12" fmla="*/ 14336 w 14337"/>
                <a:gd name="connsiteY12" fmla="*/ 0 h 8562"/>
                <a:gd name="connsiteX13" fmla="*/ 7369 w 14337"/>
                <a:gd name="connsiteY13" fmla="*/ 7368 h 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337" h="8562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143"/>
                    <a:pt x="0" y="2545"/>
                  </a:cubicBezTo>
                  <a:cubicBezTo>
                    <a:pt x="147" y="3282"/>
                    <a:pt x="361" y="4005"/>
                    <a:pt x="670" y="4689"/>
                  </a:cubicBezTo>
                  <a:cubicBezTo>
                    <a:pt x="2532" y="8225"/>
                    <a:pt x="6899" y="9591"/>
                    <a:pt x="10437" y="7729"/>
                  </a:cubicBezTo>
                  <a:cubicBezTo>
                    <a:pt x="10718" y="7582"/>
                    <a:pt x="10999" y="7421"/>
                    <a:pt x="11254" y="7234"/>
                  </a:cubicBezTo>
                  <a:cubicBezTo>
                    <a:pt x="12219" y="6591"/>
                    <a:pt x="12995" y="5706"/>
                    <a:pt x="13532" y="4689"/>
                  </a:cubicBezTo>
                  <a:cubicBezTo>
                    <a:pt x="14000" y="3871"/>
                    <a:pt x="14269" y="2947"/>
                    <a:pt x="14336" y="2009"/>
                  </a:cubicBezTo>
                  <a:cubicBezTo>
                    <a:pt x="14336" y="2009"/>
                    <a:pt x="14336" y="2009"/>
                    <a:pt x="14336" y="1206"/>
                  </a:cubicBezTo>
                  <a:lnTo>
                    <a:pt x="14336" y="1206"/>
                  </a:lnTo>
                  <a:lnTo>
                    <a:pt x="14336" y="0"/>
                  </a:lnTo>
                  <a:cubicBezTo>
                    <a:pt x="14416" y="3938"/>
                    <a:pt x="11308" y="7220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D6504F43-252E-42D1-ABFD-B78DC18E0292}"/>
                </a:ext>
              </a:extLst>
            </p:cNvPr>
            <p:cNvSpPr/>
            <p:nvPr/>
          </p:nvSpPr>
          <p:spPr>
            <a:xfrm>
              <a:off x="8744312" y="6518285"/>
              <a:ext cx="10452" cy="8975"/>
            </a:xfrm>
            <a:custGeom>
              <a:avLst/>
              <a:gdLst>
                <a:gd name="connsiteX0" fmla="*/ 3082 w 10452"/>
                <a:gd name="connsiteY0" fmla="*/ 8975 h 8975"/>
                <a:gd name="connsiteX1" fmla="*/ 10451 w 10452"/>
                <a:gd name="connsiteY1" fmla="*/ 1742 h 8975"/>
                <a:gd name="connsiteX2" fmla="*/ 10451 w 10452"/>
                <a:gd name="connsiteY2" fmla="*/ 0 h 8975"/>
                <a:gd name="connsiteX3" fmla="*/ 3349 w 10452"/>
                <a:gd name="connsiteY3" fmla="*/ 7368 h 8975"/>
                <a:gd name="connsiteX4" fmla="*/ 3082 w 10452"/>
                <a:gd name="connsiteY4" fmla="*/ 7368 h 8975"/>
                <a:gd name="connsiteX5" fmla="*/ 0 w 10452"/>
                <a:gd name="connsiteY5" fmla="*/ 6564 h 8975"/>
                <a:gd name="connsiteX6" fmla="*/ 0 w 10452"/>
                <a:gd name="connsiteY6" fmla="*/ 8305 h 8975"/>
                <a:gd name="connsiteX7" fmla="*/ 3082 w 10452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52" h="8975">
                  <a:moveTo>
                    <a:pt x="3082" y="8975"/>
                  </a:moveTo>
                  <a:cubicBezTo>
                    <a:pt x="7047" y="8841"/>
                    <a:pt x="10249" y="5693"/>
                    <a:pt x="10451" y="1742"/>
                  </a:cubicBezTo>
                  <a:lnTo>
                    <a:pt x="10451" y="0"/>
                  </a:lnTo>
                  <a:cubicBezTo>
                    <a:pt x="10531" y="3992"/>
                    <a:pt x="7342" y="7287"/>
                    <a:pt x="3349" y="7368"/>
                  </a:cubicBezTo>
                  <a:cubicBezTo>
                    <a:pt x="3269" y="7368"/>
                    <a:pt x="3175" y="7368"/>
                    <a:pt x="3082" y="7368"/>
                  </a:cubicBezTo>
                  <a:cubicBezTo>
                    <a:pt x="1996" y="7368"/>
                    <a:pt x="938" y="7100"/>
                    <a:pt x="0" y="6564"/>
                  </a:cubicBezTo>
                  <a:lnTo>
                    <a:pt x="0" y="8305"/>
                  </a:lnTo>
                  <a:cubicBezTo>
                    <a:pt x="965" y="8734"/>
                    <a:pt x="2023" y="8962"/>
                    <a:pt x="3082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9647A7FC-8EDA-4833-85D1-329A5A1D5297}"/>
                </a:ext>
              </a:extLst>
            </p:cNvPr>
            <p:cNvSpPr/>
            <p:nvPr/>
          </p:nvSpPr>
          <p:spPr>
            <a:xfrm>
              <a:off x="8695143" y="6502880"/>
              <a:ext cx="14311" cy="14735"/>
            </a:xfrm>
            <a:custGeom>
              <a:avLst/>
              <a:gdLst>
                <a:gd name="connsiteX0" fmla="*/ 14202 w 14311"/>
                <a:gd name="connsiteY0" fmla="*/ 9511 h 14735"/>
                <a:gd name="connsiteX1" fmla="*/ 14202 w 14311"/>
                <a:gd name="connsiteY1" fmla="*/ 7100 h 14735"/>
                <a:gd name="connsiteX2" fmla="*/ 14202 w 14311"/>
                <a:gd name="connsiteY2" fmla="*/ 7100 h 14735"/>
                <a:gd name="connsiteX3" fmla="*/ 6967 w 14311"/>
                <a:gd name="connsiteY3" fmla="*/ 0 h 14735"/>
                <a:gd name="connsiteX4" fmla="*/ 0 w 14311"/>
                <a:gd name="connsiteY4" fmla="*/ 0 h 14735"/>
                <a:gd name="connsiteX5" fmla="*/ 7369 w 14311"/>
                <a:gd name="connsiteY5" fmla="*/ 7367 h 14735"/>
                <a:gd name="connsiteX6" fmla="*/ 268 w 14311"/>
                <a:gd name="connsiteY6" fmla="*/ 14735 h 14735"/>
                <a:gd name="connsiteX7" fmla="*/ 0 w 14311"/>
                <a:gd name="connsiteY7" fmla="*/ 14735 h 14735"/>
                <a:gd name="connsiteX8" fmla="*/ 7905 w 14311"/>
                <a:gd name="connsiteY8" fmla="*/ 14735 h 14735"/>
                <a:gd name="connsiteX9" fmla="*/ 14202 w 14311"/>
                <a:gd name="connsiteY9" fmla="*/ 9511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11" h="14735">
                  <a:moveTo>
                    <a:pt x="14202" y="9511"/>
                  </a:moveTo>
                  <a:cubicBezTo>
                    <a:pt x="14349" y="8721"/>
                    <a:pt x="14349" y="7890"/>
                    <a:pt x="14202" y="7100"/>
                  </a:cubicBezTo>
                  <a:lnTo>
                    <a:pt x="14202" y="7100"/>
                  </a:lnTo>
                  <a:cubicBezTo>
                    <a:pt x="14135" y="3161"/>
                    <a:pt x="10906" y="0"/>
                    <a:pt x="6967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7905" y="14735"/>
                  </a:lnTo>
                  <a:cubicBezTo>
                    <a:pt x="10892" y="14494"/>
                    <a:pt x="13425" y="12404"/>
                    <a:pt x="14202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0CF1B0AE-514E-4E32-9560-49ABF476A4FC}"/>
                </a:ext>
              </a:extLst>
            </p:cNvPr>
            <p:cNvSpPr/>
            <p:nvPr/>
          </p:nvSpPr>
          <p:spPr>
            <a:xfrm>
              <a:off x="8363012" y="6502344"/>
              <a:ext cx="338964" cy="14735"/>
            </a:xfrm>
            <a:custGeom>
              <a:avLst/>
              <a:gdLst>
                <a:gd name="connsiteX0" fmla="*/ 338963 w 338964"/>
                <a:gd name="connsiteY0" fmla="*/ 7368 h 14735"/>
                <a:gd name="connsiteX1" fmla="*/ 331594 w 338964"/>
                <a:gd name="connsiteY1" fmla="*/ 0 h 14735"/>
                <a:gd name="connsiteX2" fmla="*/ 0 w 338964"/>
                <a:gd name="connsiteY2" fmla="*/ 0 h 14735"/>
                <a:gd name="connsiteX3" fmla="*/ 0 w 338964"/>
                <a:gd name="connsiteY3" fmla="*/ 14735 h 14735"/>
                <a:gd name="connsiteX4" fmla="*/ 332130 w 338964"/>
                <a:gd name="connsiteY4" fmla="*/ 14735 h 14735"/>
                <a:gd name="connsiteX5" fmla="*/ 338963 w 338964"/>
                <a:gd name="connsiteY5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64" h="14735">
                  <a:moveTo>
                    <a:pt x="338963" y="7368"/>
                  </a:moveTo>
                  <a:cubicBezTo>
                    <a:pt x="338963" y="3295"/>
                    <a:pt x="335667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lnTo>
                    <a:pt x="332130" y="14735"/>
                  </a:lnTo>
                  <a:cubicBezTo>
                    <a:pt x="336015" y="14521"/>
                    <a:pt x="339043" y="11266"/>
                    <a:pt x="33896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C51D29AD-75A9-42DD-B461-0294EF176B01}"/>
                </a:ext>
              </a:extLst>
            </p:cNvPr>
            <p:cNvSpPr/>
            <p:nvPr/>
          </p:nvSpPr>
          <p:spPr>
            <a:xfrm>
              <a:off x="7276320" y="5863505"/>
              <a:ext cx="344438" cy="14735"/>
            </a:xfrm>
            <a:custGeom>
              <a:avLst/>
              <a:gdLst>
                <a:gd name="connsiteX0" fmla="*/ 0 w 344438"/>
                <a:gd name="connsiteY0" fmla="*/ 0 h 14735"/>
                <a:gd name="connsiteX1" fmla="*/ 7369 w 344438"/>
                <a:gd name="connsiteY1" fmla="*/ 7368 h 14735"/>
                <a:gd name="connsiteX2" fmla="*/ 0 w 344438"/>
                <a:gd name="connsiteY2" fmla="*/ 14735 h 14735"/>
                <a:gd name="connsiteX3" fmla="*/ 337088 w 344438"/>
                <a:gd name="connsiteY3" fmla="*/ 14735 h 14735"/>
                <a:gd name="connsiteX4" fmla="*/ 338427 w 344438"/>
                <a:gd name="connsiteY4" fmla="*/ 14735 h 14735"/>
                <a:gd name="connsiteX5" fmla="*/ 339231 w 344438"/>
                <a:gd name="connsiteY5" fmla="*/ 14735 h 14735"/>
                <a:gd name="connsiteX6" fmla="*/ 341911 w 344438"/>
                <a:gd name="connsiteY6" fmla="*/ 13262 h 14735"/>
                <a:gd name="connsiteX7" fmla="*/ 342702 w 344438"/>
                <a:gd name="connsiteY7" fmla="*/ 3062 h 14735"/>
                <a:gd name="connsiteX8" fmla="*/ 341911 w 344438"/>
                <a:gd name="connsiteY8" fmla="*/ 2277 h 14735"/>
                <a:gd name="connsiteX9" fmla="*/ 339231 w 344438"/>
                <a:gd name="connsiteY9" fmla="*/ 804 h 14735"/>
                <a:gd name="connsiteX10" fmla="*/ 337088 w 344438"/>
                <a:gd name="connsiteY10" fmla="*/ 804 h 14735"/>
                <a:gd name="connsiteX11" fmla="*/ 0 w 344438"/>
                <a:gd name="connsiteY11" fmla="*/ 80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4438" h="14735">
                  <a:moveTo>
                    <a:pt x="0" y="0"/>
                  </a:moveTo>
                  <a:cubicBezTo>
                    <a:pt x="4073" y="0"/>
                    <a:pt x="7369" y="3298"/>
                    <a:pt x="7369" y="7368"/>
                  </a:cubicBezTo>
                  <a:cubicBezTo>
                    <a:pt x="7369" y="11437"/>
                    <a:pt x="4073" y="14735"/>
                    <a:pt x="0" y="14735"/>
                  </a:cubicBezTo>
                  <a:lnTo>
                    <a:pt x="337088" y="14735"/>
                  </a:lnTo>
                  <a:lnTo>
                    <a:pt x="338427" y="14735"/>
                  </a:lnTo>
                  <a:lnTo>
                    <a:pt x="339231" y="14735"/>
                  </a:lnTo>
                  <a:cubicBezTo>
                    <a:pt x="340209" y="14408"/>
                    <a:pt x="341107" y="13910"/>
                    <a:pt x="341911" y="13262"/>
                  </a:cubicBezTo>
                  <a:cubicBezTo>
                    <a:pt x="344939" y="10662"/>
                    <a:pt x="345300" y="6095"/>
                    <a:pt x="342702" y="3062"/>
                  </a:cubicBezTo>
                  <a:cubicBezTo>
                    <a:pt x="342461" y="2781"/>
                    <a:pt x="342192" y="2518"/>
                    <a:pt x="341911" y="2277"/>
                  </a:cubicBezTo>
                  <a:cubicBezTo>
                    <a:pt x="341107" y="1629"/>
                    <a:pt x="340209" y="1131"/>
                    <a:pt x="339231" y="804"/>
                  </a:cubicBezTo>
                  <a:cubicBezTo>
                    <a:pt x="338521" y="729"/>
                    <a:pt x="337798" y="729"/>
                    <a:pt x="337088" y="804"/>
                  </a:cubicBez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60F941E-EA30-4AD1-94CB-ABA981240E16}"/>
                </a:ext>
              </a:extLst>
            </p:cNvPr>
            <p:cNvSpPr/>
            <p:nvPr/>
          </p:nvSpPr>
          <p:spPr>
            <a:xfrm>
              <a:off x="4575065" y="6577628"/>
              <a:ext cx="15139" cy="14735"/>
            </a:xfrm>
            <a:custGeom>
              <a:avLst/>
              <a:gdLst>
                <a:gd name="connsiteX0" fmla="*/ 15139 w 15139"/>
                <a:gd name="connsiteY0" fmla="*/ 14735 h 14735"/>
                <a:gd name="connsiteX1" fmla="*/ 7771 w 15139"/>
                <a:gd name="connsiteY1" fmla="*/ 7367 h 14735"/>
                <a:gd name="connsiteX2" fmla="*/ 15139 w 15139"/>
                <a:gd name="connsiteY2" fmla="*/ 0 h 14735"/>
                <a:gd name="connsiteX3" fmla="*/ 0 w 15139"/>
                <a:gd name="connsiteY3" fmla="*/ 0 h 14735"/>
                <a:gd name="connsiteX4" fmla="*/ 0 w 15139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9" h="14735">
                  <a:moveTo>
                    <a:pt x="15139" y="14735"/>
                  </a:moveTo>
                  <a:cubicBezTo>
                    <a:pt x="11066" y="14735"/>
                    <a:pt x="7771" y="11440"/>
                    <a:pt x="7771" y="7367"/>
                  </a:cubicBezTo>
                  <a:cubicBezTo>
                    <a:pt x="7771" y="3295"/>
                    <a:pt x="11066" y="0"/>
                    <a:pt x="15139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4038FAF0-D2CF-477A-AB7F-42D91A10EF03}"/>
                </a:ext>
              </a:extLst>
            </p:cNvPr>
            <p:cNvSpPr/>
            <p:nvPr/>
          </p:nvSpPr>
          <p:spPr>
            <a:xfrm>
              <a:off x="4582836" y="6577628"/>
              <a:ext cx="165194" cy="14735"/>
            </a:xfrm>
            <a:custGeom>
              <a:avLst/>
              <a:gdLst>
                <a:gd name="connsiteX0" fmla="*/ 99813 w 165194"/>
                <a:gd name="connsiteY0" fmla="*/ 14735 h 14735"/>
                <a:gd name="connsiteX1" fmla="*/ 157826 w 165194"/>
                <a:gd name="connsiteY1" fmla="*/ 14735 h 14735"/>
                <a:gd name="connsiteX2" fmla="*/ 165195 w 165194"/>
                <a:gd name="connsiteY2" fmla="*/ 7367 h 14735"/>
                <a:gd name="connsiteX3" fmla="*/ 157826 w 165194"/>
                <a:gd name="connsiteY3" fmla="*/ 0 h 14735"/>
                <a:gd name="connsiteX4" fmla="*/ 7369 w 165194"/>
                <a:gd name="connsiteY4" fmla="*/ 0 h 14735"/>
                <a:gd name="connsiteX5" fmla="*/ 0 w 165194"/>
                <a:gd name="connsiteY5" fmla="*/ 7367 h 14735"/>
                <a:gd name="connsiteX6" fmla="*/ 7369 w 165194"/>
                <a:gd name="connsiteY6" fmla="*/ 14735 h 14735"/>
                <a:gd name="connsiteX7" fmla="*/ 99813 w 165194"/>
                <a:gd name="connsiteY7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194" h="14735">
                  <a:moveTo>
                    <a:pt x="99813" y="14735"/>
                  </a:moveTo>
                  <a:lnTo>
                    <a:pt x="157826" y="14735"/>
                  </a:lnTo>
                  <a:cubicBezTo>
                    <a:pt x="161899" y="14735"/>
                    <a:pt x="165195" y="11440"/>
                    <a:pt x="165195" y="7367"/>
                  </a:cubicBezTo>
                  <a:cubicBezTo>
                    <a:pt x="165195" y="3295"/>
                    <a:pt x="161899" y="0"/>
                    <a:pt x="157826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0" y="11440"/>
                    <a:pt x="3296" y="14735"/>
                    <a:pt x="7369" y="14735"/>
                  </a:cubicBezTo>
                  <a:lnTo>
                    <a:pt x="99813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106982C8-8B68-477F-BDF5-006BF19BD93A}"/>
                </a:ext>
              </a:extLst>
            </p:cNvPr>
            <p:cNvSpPr/>
            <p:nvPr/>
          </p:nvSpPr>
          <p:spPr>
            <a:xfrm>
              <a:off x="8462424" y="5587822"/>
              <a:ext cx="14787" cy="36168"/>
            </a:xfrm>
            <a:custGeom>
              <a:avLst/>
              <a:gdLst>
                <a:gd name="connsiteX0" fmla="*/ 0 w 14787"/>
                <a:gd name="connsiteY0" fmla="*/ 22773 h 36168"/>
                <a:gd name="connsiteX1" fmla="*/ 0 w 14787"/>
                <a:gd name="connsiteY1" fmla="*/ 36168 h 36168"/>
                <a:gd name="connsiteX2" fmla="*/ 14737 w 14787"/>
                <a:gd name="connsiteY2" fmla="*/ 36168 h 36168"/>
                <a:gd name="connsiteX3" fmla="*/ 14737 w 14787"/>
                <a:gd name="connsiteY3" fmla="*/ 6698 h 36168"/>
                <a:gd name="connsiteX4" fmla="*/ 14737 w 14787"/>
                <a:gd name="connsiteY4" fmla="*/ 5626 h 36168"/>
                <a:gd name="connsiteX5" fmla="*/ 14737 w 14787"/>
                <a:gd name="connsiteY5" fmla="*/ 4153 h 36168"/>
                <a:gd name="connsiteX6" fmla="*/ 13933 w 14787"/>
                <a:gd name="connsiteY6" fmla="*/ 2813 h 36168"/>
                <a:gd name="connsiteX7" fmla="*/ 13933 w 14787"/>
                <a:gd name="connsiteY7" fmla="*/ 1741 h 36168"/>
                <a:gd name="connsiteX8" fmla="*/ 12728 w 14787"/>
                <a:gd name="connsiteY8" fmla="*/ 804 h 36168"/>
                <a:gd name="connsiteX9" fmla="*/ 11656 w 14787"/>
                <a:gd name="connsiteY9" fmla="*/ 0 h 36168"/>
                <a:gd name="connsiteX10" fmla="*/ 10450 w 14787"/>
                <a:gd name="connsiteY10" fmla="*/ 0 h 36168"/>
                <a:gd name="connsiteX11" fmla="*/ 8842 w 14787"/>
                <a:gd name="connsiteY11" fmla="*/ 0 h 36168"/>
                <a:gd name="connsiteX12" fmla="*/ 8842 w 14787"/>
                <a:gd name="connsiteY12" fmla="*/ 0 h 36168"/>
                <a:gd name="connsiteX13" fmla="*/ 7771 w 14787"/>
                <a:gd name="connsiteY13" fmla="*/ 0 h 36168"/>
                <a:gd name="connsiteX14" fmla="*/ 6297 w 14787"/>
                <a:gd name="connsiteY14" fmla="*/ 0 h 36168"/>
                <a:gd name="connsiteX15" fmla="*/ 4957 w 14787"/>
                <a:gd name="connsiteY15" fmla="*/ 804 h 36168"/>
                <a:gd name="connsiteX16" fmla="*/ 1474 w 14787"/>
                <a:gd name="connsiteY16" fmla="*/ 6832 h 36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87" h="36168">
                  <a:moveTo>
                    <a:pt x="0" y="22773"/>
                  </a:moveTo>
                  <a:lnTo>
                    <a:pt x="0" y="36168"/>
                  </a:lnTo>
                  <a:lnTo>
                    <a:pt x="14737" y="36168"/>
                  </a:lnTo>
                  <a:lnTo>
                    <a:pt x="14737" y="6698"/>
                  </a:lnTo>
                  <a:cubicBezTo>
                    <a:pt x="14791" y="6343"/>
                    <a:pt x="14791" y="5981"/>
                    <a:pt x="14737" y="5626"/>
                  </a:cubicBezTo>
                  <a:cubicBezTo>
                    <a:pt x="14804" y="5137"/>
                    <a:pt x="14804" y="4642"/>
                    <a:pt x="14737" y="4153"/>
                  </a:cubicBezTo>
                  <a:cubicBezTo>
                    <a:pt x="14550" y="3662"/>
                    <a:pt x="14282" y="3208"/>
                    <a:pt x="13933" y="2813"/>
                  </a:cubicBezTo>
                  <a:cubicBezTo>
                    <a:pt x="14000" y="2459"/>
                    <a:pt x="14000" y="2095"/>
                    <a:pt x="13933" y="1741"/>
                  </a:cubicBezTo>
                  <a:lnTo>
                    <a:pt x="12728" y="804"/>
                  </a:lnTo>
                  <a:lnTo>
                    <a:pt x="11656" y="0"/>
                  </a:lnTo>
                  <a:lnTo>
                    <a:pt x="10450" y="0"/>
                  </a:lnTo>
                  <a:lnTo>
                    <a:pt x="8842" y="0"/>
                  </a:lnTo>
                  <a:lnTo>
                    <a:pt x="8842" y="0"/>
                  </a:lnTo>
                  <a:lnTo>
                    <a:pt x="7771" y="0"/>
                  </a:lnTo>
                  <a:lnTo>
                    <a:pt x="6297" y="0"/>
                  </a:lnTo>
                  <a:cubicBezTo>
                    <a:pt x="5788" y="137"/>
                    <a:pt x="5319" y="415"/>
                    <a:pt x="4957" y="804"/>
                  </a:cubicBezTo>
                  <a:cubicBezTo>
                    <a:pt x="2827" y="2067"/>
                    <a:pt x="1501" y="4352"/>
                    <a:pt x="1474" y="683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66A98E16-07F1-4D5B-B885-5EF24CC4E28D}"/>
                </a:ext>
              </a:extLst>
            </p:cNvPr>
            <p:cNvSpPr/>
            <p:nvPr/>
          </p:nvSpPr>
          <p:spPr>
            <a:xfrm>
              <a:off x="7650787" y="5663106"/>
              <a:ext cx="14738" cy="202006"/>
            </a:xfrm>
            <a:custGeom>
              <a:avLst/>
              <a:gdLst>
                <a:gd name="connsiteX0" fmla="*/ 0 w 14738"/>
                <a:gd name="connsiteY0" fmla="*/ 194639 h 202006"/>
                <a:gd name="connsiteX1" fmla="*/ 7369 w 14738"/>
                <a:gd name="connsiteY1" fmla="*/ 202007 h 202006"/>
                <a:gd name="connsiteX2" fmla="*/ 14738 w 14738"/>
                <a:gd name="connsiteY2" fmla="*/ 194639 h 202006"/>
                <a:gd name="connsiteX3" fmla="*/ 14738 w 14738"/>
                <a:gd name="connsiteY3" fmla="*/ 0 h 202006"/>
                <a:gd name="connsiteX4" fmla="*/ 7369 w 14738"/>
                <a:gd name="connsiteY4" fmla="*/ 7368 h 202006"/>
                <a:gd name="connsiteX5" fmla="*/ 0 w 14738"/>
                <a:gd name="connsiteY5" fmla="*/ 0 h 202006"/>
                <a:gd name="connsiteX6" fmla="*/ 0 w 14738"/>
                <a:gd name="connsiteY6" fmla="*/ 194639 h 202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02006">
                  <a:moveTo>
                    <a:pt x="0" y="194639"/>
                  </a:moveTo>
                  <a:cubicBezTo>
                    <a:pt x="0" y="198709"/>
                    <a:pt x="3296" y="202007"/>
                    <a:pt x="7369" y="202007"/>
                  </a:cubicBezTo>
                  <a:cubicBezTo>
                    <a:pt x="11442" y="202007"/>
                    <a:pt x="14738" y="198709"/>
                    <a:pt x="14738" y="194639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946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DF9FED7C-B540-4C6C-AC7B-D185B18A9A8F}"/>
                </a:ext>
              </a:extLst>
            </p:cNvPr>
            <p:cNvSpPr/>
            <p:nvPr/>
          </p:nvSpPr>
          <p:spPr>
            <a:xfrm>
              <a:off x="7650787" y="5638056"/>
              <a:ext cx="14738" cy="32417"/>
            </a:xfrm>
            <a:custGeom>
              <a:avLst/>
              <a:gdLst>
                <a:gd name="connsiteX0" fmla="*/ 0 w 14738"/>
                <a:gd name="connsiteY0" fmla="*/ 7368 h 32417"/>
                <a:gd name="connsiteX1" fmla="*/ 0 w 14738"/>
                <a:gd name="connsiteY1" fmla="*/ 25050 h 32417"/>
                <a:gd name="connsiteX2" fmla="*/ 7369 w 14738"/>
                <a:gd name="connsiteY2" fmla="*/ 32417 h 32417"/>
                <a:gd name="connsiteX3" fmla="*/ 14738 w 14738"/>
                <a:gd name="connsiteY3" fmla="*/ 25050 h 32417"/>
                <a:gd name="connsiteX4" fmla="*/ 14738 w 14738"/>
                <a:gd name="connsiteY4" fmla="*/ 7368 h 32417"/>
                <a:gd name="connsiteX5" fmla="*/ 7369 w 14738"/>
                <a:gd name="connsiteY5" fmla="*/ 0 h 32417"/>
                <a:gd name="connsiteX6" fmla="*/ 0 w 14738"/>
                <a:gd name="connsiteY6" fmla="*/ 7368 h 3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2417">
                  <a:moveTo>
                    <a:pt x="0" y="7368"/>
                  </a:moveTo>
                  <a:lnTo>
                    <a:pt x="0" y="25050"/>
                  </a:lnTo>
                  <a:cubicBezTo>
                    <a:pt x="0" y="29119"/>
                    <a:pt x="3296" y="32417"/>
                    <a:pt x="7369" y="32417"/>
                  </a:cubicBezTo>
                  <a:cubicBezTo>
                    <a:pt x="11442" y="32417"/>
                    <a:pt x="14738" y="29119"/>
                    <a:pt x="14738" y="2505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D3185971-EB9B-4956-B9E1-AA8E8451765C}"/>
                </a:ext>
              </a:extLst>
            </p:cNvPr>
            <p:cNvSpPr/>
            <p:nvPr/>
          </p:nvSpPr>
          <p:spPr>
            <a:xfrm>
              <a:off x="7077230" y="5829346"/>
              <a:ext cx="195748" cy="14736"/>
            </a:xfrm>
            <a:custGeom>
              <a:avLst/>
              <a:gdLst>
                <a:gd name="connsiteX0" fmla="*/ 188238 w 195748"/>
                <a:gd name="connsiteY0" fmla="*/ 13932 h 14736"/>
                <a:gd name="connsiteX1" fmla="*/ 195608 w 195748"/>
                <a:gd name="connsiteY1" fmla="*/ 6834 h 14736"/>
                <a:gd name="connsiteX2" fmla="*/ 195608 w 195748"/>
                <a:gd name="connsiteY2" fmla="*/ 6564 h 14736"/>
                <a:gd name="connsiteX3" fmla="*/ 195608 w 195748"/>
                <a:gd name="connsiteY3" fmla="*/ 4153 h 14736"/>
                <a:gd name="connsiteX4" fmla="*/ 195608 w 195748"/>
                <a:gd name="connsiteY4" fmla="*/ 2813 h 14736"/>
                <a:gd name="connsiteX5" fmla="*/ 195608 w 195748"/>
                <a:gd name="connsiteY5" fmla="*/ 1741 h 14736"/>
                <a:gd name="connsiteX6" fmla="*/ 194536 w 195748"/>
                <a:gd name="connsiteY6" fmla="*/ 804 h 14736"/>
                <a:gd name="connsiteX7" fmla="*/ 193330 w 195748"/>
                <a:gd name="connsiteY7" fmla="*/ 0 h 14736"/>
                <a:gd name="connsiteX8" fmla="*/ 191990 w 195748"/>
                <a:gd name="connsiteY8" fmla="*/ 0 h 14736"/>
                <a:gd name="connsiteX9" fmla="*/ 190517 w 195748"/>
                <a:gd name="connsiteY9" fmla="*/ 0 h 14736"/>
                <a:gd name="connsiteX10" fmla="*/ 0 w 195748"/>
                <a:gd name="connsiteY10" fmla="*/ 0 h 14736"/>
                <a:gd name="connsiteX11" fmla="*/ 7369 w 195748"/>
                <a:gd name="connsiteY11" fmla="*/ 7368 h 14736"/>
                <a:gd name="connsiteX12" fmla="*/ 268 w 195748"/>
                <a:gd name="connsiteY12" fmla="*/ 14735 h 14736"/>
                <a:gd name="connsiteX13" fmla="*/ 0 w 195748"/>
                <a:gd name="connsiteY13" fmla="*/ 14735 h 14736"/>
                <a:gd name="connsiteX14" fmla="*/ 187569 w 195748"/>
                <a:gd name="connsiteY14" fmla="*/ 147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5748" h="14736">
                  <a:moveTo>
                    <a:pt x="188238" y="13932"/>
                  </a:moveTo>
                  <a:cubicBezTo>
                    <a:pt x="192231" y="14007"/>
                    <a:pt x="195527" y="10829"/>
                    <a:pt x="195608" y="6834"/>
                  </a:cubicBezTo>
                  <a:cubicBezTo>
                    <a:pt x="195608" y="6745"/>
                    <a:pt x="195608" y="6654"/>
                    <a:pt x="195608" y="6564"/>
                  </a:cubicBezTo>
                  <a:cubicBezTo>
                    <a:pt x="195795" y="5771"/>
                    <a:pt x="195795" y="4946"/>
                    <a:pt x="195608" y="4153"/>
                  </a:cubicBezTo>
                  <a:cubicBezTo>
                    <a:pt x="195674" y="3709"/>
                    <a:pt x="195674" y="3257"/>
                    <a:pt x="195608" y="2813"/>
                  </a:cubicBezTo>
                  <a:cubicBezTo>
                    <a:pt x="195634" y="2457"/>
                    <a:pt x="195634" y="2098"/>
                    <a:pt x="195608" y="1741"/>
                  </a:cubicBezTo>
                  <a:lnTo>
                    <a:pt x="194536" y="804"/>
                  </a:lnTo>
                  <a:lnTo>
                    <a:pt x="193330" y="0"/>
                  </a:lnTo>
                  <a:lnTo>
                    <a:pt x="191990" y="0"/>
                  </a:lnTo>
                  <a:lnTo>
                    <a:pt x="190517" y="0"/>
                  </a:ln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87569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C281C1B8-BDE0-4D8B-8153-78EF1581CE19}"/>
                </a:ext>
              </a:extLst>
            </p:cNvPr>
            <p:cNvSpPr/>
            <p:nvPr/>
          </p:nvSpPr>
          <p:spPr>
            <a:xfrm>
              <a:off x="7058205" y="5828542"/>
              <a:ext cx="26393" cy="14736"/>
            </a:xfrm>
            <a:custGeom>
              <a:avLst/>
              <a:gdLst>
                <a:gd name="connsiteX0" fmla="*/ 7369 w 26393"/>
                <a:gd name="connsiteY0" fmla="*/ 7368 h 14736"/>
                <a:gd name="connsiteX1" fmla="*/ 7369 w 26393"/>
                <a:gd name="connsiteY1" fmla="*/ 14735 h 14736"/>
                <a:gd name="connsiteX2" fmla="*/ 19025 w 26393"/>
                <a:gd name="connsiteY2" fmla="*/ 14735 h 14736"/>
                <a:gd name="connsiteX3" fmla="*/ 26393 w 26393"/>
                <a:gd name="connsiteY3" fmla="*/ 7638 h 14736"/>
                <a:gd name="connsiteX4" fmla="*/ 26393 w 26393"/>
                <a:gd name="connsiteY4" fmla="*/ 7368 h 14736"/>
                <a:gd name="connsiteX5" fmla="*/ 19025 w 26393"/>
                <a:gd name="connsiteY5" fmla="*/ 0 h 14736"/>
                <a:gd name="connsiteX6" fmla="*/ 0 w 26393"/>
                <a:gd name="connsiteY6" fmla="*/ 0 h 14736"/>
                <a:gd name="connsiteX7" fmla="*/ 7369 w 26393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393" h="14736">
                  <a:moveTo>
                    <a:pt x="7369" y="7368"/>
                  </a:moveTo>
                  <a:lnTo>
                    <a:pt x="7369" y="14735"/>
                  </a:lnTo>
                  <a:lnTo>
                    <a:pt x="19025" y="14735"/>
                  </a:lnTo>
                  <a:cubicBezTo>
                    <a:pt x="23018" y="14810"/>
                    <a:pt x="26313" y="11633"/>
                    <a:pt x="26393" y="7638"/>
                  </a:cubicBezTo>
                  <a:cubicBezTo>
                    <a:pt x="26393" y="7548"/>
                    <a:pt x="26393" y="7457"/>
                    <a:pt x="26393" y="7368"/>
                  </a:cubicBezTo>
                  <a:cubicBezTo>
                    <a:pt x="26393" y="3298"/>
                    <a:pt x="23098" y="0"/>
                    <a:pt x="19025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AF97548F-BCCC-44D0-BC7B-89E4B9FCB7AD}"/>
                </a:ext>
              </a:extLst>
            </p:cNvPr>
            <p:cNvSpPr/>
            <p:nvPr/>
          </p:nvSpPr>
          <p:spPr>
            <a:xfrm>
              <a:off x="7050836" y="5828542"/>
              <a:ext cx="14737" cy="58940"/>
            </a:xfrm>
            <a:custGeom>
              <a:avLst/>
              <a:gdLst>
                <a:gd name="connsiteX0" fmla="*/ 7369 w 14737"/>
                <a:gd name="connsiteY0" fmla="*/ 51573 h 58940"/>
                <a:gd name="connsiteX1" fmla="*/ 14737 w 14737"/>
                <a:gd name="connsiteY1" fmla="*/ 58941 h 58940"/>
                <a:gd name="connsiteX2" fmla="*/ 14737 w 14737"/>
                <a:gd name="connsiteY2" fmla="*/ 7368 h 58940"/>
                <a:gd name="connsiteX3" fmla="*/ 7369 w 14737"/>
                <a:gd name="connsiteY3" fmla="*/ 0 h 58940"/>
                <a:gd name="connsiteX4" fmla="*/ 0 w 14737"/>
                <a:gd name="connsiteY4" fmla="*/ 7368 h 58940"/>
                <a:gd name="connsiteX5" fmla="*/ 0 w 14737"/>
                <a:gd name="connsiteY5" fmla="*/ 58673 h 58940"/>
                <a:gd name="connsiteX6" fmla="*/ 7369 w 14737"/>
                <a:gd name="connsiteY6" fmla="*/ 51573 h 58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8940">
                  <a:moveTo>
                    <a:pt x="7369" y="51573"/>
                  </a:moveTo>
                  <a:cubicBezTo>
                    <a:pt x="11442" y="51573"/>
                    <a:pt x="14737" y="54871"/>
                    <a:pt x="14737" y="58941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58673"/>
                  </a:lnTo>
                  <a:cubicBezTo>
                    <a:pt x="147" y="54709"/>
                    <a:pt x="3403" y="51571"/>
                    <a:pt x="7369" y="51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0E56E94E-59C8-4EB9-ADC4-8AB482A0BCFA}"/>
                </a:ext>
              </a:extLst>
            </p:cNvPr>
            <p:cNvSpPr/>
            <p:nvPr/>
          </p:nvSpPr>
          <p:spPr>
            <a:xfrm>
              <a:off x="7050836" y="5880116"/>
              <a:ext cx="14737" cy="623568"/>
            </a:xfrm>
            <a:custGeom>
              <a:avLst/>
              <a:gdLst>
                <a:gd name="connsiteX0" fmla="*/ 7369 w 14737"/>
                <a:gd name="connsiteY0" fmla="*/ 623568 h 623568"/>
                <a:gd name="connsiteX1" fmla="*/ 14737 w 14737"/>
                <a:gd name="connsiteY1" fmla="*/ 623568 h 623568"/>
                <a:gd name="connsiteX2" fmla="*/ 14737 w 14737"/>
                <a:gd name="connsiteY2" fmla="*/ 7368 h 623568"/>
                <a:gd name="connsiteX3" fmla="*/ 7369 w 14737"/>
                <a:gd name="connsiteY3" fmla="*/ 0 h 623568"/>
                <a:gd name="connsiteX4" fmla="*/ 0 w 14737"/>
                <a:gd name="connsiteY4" fmla="*/ 7368 h 623568"/>
                <a:gd name="connsiteX5" fmla="*/ 0 w 14737"/>
                <a:gd name="connsiteY5" fmla="*/ 623568 h 623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623568">
                  <a:moveTo>
                    <a:pt x="7369" y="623568"/>
                  </a:moveTo>
                  <a:lnTo>
                    <a:pt x="14737" y="623568"/>
                  </a:ln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6235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AFC43392-F56F-418C-A366-D67194783437}"/>
                </a:ext>
              </a:extLst>
            </p:cNvPr>
            <p:cNvSpPr/>
            <p:nvPr/>
          </p:nvSpPr>
          <p:spPr>
            <a:xfrm>
              <a:off x="8349212" y="6293262"/>
              <a:ext cx="14738" cy="215512"/>
            </a:xfrm>
            <a:custGeom>
              <a:avLst/>
              <a:gdLst>
                <a:gd name="connsiteX0" fmla="*/ 13800 w 14738"/>
                <a:gd name="connsiteY0" fmla="*/ 7478 h 215512"/>
                <a:gd name="connsiteX1" fmla="*/ 6431 w 14738"/>
                <a:gd name="connsiteY1" fmla="*/ 111 h 215512"/>
                <a:gd name="connsiteX2" fmla="*/ 4287 w 14738"/>
                <a:gd name="connsiteY2" fmla="*/ 111 h 215512"/>
                <a:gd name="connsiteX3" fmla="*/ 2948 w 14738"/>
                <a:gd name="connsiteY3" fmla="*/ 111 h 215512"/>
                <a:gd name="connsiteX4" fmla="*/ 1876 w 14738"/>
                <a:gd name="connsiteY4" fmla="*/ 914 h 215512"/>
                <a:gd name="connsiteX5" fmla="*/ 804 w 14738"/>
                <a:gd name="connsiteY5" fmla="*/ 1852 h 215512"/>
                <a:gd name="connsiteX6" fmla="*/ 0 w 14738"/>
                <a:gd name="connsiteY6" fmla="*/ 3058 h 215512"/>
                <a:gd name="connsiteX7" fmla="*/ 0 w 14738"/>
                <a:gd name="connsiteY7" fmla="*/ 3995 h 215512"/>
                <a:gd name="connsiteX8" fmla="*/ 0 w 14738"/>
                <a:gd name="connsiteY8" fmla="*/ 3995 h 215512"/>
                <a:gd name="connsiteX9" fmla="*/ 0 w 14738"/>
                <a:gd name="connsiteY9" fmla="*/ 5469 h 215512"/>
                <a:gd name="connsiteX10" fmla="*/ 0 w 14738"/>
                <a:gd name="connsiteY10" fmla="*/ 6273 h 215512"/>
                <a:gd name="connsiteX11" fmla="*/ 0 w 14738"/>
                <a:gd name="connsiteY11" fmla="*/ 6273 h 215512"/>
                <a:gd name="connsiteX12" fmla="*/ 0 w 14738"/>
                <a:gd name="connsiteY12" fmla="*/ 209753 h 215512"/>
                <a:gd name="connsiteX13" fmla="*/ 3081 w 14738"/>
                <a:gd name="connsiteY13" fmla="*/ 209753 h 215512"/>
                <a:gd name="connsiteX14" fmla="*/ 7369 w 14738"/>
                <a:gd name="connsiteY14" fmla="*/ 208145 h 215512"/>
                <a:gd name="connsiteX15" fmla="*/ 14738 w 14738"/>
                <a:gd name="connsiteY15" fmla="*/ 215513 h 215512"/>
                <a:gd name="connsiteX16" fmla="*/ 14738 w 14738"/>
                <a:gd name="connsiteY16" fmla="*/ 7478 h 215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38" h="215512">
                  <a:moveTo>
                    <a:pt x="13800" y="7478"/>
                  </a:moveTo>
                  <a:cubicBezTo>
                    <a:pt x="13800" y="3406"/>
                    <a:pt x="10504" y="111"/>
                    <a:pt x="6431" y="111"/>
                  </a:cubicBezTo>
                  <a:cubicBezTo>
                    <a:pt x="5721" y="-37"/>
                    <a:pt x="4997" y="-37"/>
                    <a:pt x="4287" y="111"/>
                  </a:cubicBezTo>
                  <a:lnTo>
                    <a:pt x="2948" y="111"/>
                  </a:lnTo>
                  <a:cubicBezTo>
                    <a:pt x="2533" y="298"/>
                    <a:pt x="2170" y="579"/>
                    <a:pt x="1876" y="914"/>
                  </a:cubicBezTo>
                  <a:lnTo>
                    <a:pt x="804" y="1852"/>
                  </a:lnTo>
                  <a:lnTo>
                    <a:pt x="0" y="3058"/>
                  </a:lnTo>
                  <a:lnTo>
                    <a:pt x="0" y="3995"/>
                  </a:lnTo>
                  <a:lnTo>
                    <a:pt x="0" y="3995"/>
                  </a:lnTo>
                  <a:cubicBezTo>
                    <a:pt x="0" y="3995"/>
                    <a:pt x="0" y="4933"/>
                    <a:pt x="0" y="5469"/>
                  </a:cubicBezTo>
                  <a:cubicBezTo>
                    <a:pt x="0" y="6005"/>
                    <a:pt x="0" y="5469"/>
                    <a:pt x="0" y="6273"/>
                  </a:cubicBezTo>
                  <a:lnTo>
                    <a:pt x="0" y="6273"/>
                  </a:lnTo>
                  <a:lnTo>
                    <a:pt x="0" y="209753"/>
                  </a:lnTo>
                  <a:lnTo>
                    <a:pt x="3081" y="209753"/>
                  </a:lnTo>
                  <a:cubicBezTo>
                    <a:pt x="4287" y="208761"/>
                    <a:pt x="5801" y="208199"/>
                    <a:pt x="7369" y="208145"/>
                  </a:cubicBezTo>
                  <a:cubicBezTo>
                    <a:pt x="11442" y="208145"/>
                    <a:pt x="14738" y="211441"/>
                    <a:pt x="14738" y="215513"/>
                  </a:cubicBezTo>
                  <a:lnTo>
                    <a:pt x="14738" y="747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FC42F2B8-CB27-4CA7-86BC-601FA8538929}"/>
                </a:ext>
              </a:extLst>
            </p:cNvPr>
            <p:cNvSpPr/>
            <p:nvPr/>
          </p:nvSpPr>
          <p:spPr>
            <a:xfrm>
              <a:off x="8345461" y="6518285"/>
              <a:ext cx="2947" cy="669"/>
            </a:xfrm>
            <a:custGeom>
              <a:avLst/>
              <a:gdLst>
                <a:gd name="connsiteX0" fmla="*/ 1339 w 2947"/>
                <a:gd name="connsiteY0" fmla="*/ 670 h 669"/>
                <a:gd name="connsiteX1" fmla="*/ 2947 w 2947"/>
                <a:gd name="connsiteY1" fmla="*/ 670 h 669"/>
                <a:gd name="connsiteX2" fmla="*/ 2947 w 2947"/>
                <a:gd name="connsiteY2" fmla="*/ 0 h 669"/>
                <a:gd name="connsiteX3" fmla="*/ 0 w 2947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7" h="669">
                  <a:moveTo>
                    <a:pt x="1339" y="670"/>
                  </a:moveTo>
                  <a:lnTo>
                    <a:pt x="2947" y="670"/>
                  </a:lnTo>
                  <a:lnTo>
                    <a:pt x="2947" y="0"/>
                  </a:lnTo>
                  <a:cubicBezTo>
                    <a:pt x="2023" y="429"/>
                    <a:pt x="1018" y="656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5DC5D14C-9DD6-473E-B22F-462BA1778AF0}"/>
                </a:ext>
              </a:extLst>
            </p:cNvPr>
            <p:cNvSpPr/>
            <p:nvPr/>
          </p:nvSpPr>
          <p:spPr>
            <a:xfrm>
              <a:off x="8345327" y="6504220"/>
              <a:ext cx="6029" cy="1607"/>
            </a:xfrm>
            <a:custGeom>
              <a:avLst/>
              <a:gdLst>
                <a:gd name="connsiteX0" fmla="*/ 2947 w 6029"/>
                <a:gd name="connsiteY0" fmla="*/ 0 h 1607"/>
                <a:gd name="connsiteX1" fmla="*/ 0 w 6029"/>
                <a:gd name="connsiteY1" fmla="*/ 0 h 1607"/>
                <a:gd name="connsiteX2" fmla="*/ 4421 w 6029"/>
                <a:gd name="connsiteY2" fmla="*/ 1608 h 1607"/>
                <a:gd name="connsiteX3" fmla="*/ 6029 w 6029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29" h="1607">
                  <a:moveTo>
                    <a:pt x="2947" y="0"/>
                  </a:moveTo>
                  <a:lnTo>
                    <a:pt x="0" y="0"/>
                  </a:lnTo>
                  <a:cubicBezTo>
                    <a:pt x="1608" y="13"/>
                    <a:pt x="3175" y="589"/>
                    <a:pt x="4421" y="1608"/>
                  </a:cubicBezTo>
                  <a:cubicBezTo>
                    <a:pt x="4810" y="938"/>
                    <a:pt x="5373" y="389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9F70EB4F-D053-4BD8-A006-10AD0C7A94B3}"/>
                </a:ext>
              </a:extLst>
            </p:cNvPr>
            <p:cNvSpPr/>
            <p:nvPr/>
          </p:nvSpPr>
          <p:spPr>
            <a:xfrm>
              <a:off x="8080856" y="6503952"/>
              <a:ext cx="268892" cy="14735"/>
            </a:xfrm>
            <a:custGeom>
              <a:avLst/>
              <a:gdLst>
                <a:gd name="connsiteX0" fmla="*/ 267419 w 268892"/>
                <a:gd name="connsiteY0" fmla="*/ 5760 h 14735"/>
                <a:gd name="connsiteX1" fmla="*/ 268892 w 268892"/>
                <a:gd name="connsiteY1" fmla="*/ 1607 h 14735"/>
                <a:gd name="connsiteX2" fmla="*/ 264472 w 268892"/>
                <a:gd name="connsiteY2" fmla="*/ 0 h 14735"/>
                <a:gd name="connsiteX3" fmla="*/ 5761 w 268892"/>
                <a:gd name="connsiteY3" fmla="*/ 0 h 14735"/>
                <a:gd name="connsiteX4" fmla="*/ 5761 w 268892"/>
                <a:gd name="connsiteY4" fmla="*/ 7635 h 14735"/>
                <a:gd name="connsiteX5" fmla="*/ 0 w 268892"/>
                <a:gd name="connsiteY5" fmla="*/ 14735 h 14735"/>
                <a:gd name="connsiteX6" fmla="*/ 264472 w 268892"/>
                <a:gd name="connsiteY6" fmla="*/ 14735 h 14735"/>
                <a:gd name="connsiteX7" fmla="*/ 267419 w 268892"/>
                <a:gd name="connsiteY7" fmla="*/ 14065 h 14735"/>
                <a:gd name="connsiteX8" fmla="*/ 267419 w 268892"/>
                <a:gd name="connsiteY8" fmla="*/ 576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892" h="14735">
                  <a:moveTo>
                    <a:pt x="267419" y="5760"/>
                  </a:moveTo>
                  <a:cubicBezTo>
                    <a:pt x="267473" y="4260"/>
                    <a:pt x="267995" y="2813"/>
                    <a:pt x="268892" y="1607"/>
                  </a:cubicBezTo>
                  <a:cubicBezTo>
                    <a:pt x="267647" y="589"/>
                    <a:pt x="266079" y="13"/>
                    <a:pt x="264472" y="0"/>
                  </a:cubicBezTo>
                  <a:lnTo>
                    <a:pt x="5761" y="0"/>
                  </a:lnTo>
                  <a:lnTo>
                    <a:pt x="5761" y="7635"/>
                  </a:lnTo>
                  <a:cubicBezTo>
                    <a:pt x="5774" y="11065"/>
                    <a:pt x="3363" y="14039"/>
                    <a:pt x="0" y="14735"/>
                  </a:cubicBezTo>
                  <a:lnTo>
                    <a:pt x="264472" y="14735"/>
                  </a:lnTo>
                  <a:cubicBezTo>
                    <a:pt x="265490" y="14722"/>
                    <a:pt x="266495" y="14494"/>
                    <a:pt x="267419" y="14065"/>
                  </a:cubicBezTo>
                  <a:lnTo>
                    <a:pt x="267419" y="57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D82B2B61-8FEE-4AE9-8BFA-C3D316401224}"/>
                </a:ext>
              </a:extLst>
            </p:cNvPr>
            <p:cNvSpPr/>
            <p:nvPr/>
          </p:nvSpPr>
          <p:spPr>
            <a:xfrm>
              <a:off x="8348274" y="6026262"/>
              <a:ext cx="14738" cy="143601"/>
            </a:xfrm>
            <a:custGeom>
              <a:avLst/>
              <a:gdLst>
                <a:gd name="connsiteX0" fmla="*/ 13934 w 14738"/>
                <a:gd name="connsiteY0" fmla="*/ 143601 h 143601"/>
                <a:gd name="connsiteX1" fmla="*/ 14738 w 14738"/>
                <a:gd name="connsiteY1" fmla="*/ 143601 h 143601"/>
                <a:gd name="connsiteX2" fmla="*/ 14738 w 14738"/>
                <a:gd name="connsiteY2" fmla="*/ 0 h 143601"/>
                <a:gd name="connsiteX3" fmla="*/ 7369 w 14738"/>
                <a:gd name="connsiteY3" fmla="*/ 7368 h 143601"/>
                <a:gd name="connsiteX4" fmla="*/ 0 w 14738"/>
                <a:gd name="connsiteY4" fmla="*/ 0 h 143601"/>
                <a:gd name="connsiteX5" fmla="*/ 0 w 14738"/>
                <a:gd name="connsiteY5" fmla="*/ 143601 h 143601"/>
                <a:gd name="connsiteX6" fmla="*/ 13398 w 14738"/>
                <a:gd name="connsiteY6" fmla="*/ 143601 h 14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43601">
                  <a:moveTo>
                    <a:pt x="13934" y="143601"/>
                  </a:moveTo>
                  <a:lnTo>
                    <a:pt x="14738" y="143601"/>
                  </a:ln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43601"/>
                  </a:lnTo>
                  <a:lnTo>
                    <a:pt x="13398" y="143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B5A9E9A3-AF02-4001-8576-E0D1985A6D2A}"/>
                </a:ext>
              </a:extLst>
            </p:cNvPr>
            <p:cNvSpPr/>
            <p:nvPr/>
          </p:nvSpPr>
          <p:spPr>
            <a:xfrm>
              <a:off x="8174506" y="4969076"/>
              <a:ext cx="181539" cy="14735"/>
            </a:xfrm>
            <a:custGeom>
              <a:avLst/>
              <a:gdLst>
                <a:gd name="connsiteX0" fmla="*/ 7369 w 181539"/>
                <a:gd name="connsiteY0" fmla="*/ 7368 h 14735"/>
                <a:gd name="connsiteX1" fmla="*/ 0 w 181539"/>
                <a:gd name="connsiteY1" fmla="*/ 14735 h 14735"/>
                <a:gd name="connsiteX2" fmla="*/ 174171 w 181539"/>
                <a:gd name="connsiteY2" fmla="*/ 14735 h 14735"/>
                <a:gd name="connsiteX3" fmla="*/ 174171 w 181539"/>
                <a:gd name="connsiteY3" fmla="*/ 7368 h 14735"/>
                <a:gd name="connsiteX4" fmla="*/ 181539 w 181539"/>
                <a:gd name="connsiteY4" fmla="*/ 0 h 14735"/>
                <a:gd name="connsiteX5" fmla="*/ 0 w 181539"/>
                <a:gd name="connsiteY5" fmla="*/ 0 h 14735"/>
                <a:gd name="connsiteX6" fmla="*/ 7369 w 181539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39" h="14735">
                  <a:moveTo>
                    <a:pt x="7369" y="7368"/>
                  </a:moveTo>
                  <a:cubicBezTo>
                    <a:pt x="7369" y="11437"/>
                    <a:pt x="4072" y="14735"/>
                    <a:pt x="0" y="14735"/>
                  </a:cubicBezTo>
                  <a:lnTo>
                    <a:pt x="174171" y="14735"/>
                  </a:lnTo>
                  <a:lnTo>
                    <a:pt x="174171" y="7368"/>
                  </a:lnTo>
                  <a:cubicBezTo>
                    <a:pt x="174171" y="3298"/>
                    <a:pt x="177466" y="0"/>
                    <a:pt x="181539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9EBB72D-D9EF-41F3-9456-08BAFA788324}"/>
                </a:ext>
              </a:extLst>
            </p:cNvPr>
            <p:cNvSpPr/>
            <p:nvPr/>
          </p:nvSpPr>
          <p:spPr>
            <a:xfrm>
              <a:off x="8067843" y="4968406"/>
              <a:ext cx="114567" cy="14735"/>
            </a:xfrm>
            <a:custGeom>
              <a:avLst/>
              <a:gdLst>
                <a:gd name="connsiteX0" fmla="*/ 6984 w 114567"/>
                <a:gd name="connsiteY0" fmla="*/ 804 h 14735"/>
                <a:gd name="connsiteX1" fmla="*/ 4170 w 114567"/>
                <a:gd name="connsiteY1" fmla="*/ 804 h 14735"/>
                <a:gd name="connsiteX2" fmla="*/ 2965 w 114567"/>
                <a:gd name="connsiteY2" fmla="*/ 1607 h 14735"/>
                <a:gd name="connsiteX3" fmla="*/ 1759 w 114567"/>
                <a:gd name="connsiteY3" fmla="*/ 2411 h 14735"/>
                <a:gd name="connsiteX4" fmla="*/ 151 w 114567"/>
                <a:gd name="connsiteY4" fmla="*/ 4689 h 14735"/>
                <a:gd name="connsiteX5" fmla="*/ 151 w 114567"/>
                <a:gd name="connsiteY5" fmla="*/ 7636 h 14735"/>
                <a:gd name="connsiteX6" fmla="*/ 6180 w 114567"/>
                <a:gd name="connsiteY6" fmla="*/ 14735 h 14735"/>
                <a:gd name="connsiteX7" fmla="*/ 7519 w 114567"/>
                <a:gd name="connsiteY7" fmla="*/ 14735 h 14735"/>
                <a:gd name="connsiteX8" fmla="*/ 107199 w 114567"/>
                <a:gd name="connsiteY8" fmla="*/ 14735 h 14735"/>
                <a:gd name="connsiteX9" fmla="*/ 114567 w 114567"/>
                <a:gd name="connsiteY9" fmla="*/ 7368 h 14735"/>
                <a:gd name="connsiteX10" fmla="*/ 107199 w 114567"/>
                <a:gd name="connsiteY10" fmla="*/ 0 h 14735"/>
                <a:gd name="connsiteX11" fmla="*/ 6984 w 114567"/>
                <a:gd name="connsiteY11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567" h="14735">
                  <a:moveTo>
                    <a:pt x="6984" y="804"/>
                  </a:moveTo>
                  <a:cubicBezTo>
                    <a:pt x="6059" y="587"/>
                    <a:pt x="5095" y="587"/>
                    <a:pt x="4170" y="804"/>
                  </a:cubicBezTo>
                  <a:cubicBezTo>
                    <a:pt x="4170" y="804"/>
                    <a:pt x="3366" y="804"/>
                    <a:pt x="2965" y="1607"/>
                  </a:cubicBezTo>
                  <a:lnTo>
                    <a:pt x="1759" y="2411"/>
                  </a:lnTo>
                  <a:cubicBezTo>
                    <a:pt x="1102" y="3081"/>
                    <a:pt x="566" y="3849"/>
                    <a:pt x="151" y="4689"/>
                  </a:cubicBezTo>
                  <a:cubicBezTo>
                    <a:pt x="-50" y="5661"/>
                    <a:pt x="-50" y="6663"/>
                    <a:pt x="151" y="7636"/>
                  </a:cubicBezTo>
                  <a:cubicBezTo>
                    <a:pt x="218" y="11133"/>
                    <a:pt x="2737" y="14100"/>
                    <a:pt x="6180" y="14735"/>
                  </a:cubicBezTo>
                  <a:lnTo>
                    <a:pt x="7519" y="14735"/>
                  </a:lnTo>
                  <a:lnTo>
                    <a:pt x="107199" y="14735"/>
                  </a:lnTo>
                  <a:cubicBezTo>
                    <a:pt x="111272" y="14735"/>
                    <a:pt x="114567" y="11437"/>
                    <a:pt x="114567" y="7368"/>
                  </a:cubicBezTo>
                  <a:cubicBezTo>
                    <a:pt x="114567" y="3298"/>
                    <a:pt x="111272" y="0"/>
                    <a:pt x="107199" y="0"/>
                  </a:cubicBezTo>
                  <a:lnTo>
                    <a:pt x="69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57F77928-4A3A-4C80-995D-76465BA3F91D}"/>
                </a:ext>
              </a:extLst>
            </p:cNvPr>
            <p:cNvSpPr/>
            <p:nvPr/>
          </p:nvSpPr>
          <p:spPr>
            <a:xfrm>
              <a:off x="7904675" y="6165036"/>
              <a:ext cx="142149" cy="4827"/>
            </a:xfrm>
            <a:custGeom>
              <a:avLst/>
              <a:gdLst>
                <a:gd name="connsiteX0" fmla="*/ 7101 w 142149"/>
                <a:gd name="connsiteY0" fmla="*/ 4828 h 4827"/>
                <a:gd name="connsiteX1" fmla="*/ 142150 w 142149"/>
                <a:gd name="connsiteY1" fmla="*/ 4828 h 4827"/>
                <a:gd name="connsiteX2" fmla="*/ 142150 w 142149"/>
                <a:gd name="connsiteY2" fmla="*/ 5 h 4827"/>
                <a:gd name="connsiteX3" fmla="*/ 0 w 142149"/>
                <a:gd name="connsiteY3" fmla="*/ 5 h 4827"/>
                <a:gd name="connsiteX4" fmla="*/ 7101 w 142149"/>
                <a:gd name="connsiteY4" fmla="*/ 4828 h 4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149" h="4827">
                  <a:moveTo>
                    <a:pt x="7101" y="4828"/>
                  </a:moveTo>
                  <a:lnTo>
                    <a:pt x="142150" y="4828"/>
                  </a:lnTo>
                  <a:lnTo>
                    <a:pt x="142150" y="5"/>
                  </a:lnTo>
                  <a:lnTo>
                    <a:pt x="0" y="5"/>
                  </a:lnTo>
                  <a:cubicBezTo>
                    <a:pt x="3162" y="-115"/>
                    <a:pt x="6042" y="1840"/>
                    <a:pt x="7101" y="48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23B35023-C6D8-4EE1-85BA-2E07EE3DEDEF}"/>
                </a:ext>
              </a:extLst>
            </p:cNvPr>
            <p:cNvSpPr/>
            <p:nvPr/>
          </p:nvSpPr>
          <p:spPr>
            <a:xfrm>
              <a:off x="7828248" y="6158598"/>
              <a:ext cx="13860" cy="10328"/>
            </a:xfrm>
            <a:custGeom>
              <a:avLst/>
              <a:gdLst>
                <a:gd name="connsiteX0" fmla="*/ 6625 w 13860"/>
                <a:gd name="connsiteY0" fmla="*/ 6443 h 10328"/>
                <a:gd name="connsiteX1" fmla="*/ 13860 w 13860"/>
                <a:gd name="connsiteY1" fmla="*/ 6443 h 10328"/>
                <a:gd name="connsiteX2" fmla="*/ 13056 w 13860"/>
                <a:gd name="connsiteY2" fmla="*/ 3898 h 10328"/>
                <a:gd name="connsiteX3" fmla="*/ 11449 w 13860"/>
                <a:gd name="connsiteY3" fmla="*/ 1889 h 10328"/>
                <a:gd name="connsiteX4" fmla="*/ 1802 w 13860"/>
                <a:gd name="connsiteY4" fmla="*/ 1889 h 10328"/>
                <a:gd name="connsiteX5" fmla="*/ 864 w 13860"/>
                <a:gd name="connsiteY5" fmla="*/ 3094 h 10328"/>
                <a:gd name="connsiteX6" fmla="*/ 60 w 13860"/>
                <a:gd name="connsiteY6" fmla="*/ 4166 h 10328"/>
                <a:gd name="connsiteX7" fmla="*/ 60 w 13860"/>
                <a:gd name="connsiteY7" fmla="*/ 4970 h 10328"/>
                <a:gd name="connsiteX8" fmla="*/ 60 w 13860"/>
                <a:gd name="connsiteY8" fmla="*/ 6443 h 10328"/>
                <a:gd name="connsiteX9" fmla="*/ 60 w 13860"/>
                <a:gd name="connsiteY9" fmla="*/ 6443 h 10328"/>
                <a:gd name="connsiteX10" fmla="*/ 60 w 13860"/>
                <a:gd name="connsiteY10" fmla="*/ 10328 h 10328"/>
                <a:gd name="connsiteX11" fmla="*/ 60 w 13860"/>
                <a:gd name="connsiteY11" fmla="*/ 10328 h 10328"/>
                <a:gd name="connsiteX12" fmla="*/ 6625 w 13860"/>
                <a:gd name="connsiteY12" fmla="*/ 6443 h 1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60" h="10328">
                  <a:moveTo>
                    <a:pt x="6625" y="6443"/>
                  </a:moveTo>
                  <a:lnTo>
                    <a:pt x="13860" y="6443"/>
                  </a:lnTo>
                  <a:cubicBezTo>
                    <a:pt x="13739" y="5559"/>
                    <a:pt x="13458" y="4702"/>
                    <a:pt x="13056" y="3898"/>
                  </a:cubicBezTo>
                  <a:cubicBezTo>
                    <a:pt x="12681" y="3121"/>
                    <a:pt x="12131" y="2438"/>
                    <a:pt x="11449" y="1889"/>
                  </a:cubicBezTo>
                  <a:cubicBezTo>
                    <a:pt x="8729" y="-630"/>
                    <a:pt x="4522" y="-630"/>
                    <a:pt x="1802" y="1889"/>
                  </a:cubicBezTo>
                  <a:lnTo>
                    <a:pt x="864" y="3094"/>
                  </a:lnTo>
                  <a:lnTo>
                    <a:pt x="60" y="4166"/>
                  </a:lnTo>
                  <a:cubicBezTo>
                    <a:pt x="127" y="4434"/>
                    <a:pt x="127" y="4702"/>
                    <a:pt x="60" y="4970"/>
                  </a:cubicBezTo>
                  <a:cubicBezTo>
                    <a:pt x="-20" y="5452"/>
                    <a:pt x="-20" y="5961"/>
                    <a:pt x="60" y="6443"/>
                  </a:cubicBezTo>
                  <a:cubicBezTo>
                    <a:pt x="60" y="6443"/>
                    <a:pt x="60" y="6443"/>
                    <a:pt x="60" y="6443"/>
                  </a:cubicBezTo>
                  <a:lnTo>
                    <a:pt x="60" y="10328"/>
                  </a:lnTo>
                  <a:lnTo>
                    <a:pt x="60" y="10328"/>
                  </a:lnTo>
                  <a:cubicBezTo>
                    <a:pt x="1359" y="7917"/>
                    <a:pt x="3879" y="6417"/>
                    <a:pt x="6625" y="64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B2542536-6D78-47DB-941B-43537FDCAE7B}"/>
                </a:ext>
              </a:extLst>
            </p:cNvPr>
            <p:cNvSpPr/>
            <p:nvPr/>
          </p:nvSpPr>
          <p:spPr>
            <a:xfrm>
              <a:off x="8747394" y="5808047"/>
              <a:ext cx="60959" cy="14736"/>
            </a:xfrm>
            <a:custGeom>
              <a:avLst/>
              <a:gdLst>
                <a:gd name="connsiteX0" fmla="*/ 7369 w 60959"/>
                <a:gd name="connsiteY0" fmla="*/ 7368 h 14736"/>
                <a:gd name="connsiteX1" fmla="*/ 267 w 60959"/>
                <a:gd name="connsiteY1" fmla="*/ 14735 h 14736"/>
                <a:gd name="connsiteX2" fmla="*/ 0 w 60959"/>
                <a:gd name="connsiteY2" fmla="*/ 14735 h 14736"/>
                <a:gd name="connsiteX3" fmla="*/ 53591 w 60959"/>
                <a:gd name="connsiteY3" fmla="*/ 14735 h 14736"/>
                <a:gd name="connsiteX4" fmla="*/ 60960 w 60959"/>
                <a:gd name="connsiteY4" fmla="*/ 7368 h 14736"/>
                <a:gd name="connsiteX5" fmla="*/ 53591 w 60959"/>
                <a:gd name="connsiteY5" fmla="*/ 0 h 14736"/>
                <a:gd name="connsiteX6" fmla="*/ 0 w 60959"/>
                <a:gd name="connsiteY6" fmla="*/ 0 h 14736"/>
                <a:gd name="connsiteX7" fmla="*/ 7369 w 60959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9" h="14736">
                  <a:moveTo>
                    <a:pt x="7369" y="7368"/>
                  </a:moveTo>
                  <a:cubicBezTo>
                    <a:pt x="7449" y="11362"/>
                    <a:pt x="4260" y="14660"/>
                    <a:pt x="267" y="14735"/>
                  </a:cubicBezTo>
                  <a:cubicBezTo>
                    <a:pt x="187" y="14737"/>
                    <a:pt x="93" y="14737"/>
                    <a:pt x="0" y="14735"/>
                  </a:cubicBezTo>
                  <a:lnTo>
                    <a:pt x="53591" y="14735"/>
                  </a:lnTo>
                  <a:cubicBezTo>
                    <a:pt x="57663" y="14735"/>
                    <a:pt x="60960" y="11437"/>
                    <a:pt x="60960" y="7368"/>
                  </a:cubicBezTo>
                  <a:cubicBezTo>
                    <a:pt x="60960" y="3298"/>
                    <a:pt x="57663" y="0"/>
                    <a:pt x="53591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FF434249-55EF-4F17-B129-27A9C18202C7}"/>
                </a:ext>
              </a:extLst>
            </p:cNvPr>
            <p:cNvSpPr/>
            <p:nvPr/>
          </p:nvSpPr>
          <p:spPr>
            <a:xfrm>
              <a:off x="8363012" y="5808047"/>
              <a:ext cx="391750" cy="14736"/>
            </a:xfrm>
            <a:custGeom>
              <a:avLst/>
              <a:gdLst>
                <a:gd name="connsiteX0" fmla="*/ 0 w 391750"/>
                <a:gd name="connsiteY0" fmla="*/ 7368 h 14736"/>
                <a:gd name="connsiteX1" fmla="*/ 0 w 391750"/>
                <a:gd name="connsiteY1" fmla="*/ 14735 h 14736"/>
                <a:gd name="connsiteX2" fmla="*/ 384382 w 391750"/>
                <a:gd name="connsiteY2" fmla="*/ 14735 h 14736"/>
                <a:gd name="connsiteX3" fmla="*/ 391750 w 391750"/>
                <a:gd name="connsiteY3" fmla="*/ 7638 h 14736"/>
                <a:gd name="connsiteX4" fmla="*/ 391750 w 391750"/>
                <a:gd name="connsiteY4" fmla="*/ 7368 h 14736"/>
                <a:gd name="connsiteX5" fmla="*/ 384382 w 391750"/>
                <a:gd name="connsiteY5" fmla="*/ 0 h 14736"/>
                <a:gd name="connsiteX6" fmla="*/ 0 w 391750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750" h="14736">
                  <a:moveTo>
                    <a:pt x="0" y="7368"/>
                  </a:moveTo>
                  <a:lnTo>
                    <a:pt x="0" y="14735"/>
                  </a:lnTo>
                  <a:lnTo>
                    <a:pt x="384382" y="14735"/>
                  </a:lnTo>
                  <a:cubicBezTo>
                    <a:pt x="388374" y="14810"/>
                    <a:pt x="391669" y="11633"/>
                    <a:pt x="391750" y="7638"/>
                  </a:cubicBezTo>
                  <a:cubicBezTo>
                    <a:pt x="391750" y="7548"/>
                    <a:pt x="391750" y="7457"/>
                    <a:pt x="391750" y="7368"/>
                  </a:cubicBezTo>
                  <a:cubicBezTo>
                    <a:pt x="391750" y="3298"/>
                    <a:pt x="388454" y="0"/>
                    <a:pt x="38438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7DCC383B-81D0-448E-93A9-FBEB4AAA33A0}"/>
                </a:ext>
              </a:extLst>
            </p:cNvPr>
            <p:cNvSpPr/>
            <p:nvPr/>
          </p:nvSpPr>
          <p:spPr>
            <a:xfrm>
              <a:off x="7904675" y="5808047"/>
              <a:ext cx="155681" cy="14736"/>
            </a:xfrm>
            <a:custGeom>
              <a:avLst/>
              <a:gdLst>
                <a:gd name="connsiteX0" fmla="*/ 155682 w 155681"/>
                <a:gd name="connsiteY0" fmla="*/ 0 h 14736"/>
                <a:gd name="connsiteX1" fmla="*/ 0 w 155681"/>
                <a:gd name="connsiteY1" fmla="*/ 0 h 14736"/>
                <a:gd name="connsiteX2" fmla="*/ 7369 w 155681"/>
                <a:gd name="connsiteY2" fmla="*/ 7368 h 14736"/>
                <a:gd name="connsiteX3" fmla="*/ 268 w 155681"/>
                <a:gd name="connsiteY3" fmla="*/ 14735 h 14736"/>
                <a:gd name="connsiteX4" fmla="*/ 0 w 155681"/>
                <a:gd name="connsiteY4" fmla="*/ 14735 h 14736"/>
                <a:gd name="connsiteX5" fmla="*/ 155414 w 155681"/>
                <a:gd name="connsiteY5" fmla="*/ 14735 h 14736"/>
                <a:gd name="connsiteX6" fmla="*/ 155414 w 155681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681" h="14736">
                  <a:moveTo>
                    <a:pt x="155682" y="0"/>
                  </a:move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55414" y="14735"/>
                  </a:lnTo>
                  <a:lnTo>
                    <a:pt x="15541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CBA54E8C-FB86-47EA-B73A-C0A61538347F}"/>
                </a:ext>
              </a:extLst>
            </p:cNvPr>
            <p:cNvSpPr/>
            <p:nvPr/>
          </p:nvSpPr>
          <p:spPr>
            <a:xfrm>
              <a:off x="6700217" y="6580575"/>
              <a:ext cx="14737" cy="8439"/>
            </a:xfrm>
            <a:custGeom>
              <a:avLst/>
              <a:gdLst>
                <a:gd name="connsiteX0" fmla="*/ 14738 w 14737"/>
                <a:gd name="connsiteY0" fmla="*/ 0 h 8439"/>
                <a:gd name="connsiteX1" fmla="*/ 7369 w 14737"/>
                <a:gd name="connsiteY1" fmla="*/ 7368 h 8439"/>
                <a:gd name="connsiteX2" fmla="*/ 0 w 14737"/>
                <a:gd name="connsiteY2" fmla="*/ 0 h 8439"/>
                <a:gd name="connsiteX3" fmla="*/ 0 w 14737"/>
                <a:gd name="connsiteY3" fmla="*/ 1340 h 8439"/>
                <a:gd name="connsiteX4" fmla="*/ 1608 w 14737"/>
                <a:gd name="connsiteY4" fmla="*/ 5626 h 8439"/>
                <a:gd name="connsiteX5" fmla="*/ 6163 w 14737"/>
                <a:gd name="connsiteY5" fmla="*/ 8439 h 8439"/>
                <a:gd name="connsiteX6" fmla="*/ 7369 w 14737"/>
                <a:gd name="connsiteY6" fmla="*/ 8439 h 8439"/>
                <a:gd name="connsiteX7" fmla="*/ 8708 w 14737"/>
                <a:gd name="connsiteY7" fmla="*/ 8439 h 8439"/>
                <a:gd name="connsiteX8" fmla="*/ 14469 w 14737"/>
                <a:gd name="connsiteY8" fmla="*/ 2545 h 8439"/>
                <a:gd name="connsiteX9" fmla="*/ 14469 w 14737"/>
                <a:gd name="connsiteY9" fmla="*/ 1340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7" h="8439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54" y="2907"/>
                    <a:pt x="616" y="4421"/>
                    <a:pt x="1608" y="5626"/>
                  </a:cubicBezTo>
                  <a:cubicBezTo>
                    <a:pt x="2746" y="7073"/>
                    <a:pt x="4354" y="8064"/>
                    <a:pt x="6163" y="8439"/>
                  </a:cubicBezTo>
                  <a:lnTo>
                    <a:pt x="7369" y="8439"/>
                  </a:lnTo>
                  <a:lnTo>
                    <a:pt x="8708" y="8439"/>
                  </a:lnTo>
                  <a:cubicBezTo>
                    <a:pt x="11696" y="7904"/>
                    <a:pt x="14000" y="5533"/>
                    <a:pt x="14469" y="2545"/>
                  </a:cubicBezTo>
                  <a:cubicBezTo>
                    <a:pt x="14536" y="2143"/>
                    <a:pt x="14536" y="1742"/>
                    <a:pt x="1446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01A3D6FE-AC9B-4BAB-958C-7CBDE1EA08A9}"/>
                </a:ext>
              </a:extLst>
            </p:cNvPr>
            <p:cNvSpPr/>
            <p:nvPr/>
          </p:nvSpPr>
          <p:spPr>
            <a:xfrm>
              <a:off x="4807342" y="5978172"/>
              <a:ext cx="14509" cy="11788"/>
            </a:xfrm>
            <a:custGeom>
              <a:avLst/>
              <a:gdLst>
                <a:gd name="connsiteX0" fmla="*/ 7141 w 14509"/>
                <a:gd name="connsiteY0" fmla="*/ 4421 h 11788"/>
                <a:gd name="connsiteX1" fmla="*/ 14510 w 14509"/>
                <a:gd name="connsiteY1" fmla="*/ 11788 h 11788"/>
                <a:gd name="connsiteX2" fmla="*/ 14510 w 14509"/>
                <a:gd name="connsiteY2" fmla="*/ 7100 h 11788"/>
                <a:gd name="connsiteX3" fmla="*/ 14510 w 14509"/>
                <a:gd name="connsiteY3" fmla="*/ 7100 h 11788"/>
                <a:gd name="connsiteX4" fmla="*/ 8481 w 14509"/>
                <a:gd name="connsiteY4" fmla="*/ 0 h 11788"/>
                <a:gd name="connsiteX5" fmla="*/ 7141 w 14509"/>
                <a:gd name="connsiteY5" fmla="*/ 0 h 11788"/>
                <a:gd name="connsiteX6" fmla="*/ 5801 w 14509"/>
                <a:gd name="connsiteY6" fmla="*/ 0 h 11788"/>
                <a:gd name="connsiteX7" fmla="*/ 40 w 14509"/>
                <a:gd name="connsiteY7" fmla="*/ 5760 h 11788"/>
                <a:gd name="connsiteX8" fmla="*/ 40 w 14509"/>
                <a:gd name="connsiteY8" fmla="*/ 7100 h 11788"/>
                <a:gd name="connsiteX9" fmla="*/ 40 w 14509"/>
                <a:gd name="connsiteY9" fmla="*/ 11788 h 11788"/>
                <a:gd name="connsiteX10" fmla="*/ 7141 w 14509"/>
                <a:gd name="connsiteY10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09" h="11788">
                  <a:moveTo>
                    <a:pt x="7141" y="4421"/>
                  </a:moveTo>
                  <a:cubicBezTo>
                    <a:pt x="11214" y="4421"/>
                    <a:pt x="14510" y="7719"/>
                    <a:pt x="14510" y="11788"/>
                  </a:cubicBezTo>
                  <a:lnTo>
                    <a:pt x="14510" y="7100"/>
                  </a:lnTo>
                  <a:lnTo>
                    <a:pt x="14510" y="7100"/>
                  </a:lnTo>
                  <a:cubicBezTo>
                    <a:pt x="14443" y="3602"/>
                    <a:pt x="11924" y="635"/>
                    <a:pt x="8481" y="0"/>
                  </a:cubicBezTo>
                  <a:lnTo>
                    <a:pt x="7141" y="0"/>
                  </a:lnTo>
                  <a:lnTo>
                    <a:pt x="5801" y="0"/>
                  </a:lnTo>
                  <a:cubicBezTo>
                    <a:pt x="2867" y="518"/>
                    <a:pt x="563" y="2820"/>
                    <a:pt x="40" y="5760"/>
                  </a:cubicBezTo>
                  <a:cubicBezTo>
                    <a:pt x="-13" y="6205"/>
                    <a:pt x="-13" y="6655"/>
                    <a:pt x="40" y="7100"/>
                  </a:cubicBezTo>
                  <a:lnTo>
                    <a:pt x="40" y="11788"/>
                  </a:lnTo>
                  <a:cubicBezTo>
                    <a:pt x="40" y="7822"/>
                    <a:pt x="3175" y="4565"/>
                    <a:pt x="7141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7FB78112-70F6-42E6-B00D-75FB7F4ABAC2}"/>
                </a:ext>
              </a:extLst>
            </p:cNvPr>
            <p:cNvSpPr/>
            <p:nvPr/>
          </p:nvSpPr>
          <p:spPr>
            <a:xfrm>
              <a:off x="4807064" y="5982593"/>
              <a:ext cx="14787" cy="605350"/>
            </a:xfrm>
            <a:custGeom>
              <a:avLst/>
              <a:gdLst>
                <a:gd name="connsiteX0" fmla="*/ 14788 w 14787"/>
                <a:gd name="connsiteY0" fmla="*/ 599322 h 605350"/>
                <a:gd name="connsiteX1" fmla="*/ 14788 w 14787"/>
                <a:gd name="connsiteY1" fmla="*/ 7368 h 605350"/>
                <a:gd name="connsiteX2" fmla="*/ 7419 w 14787"/>
                <a:gd name="connsiteY2" fmla="*/ 0 h 605350"/>
                <a:gd name="connsiteX3" fmla="*/ 50 w 14787"/>
                <a:gd name="connsiteY3" fmla="*/ 7368 h 605350"/>
                <a:gd name="connsiteX4" fmla="*/ 50 w 14787"/>
                <a:gd name="connsiteY4" fmla="*/ 599322 h 605350"/>
                <a:gd name="connsiteX5" fmla="*/ 50 w 14787"/>
                <a:gd name="connsiteY5" fmla="*/ 599322 h 605350"/>
                <a:gd name="connsiteX6" fmla="*/ 50 w 14787"/>
                <a:gd name="connsiteY6" fmla="*/ 600930 h 605350"/>
                <a:gd name="connsiteX7" fmla="*/ 50 w 14787"/>
                <a:gd name="connsiteY7" fmla="*/ 602135 h 605350"/>
                <a:gd name="connsiteX8" fmla="*/ 988 w 14787"/>
                <a:gd name="connsiteY8" fmla="*/ 603475 h 605350"/>
                <a:gd name="connsiteX9" fmla="*/ 1658 w 14787"/>
                <a:gd name="connsiteY9" fmla="*/ 604413 h 605350"/>
                <a:gd name="connsiteX10" fmla="*/ 3132 w 14787"/>
                <a:gd name="connsiteY10" fmla="*/ 605350 h 605350"/>
                <a:gd name="connsiteX11" fmla="*/ 3935 w 14787"/>
                <a:gd name="connsiteY11" fmla="*/ 605350 h 605350"/>
                <a:gd name="connsiteX12" fmla="*/ 5409 w 14787"/>
                <a:gd name="connsiteY12" fmla="*/ 605350 h 605350"/>
                <a:gd name="connsiteX13" fmla="*/ 5409 w 14787"/>
                <a:gd name="connsiteY13" fmla="*/ 598251 h 605350"/>
                <a:gd name="connsiteX14" fmla="*/ 6749 w 14787"/>
                <a:gd name="connsiteY14" fmla="*/ 596911 h 605350"/>
                <a:gd name="connsiteX15" fmla="*/ 8089 w 14787"/>
                <a:gd name="connsiteY15" fmla="*/ 598251 h 605350"/>
                <a:gd name="connsiteX16" fmla="*/ 8089 w 14787"/>
                <a:gd name="connsiteY16" fmla="*/ 605350 h 605350"/>
                <a:gd name="connsiteX17" fmla="*/ 14788 w 14787"/>
                <a:gd name="connsiteY17" fmla="*/ 599322 h 605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87" h="605350">
                  <a:moveTo>
                    <a:pt x="14788" y="599322"/>
                  </a:moveTo>
                  <a:lnTo>
                    <a:pt x="14788" y="7368"/>
                  </a:lnTo>
                  <a:cubicBezTo>
                    <a:pt x="14788" y="3298"/>
                    <a:pt x="11492" y="0"/>
                    <a:pt x="7419" y="0"/>
                  </a:cubicBezTo>
                  <a:cubicBezTo>
                    <a:pt x="3346" y="0"/>
                    <a:pt x="50" y="3298"/>
                    <a:pt x="50" y="7368"/>
                  </a:cubicBezTo>
                  <a:lnTo>
                    <a:pt x="50" y="599322"/>
                  </a:lnTo>
                  <a:lnTo>
                    <a:pt x="50" y="599322"/>
                  </a:lnTo>
                  <a:cubicBezTo>
                    <a:pt x="-17" y="599858"/>
                    <a:pt x="-17" y="600394"/>
                    <a:pt x="50" y="600930"/>
                  </a:cubicBezTo>
                  <a:cubicBezTo>
                    <a:pt x="50" y="600930"/>
                    <a:pt x="50" y="601734"/>
                    <a:pt x="50" y="602135"/>
                  </a:cubicBezTo>
                  <a:cubicBezTo>
                    <a:pt x="278" y="602631"/>
                    <a:pt x="600" y="603086"/>
                    <a:pt x="988" y="603475"/>
                  </a:cubicBezTo>
                  <a:lnTo>
                    <a:pt x="1658" y="604413"/>
                  </a:lnTo>
                  <a:cubicBezTo>
                    <a:pt x="2100" y="604801"/>
                    <a:pt x="2596" y="605123"/>
                    <a:pt x="3132" y="605350"/>
                  </a:cubicBezTo>
                  <a:lnTo>
                    <a:pt x="3935" y="605350"/>
                  </a:lnTo>
                  <a:lnTo>
                    <a:pt x="5409" y="605350"/>
                  </a:lnTo>
                  <a:lnTo>
                    <a:pt x="5409" y="598251"/>
                  </a:lnTo>
                  <a:cubicBezTo>
                    <a:pt x="5409" y="597514"/>
                    <a:pt x="6012" y="596911"/>
                    <a:pt x="6749" y="596911"/>
                  </a:cubicBezTo>
                  <a:cubicBezTo>
                    <a:pt x="7486" y="596911"/>
                    <a:pt x="8089" y="597514"/>
                    <a:pt x="8089" y="598251"/>
                  </a:cubicBezTo>
                  <a:lnTo>
                    <a:pt x="8089" y="605350"/>
                  </a:lnTo>
                  <a:cubicBezTo>
                    <a:pt x="11438" y="605096"/>
                    <a:pt x="14185" y="602618"/>
                    <a:pt x="14788" y="599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0D1BB213-7333-4F10-A40A-A4A34685E1B8}"/>
                </a:ext>
              </a:extLst>
            </p:cNvPr>
            <p:cNvSpPr/>
            <p:nvPr/>
          </p:nvSpPr>
          <p:spPr>
            <a:xfrm>
              <a:off x="5602807" y="6571466"/>
              <a:ext cx="186365" cy="14735"/>
            </a:xfrm>
            <a:custGeom>
              <a:avLst/>
              <a:gdLst>
                <a:gd name="connsiteX0" fmla="*/ 7369 w 186365"/>
                <a:gd name="connsiteY0" fmla="*/ 7368 h 14735"/>
                <a:gd name="connsiteX1" fmla="*/ 268 w 186365"/>
                <a:gd name="connsiteY1" fmla="*/ 14735 h 14735"/>
                <a:gd name="connsiteX2" fmla="*/ 0 w 186365"/>
                <a:gd name="connsiteY2" fmla="*/ 14735 h 14735"/>
                <a:gd name="connsiteX3" fmla="*/ 186095 w 186365"/>
                <a:gd name="connsiteY3" fmla="*/ 14735 h 14735"/>
                <a:gd name="connsiteX4" fmla="*/ 186095 w 186365"/>
                <a:gd name="connsiteY4" fmla="*/ 12324 h 14735"/>
                <a:gd name="connsiteX5" fmla="*/ 186095 w 186365"/>
                <a:gd name="connsiteY5" fmla="*/ 10449 h 14735"/>
                <a:gd name="connsiteX6" fmla="*/ 186095 w 186365"/>
                <a:gd name="connsiteY6" fmla="*/ 0 h 14735"/>
                <a:gd name="connsiteX7" fmla="*/ 0 w 186365"/>
                <a:gd name="connsiteY7" fmla="*/ 0 h 14735"/>
                <a:gd name="connsiteX8" fmla="*/ 7369 w 186365"/>
                <a:gd name="connsiteY8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365" h="14735">
                  <a:moveTo>
                    <a:pt x="7369" y="7368"/>
                  </a:moveTo>
                  <a:cubicBezTo>
                    <a:pt x="7449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186095" y="14735"/>
                  </a:lnTo>
                  <a:lnTo>
                    <a:pt x="186095" y="12324"/>
                  </a:lnTo>
                  <a:cubicBezTo>
                    <a:pt x="186456" y="11748"/>
                    <a:pt x="186456" y="11025"/>
                    <a:pt x="186095" y="10449"/>
                  </a:cubicBezTo>
                  <a:lnTo>
                    <a:pt x="186095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7B3BD00-07EB-4984-80F3-8B49EA274054}"/>
                </a:ext>
              </a:extLst>
            </p:cNvPr>
            <p:cNvSpPr/>
            <p:nvPr/>
          </p:nvSpPr>
          <p:spPr>
            <a:xfrm>
              <a:off x="5594718" y="6570796"/>
              <a:ext cx="14385" cy="14736"/>
            </a:xfrm>
            <a:custGeom>
              <a:avLst/>
              <a:gdLst>
                <a:gd name="connsiteX0" fmla="*/ 318 w 14385"/>
                <a:gd name="connsiteY0" fmla="*/ 8037 h 14736"/>
                <a:gd name="connsiteX1" fmla="*/ 318 w 14385"/>
                <a:gd name="connsiteY1" fmla="*/ 10449 h 14736"/>
                <a:gd name="connsiteX2" fmla="*/ 318 w 14385"/>
                <a:gd name="connsiteY2" fmla="*/ 10449 h 14736"/>
                <a:gd name="connsiteX3" fmla="*/ 1122 w 14385"/>
                <a:gd name="connsiteY3" fmla="*/ 11654 h 14736"/>
                <a:gd name="connsiteX4" fmla="*/ 7017 w 14385"/>
                <a:gd name="connsiteY4" fmla="*/ 14735 h 14736"/>
                <a:gd name="connsiteX5" fmla="*/ 7017 w 14385"/>
                <a:gd name="connsiteY5" fmla="*/ 14735 h 14736"/>
                <a:gd name="connsiteX6" fmla="*/ 14386 w 14385"/>
                <a:gd name="connsiteY6" fmla="*/ 7636 h 14736"/>
                <a:gd name="connsiteX7" fmla="*/ 14386 w 14385"/>
                <a:gd name="connsiteY7" fmla="*/ 7368 h 14736"/>
                <a:gd name="connsiteX8" fmla="*/ 7017 w 14385"/>
                <a:gd name="connsiteY8" fmla="*/ 0 h 14736"/>
                <a:gd name="connsiteX9" fmla="*/ 7017 w 14385"/>
                <a:gd name="connsiteY9" fmla="*/ 0 h 14736"/>
                <a:gd name="connsiteX10" fmla="*/ 50 w 14385"/>
                <a:gd name="connsiteY10" fmla="*/ 5090 h 14736"/>
                <a:gd name="connsiteX11" fmla="*/ 50 w 14385"/>
                <a:gd name="connsiteY11" fmla="*/ 710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85" h="14736">
                  <a:moveTo>
                    <a:pt x="318" y="8037"/>
                  </a:moveTo>
                  <a:cubicBezTo>
                    <a:pt x="184" y="8841"/>
                    <a:pt x="184" y="9645"/>
                    <a:pt x="318" y="10449"/>
                  </a:cubicBezTo>
                  <a:lnTo>
                    <a:pt x="318" y="10449"/>
                  </a:lnTo>
                  <a:lnTo>
                    <a:pt x="1122" y="11654"/>
                  </a:lnTo>
                  <a:cubicBezTo>
                    <a:pt x="2475" y="13583"/>
                    <a:pt x="4673" y="14722"/>
                    <a:pt x="7017" y="14735"/>
                  </a:cubicBezTo>
                  <a:lnTo>
                    <a:pt x="7017" y="14735"/>
                  </a:lnTo>
                  <a:cubicBezTo>
                    <a:pt x="11010" y="14816"/>
                    <a:pt x="14305" y="11627"/>
                    <a:pt x="14386" y="7636"/>
                  </a:cubicBezTo>
                  <a:cubicBezTo>
                    <a:pt x="14386" y="7542"/>
                    <a:pt x="14386" y="7461"/>
                    <a:pt x="14386" y="7368"/>
                  </a:cubicBezTo>
                  <a:cubicBezTo>
                    <a:pt x="14386" y="3295"/>
                    <a:pt x="11090" y="0"/>
                    <a:pt x="7017" y="0"/>
                  </a:cubicBezTo>
                  <a:lnTo>
                    <a:pt x="7017" y="0"/>
                  </a:lnTo>
                  <a:cubicBezTo>
                    <a:pt x="3855" y="54"/>
                    <a:pt x="1068" y="2090"/>
                    <a:pt x="50" y="5090"/>
                  </a:cubicBezTo>
                  <a:cubicBezTo>
                    <a:pt x="-17" y="5760"/>
                    <a:pt x="-17" y="6430"/>
                    <a:pt x="50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76379737-E417-4974-B7EF-71B2E8E2AF16}"/>
                </a:ext>
              </a:extLst>
            </p:cNvPr>
            <p:cNvSpPr/>
            <p:nvPr/>
          </p:nvSpPr>
          <p:spPr>
            <a:xfrm>
              <a:off x="4832972" y="5886450"/>
              <a:ext cx="10852" cy="7463"/>
            </a:xfrm>
            <a:custGeom>
              <a:avLst/>
              <a:gdLst>
                <a:gd name="connsiteX0" fmla="*/ 7101 w 10852"/>
                <a:gd name="connsiteY0" fmla="*/ 96 h 7463"/>
                <a:gd name="connsiteX1" fmla="*/ 9378 w 10852"/>
                <a:gd name="connsiteY1" fmla="*/ 96 h 7463"/>
                <a:gd name="connsiteX2" fmla="*/ 10852 w 10852"/>
                <a:gd name="connsiteY2" fmla="*/ 96 h 7463"/>
                <a:gd name="connsiteX3" fmla="*/ 10852 w 10852"/>
                <a:gd name="connsiteY3" fmla="*/ 96 h 7463"/>
                <a:gd name="connsiteX4" fmla="*/ 9512 w 10852"/>
                <a:gd name="connsiteY4" fmla="*/ 96 h 7463"/>
                <a:gd name="connsiteX5" fmla="*/ 7369 w 10852"/>
                <a:gd name="connsiteY5" fmla="*/ 96 h 7463"/>
                <a:gd name="connsiteX6" fmla="*/ 0 w 10852"/>
                <a:gd name="connsiteY6" fmla="*/ 7463 h 7463"/>
                <a:gd name="connsiteX7" fmla="*/ 0 w 10852"/>
                <a:gd name="connsiteY7" fmla="*/ 7061 h 7463"/>
                <a:gd name="connsiteX8" fmla="*/ 7101 w 10852"/>
                <a:gd name="connsiteY8" fmla="*/ 96 h 7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52" h="7463">
                  <a:moveTo>
                    <a:pt x="7101" y="96"/>
                  </a:moveTo>
                  <a:cubicBezTo>
                    <a:pt x="7851" y="-32"/>
                    <a:pt x="8628" y="-32"/>
                    <a:pt x="9378" y="96"/>
                  </a:cubicBezTo>
                  <a:lnTo>
                    <a:pt x="10852" y="96"/>
                  </a:lnTo>
                  <a:lnTo>
                    <a:pt x="10852" y="96"/>
                  </a:lnTo>
                  <a:lnTo>
                    <a:pt x="9512" y="96"/>
                  </a:lnTo>
                  <a:cubicBezTo>
                    <a:pt x="8802" y="20"/>
                    <a:pt x="8079" y="20"/>
                    <a:pt x="7369" y="96"/>
                  </a:cubicBezTo>
                  <a:cubicBezTo>
                    <a:pt x="3296" y="96"/>
                    <a:pt x="0" y="3393"/>
                    <a:pt x="0" y="7463"/>
                  </a:cubicBezTo>
                  <a:lnTo>
                    <a:pt x="0" y="7061"/>
                  </a:lnTo>
                  <a:cubicBezTo>
                    <a:pt x="147" y="3222"/>
                    <a:pt x="3255" y="164"/>
                    <a:pt x="7101" y="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671EE226-6417-4328-9B55-436B4713E3A9}"/>
                </a:ext>
              </a:extLst>
            </p:cNvPr>
            <p:cNvSpPr/>
            <p:nvPr/>
          </p:nvSpPr>
          <p:spPr>
            <a:xfrm>
              <a:off x="4831766" y="5886584"/>
              <a:ext cx="9645" cy="109805"/>
            </a:xfrm>
            <a:custGeom>
              <a:avLst/>
              <a:gdLst>
                <a:gd name="connsiteX0" fmla="*/ 938 w 9645"/>
                <a:gd name="connsiteY0" fmla="*/ 103376 h 109805"/>
                <a:gd name="connsiteX1" fmla="*/ 938 w 9645"/>
                <a:gd name="connsiteY1" fmla="*/ 103376 h 109805"/>
                <a:gd name="connsiteX2" fmla="*/ 938 w 9645"/>
                <a:gd name="connsiteY2" fmla="*/ 104716 h 109805"/>
                <a:gd name="connsiteX3" fmla="*/ 938 w 9645"/>
                <a:gd name="connsiteY3" fmla="*/ 105653 h 109805"/>
                <a:gd name="connsiteX4" fmla="*/ 938 w 9645"/>
                <a:gd name="connsiteY4" fmla="*/ 106859 h 109805"/>
                <a:gd name="connsiteX5" fmla="*/ 1741 w 9645"/>
                <a:gd name="connsiteY5" fmla="*/ 108065 h 109805"/>
                <a:gd name="connsiteX6" fmla="*/ 2813 w 9645"/>
                <a:gd name="connsiteY6" fmla="*/ 109002 h 109805"/>
                <a:gd name="connsiteX7" fmla="*/ 3885 w 9645"/>
                <a:gd name="connsiteY7" fmla="*/ 109806 h 109805"/>
                <a:gd name="connsiteX8" fmla="*/ 5225 w 9645"/>
                <a:gd name="connsiteY8" fmla="*/ 109806 h 109805"/>
                <a:gd name="connsiteX9" fmla="*/ 6029 w 9645"/>
                <a:gd name="connsiteY9" fmla="*/ 109806 h 109805"/>
                <a:gd name="connsiteX10" fmla="*/ 7369 w 9645"/>
                <a:gd name="connsiteY10" fmla="*/ 109806 h 109805"/>
                <a:gd name="connsiteX11" fmla="*/ 8307 w 9645"/>
                <a:gd name="connsiteY11" fmla="*/ 109806 h 109805"/>
                <a:gd name="connsiteX12" fmla="*/ 4555 w 9645"/>
                <a:gd name="connsiteY12" fmla="*/ 103510 h 109805"/>
                <a:gd name="connsiteX13" fmla="*/ 4555 w 9645"/>
                <a:gd name="connsiteY13" fmla="*/ 6927 h 109805"/>
                <a:gd name="connsiteX14" fmla="*/ 9646 w 9645"/>
                <a:gd name="connsiteY14" fmla="*/ 95 h 109805"/>
                <a:gd name="connsiteX15" fmla="*/ 7369 w 9645"/>
                <a:gd name="connsiteY15" fmla="*/ 95 h 109805"/>
                <a:gd name="connsiteX16" fmla="*/ 0 w 9645"/>
                <a:gd name="connsiteY16" fmla="*/ 7194 h 109805"/>
                <a:gd name="connsiteX17" fmla="*/ 0 w 9645"/>
                <a:gd name="connsiteY17" fmla="*/ 7329 h 109805"/>
                <a:gd name="connsiteX18" fmla="*/ 0 w 9645"/>
                <a:gd name="connsiteY18" fmla="*/ 103376 h 1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645" h="109805">
                  <a:moveTo>
                    <a:pt x="938" y="103376"/>
                  </a:moveTo>
                  <a:lnTo>
                    <a:pt x="938" y="103376"/>
                  </a:lnTo>
                  <a:cubicBezTo>
                    <a:pt x="857" y="103819"/>
                    <a:pt x="857" y="104272"/>
                    <a:pt x="938" y="104716"/>
                  </a:cubicBezTo>
                  <a:cubicBezTo>
                    <a:pt x="870" y="105025"/>
                    <a:pt x="870" y="105344"/>
                    <a:pt x="938" y="105653"/>
                  </a:cubicBezTo>
                  <a:lnTo>
                    <a:pt x="938" y="106859"/>
                  </a:lnTo>
                  <a:lnTo>
                    <a:pt x="1741" y="108065"/>
                  </a:lnTo>
                  <a:cubicBezTo>
                    <a:pt x="2036" y="108445"/>
                    <a:pt x="2398" y="108764"/>
                    <a:pt x="2813" y="109002"/>
                  </a:cubicBezTo>
                  <a:lnTo>
                    <a:pt x="3885" y="109806"/>
                  </a:lnTo>
                  <a:lnTo>
                    <a:pt x="5225" y="109806"/>
                  </a:lnTo>
                  <a:lnTo>
                    <a:pt x="6029" y="109806"/>
                  </a:lnTo>
                  <a:lnTo>
                    <a:pt x="7369" y="109806"/>
                  </a:lnTo>
                  <a:lnTo>
                    <a:pt x="8307" y="109806"/>
                  </a:lnTo>
                  <a:cubicBezTo>
                    <a:pt x="6042" y="108503"/>
                    <a:pt x="4622" y="106118"/>
                    <a:pt x="4555" y="103510"/>
                  </a:cubicBezTo>
                  <a:lnTo>
                    <a:pt x="4555" y="6927"/>
                  </a:lnTo>
                  <a:cubicBezTo>
                    <a:pt x="4595" y="3786"/>
                    <a:pt x="6645" y="1026"/>
                    <a:pt x="9646" y="95"/>
                  </a:cubicBezTo>
                  <a:cubicBezTo>
                    <a:pt x="8896" y="-32"/>
                    <a:pt x="8119" y="-32"/>
                    <a:pt x="7369" y="95"/>
                  </a:cubicBezTo>
                  <a:cubicBezTo>
                    <a:pt x="3376" y="22"/>
                    <a:pt x="80" y="3199"/>
                    <a:pt x="0" y="7194"/>
                  </a:cubicBezTo>
                  <a:cubicBezTo>
                    <a:pt x="0" y="7239"/>
                    <a:pt x="0" y="7284"/>
                    <a:pt x="0" y="7329"/>
                  </a:cubicBezTo>
                  <a:lnTo>
                    <a:pt x="0" y="10337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A91BD434-3C8F-4F75-A1EB-3B8717C5B67C}"/>
                </a:ext>
              </a:extLst>
            </p:cNvPr>
            <p:cNvSpPr/>
            <p:nvPr/>
          </p:nvSpPr>
          <p:spPr>
            <a:xfrm>
              <a:off x="4853202" y="5987994"/>
              <a:ext cx="14737" cy="590839"/>
            </a:xfrm>
            <a:custGeom>
              <a:avLst/>
              <a:gdLst>
                <a:gd name="connsiteX0" fmla="*/ 0 w 14737"/>
                <a:gd name="connsiteY0" fmla="*/ 5717 h 590839"/>
                <a:gd name="connsiteX1" fmla="*/ 0 w 14737"/>
                <a:gd name="connsiteY1" fmla="*/ 590839 h 590839"/>
                <a:gd name="connsiteX2" fmla="*/ 7369 w 14737"/>
                <a:gd name="connsiteY2" fmla="*/ 583472 h 590839"/>
                <a:gd name="connsiteX3" fmla="*/ 14738 w 14737"/>
                <a:gd name="connsiteY3" fmla="*/ 590839 h 590839"/>
                <a:gd name="connsiteX4" fmla="*/ 14738 w 14737"/>
                <a:gd name="connsiteY4" fmla="*/ 5717 h 590839"/>
                <a:gd name="connsiteX5" fmla="*/ 14738 w 14737"/>
                <a:gd name="connsiteY5" fmla="*/ 5717 h 590839"/>
                <a:gd name="connsiteX6" fmla="*/ 14738 w 14737"/>
                <a:gd name="connsiteY6" fmla="*/ 4243 h 590839"/>
                <a:gd name="connsiteX7" fmla="*/ 14738 w 14737"/>
                <a:gd name="connsiteY7" fmla="*/ 2903 h 590839"/>
                <a:gd name="connsiteX8" fmla="*/ 13934 w 14737"/>
                <a:gd name="connsiteY8" fmla="*/ 1832 h 590839"/>
                <a:gd name="connsiteX9" fmla="*/ 12862 w 14737"/>
                <a:gd name="connsiteY9" fmla="*/ 894 h 590839"/>
                <a:gd name="connsiteX10" fmla="*/ 11790 w 14737"/>
                <a:gd name="connsiteY10" fmla="*/ 90 h 590839"/>
                <a:gd name="connsiteX11" fmla="*/ 10317 w 14737"/>
                <a:gd name="connsiteY11" fmla="*/ 90 h 590839"/>
                <a:gd name="connsiteX12" fmla="*/ 8307 w 14737"/>
                <a:gd name="connsiteY12" fmla="*/ 90 h 590839"/>
                <a:gd name="connsiteX13" fmla="*/ 0 w 14737"/>
                <a:gd name="connsiteY13" fmla="*/ 5717 h 590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37" h="590839">
                  <a:moveTo>
                    <a:pt x="0" y="5717"/>
                  </a:moveTo>
                  <a:lnTo>
                    <a:pt x="0" y="590839"/>
                  </a:lnTo>
                  <a:cubicBezTo>
                    <a:pt x="0" y="586767"/>
                    <a:pt x="3296" y="583472"/>
                    <a:pt x="7369" y="583472"/>
                  </a:cubicBezTo>
                  <a:cubicBezTo>
                    <a:pt x="11442" y="583472"/>
                    <a:pt x="14738" y="586767"/>
                    <a:pt x="14738" y="590839"/>
                  </a:cubicBezTo>
                  <a:lnTo>
                    <a:pt x="14738" y="5717"/>
                  </a:lnTo>
                  <a:cubicBezTo>
                    <a:pt x="14738" y="5717"/>
                    <a:pt x="14738" y="5717"/>
                    <a:pt x="14738" y="5717"/>
                  </a:cubicBezTo>
                  <a:cubicBezTo>
                    <a:pt x="14738" y="5717"/>
                    <a:pt x="14738" y="4645"/>
                    <a:pt x="14738" y="4243"/>
                  </a:cubicBezTo>
                  <a:lnTo>
                    <a:pt x="14738" y="2903"/>
                  </a:lnTo>
                  <a:lnTo>
                    <a:pt x="13934" y="1832"/>
                  </a:lnTo>
                  <a:lnTo>
                    <a:pt x="12862" y="894"/>
                  </a:lnTo>
                  <a:cubicBezTo>
                    <a:pt x="12594" y="519"/>
                    <a:pt x="12219" y="236"/>
                    <a:pt x="11790" y="90"/>
                  </a:cubicBezTo>
                  <a:lnTo>
                    <a:pt x="10317" y="90"/>
                  </a:lnTo>
                  <a:cubicBezTo>
                    <a:pt x="9646" y="-30"/>
                    <a:pt x="8977" y="-30"/>
                    <a:pt x="8307" y="90"/>
                  </a:cubicBezTo>
                  <a:cubicBezTo>
                    <a:pt x="4489" y="-499"/>
                    <a:pt x="871" y="1955"/>
                    <a:pt x="0" y="57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92470148-CC13-4FC5-9A05-624CE0DEACA2}"/>
                </a:ext>
              </a:extLst>
            </p:cNvPr>
            <p:cNvSpPr/>
            <p:nvPr/>
          </p:nvSpPr>
          <p:spPr>
            <a:xfrm>
              <a:off x="4852532" y="6569993"/>
              <a:ext cx="14737" cy="15967"/>
            </a:xfrm>
            <a:custGeom>
              <a:avLst/>
              <a:gdLst>
                <a:gd name="connsiteX0" fmla="*/ 670 w 14737"/>
                <a:gd name="connsiteY0" fmla="*/ 9913 h 15967"/>
                <a:gd name="connsiteX1" fmla="*/ 670 w 14737"/>
                <a:gd name="connsiteY1" fmla="*/ 9913 h 15967"/>
                <a:gd name="connsiteX2" fmla="*/ 670 w 14737"/>
                <a:gd name="connsiteY2" fmla="*/ 11520 h 15967"/>
                <a:gd name="connsiteX3" fmla="*/ 670 w 14737"/>
                <a:gd name="connsiteY3" fmla="*/ 11520 h 15967"/>
                <a:gd name="connsiteX4" fmla="*/ 670 w 14737"/>
                <a:gd name="connsiteY4" fmla="*/ 12458 h 15967"/>
                <a:gd name="connsiteX5" fmla="*/ 1608 w 14737"/>
                <a:gd name="connsiteY5" fmla="*/ 13931 h 15967"/>
                <a:gd name="connsiteX6" fmla="*/ 2277 w 14737"/>
                <a:gd name="connsiteY6" fmla="*/ 14735 h 15967"/>
                <a:gd name="connsiteX7" fmla="*/ 3751 w 14737"/>
                <a:gd name="connsiteY7" fmla="*/ 15807 h 15967"/>
                <a:gd name="connsiteX8" fmla="*/ 4555 w 14737"/>
                <a:gd name="connsiteY8" fmla="*/ 15807 h 15967"/>
                <a:gd name="connsiteX9" fmla="*/ 7369 w 14737"/>
                <a:gd name="connsiteY9" fmla="*/ 15807 h 15967"/>
                <a:gd name="connsiteX10" fmla="*/ 14738 w 14737"/>
                <a:gd name="connsiteY10" fmla="*/ 8439 h 15967"/>
                <a:gd name="connsiteX11" fmla="*/ 14738 w 14737"/>
                <a:gd name="connsiteY11" fmla="*/ 7368 h 15967"/>
                <a:gd name="connsiteX12" fmla="*/ 7369 w 14737"/>
                <a:gd name="connsiteY12" fmla="*/ 0 h 15967"/>
                <a:gd name="connsiteX13" fmla="*/ 0 w 14737"/>
                <a:gd name="connsiteY13" fmla="*/ 7368 h 15967"/>
                <a:gd name="connsiteX14" fmla="*/ 0 w 14737"/>
                <a:gd name="connsiteY14" fmla="*/ 7368 h 15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37" h="15967">
                  <a:moveTo>
                    <a:pt x="670" y="9913"/>
                  </a:moveTo>
                  <a:lnTo>
                    <a:pt x="670" y="9913"/>
                  </a:lnTo>
                  <a:cubicBezTo>
                    <a:pt x="590" y="10449"/>
                    <a:pt x="590" y="10985"/>
                    <a:pt x="670" y="11520"/>
                  </a:cubicBezTo>
                  <a:lnTo>
                    <a:pt x="670" y="11520"/>
                  </a:lnTo>
                  <a:cubicBezTo>
                    <a:pt x="670" y="11520"/>
                    <a:pt x="670" y="12190"/>
                    <a:pt x="670" y="12458"/>
                  </a:cubicBezTo>
                  <a:lnTo>
                    <a:pt x="1608" y="13931"/>
                  </a:lnTo>
                  <a:lnTo>
                    <a:pt x="2277" y="14735"/>
                  </a:lnTo>
                  <a:cubicBezTo>
                    <a:pt x="2680" y="15204"/>
                    <a:pt x="3175" y="15579"/>
                    <a:pt x="3751" y="15807"/>
                  </a:cubicBezTo>
                  <a:lnTo>
                    <a:pt x="4555" y="15807"/>
                  </a:lnTo>
                  <a:cubicBezTo>
                    <a:pt x="5480" y="16021"/>
                    <a:pt x="6444" y="16021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A7473F66-0C89-4618-8A79-63DD0D89AB81}"/>
                </a:ext>
              </a:extLst>
            </p:cNvPr>
            <p:cNvSpPr/>
            <p:nvPr/>
          </p:nvSpPr>
          <p:spPr>
            <a:xfrm>
              <a:off x="8355643" y="6169930"/>
              <a:ext cx="13934" cy="14739"/>
            </a:xfrm>
            <a:custGeom>
              <a:avLst/>
              <a:gdLst>
                <a:gd name="connsiteX0" fmla="*/ 13934 w 13934"/>
                <a:gd name="connsiteY0" fmla="*/ 7302 h 14739"/>
                <a:gd name="connsiteX1" fmla="*/ 7369 w 13934"/>
                <a:gd name="connsiteY1" fmla="*/ 68 h 14739"/>
                <a:gd name="connsiteX2" fmla="*/ 0 w 13934"/>
                <a:gd name="connsiteY2" fmla="*/ 68 h 14739"/>
                <a:gd name="connsiteX3" fmla="*/ 8293 w 13934"/>
                <a:gd name="connsiteY3" fmla="*/ 6378 h 14739"/>
                <a:gd name="connsiteX4" fmla="*/ 1983 w 13934"/>
                <a:gd name="connsiteY4" fmla="*/ 14670 h 14739"/>
                <a:gd name="connsiteX5" fmla="*/ 0 w 13934"/>
                <a:gd name="connsiteY5" fmla="*/ 14670 h 14739"/>
                <a:gd name="connsiteX6" fmla="*/ 6566 w 13934"/>
                <a:gd name="connsiteY6" fmla="*/ 14670 h 14739"/>
                <a:gd name="connsiteX7" fmla="*/ 13934 w 13934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14739">
                  <a:moveTo>
                    <a:pt x="13934" y="7302"/>
                  </a:moveTo>
                  <a:cubicBezTo>
                    <a:pt x="13947" y="3551"/>
                    <a:pt x="11107" y="417"/>
                    <a:pt x="7369" y="68"/>
                  </a:cubicBezTo>
                  <a:lnTo>
                    <a:pt x="0" y="68"/>
                  </a:lnTo>
                  <a:cubicBezTo>
                    <a:pt x="4033" y="-481"/>
                    <a:pt x="7744" y="2345"/>
                    <a:pt x="8293" y="6378"/>
                  </a:cubicBezTo>
                  <a:cubicBezTo>
                    <a:pt x="8843" y="10410"/>
                    <a:pt x="6016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6566" y="14670"/>
                  </a:lnTo>
                  <a:cubicBezTo>
                    <a:pt x="10638" y="14670"/>
                    <a:pt x="13934" y="11374"/>
                    <a:pt x="13934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A1EBDD8D-D025-4777-88A8-F21BF3564877}"/>
                </a:ext>
              </a:extLst>
            </p:cNvPr>
            <p:cNvSpPr/>
            <p:nvPr/>
          </p:nvSpPr>
          <p:spPr>
            <a:xfrm>
              <a:off x="8071849" y="6511855"/>
              <a:ext cx="14768" cy="7367"/>
            </a:xfrm>
            <a:custGeom>
              <a:avLst/>
              <a:gdLst>
                <a:gd name="connsiteX0" fmla="*/ 9007 w 14768"/>
                <a:gd name="connsiteY0" fmla="*/ 7100 h 7367"/>
                <a:gd name="connsiteX1" fmla="*/ 14768 w 14768"/>
                <a:gd name="connsiteY1" fmla="*/ 0 h 7367"/>
                <a:gd name="connsiteX2" fmla="*/ 14768 w 14768"/>
                <a:gd name="connsiteY2" fmla="*/ 0 h 7367"/>
                <a:gd name="connsiteX3" fmla="*/ 7399 w 14768"/>
                <a:gd name="connsiteY3" fmla="*/ 7368 h 7367"/>
                <a:gd name="connsiteX4" fmla="*/ 30 w 14768"/>
                <a:gd name="connsiteY4" fmla="*/ 0 h 7367"/>
                <a:gd name="connsiteX5" fmla="*/ 30 w 14768"/>
                <a:gd name="connsiteY5" fmla="*/ 0 h 7367"/>
                <a:gd name="connsiteX6" fmla="*/ 30 w 14768"/>
                <a:gd name="connsiteY6" fmla="*/ 1206 h 7367"/>
                <a:gd name="connsiteX7" fmla="*/ 30 w 14768"/>
                <a:gd name="connsiteY7" fmla="*/ 2679 h 7367"/>
                <a:gd name="connsiteX8" fmla="*/ 30 w 14768"/>
                <a:gd name="connsiteY8" fmla="*/ 2679 h 7367"/>
                <a:gd name="connsiteX9" fmla="*/ 30 w 14768"/>
                <a:gd name="connsiteY9" fmla="*/ 3483 h 7367"/>
                <a:gd name="connsiteX10" fmla="*/ 834 w 14768"/>
                <a:gd name="connsiteY10" fmla="*/ 4688 h 7367"/>
                <a:gd name="connsiteX11" fmla="*/ 1906 w 14768"/>
                <a:gd name="connsiteY11" fmla="*/ 5492 h 7367"/>
                <a:gd name="connsiteX12" fmla="*/ 2978 w 14768"/>
                <a:gd name="connsiteY12" fmla="*/ 6296 h 7367"/>
                <a:gd name="connsiteX13" fmla="*/ 4452 w 14768"/>
                <a:gd name="connsiteY13" fmla="*/ 6296 h 7367"/>
                <a:gd name="connsiteX14" fmla="*/ 6059 w 14768"/>
                <a:gd name="connsiteY14" fmla="*/ 6296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68" h="7367">
                  <a:moveTo>
                    <a:pt x="9007" y="7100"/>
                  </a:moveTo>
                  <a:cubicBezTo>
                    <a:pt x="12370" y="6403"/>
                    <a:pt x="14781" y="3429"/>
                    <a:pt x="14768" y="0"/>
                  </a:cubicBezTo>
                  <a:lnTo>
                    <a:pt x="14768" y="0"/>
                  </a:lnTo>
                  <a:cubicBezTo>
                    <a:pt x="14768" y="4072"/>
                    <a:pt x="11472" y="7368"/>
                    <a:pt x="7399" y="7368"/>
                  </a:cubicBezTo>
                  <a:cubicBezTo>
                    <a:pt x="3326" y="7368"/>
                    <a:pt x="30" y="4072"/>
                    <a:pt x="30" y="0"/>
                  </a:cubicBezTo>
                  <a:lnTo>
                    <a:pt x="30" y="0"/>
                  </a:lnTo>
                  <a:cubicBezTo>
                    <a:pt x="30" y="0"/>
                    <a:pt x="30" y="804"/>
                    <a:pt x="30" y="1206"/>
                  </a:cubicBezTo>
                  <a:cubicBezTo>
                    <a:pt x="30" y="1607"/>
                    <a:pt x="30" y="2143"/>
                    <a:pt x="30" y="2679"/>
                  </a:cubicBezTo>
                  <a:lnTo>
                    <a:pt x="30" y="2679"/>
                  </a:lnTo>
                  <a:cubicBezTo>
                    <a:pt x="-10" y="2947"/>
                    <a:pt x="-10" y="3215"/>
                    <a:pt x="30" y="3483"/>
                  </a:cubicBezTo>
                  <a:cubicBezTo>
                    <a:pt x="244" y="3911"/>
                    <a:pt x="526" y="4313"/>
                    <a:pt x="834" y="4688"/>
                  </a:cubicBezTo>
                  <a:lnTo>
                    <a:pt x="1906" y="5492"/>
                  </a:lnTo>
                  <a:lnTo>
                    <a:pt x="2978" y="6296"/>
                  </a:lnTo>
                  <a:lnTo>
                    <a:pt x="4452" y="6296"/>
                  </a:lnTo>
                  <a:lnTo>
                    <a:pt x="6059" y="62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C139B269-2BD3-4CE4-92AF-F4F240231E1C}"/>
                </a:ext>
              </a:extLst>
            </p:cNvPr>
            <p:cNvSpPr/>
            <p:nvPr/>
          </p:nvSpPr>
          <p:spPr>
            <a:xfrm>
              <a:off x="8060843" y="4986089"/>
              <a:ext cx="14251" cy="829325"/>
            </a:xfrm>
            <a:custGeom>
              <a:avLst/>
              <a:gdLst>
                <a:gd name="connsiteX0" fmla="*/ 6883 w 14251"/>
                <a:gd name="connsiteY0" fmla="*/ 821958 h 829325"/>
                <a:gd name="connsiteX1" fmla="*/ 14251 w 14251"/>
                <a:gd name="connsiteY1" fmla="*/ 829326 h 829325"/>
                <a:gd name="connsiteX2" fmla="*/ 14251 w 14251"/>
                <a:gd name="connsiteY2" fmla="*/ 7368 h 829325"/>
                <a:gd name="connsiteX3" fmla="*/ 12644 w 14251"/>
                <a:gd name="connsiteY3" fmla="*/ 3081 h 829325"/>
                <a:gd name="connsiteX4" fmla="*/ 6883 w 14251"/>
                <a:gd name="connsiteY4" fmla="*/ 0 h 829325"/>
                <a:gd name="connsiteX5" fmla="*/ 50 w 14251"/>
                <a:gd name="connsiteY5" fmla="*/ 4555 h 829325"/>
                <a:gd name="connsiteX6" fmla="*/ 50 w 14251"/>
                <a:gd name="connsiteY6" fmla="*/ 4555 h 829325"/>
                <a:gd name="connsiteX7" fmla="*/ 50 w 14251"/>
                <a:gd name="connsiteY7" fmla="*/ 6028 h 829325"/>
                <a:gd name="connsiteX8" fmla="*/ 50 w 14251"/>
                <a:gd name="connsiteY8" fmla="*/ 7368 h 829325"/>
                <a:gd name="connsiteX9" fmla="*/ 50 w 14251"/>
                <a:gd name="connsiteY9" fmla="*/ 7368 h 829325"/>
                <a:gd name="connsiteX10" fmla="*/ 50 w 14251"/>
                <a:gd name="connsiteY10" fmla="*/ 829326 h 829325"/>
                <a:gd name="connsiteX11" fmla="*/ 6883 w 14251"/>
                <a:gd name="connsiteY11" fmla="*/ 821958 h 82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51" h="829325">
                  <a:moveTo>
                    <a:pt x="6883" y="821958"/>
                  </a:moveTo>
                  <a:cubicBezTo>
                    <a:pt x="10956" y="821958"/>
                    <a:pt x="14251" y="825256"/>
                    <a:pt x="14251" y="829326"/>
                  </a:cubicBezTo>
                  <a:lnTo>
                    <a:pt x="14251" y="7368"/>
                  </a:lnTo>
                  <a:cubicBezTo>
                    <a:pt x="14198" y="5800"/>
                    <a:pt x="13636" y="4293"/>
                    <a:pt x="12644" y="3081"/>
                  </a:cubicBezTo>
                  <a:cubicBezTo>
                    <a:pt x="11304" y="1212"/>
                    <a:pt x="9174" y="74"/>
                    <a:pt x="6883" y="0"/>
                  </a:cubicBezTo>
                  <a:cubicBezTo>
                    <a:pt x="3909" y="27"/>
                    <a:pt x="1216" y="1814"/>
                    <a:pt x="50" y="4555"/>
                  </a:cubicBezTo>
                  <a:lnTo>
                    <a:pt x="50" y="4555"/>
                  </a:lnTo>
                  <a:cubicBezTo>
                    <a:pt x="50" y="4555"/>
                    <a:pt x="50" y="5492"/>
                    <a:pt x="50" y="6028"/>
                  </a:cubicBezTo>
                  <a:cubicBezTo>
                    <a:pt x="-17" y="6473"/>
                    <a:pt x="-17" y="6923"/>
                    <a:pt x="50" y="7368"/>
                  </a:cubicBezTo>
                  <a:lnTo>
                    <a:pt x="50" y="7368"/>
                  </a:lnTo>
                  <a:lnTo>
                    <a:pt x="50" y="829326"/>
                  </a:lnTo>
                  <a:cubicBezTo>
                    <a:pt x="37" y="825457"/>
                    <a:pt x="3025" y="822240"/>
                    <a:pt x="6883" y="8219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44ADD875-47E9-4AD1-85C3-512E2F2E1FA2}"/>
                </a:ext>
              </a:extLst>
            </p:cNvPr>
            <p:cNvSpPr/>
            <p:nvPr/>
          </p:nvSpPr>
          <p:spPr>
            <a:xfrm>
              <a:off x="8060215" y="5808047"/>
              <a:ext cx="14746" cy="259608"/>
            </a:xfrm>
            <a:custGeom>
              <a:avLst/>
              <a:gdLst>
                <a:gd name="connsiteX0" fmla="*/ 6171 w 14746"/>
                <a:gd name="connsiteY0" fmla="*/ 259608 h 259608"/>
                <a:gd name="connsiteX1" fmla="*/ 7511 w 14746"/>
                <a:gd name="connsiteY1" fmla="*/ 259608 h 259608"/>
                <a:gd name="connsiteX2" fmla="*/ 8851 w 14746"/>
                <a:gd name="connsiteY2" fmla="*/ 259608 h 259608"/>
                <a:gd name="connsiteX3" fmla="*/ 12066 w 14746"/>
                <a:gd name="connsiteY3" fmla="*/ 258135 h 259608"/>
                <a:gd name="connsiteX4" fmla="*/ 13138 w 14746"/>
                <a:gd name="connsiteY4" fmla="*/ 257063 h 259608"/>
                <a:gd name="connsiteX5" fmla="*/ 13138 w 14746"/>
                <a:gd name="connsiteY5" fmla="*/ 257063 h 259608"/>
                <a:gd name="connsiteX6" fmla="*/ 14746 w 14746"/>
                <a:gd name="connsiteY6" fmla="*/ 252642 h 259608"/>
                <a:gd name="connsiteX7" fmla="*/ 14746 w 14746"/>
                <a:gd name="connsiteY7" fmla="*/ 7368 h 259608"/>
                <a:gd name="connsiteX8" fmla="*/ 7377 w 14746"/>
                <a:gd name="connsiteY8" fmla="*/ 0 h 259608"/>
                <a:gd name="connsiteX9" fmla="*/ 8 w 14746"/>
                <a:gd name="connsiteY9" fmla="*/ 7368 h 259608"/>
                <a:gd name="connsiteX10" fmla="*/ 8 w 14746"/>
                <a:gd name="connsiteY10" fmla="*/ 252106 h 259608"/>
                <a:gd name="connsiteX11" fmla="*/ 6171 w 14746"/>
                <a:gd name="connsiteY11" fmla="*/ 259608 h 25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46" h="259608">
                  <a:moveTo>
                    <a:pt x="6171" y="259608"/>
                  </a:moveTo>
                  <a:lnTo>
                    <a:pt x="7511" y="259608"/>
                  </a:lnTo>
                  <a:lnTo>
                    <a:pt x="8851" y="259608"/>
                  </a:lnTo>
                  <a:cubicBezTo>
                    <a:pt x="10043" y="259458"/>
                    <a:pt x="11168" y="258944"/>
                    <a:pt x="12066" y="258135"/>
                  </a:cubicBezTo>
                  <a:cubicBezTo>
                    <a:pt x="12495" y="257848"/>
                    <a:pt x="12856" y="257485"/>
                    <a:pt x="13138" y="257063"/>
                  </a:cubicBezTo>
                  <a:lnTo>
                    <a:pt x="13138" y="257063"/>
                  </a:lnTo>
                  <a:cubicBezTo>
                    <a:pt x="14156" y="255814"/>
                    <a:pt x="14732" y="254255"/>
                    <a:pt x="14746" y="252642"/>
                  </a:cubicBezTo>
                  <a:lnTo>
                    <a:pt x="14746" y="7368"/>
                  </a:lnTo>
                  <a:cubicBezTo>
                    <a:pt x="14746" y="3298"/>
                    <a:pt x="11450" y="0"/>
                    <a:pt x="7377" y="0"/>
                  </a:cubicBezTo>
                  <a:cubicBezTo>
                    <a:pt x="3304" y="0"/>
                    <a:pt x="8" y="3298"/>
                    <a:pt x="8" y="7368"/>
                  </a:cubicBezTo>
                  <a:lnTo>
                    <a:pt x="8" y="252106"/>
                  </a:lnTo>
                  <a:cubicBezTo>
                    <a:pt x="-166" y="255818"/>
                    <a:pt x="2501" y="259061"/>
                    <a:pt x="6171" y="259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63DA42B8-168A-4833-9DD2-43CDD7492A28}"/>
                </a:ext>
              </a:extLst>
            </p:cNvPr>
            <p:cNvSpPr/>
            <p:nvPr/>
          </p:nvSpPr>
          <p:spPr>
            <a:xfrm>
              <a:off x="7596795" y="6175088"/>
              <a:ext cx="14468" cy="335963"/>
            </a:xfrm>
            <a:custGeom>
              <a:avLst/>
              <a:gdLst>
                <a:gd name="connsiteX0" fmla="*/ 14469 w 14468"/>
                <a:gd name="connsiteY0" fmla="*/ 335964 h 335963"/>
                <a:gd name="connsiteX1" fmla="*/ 14469 w 14468"/>
                <a:gd name="connsiteY1" fmla="*/ 9377 h 335963"/>
                <a:gd name="connsiteX2" fmla="*/ 8172 w 14468"/>
                <a:gd name="connsiteY2" fmla="*/ 9377 h 335963"/>
                <a:gd name="connsiteX3" fmla="*/ 804 w 14468"/>
                <a:gd name="connsiteY3" fmla="*/ 2143 h 335963"/>
                <a:gd name="connsiteX4" fmla="*/ 804 w 14468"/>
                <a:gd name="connsiteY4" fmla="*/ 0 h 335963"/>
                <a:gd name="connsiteX5" fmla="*/ 0 w 14468"/>
                <a:gd name="connsiteY5" fmla="*/ 1072 h 335963"/>
                <a:gd name="connsiteX6" fmla="*/ 0 w 14468"/>
                <a:gd name="connsiteY6" fmla="*/ 2545 h 335963"/>
                <a:gd name="connsiteX7" fmla="*/ 0 w 14468"/>
                <a:gd name="connsiteY7" fmla="*/ 3885 h 335963"/>
                <a:gd name="connsiteX8" fmla="*/ 0 w 14468"/>
                <a:gd name="connsiteY8" fmla="*/ 328596 h 335963"/>
                <a:gd name="connsiteX9" fmla="*/ 7369 w 14468"/>
                <a:gd name="connsiteY9" fmla="*/ 328596 h 335963"/>
                <a:gd name="connsiteX10" fmla="*/ 14469 w 14468"/>
                <a:gd name="connsiteY10" fmla="*/ 335964 h 335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468" h="335963">
                  <a:moveTo>
                    <a:pt x="14469" y="335964"/>
                  </a:moveTo>
                  <a:lnTo>
                    <a:pt x="14469" y="9377"/>
                  </a:lnTo>
                  <a:lnTo>
                    <a:pt x="8172" y="9377"/>
                  </a:lnTo>
                  <a:cubicBezTo>
                    <a:pt x="4153" y="9377"/>
                    <a:pt x="871" y="6162"/>
                    <a:pt x="804" y="2143"/>
                  </a:cubicBezTo>
                  <a:cubicBezTo>
                    <a:pt x="723" y="1433"/>
                    <a:pt x="723" y="710"/>
                    <a:pt x="804" y="0"/>
                  </a:cubicBezTo>
                  <a:lnTo>
                    <a:pt x="0" y="1072"/>
                  </a:lnTo>
                  <a:lnTo>
                    <a:pt x="0" y="2545"/>
                  </a:lnTo>
                  <a:cubicBezTo>
                    <a:pt x="0" y="2545"/>
                    <a:pt x="0" y="3483"/>
                    <a:pt x="0" y="3885"/>
                  </a:cubicBezTo>
                  <a:lnTo>
                    <a:pt x="0" y="328596"/>
                  </a:lnTo>
                  <a:lnTo>
                    <a:pt x="7369" y="328596"/>
                  </a:lnTo>
                  <a:cubicBezTo>
                    <a:pt x="11335" y="328743"/>
                    <a:pt x="14469" y="331998"/>
                    <a:pt x="14469" y="3359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2AE6F295-BE55-40D7-AEE0-C922ED2549C8}"/>
                </a:ext>
              </a:extLst>
            </p:cNvPr>
            <p:cNvSpPr/>
            <p:nvPr/>
          </p:nvSpPr>
          <p:spPr>
            <a:xfrm>
              <a:off x="7611264" y="6511052"/>
              <a:ext cx="100" cy="2679"/>
            </a:xfrm>
            <a:custGeom>
              <a:avLst/>
              <a:gdLst>
                <a:gd name="connsiteX0" fmla="*/ 0 w 100"/>
                <a:gd name="connsiteY0" fmla="*/ 0 h 2679"/>
                <a:gd name="connsiteX1" fmla="*/ 0 w 100"/>
                <a:gd name="connsiteY1" fmla="*/ 2679 h 2679"/>
                <a:gd name="connsiteX2" fmla="*/ 0 w 100"/>
                <a:gd name="connsiteY2" fmla="*/ 2679 h 2679"/>
                <a:gd name="connsiteX3" fmla="*/ 0 w 100"/>
                <a:gd name="connsiteY3" fmla="*/ 1071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679">
                  <a:moveTo>
                    <a:pt x="0" y="0"/>
                  </a:moveTo>
                  <a:cubicBezTo>
                    <a:pt x="134" y="884"/>
                    <a:pt x="134" y="1795"/>
                    <a:pt x="0" y="2679"/>
                  </a:cubicBezTo>
                  <a:cubicBezTo>
                    <a:pt x="0" y="2679"/>
                    <a:pt x="0" y="2679"/>
                    <a:pt x="0" y="2679"/>
                  </a:cubicBezTo>
                  <a:cubicBezTo>
                    <a:pt x="54" y="2143"/>
                    <a:pt x="54" y="1607"/>
                    <a:pt x="0" y="10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43A88CED-6013-4B44-BFE8-298DD0F95D93}"/>
                </a:ext>
              </a:extLst>
            </p:cNvPr>
            <p:cNvSpPr/>
            <p:nvPr/>
          </p:nvSpPr>
          <p:spPr>
            <a:xfrm>
              <a:off x="7601618" y="6513731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8" y="4822"/>
                    <a:pt x="2277" y="4688"/>
                  </a:cubicBezTo>
                  <a:cubicBezTo>
                    <a:pt x="5225" y="4635"/>
                    <a:pt x="7838" y="2773"/>
                    <a:pt x="8842" y="0"/>
                  </a:cubicBezTo>
                  <a:cubicBezTo>
                    <a:pt x="7811" y="2746"/>
                    <a:pt x="5211" y="460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8E723A7-BA1B-4C43-8ABE-949A6A765D5B}"/>
                </a:ext>
              </a:extLst>
            </p:cNvPr>
            <p:cNvSpPr/>
            <p:nvPr/>
          </p:nvSpPr>
          <p:spPr>
            <a:xfrm>
              <a:off x="8363012" y="5623455"/>
              <a:ext cx="65381" cy="14601"/>
            </a:xfrm>
            <a:custGeom>
              <a:avLst/>
              <a:gdLst>
                <a:gd name="connsiteX0" fmla="*/ 0 w 65381"/>
                <a:gd name="connsiteY0" fmla="*/ 14601 h 14601"/>
                <a:gd name="connsiteX1" fmla="*/ 65381 w 65381"/>
                <a:gd name="connsiteY1" fmla="*/ 14601 h 14601"/>
                <a:gd name="connsiteX2" fmla="*/ 59071 w 65381"/>
                <a:gd name="connsiteY2" fmla="*/ 6309 h 14601"/>
                <a:gd name="connsiteX3" fmla="*/ 65381 w 65381"/>
                <a:gd name="connsiteY3" fmla="*/ 0 h 14601"/>
                <a:gd name="connsiteX4" fmla="*/ 0 w 65381"/>
                <a:gd name="connsiteY4" fmla="*/ 0 h 14601"/>
                <a:gd name="connsiteX5" fmla="*/ 0 w 65381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81" h="14601">
                  <a:moveTo>
                    <a:pt x="0" y="14601"/>
                  </a:moveTo>
                  <a:lnTo>
                    <a:pt x="65381" y="14601"/>
                  </a:lnTo>
                  <a:cubicBezTo>
                    <a:pt x="61348" y="14053"/>
                    <a:pt x="58521" y="10341"/>
                    <a:pt x="59071" y="6309"/>
                  </a:cubicBezTo>
                  <a:cubicBezTo>
                    <a:pt x="59512" y="3027"/>
                    <a:pt x="62098" y="446"/>
                    <a:pt x="65381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716010E8-C909-462B-B49D-4C0BEE1F8061}"/>
                </a:ext>
              </a:extLst>
            </p:cNvPr>
            <p:cNvSpPr/>
            <p:nvPr/>
          </p:nvSpPr>
          <p:spPr>
            <a:xfrm>
              <a:off x="5803639" y="6580575"/>
              <a:ext cx="30" cy="2277"/>
            </a:xfrm>
            <a:custGeom>
              <a:avLst/>
              <a:gdLst>
                <a:gd name="connsiteX0" fmla="*/ 0 w 30"/>
                <a:gd name="connsiteY0" fmla="*/ 0 h 2277"/>
                <a:gd name="connsiteX1" fmla="*/ 0 w 30"/>
                <a:gd name="connsiteY1" fmla="*/ 1608 h 2277"/>
                <a:gd name="connsiteX2" fmla="*/ 0 w 30"/>
                <a:gd name="connsiteY2" fmla="*/ 2277 h 2277"/>
                <a:gd name="connsiteX3" fmla="*/ 0 w 30"/>
                <a:gd name="connsiteY3" fmla="*/ 134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2277">
                  <a:moveTo>
                    <a:pt x="0" y="0"/>
                  </a:moveTo>
                  <a:cubicBezTo>
                    <a:pt x="0" y="0"/>
                    <a:pt x="0" y="1072"/>
                    <a:pt x="0" y="1608"/>
                  </a:cubicBezTo>
                  <a:lnTo>
                    <a:pt x="0" y="2277"/>
                  </a:lnTo>
                  <a:cubicBezTo>
                    <a:pt x="40" y="1969"/>
                    <a:pt x="40" y="1648"/>
                    <a:pt x="0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BE9FC673-385D-4427-B2DD-C8C1CDC8D7D4}"/>
                </a:ext>
              </a:extLst>
            </p:cNvPr>
            <p:cNvSpPr/>
            <p:nvPr/>
          </p:nvSpPr>
          <p:spPr>
            <a:xfrm>
              <a:off x="5788871" y="6580575"/>
              <a:ext cx="30" cy="2277"/>
            </a:xfrm>
            <a:custGeom>
              <a:avLst/>
              <a:gdLst>
                <a:gd name="connsiteX0" fmla="*/ 30 w 30"/>
                <a:gd name="connsiteY0" fmla="*/ 0 h 2277"/>
                <a:gd name="connsiteX1" fmla="*/ 30 w 30"/>
                <a:gd name="connsiteY1" fmla="*/ 1340 h 2277"/>
                <a:gd name="connsiteX2" fmla="*/ 30 w 30"/>
                <a:gd name="connsiteY2" fmla="*/ 2277 h 2277"/>
                <a:gd name="connsiteX3" fmla="*/ 30 w 30"/>
                <a:gd name="connsiteY3" fmla="*/ 1608 h 2277"/>
                <a:gd name="connsiteX4" fmla="*/ 30 w 30"/>
                <a:gd name="connsiteY4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" h="2277">
                  <a:moveTo>
                    <a:pt x="30" y="0"/>
                  </a:moveTo>
                  <a:lnTo>
                    <a:pt x="30" y="1340"/>
                  </a:lnTo>
                  <a:cubicBezTo>
                    <a:pt x="-10" y="1648"/>
                    <a:pt x="-10" y="1969"/>
                    <a:pt x="30" y="2277"/>
                  </a:cubicBezTo>
                  <a:lnTo>
                    <a:pt x="30" y="1608"/>
                  </a:lnTo>
                  <a:cubicBezTo>
                    <a:pt x="30" y="1608"/>
                    <a:pt x="30" y="536"/>
                    <a:pt x="3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BFC628F8-EF96-4BAD-8D90-5449A8E94042}"/>
                </a:ext>
              </a:extLst>
            </p:cNvPr>
            <p:cNvSpPr/>
            <p:nvPr/>
          </p:nvSpPr>
          <p:spPr>
            <a:xfrm>
              <a:off x="8888338" y="6510918"/>
              <a:ext cx="21168" cy="14755"/>
            </a:xfrm>
            <a:custGeom>
              <a:avLst/>
              <a:gdLst>
                <a:gd name="connsiteX0" fmla="*/ 13398 w 21168"/>
                <a:gd name="connsiteY0" fmla="*/ 7368 h 14755"/>
                <a:gd name="connsiteX1" fmla="*/ 13398 w 21168"/>
                <a:gd name="connsiteY1" fmla="*/ 0 h 14755"/>
                <a:gd name="connsiteX2" fmla="*/ 0 w 21168"/>
                <a:gd name="connsiteY2" fmla="*/ 0 h 14755"/>
                <a:gd name="connsiteX3" fmla="*/ 7369 w 21168"/>
                <a:gd name="connsiteY3" fmla="*/ 7368 h 14755"/>
                <a:gd name="connsiteX4" fmla="*/ 0 w 21168"/>
                <a:gd name="connsiteY4" fmla="*/ 14735 h 14755"/>
                <a:gd name="connsiteX5" fmla="*/ 21169 w 21168"/>
                <a:gd name="connsiteY5" fmla="*/ 14735 h 14755"/>
                <a:gd name="connsiteX6" fmla="*/ 13412 w 21168"/>
                <a:gd name="connsiteY6" fmla="*/ 8064 h 14755"/>
                <a:gd name="connsiteX7" fmla="*/ 13398 w 21168"/>
                <a:gd name="connsiteY7" fmla="*/ 7368 h 14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68" h="14755">
                  <a:moveTo>
                    <a:pt x="13398" y="7368"/>
                  </a:moveTo>
                  <a:lnTo>
                    <a:pt x="13398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1169" y="14735"/>
                  </a:lnTo>
                  <a:cubicBezTo>
                    <a:pt x="17190" y="15030"/>
                    <a:pt x="13719" y="12043"/>
                    <a:pt x="13412" y="8064"/>
                  </a:cubicBezTo>
                  <a:cubicBezTo>
                    <a:pt x="13398" y="7823"/>
                    <a:pt x="13398" y="7595"/>
                    <a:pt x="1339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E04D187F-91FE-4C8D-9A77-8FC4092C42C4}"/>
                </a:ext>
              </a:extLst>
            </p:cNvPr>
            <p:cNvSpPr/>
            <p:nvPr/>
          </p:nvSpPr>
          <p:spPr>
            <a:xfrm>
              <a:off x="8857790" y="6510918"/>
              <a:ext cx="38318" cy="14735"/>
            </a:xfrm>
            <a:custGeom>
              <a:avLst/>
              <a:gdLst>
                <a:gd name="connsiteX0" fmla="*/ 38318 w 38318"/>
                <a:gd name="connsiteY0" fmla="*/ 7368 h 14735"/>
                <a:gd name="connsiteX1" fmla="*/ 30950 w 38318"/>
                <a:gd name="connsiteY1" fmla="*/ 0 h 14735"/>
                <a:gd name="connsiteX2" fmla="*/ 7236 w 38318"/>
                <a:gd name="connsiteY2" fmla="*/ 0 h 14735"/>
                <a:gd name="connsiteX3" fmla="*/ 1 w 38318"/>
                <a:gd name="connsiteY3" fmla="*/ 7368 h 14735"/>
                <a:gd name="connsiteX4" fmla="*/ 7101 w 38318"/>
                <a:gd name="connsiteY4" fmla="*/ 14735 h 14735"/>
                <a:gd name="connsiteX5" fmla="*/ 7236 w 38318"/>
                <a:gd name="connsiteY5" fmla="*/ 14735 h 14735"/>
                <a:gd name="connsiteX6" fmla="*/ 30950 w 38318"/>
                <a:gd name="connsiteY6" fmla="*/ 14735 h 14735"/>
                <a:gd name="connsiteX7" fmla="*/ 38318 w 38318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18" h="14735">
                  <a:moveTo>
                    <a:pt x="38318" y="7368"/>
                  </a:moveTo>
                  <a:cubicBezTo>
                    <a:pt x="38318" y="3295"/>
                    <a:pt x="35023" y="0"/>
                    <a:pt x="30950" y="0"/>
                  </a:cubicBezTo>
                  <a:lnTo>
                    <a:pt x="7236" y="0"/>
                  </a:lnTo>
                  <a:cubicBezTo>
                    <a:pt x="3216" y="67"/>
                    <a:pt x="1" y="3349"/>
                    <a:pt x="1" y="7368"/>
                  </a:cubicBezTo>
                  <a:cubicBezTo>
                    <a:pt x="-66" y="11360"/>
                    <a:pt x="3109" y="14655"/>
                    <a:pt x="7101" y="14735"/>
                  </a:cubicBezTo>
                  <a:cubicBezTo>
                    <a:pt x="7141" y="14735"/>
                    <a:pt x="7195" y="14735"/>
                    <a:pt x="7236" y="14735"/>
                  </a:cubicBezTo>
                  <a:lnTo>
                    <a:pt x="30950" y="14735"/>
                  </a:lnTo>
                  <a:cubicBezTo>
                    <a:pt x="35023" y="14735"/>
                    <a:pt x="38318" y="11440"/>
                    <a:pt x="3831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81A3AC19-CE1E-4511-B73A-DC2D9A5634A6}"/>
                </a:ext>
              </a:extLst>
            </p:cNvPr>
            <p:cNvSpPr/>
            <p:nvPr/>
          </p:nvSpPr>
          <p:spPr>
            <a:xfrm>
              <a:off x="9317468" y="5763171"/>
              <a:ext cx="14737" cy="763822"/>
            </a:xfrm>
            <a:custGeom>
              <a:avLst/>
              <a:gdLst>
                <a:gd name="connsiteX0" fmla="*/ 7369 w 14737"/>
                <a:gd name="connsiteY0" fmla="*/ 763821 h 763822"/>
                <a:gd name="connsiteX1" fmla="*/ 14737 w 14737"/>
                <a:gd name="connsiteY1" fmla="*/ 756721 h 763822"/>
                <a:gd name="connsiteX2" fmla="*/ 14737 w 14737"/>
                <a:gd name="connsiteY2" fmla="*/ 756454 h 763822"/>
                <a:gd name="connsiteX3" fmla="*/ 14737 w 14737"/>
                <a:gd name="connsiteY3" fmla="*/ 0 h 763822"/>
                <a:gd name="connsiteX4" fmla="*/ 7369 w 14737"/>
                <a:gd name="connsiteY4" fmla="*/ 7368 h 763822"/>
                <a:gd name="connsiteX5" fmla="*/ 0 w 14737"/>
                <a:gd name="connsiteY5" fmla="*/ 0 h 763822"/>
                <a:gd name="connsiteX6" fmla="*/ 0 w 14737"/>
                <a:gd name="connsiteY6" fmla="*/ 756454 h 763822"/>
                <a:gd name="connsiteX7" fmla="*/ 7369 w 14737"/>
                <a:gd name="connsiteY7" fmla="*/ 763821 h 76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63822">
                  <a:moveTo>
                    <a:pt x="7369" y="763821"/>
                  </a:moveTo>
                  <a:cubicBezTo>
                    <a:pt x="11361" y="763902"/>
                    <a:pt x="14657" y="760713"/>
                    <a:pt x="14737" y="756721"/>
                  </a:cubicBezTo>
                  <a:cubicBezTo>
                    <a:pt x="14737" y="756628"/>
                    <a:pt x="14737" y="756547"/>
                    <a:pt x="14737" y="756454"/>
                  </a:cubicBezTo>
                  <a:lnTo>
                    <a:pt x="14737" y="0"/>
                  </a:lnTo>
                  <a:cubicBezTo>
                    <a:pt x="14737" y="4070"/>
                    <a:pt x="11442" y="7368"/>
                    <a:pt x="7369" y="7368"/>
                  </a:cubicBezTo>
                  <a:cubicBezTo>
                    <a:pt x="3295" y="7368"/>
                    <a:pt x="0" y="4070"/>
                    <a:pt x="0" y="0"/>
                  </a:cubicBezTo>
                  <a:lnTo>
                    <a:pt x="0" y="756454"/>
                  </a:lnTo>
                  <a:cubicBezTo>
                    <a:pt x="0" y="760526"/>
                    <a:pt x="3295" y="763821"/>
                    <a:pt x="7369" y="7638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AC3383DE-A01F-41B6-BBD8-FEBFAFC720BC}"/>
                </a:ext>
              </a:extLst>
            </p:cNvPr>
            <p:cNvSpPr/>
            <p:nvPr/>
          </p:nvSpPr>
          <p:spPr>
            <a:xfrm>
              <a:off x="9317603" y="5446229"/>
              <a:ext cx="14738" cy="324310"/>
            </a:xfrm>
            <a:custGeom>
              <a:avLst/>
              <a:gdLst>
                <a:gd name="connsiteX0" fmla="*/ 0 w 14738"/>
                <a:gd name="connsiteY0" fmla="*/ 7369 h 324310"/>
                <a:gd name="connsiteX1" fmla="*/ 0 w 14738"/>
                <a:gd name="connsiteY1" fmla="*/ 316942 h 324310"/>
                <a:gd name="connsiteX2" fmla="*/ 7369 w 14738"/>
                <a:gd name="connsiteY2" fmla="*/ 324310 h 324310"/>
                <a:gd name="connsiteX3" fmla="*/ 14737 w 14738"/>
                <a:gd name="connsiteY3" fmla="*/ 316942 h 324310"/>
                <a:gd name="connsiteX4" fmla="*/ 14737 w 14738"/>
                <a:gd name="connsiteY4" fmla="*/ 7369 h 324310"/>
                <a:gd name="connsiteX5" fmla="*/ 7637 w 14738"/>
                <a:gd name="connsiteY5" fmla="*/ 1 h 324310"/>
                <a:gd name="connsiteX6" fmla="*/ 7369 w 14738"/>
                <a:gd name="connsiteY6" fmla="*/ 1 h 324310"/>
                <a:gd name="connsiteX7" fmla="*/ 0 w 14738"/>
                <a:gd name="connsiteY7" fmla="*/ 7369 h 32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324310">
                  <a:moveTo>
                    <a:pt x="0" y="7369"/>
                  </a:moveTo>
                  <a:lnTo>
                    <a:pt x="0" y="316942"/>
                  </a:lnTo>
                  <a:cubicBezTo>
                    <a:pt x="0" y="321012"/>
                    <a:pt x="3295" y="324310"/>
                    <a:pt x="7369" y="324310"/>
                  </a:cubicBezTo>
                  <a:cubicBezTo>
                    <a:pt x="11442" y="324310"/>
                    <a:pt x="14737" y="321012"/>
                    <a:pt x="14737" y="316942"/>
                  </a:cubicBezTo>
                  <a:lnTo>
                    <a:pt x="14737" y="7369"/>
                  </a:lnTo>
                  <a:cubicBezTo>
                    <a:pt x="14817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5" y="1"/>
                    <a:pt x="0" y="3299"/>
                    <a:pt x="0" y="7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34FC71BB-E97F-46C3-8297-7FE602BB6766}"/>
                </a:ext>
              </a:extLst>
            </p:cNvPr>
            <p:cNvSpPr/>
            <p:nvPr/>
          </p:nvSpPr>
          <p:spPr>
            <a:xfrm>
              <a:off x="8901734" y="5629483"/>
              <a:ext cx="14739" cy="896170"/>
            </a:xfrm>
            <a:custGeom>
              <a:avLst/>
              <a:gdLst>
                <a:gd name="connsiteX0" fmla="*/ 1 w 14739"/>
                <a:gd name="connsiteY0" fmla="*/ 888803 h 896170"/>
                <a:gd name="connsiteX1" fmla="*/ 7103 w 14739"/>
                <a:gd name="connsiteY1" fmla="*/ 896170 h 896170"/>
                <a:gd name="connsiteX2" fmla="*/ 7370 w 14739"/>
                <a:gd name="connsiteY2" fmla="*/ 896170 h 896170"/>
                <a:gd name="connsiteX3" fmla="*/ 14739 w 14739"/>
                <a:gd name="connsiteY3" fmla="*/ 888803 h 896170"/>
                <a:gd name="connsiteX4" fmla="*/ 14739 w 14739"/>
                <a:gd name="connsiteY4" fmla="*/ 0 h 896170"/>
                <a:gd name="connsiteX5" fmla="*/ 7370 w 14739"/>
                <a:gd name="connsiteY5" fmla="*/ 7368 h 896170"/>
                <a:gd name="connsiteX6" fmla="*/ 1 w 14739"/>
                <a:gd name="connsiteY6" fmla="*/ 271 h 896170"/>
                <a:gd name="connsiteX7" fmla="*/ 1 w 14739"/>
                <a:gd name="connsiteY7" fmla="*/ 0 h 896170"/>
                <a:gd name="connsiteX8" fmla="*/ 1 w 14739"/>
                <a:gd name="connsiteY8" fmla="*/ 888803 h 896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96170">
                  <a:moveTo>
                    <a:pt x="1" y="888803"/>
                  </a:moveTo>
                  <a:cubicBezTo>
                    <a:pt x="-79" y="892795"/>
                    <a:pt x="3110" y="896090"/>
                    <a:pt x="7103" y="896170"/>
                  </a:cubicBezTo>
                  <a:cubicBezTo>
                    <a:pt x="7183" y="896170"/>
                    <a:pt x="7277" y="896170"/>
                    <a:pt x="7370" y="896170"/>
                  </a:cubicBezTo>
                  <a:cubicBezTo>
                    <a:pt x="11443" y="896170"/>
                    <a:pt x="14739" y="892875"/>
                    <a:pt x="14739" y="888803"/>
                  </a:cubicBezTo>
                  <a:lnTo>
                    <a:pt x="14739" y="0"/>
                  </a:lnTo>
                  <a:cubicBezTo>
                    <a:pt x="14739" y="4070"/>
                    <a:pt x="11443" y="7368"/>
                    <a:pt x="7370" y="7368"/>
                  </a:cubicBezTo>
                  <a:cubicBezTo>
                    <a:pt x="3378" y="7443"/>
                    <a:pt x="82" y="4265"/>
                    <a:pt x="1" y="271"/>
                  </a:cubicBezTo>
                  <a:cubicBezTo>
                    <a:pt x="1" y="181"/>
                    <a:pt x="1" y="90"/>
                    <a:pt x="1" y="0"/>
                  </a:cubicBezTo>
                  <a:lnTo>
                    <a:pt x="1" y="88880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20D43350-C685-413F-814A-A47342FCDF54}"/>
                </a:ext>
              </a:extLst>
            </p:cNvPr>
            <p:cNvSpPr/>
            <p:nvPr/>
          </p:nvSpPr>
          <p:spPr>
            <a:xfrm>
              <a:off x="8903695" y="5464850"/>
              <a:ext cx="13179" cy="172000"/>
            </a:xfrm>
            <a:custGeom>
              <a:avLst/>
              <a:gdLst>
                <a:gd name="connsiteX0" fmla="*/ 5811 w 13179"/>
                <a:gd name="connsiteY0" fmla="*/ 172000 h 172000"/>
                <a:gd name="connsiteX1" fmla="*/ 13180 w 13179"/>
                <a:gd name="connsiteY1" fmla="*/ 164633 h 172000"/>
                <a:gd name="connsiteX2" fmla="*/ 13180 w 13179"/>
                <a:gd name="connsiteY2" fmla="*/ 6832 h 172000"/>
                <a:gd name="connsiteX3" fmla="*/ 5811 w 13179"/>
                <a:gd name="connsiteY3" fmla="*/ 0 h 172000"/>
                <a:gd name="connsiteX4" fmla="*/ 1122 w 13179"/>
                <a:gd name="connsiteY4" fmla="*/ 1741 h 172000"/>
                <a:gd name="connsiteX5" fmla="*/ 50 w 13179"/>
                <a:gd name="connsiteY5" fmla="*/ 2813 h 172000"/>
                <a:gd name="connsiteX6" fmla="*/ 50 w 13179"/>
                <a:gd name="connsiteY6" fmla="*/ 4019 h 172000"/>
                <a:gd name="connsiteX7" fmla="*/ 50 w 13179"/>
                <a:gd name="connsiteY7" fmla="*/ 5224 h 172000"/>
                <a:gd name="connsiteX8" fmla="*/ 50 w 13179"/>
                <a:gd name="connsiteY8" fmla="*/ 6698 h 172000"/>
                <a:gd name="connsiteX9" fmla="*/ 50 w 13179"/>
                <a:gd name="connsiteY9" fmla="*/ 6698 h 172000"/>
                <a:gd name="connsiteX10" fmla="*/ 50 w 13179"/>
                <a:gd name="connsiteY10" fmla="*/ 164633 h 172000"/>
                <a:gd name="connsiteX11" fmla="*/ 5811 w 13179"/>
                <a:gd name="connsiteY11" fmla="*/ 172000 h 17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79" h="172000">
                  <a:moveTo>
                    <a:pt x="5811" y="172000"/>
                  </a:moveTo>
                  <a:cubicBezTo>
                    <a:pt x="9884" y="172000"/>
                    <a:pt x="13180" y="168702"/>
                    <a:pt x="13180" y="164633"/>
                  </a:cubicBezTo>
                  <a:lnTo>
                    <a:pt x="13180" y="6832"/>
                  </a:lnTo>
                  <a:cubicBezTo>
                    <a:pt x="12899" y="2974"/>
                    <a:pt x="9683" y="-11"/>
                    <a:pt x="5811" y="0"/>
                  </a:cubicBezTo>
                  <a:cubicBezTo>
                    <a:pt x="4096" y="4"/>
                    <a:pt x="2422" y="622"/>
                    <a:pt x="1122" y="1741"/>
                  </a:cubicBezTo>
                  <a:lnTo>
                    <a:pt x="50" y="2813"/>
                  </a:lnTo>
                  <a:cubicBezTo>
                    <a:pt x="10" y="3214"/>
                    <a:pt x="10" y="3618"/>
                    <a:pt x="50" y="4019"/>
                  </a:cubicBezTo>
                  <a:cubicBezTo>
                    <a:pt x="-4" y="4419"/>
                    <a:pt x="-4" y="4824"/>
                    <a:pt x="50" y="5224"/>
                  </a:cubicBezTo>
                  <a:cubicBezTo>
                    <a:pt x="-17" y="5713"/>
                    <a:pt x="-17" y="6209"/>
                    <a:pt x="50" y="6698"/>
                  </a:cubicBezTo>
                  <a:cubicBezTo>
                    <a:pt x="50" y="6698"/>
                    <a:pt x="50" y="6698"/>
                    <a:pt x="50" y="6698"/>
                  </a:cubicBezTo>
                  <a:lnTo>
                    <a:pt x="50" y="164633"/>
                  </a:lnTo>
                  <a:cubicBezTo>
                    <a:pt x="-84" y="168167"/>
                    <a:pt x="2355" y="171282"/>
                    <a:pt x="5811" y="1720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357EC8B3-ABE7-406A-97B9-C68947726FAB}"/>
                </a:ext>
              </a:extLst>
            </p:cNvPr>
            <p:cNvSpPr/>
            <p:nvPr/>
          </p:nvSpPr>
          <p:spPr>
            <a:xfrm>
              <a:off x="9479179" y="6513329"/>
              <a:ext cx="14738" cy="12325"/>
            </a:xfrm>
            <a:custGeom>
              <a:avLst/>
              <a:gdLst>
                <a:gd name="connsiteX0" fmla="*/ 7369 w 14738"/>
                <a:gd name="connsiteY0" fmla="*/ 7368 h 12325"/>
                <a:gd name="connsiteX1" fmla="*/ 0 w 14738"/>
                <a:gd name="connsiteY1" fmla="*/ 0 h 12325"/>
                <a:gd name="connsiteX2" fmla="*/ 0 w 14738"/>
                <a:gd name="connsiteY2" fmla="*/ 4956 h 12325"/>
                <a:gd name="connsiteX3" fmla="*/ 7369 w 14738"/>
                <a:gd name="connsiteY3" fmla="*/ 12324 h 12325"/>
                <a:gd name="connsiteX4" fmla="*/ 14737 w 14738"/>
                <a:gd name="connsiteY4" fmla="*/ 5224 h 12325"/>
                <a:gd name="connsiteX5" fmla="*/ 14737 w 14738"/>
                <a:gd name="connsiteY5" fmla="*/ 4956 h 12325"/>
                <a:gd name="connsiteX6" fmla="*/ 14737 w 14738"/>
                <a:gd name="connsiteY6" fmla="*/ 0 h 12325"/>
                <a:gd name="connsiteX7" fmla="*/ 7637 w 14738"/>
                <a:gd name="connsiteY7" fmla="*/ 7368 h 12325"/>
                <a:gd name="connsiteX8" fmla="*/ 7369 w 14738"/>
                <a:gd name="connsiteY8" fmla="*/ 7368 h 12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2325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4956"/>
                  </a:lnTo>
                  <a:cubicBezTo>
                    <a:pt x="0" y="9029"/>
                    <a:pt x="3295" y="12324"/>
                    <a:pt x="7369" y="12324"/>
                  </a:cubicBezTo>
                  <a:cubicBezTo>
                    <a:pt x="11361" y="12404"/>
                    <a:pt x="14657" y="9216"/>
                    <a:pt x="14737" y="5224"/>
                  </a:cubicBezTo>
                  <a:cubicBezTo>
                    <a:pt x="14737" y="5130"/>
                    <a:pt x="14737" y="5050"/>
                    <a:pt x="14737" y="4956"/>
                  </a:cubicBezTo>
                  <a:lnTo>
                    <a:pt x="14737" y="0"/>
                  </a:lnTo>
                  <a:cubicBezTo>
                    <a:pt x="14817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33DD028-1385-4E9C-8569-E1ECD2A22C61}"/>
                </a:ext>
              </a:extLst>
            </p:cNvPr>
            <p:cNvSpPr/>
            <p:nvPr/>
          </p:nvSpPr>
          <p:spPr>
            <a:xfrm>
              <a:off x="8730110" y="6522036"/>
              <a:ext cx="14738" cy="331944"/>
            </a:xfrm>
            <a:custGeom>
              <a:avLst/>
              <a:gdLst>
                <a:gd name="connsiteX0" fmla="*/ 14202 w 14738"/>
                <a:gd name="connsiteY0" fmla="*/ 2813 h 331944"/>
                <a:gd name="connsiteX1" fmla="*/ 14202 w 14738"/>
                <a:gd name="connsiteY1" fmla="*/ 2813 h 331944"/>
                <a:gd name="connsiteX2" fmla="*/ 7369 w 14738"/>
                <a:gd name="connsiteY2" fmla="*/ 7368 h 331944"/>
                <a:gd name="connsiteX3" fmla="*/ 0 w 14738"/>
                <a:gd name="connsiteY3" fmla="*/ 0 h 331944"/>
                <a:gd name="connsiteX4" fmla="*/ 0 w 14738"/>
                <a:gd name="connsiteY4" fmla="*/ 331945 h 331944"/>
                <a:gd name="connsiteX5" fmla="*/ 14738 w 14738"/>
                <a:gd name="connsiteY5" fmla="*/ 331945 h 331944"/>
                <a:gd name="connsiteX6" fmla="*/ 14738 w 14738"/>
                <a:gd name="connsiteY6" fmla="*/ 2813 h 331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31944">
                  <a:moveTo>
                    <a:pt x="14202" y="2813"/>
                  </a:moveTo>
                  <a:lnTo>
                    <a:pt x="14202" y="2813"/>
                  </a:lnTo>
                  <a:cubicBezTo>
                    <a:pt x="13036" y="5559"/>
                    <a:pt x="10344" y="734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31945"/>
                  </a:lnTo>
                  <a:lnTo>
                    <a:pt x="14738" y="331945"/>
                  </a:lnTo>
                  <a:lnTo>
                    <a:pt x="14738" y="28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10B5BC09-CFA3-44C0-B70A-B52EE8ADBF5C}"/>
                </a:ext>
              </a:extLst>
            </p:cNvPr>
            <p:cNvSpPr/>
            <p:nvPr/>
          </p:nvSpPr>
          <p:spPr>
            <a:xfrm>
              <a:off x="8740025" y="6157674"/>
              <a:ext cx="14742" cy="367712"/>
            </a:xfrm>
            <a:custGeom>
              <a:avLst/>
              <a:gdLst>
                <a:gd name="connsiteX0" fmla="*/ 7369 w 14742"/>
                <a:gd name="connsiteY0" fmla="*/ 7636 h 367712"/>
                <a:gd name="connsiteX1" fmla="*/ 0 w 14742"/>
                <a:gd name="connsiteY1" fmla="*/ 268 h 367712"/>
                <a:gd name="connsiteX2" fmla="*/ 0 w 14742"/>
                <a:gd name="connsiteY2" fmla="*/ 346814 h 367712"/>
                <a:gd name="connsiteX3" fmla="*/ 0 w 14742"/>
                <a:gd name="connsiteY3" fmla="*/ 346814 h 367712"/>
                <a:gd name="connsiteX4" fmla="*/ 4287 w 14742"/>
                <a:gd name="connsiteY4" fmla="*/ 353378 h 367712"/>
                <a:gd name="connsiteX5" fmla="*/ 4287 w 14742"/>
                <a:gd name="connsiteY5" fmla="*/ 364094 h 367712"/>
                <a:gd name="connsiteX6" fmla="*/ 4287 w 14742"/>
                <a:gd name="connsiteY6" fmla="*/ 366907 h 367712"/>
                <a:gd name="connsiteX7" fmla="*/ 4287 w 14742"/>
                <a:gd name="connsiteY7" fmla="*/ 366907 h 367712"/>
                <a:gd name="connsiteX8" fmla="*/ 7369 w 14742"/>
                <a:gd name="connsiteY8" fmla="*/ 367711 h 367712"/>
                <a:gd name="connsiteX9" fmla="*/ 14738 w 14742"/>
                <a:gd name="connsiteY9" fmla="*/ 360611 h 367712"/>
                <a:gd name="connsiteX10" fmla="*/ 14738 w 14742"/>
                <a:gd name="connsiteY10" fmla="*/ 360343 h 367712"/>
                <a:gd name="connsiteX11" fmla="*/ 14738 w 14742"/>
                <a:gd name="connsiteY11" fmla="*/ 0 h 367712"/>
                <a:gd name="connsiteX12" fmla="*/ 7637 w 14742"/>
                <a:gd name="connsiteY12" fmla="*/ 7636 h 367712"/>
                <a:gd name="connsiteX13" fmla="*/ 7369 w 14742"/>
                <a:gd name="connsiteY13" fmla="*/ 7636 h 36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42" h="367712">
                  <a:moveTo>
                    <a:pt x="7369" y="7636"/>
                  </a:moveTo>
                  <a:cubicBezTo>
                    <a:pt x="3296" y="7636"/>
                    <a:pt x="0" y="4340"/>
                    <a:pt x="0" y="268"/>
                  </a:cubicBezTo>
                  <a:lnTo>
                    <a:pt x="0" y="346814"/>
                  </a:lnTo>
                  <a:lnTo>
                    <a:pt x="0" y="346814"/>
                  </a:lnTo>
                  <a:cubicBezTo>
                    <a:pt x="2573" y="347993"/>
                    <a:pt x="4234" y="350551"/>
                    <a:pt x="4287" y="353378"/>
                  </a:cubicBezTo>
                  <a:lnTo>
                    <a:pt x="4287" y="364094"/>
                  </a:lnTo>
                  <a:cubicBezTo>
                    <a:pt x="4408" y="365032"/>
                    <a:pt x="4408" y="365970"/>
                    <a:pt x="4287" y="366907"/>
                  </a:cubicBezTo>
                  <a:lnTo>
                    <a:pt x="4287" y="366907"/>
                  </a:lnTo>
                  <a:cubicBezTo>
                    <a:pt x="5225" y="367443"/>
                    <a:pt x="6283" y="367725"/>
                    <a:pt x="7369" y="367711"/>
                  </a:cubicBezTo>
                  <a:cubicBezTo>
                    <a:pt x="11362" y="367791"/>
                    <a:pt x="14657" y="364603"/>
                    <a:pt x="14738" y="360611"/>
                  </a:cubicBezTo>
                  <a:cubicBezTo>
                    <a:pt x="14738" y="360518"/>
                    <a:pt x="14738" y="360437"/>
                    <a:pt x="14738" y="360343"/>
                  </a:cubicBezTo>
                  <a:lnTo>
                    <a:pt x="14738" y="0"/>
                  </a:lnTo>
                  <a:cubicBezTo>
                    <a:pt x="14885" y="4072"/>
                    <a:pt x="11710" y="7488"/>
                    <a:pt x="7637" y="7636"/>
                  </a:cubicBezTo>
                  <a:cubicBezTo>
                    <a:pt x="7557" y="7636"/>
                    <a:pt x="7463" y="7636"/>
                    <a:pt x="7369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797B22E7-E316-4B97-BAA8-A223C46CC8A0}"/>
                </a:ext>
              </a:extLst>
            </p:cNvPr>
            <p:cNvSpPr/>
            <p:nvPr/>
          </p:nvSpPr>
          <p:spPr>
            <a:xfrm>
              <a:off x="8348274" y="6511587"/>
              <a:ext cx="14738" cy="342125"/>
            </a:xfrm>
            <a:custGeom>
              <a:avLst/>
              <a:gdLst>
                <a:gd name="connsiteX0" fmla="*/ 14738 w 14738"/>
                <a:gd name="connsiteY0" fmla="*/ 0 h 342125"/>
                <a:gd name="connsiteX1" fmla="*/ 7369 w 14738"/>
                <a:gd name="connsiteY1" fmla="*/ 7368 h 342125"/>
                <a:gd name="connsiteX2" fmla="*/ 0 w 14738"/>
                <a:gd name="connsiteY2" fmla="*/ 0 h 342125"/>
                <a:gd name="connsiteX3" fmla="*/ 0 w 14738"/>
                <a:gd name="connsiteY3" fmla="*/ 342125 h 342125"/>
                <a:gd name="connsiteX4" fmla="*/ 14738 w 14738"/>
                <a:gd name="connsiteY4" fmla="*/ 342125 h 342125"/>
                <a:gd name="connsiteX5" fmla="*/ 14738 w 14738"/>
                <a:gd name="connsiteY5" fmla="*/ 0 h 34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42125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42125"/>
                  </a:lnTo>
                  <a:lnTo>
                    <a:pt x="14738" y="342125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409467FB-BBB6-4382-96EB-F8820AC932A6}"/>
                </a:ext>
              </a:extLst>
            </p:cNvPr>
            <p:cNvSpPr/>
            <p:nvPr/>
          </p:nvSpPr>
          <p:spPr>
            <a:xfrm>
              <a:off x="7275918" y="5863505"/>
              <a:ext cx="7368" cy="14735"/>
            </a:xfrm>
            <a:custGeom>
              <a:avLst/>
              <a:gdLst>
                <a:gd name="connsiteX0" fmla="*/ 7369 w 7368"/>
                <a:gd name="connsiteY0" fmla="*/ 7368 h 14735"/>
                <a:gd name="connsiteX1" fmla="*/ 0 w 7368"/>
                <a:gd name="connsiteY1" fmla="*/ 14735 h 14735"/>
                <a:gd name="connsiteX2" fmla="*/ 0 w 7368"/>
                <a:gd name="connsiteY2" fmla="*/ 14735 h 14735"/>
                <a:gd name="connsiteX3" fmla="*/ 7369 w 7368"/>
                <a:gd name="connsiteY3" fmla="*/ 7368 h 14735"/>
                <a:gd name="connsiteX4" fmla="*/ 0 w 7368"/>
                <a:gd name="connsiteY4" fmla="*/ 0 h 14735"/>
                <a:gd name="connsiteX5" fmla="*/ 0 w 7368"/>
                <a:gd name="connsiteY5" fmla="*/ 0 h 14735"/>
                <a:gd name="connsiteX6" fmla="*/ 7369 w 736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0" y="14735"/>
                  </a:lnTo>
                  <a:cubicBezTo>
                    <a:pt x="4073" y="14735"/>
                    <a:pt x="7369" y="11437"/>
                    <a:pt x="7369" y="7368"/>
                  </a:cubicBezTo>
                  <a:cubicBezTo>
                    <a:pt x="7369" y="3298"/>
                    <a:pt x="4073" y="0"/>
                    <a:pt x="0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9BA6695F-ECF5-4EB5-ADAB-3DC5F8FE1933}"/>
                </a:ext>
              </a:extLst>
            </p:cNvPr>
            <p:cNvSpPr/>
            <p:nvPr/>
          </p:nvSpPr>
          <p:spPr>
            <a:xfrm>
              <a:off x="8348274" y="6511052"/>
              <a:ext cx="14738" cy="7367"/>
            </a:xfrm>
            <a:custGeom>
              <a:avLst/>
              <a:gdLst>
                <a:gd name="connsiteX0" fmla="*/ 7369 w 14738"/>
                <a:gd name="connsiteY0" fmla="*/ 7367 h 7367"/>
                <a:gd name="connsiteX1" fmla="*/ 0 w 14738"/>
                <a:gd name="connsiteY1" fmla="*/ 0 h 7367"/>
                <a:gd name="connsiteX2" fmla="*/ 0 w 14738"/>
                <a:gd name="connsiteY2" fmla="*/ 0 h 7367"/>
                <a:gd name="connsiteX3" fmla="*/ 7369 w 14738"/>
                <a:gd name="connsiteY3" fmla="*/ 7367 h 7367"/>
                <a:gd name="connsiteX4" fmla="*/ 14738 w 14738"/>
                <a:gd name="connsiteY4" fmla="*/ 0 h 7367"/>
                <a:gd name="connsiteX5" fmla="*/ 14738 w 14738"/>
                <a:gd name="connsiteY5" fmla="*/ 0 h 7367"/>
                <a:gd name="connsiteX6" fmla="*/ 7369 w 14738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58CC07E7-624E-4FF5-8F7A-DEBA3E886A09}"/>
                </a:ext>
              </a:extLst>
            </p:cNvPr>
            <p:cNvSpPr/>
            <p:nvPr/>
          </p:nvSpPr>
          <p:spPr>
            <a:xfrm>
              <a:off x="8348274" y="6502612"/>
              <a:ext cx="14738" cy="15806"/>
            </a:xfrm>
            <a:custGeom>
              <a:avLst/>
              <a:gdLst>
                <a:gd name="connsiteX0" fmla="*/ 7369 w 14738"/>
                <a:gd name="connsiteY0" fmla="*/ 0 h 15806"/>
                <a:gd name="connsiteX1" fmla="*/ 3082 w 14738"/>
                <a:gd name="connsiteY1" fmla="*/ 1607 h 15806"/>
                <a:gd name="connsiteX2" fmla="*/ 1474 w 14738"/>
                <a:gd name="connsiteY2" fmla="*/ 3215 h 15806"/>
                <a:gd name="connsiteX3" fmla="*/ 0 w 14738"/>
                <a:gd name="connsiteY3" fmla="*/ 7368 h 15806"/>
                <a:gd name="connsiteX4" fmla="*/ 0 w 14738"/>
                <a:gd name="connsiteY4" fmla="*/ 8439 h 15806"/>
                <a:gd name="connsiteX5" fmla="*/ 7369 w 14738"/>
                <a:gd name="connsiteY5" fmla="*/ 15807 h 15806"/>
                <a:gd name="connsiteX6" fmla="*/ 14738 w 14738"/>
                <a:gd name="connsiteY6" fmla="*/ 8439 h 15806"/>
                <a:gd name="connsiteX7" fmla="*/ 14738 w 14738"/>
                <a:gd name="connsiteY7" fmla="*/ 7100 h 15806"/>
                <a:gd name="connsiteX8" fmla="*/ 7369 w 14738"/>
                <a:gd name="connsiteY8" fmla="*/ 0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806">
                  <a:moveTo>
                    <a:pt x="7369" y="0"/>
                  </a:moveTo>
                  <a:cubicBezTo>
                    <a:pt x="5802" y="54"/>
                    <a:pt x="4287" y="616"/>
                    <a:pt x="3082" y="1607"/>
                  </a:cubicBezTo>
                  <a:cubicBezTo>
                    <a:pt x="2411" y="1996"/>
                    <a:pt x="1863" y="2545"/>
                    <a:pt x="1474" y="3215"/>
                  </a:cubicBezTo>
                  <a:cubicBezTo>
                    <a:pt x="577" y="4421"/>
                    <a:pt x="54" y="5867"/>
                    <a:pt x="0" y="7368"/>
                  </a:cubicBezTo>
                  <a:lnTo>
                    <a:pt x="0" y="8439"/>
                  </a:lnTo>
                  <a:cubicBezTo>
                    <a:pt x="0" y="12512"/>
                    <a:pt x="3296" y="15807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100"/>
                  </a:lnTo>
                  <a:cubicBezTo>
                    <a:pt x="14590" y="3134"/>
                    <a:pt x="11335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F3166246-3C02-46E9-99A3-EF56C3D620CC}"/>
                </a:ext>
              </a:extLst>
            </p:cNvPr>
            <p:cNvSpPr/>
            <p:nvPr/>
          </p:nvSpPr>
          <p:spPr>
            <a:xfrm>
              <a:off x="8046825" y="6165979"/>
              <a:ext cx="1340" cy="3884"/>
            </a:xfrm>
            <a:custGeom>
              <a:avLst/>
              <a:gdLst>
                <a:gd name="connsiteX0" fmla="*/ 0 w 1340"/>
                <a:gd name="connsiteY0" fmla="*/ 3885 h 3884"/>
                <a:gd name="connsiteX1" fmla="*/ 1340 w 1340"/>
                <a:gd name="connsiteY1" fmla="*/ 3885 h 3884"/>
                <a:gd name="connsiteX2" fmla="*/ 0 w 1340"/>
                <a:gd name="connsiteY2" fmla="*/ 0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40" h="3884">
                  <a:moveTo>
                    <a:pt x="0" y="3885"/>
                  </a:moveTo>
                  <a:lnTo>
                    <a:pt x="1340" y="3885"/>
                  </a:lnTo>
                  <a:cubicBezTo>
                    <a:pt x="509" y="2760"/>
                    <a:pt x="40" y="140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8EC9C39F-2B9D-4A8D-8CBF-537AEB09416E}"/>
                </a:ext>
              </a:extLst>
            </p:cNvPr>
            <p:cNvSpPr/>
            <p:nvPr/>
          </p:nvSpPr>
          <p:spPr>
            <a:xfrm>
              <a:off x="8060357" y="6165979"/>
              <a:ext cx="1206" cy="3884"/>
            </a:xfrm>
            <a:custGeom>
              <a:avLst/>
              <a:gdLst>
                <a:gd name="connsiteX0" fmla="*/ 1206 w 1206"/>
                <a:gd name="connsiteY0" fmla="*/ 3885 h 3884"/>
                <a:gd name="connsiteX1" fmla="*/ 1206 w 1206"/>
                <a:gd name="connsiteY1" fmla="*/ 0 h 3884"/>
                <a:gd name="connsiteX2" fmla="*/ 0 w 1206"/>
                <a:gd name="connsiteY2" fmla="*/ 3885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3884">
                  <a:moveTo>
                    <a:pt x="1206" y="3885"/>
                  </a:moveTo>
                  <a:lnTo>
                    <a:pt x="1206" y="0"/>
                  </a:lnTo>
                  <a:cubicBezTo>
                    <a:pt x="1152" y="1380"/>
                    <a:pt x="737" y="2719"/>
                    <a:pt x="0" y="388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4D43B1D5-6FDC-47AA-97D2-3DB6C571D139}"/>
                </a:ext>
              </a:extLst>
            </p:cNvPr>
            <p:cNvSpPr/>
            <p:nvPr/>
          </p:nvSpPr>
          <p:spPr>
            <a:xfrm>
              <a:off x="8348274" y="5815415"/>
              <a:ext cx="14738" cy="218215"/>
            </a:xfrm>
            <a:custGeom>
              <a:avLst/>
              <a:gdLst>
                <a:gd name="connsiteX0" fmla="*/ 7369 w 14738"/>
                <a:gd name="connsiteY0" fmla="*/ 218215 h 218215"/>
                <a:gd name="connsiteX1" fmla="*/ 14738 w 14738"/>
                <a:gd name="connsiteY1" fmla="*/ 210848 h 218215"/>
                <a:gd name="connsiteX2" fmla="*/ 14738 w 14738"/>
                <a:gd name="connsiteY2" fmla="*/ 0 h 218215"/>
                <a:gd name="connsiteX3" fmla="*/ 7369 w 14738"/>
                <a:gd name="connsiteY3" fmla="*/ 7368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18215">
                  <a:moveTo>
                    <a:pt x="7369" y="218215"/>
                  </a:moveTo>
                  <a:cubicBezTo>
                    <a:pt x="11442" y="218215"/>
                    <a:pt x="14738" y="214917"/>
                    <a:pt x="14738" y="210848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210848"/>
                  </a:lnTo>
                  <a:cubicBezTo>
                    <a:pt x="0" y="214917"/>
                    <a:pt x="3296" y="218215"/>
                    <a:pt x="7369" y="2182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0FA1F168-FF1D-41BB-9C4C-321A7485146B}"/>
                </a:ext>
              </a:extLst>
            </p:cNvPr>
            <p:cNvSpPr/>
            <p:nvPr/>
          </p:nvSpPr>
          <p:spPr>
            <a:xfrm>
              <a:off x="7897842" y="6165042"/>
              <a:ext cx="14335" cy="4822"/>
            </a:xfrm>
            <a:custGeom>
              <a:avLst/>
              <a:gdLst>
                <a:gd name="connsiteX0" fmla="*/ 6833 w 14335"/>
                <a:gd name="connsiteY0" fmla="*/ 4822 h 4822"/>
                <a:gd name="connsiteX1" fmla="*/ 14336 w 14335"/>
                <a:gd name="connsiteY1" fmla="*/ 4822 h 4822"/>
                <a:gd name="connsiteX2" fmla="*/ 7503 w 14335"/>
                <a:gd name="connsiteY2" fmla="*/ 0 h 4822"/>
                <a:gd name="connsiteX3" fmla="*/ 0 w 14335"/>
                <a:gd name="connsiteY3" fmla="*/ 0 h 4822"/>
                <a:gd name="connsiteX4" fmla="*/ 6833 w 14335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335" h="4822">
                  <a:moveTo>
                    <a:pt x="6833" y="4822"/>
                  </a:moveTo>
                  <a:lnTo>
                    <a:pt x="14336" y="4822"/>
                  </a:lnTo>
                  <a:cubicBezTo>
                    <a:pt x="13318" y="1929"/>
                    <a:pt x="10571" y="0"/>
                    <a:pt x="7503" y="0"/>
                  </a:cubicBezTo>
                  <a:lnTo>
                    <a:pt x="0" y="0"/>
                  </a:lnTo>
                  <a:cubicBezTo>
                    <a:pt x="3055" y="40"/>
                    <a:pt x="5775" y="1956"/>
                    <a:pt x="6833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9F0F7DBD-3DD7-4416-A700-30D25816F494}"/>
                </a:ext>
              </a:extLst>
            </p:cNvPr>
            <p:cNvSpPr/>
            <p:nvPr/>
          </p:nvSpPr>
          <p:spPr>
            <a:xfrm>
              <a:off x="7828442" y="6165042"/>
              <a:ext cx="76233" cy="4822"/>
            </a:xfrm>
            <a:custGeom>
              <a:avLst/>
              <a:gdLst>
                <a:gd name="connsiteX0" fmla="*/ 76233 w 76233"/>
                <a:gd name="connsiteY0" fmla="*/ 4822 h 4822"/>
                <a:gd name="connsiteX1" fmla="*/ 69400 w 76233"/>
                <a:gd name="connsiteY1" fmla="*/ 0 h 4822"/>
                <a:gd name="connsiteX2" fmla="*/ 6833 w 76233"/>
                <a:gd name="connsiteY2" fmla="*/ 0 h 4822"/>
                <a:gd name="connsiteX3" fmla="*/ 0 w 76233"/>
                <a:gd name="connsiteY3" fmla="*/ 4822 h 4822"/>
                <a:gd name="connsiteX4" fmla="*/ 76233 w 7623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33" h="4822">
                  <a:moveTo>
                    <a:pt x="76233" y="4822"/>
                  </a:moveTo>
                  <a:cubicBezTo>
                    <a:pt x="75175" y="1956"/>
                    <a:pt x="72455" y="40"/>
                    <a:pt x="69400" y="0"/>
                  </a:cubicBezTo>
                  <a:lnTo>
                    <a:pt x="6833" y="0"/>
                  </a:lnTo>
                  <a:cubicBezTo>
                    <a:pt x="3778" y="40"/>
                    <a:pt x="1058" y="1956"/>
                    <a:pt x="0" y="4822"/>
                  </a:cubicBezTo>
                  <a:lnTo>
                    <a:pt x="76233" y="48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FECE6D8E-6CC2-492B-A391-E95B61250453}"/>
                </a:ext>
              </a:extLst>
            </p:cNvPr>
            <p:cNvSpPr/>
            <p:nvPr/>
          </p:nvSpPr>
          <p:spPr>
            <a:xfrm>
              <a:off x="7897441" y="5808047"/>
              <a:ext cx="14871" cy="14746"/>
            </a:xfrm>
            <a:custGeom>
              <a:avLst/>
              <a:gdLst>
                <a:gd name="connsiteX0" fmla="*/ 14871 w 14871"/>
                <a:gd name="connsiteY0" fmla="*/ 7368 h 14746"/>
                <a:gd name="connsiteX1" fmla="*/ 7503 w 14871"/>
                <a:gd name="connsiteY1" fmla="*/ 0 h 14746"/>
                <a:gd name="connsiteX2" fmla="*/ 0 w 14871"/>
                <a:gd name="connsiteY2" fmla="*/ 0 h 14746"/>
                <a:gd name="connsiteX3" fmla="*/ 7369 w 14871"/>
                <a:gd name="connsiteY3" fmla="*/ 7368 h 14746"/>
                <a:gd name="connsiteX4" fmla="*/ 0 w 14871"/>
                <a:gd name="connsiteY4" fmla="*/ 14735 h 14746"/>
                <a:gd name="connsiteX5" fmla="*/ 7234 w 14871"/>
                <a:gd name="connsiteY5" fmla="*/ 14735 h 14746"/>
                <a:gd name="connsiteX6" fmla="*/ 14857 w 14871"/>
                <a:gd name="connsiteY6" fmla="*/ 7917 h 14746"/>
                <a:gd name="connsiteX7" fmla="*/ 14871 w 14871"/>
                <a:gd name="connsiteY7" fmla="*/ 7368 h 14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71" h="14746">
                  <a:moveTo>
                    <a:pt x="14871" y="7368"/>
                  </a:moveTo>
                  <a:cubicBezTo>
                    <a:pt x="14871" y="3298"/>
                    <a:pt x="11575" y="0"/>
                    <a:pt x="7503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ubicBezTo>
                    <a:pt x="7369" y="11437"/>
                    <a:pt x="4072" y="14735"/>
                    <a:pt x="0" y="14735"/>
                  </a:cubicBezTo>
                  <a:lnTo>
                    <a:pt x="7234" y="14735"/>
                  </a:lnTo>
                  <a:cubicBezTo>
                    <a:pt x="11227" y="14958"/>
                    <a:pt x="14643" y="11905"/>
                    <a:pt x="14857" y="7917"/>
                  </a:cubicBezTo>
                  <a:cubicBezTo>
                    <a:pt x="14871" y="7733"/>
                    <a:pt x="14871" y="7551"/>
                    <a:pt x="1487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4AD447F0-4FDD-4B0C-A772-E33697C014FF}"/>
                </a:ext>
              </a:extLst>
            </p:cNvPr>
            <p:cNvSpPr/>
            <p:nvPr/>
          </p:nvSpPr>
          <p:spPr>
            <a:xfrm>
              <a:off x="7853685" y="5808047"/>
              <a:ext cx="51124" cy="14735"/>
            </a:xfrm>
            <a:custGeom>
              <a:avLst/>
              <a:gdLst>
                <a:gd name="connsiteX0" fmla="*/ 7447 w 51124"/>
                <a:gd name="connsiteY0" fmla="*/ 14735 h 14735"/>
                <a:gd name="connsiteX1" fmla="*/ 43756 w 51124"/>
                <a:gd name="connsiteY1" fmla="*/ 14735 h 14735"/>
                <a:gd name="connsiteX2" fmla="*/ 51124 w 51124"/>
                <a:gd name="connsiteY2" fmla="*/ 7368 h 14735"/>
                <a:gd name="connsiteX3" fmla="*/ 43756 w 51124"/>
                <a:gd name="connsiteY3" fmla="*/ 0 h 14735"/>
                <a:gd name="connsiteX4" fmla="*/ 7447 w 51124"/>
                <a:gd name="connsiteY4" fmla="*/ 0 h 14735"/>
                <a:gd name="connsiteX5" fmla="*/ 6643 w 51124"/>
                <a:gd name="connsiteY5" fmla="*/ 0 h 14735"/>
                <a:gd name="connsiteX6" fmla="*/ 5170 w 51124"/>
                <a:gd name="connsiteY6" fmla="*/ 0 h 14735"/>
                <a:gd name="connsiteX7" fmla="*/ 3964 w 51124"/>
                <a:gd name="connsiteY7" fmla="*/ 0 h 14735"/>
                <a:gd name="connsiteX8" fmla="*/ 2758 w 51124"/>
                <a:gd name="connsiteY8" fmla="*/ 804 h 14735"/>
                <a:gd name="connsiteX9" fmla="*/ 1686 w 51124"/>
                <a:gd name="connsiteY9" fmla="*/ 1875 h 14735"/>
                <a:gd name="connsiteX10" fmla="*/ 79 w 51124"/>
                <a:gd name="connsiteY10" fmla="*/ 6296 h 14735"/>
                <a:gd name="connsiteX11" fmla="*/ 6295 w 51124"/>
                <a:gd name="connsiteY11" fmla="*/ 14658 h 14735"/>
                <a:gd name="connsiteX12" fmla="*/ 7447 w 51124"/>
                <a:gd name="connsiteY12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124" h="14735">
                  <a:moveTo>
                    <a:pt x="7447" y="14735"/>
                  </a:moveTo>
                  <a:lnTo>
                    <a:pt x="43756" y="14735"/>
                  </a:lnTo>
                  <a:cubicBezTo>
                    <a:pt x="47828" y="14735"/>
                    <a:pt x="51124" y="11437"/>
                    <a:pt x="51124" y="7368"/>
                  </a:cubicBezTo>
                  <a:cubicBezTo>
                    <a:pt x="51124" y="3298"/>
                    <a:pt x="47828" y="0"/>
                    <a:pt x="43756" y="0"/>
                  </a:cubicBezTo>
                  <a:lnTo>
                    <a:pt x="7447" y="0"/>
                  </a:lnTo>
                  <a:lnTo>
                    <a:pt x="6643" y="0"/>
                  </a:lnTo>
                  <a:lnTo>
                    <a:pt x="5170" y="0"/>
                  </a:lnTo>
                  <a:lnTo>
                    <a:pt x="3964" y="0"/>
                  </a:lnTo>
                  <a:lnTo>
                    <a:pt x="2758" y="804"/>
                  </a:lnTo>
                  <a:cubicBezTo>
                    <a:pt x="2369" y="1127"/>
                    <a:pt x="2008" y="1486"/>
                    <a:pt x="1686" y="1875"/>
                  </a:cubicBezTo>
                  <a:cubicBezTo>
                    <a:pt x="668" y="3124"/>
                    <a:pt x="92" y="4683"/>
                    <a:pt x="79" y="6296"/>
                  </a:cubicBezTo>
                  <a:cubicBezTo>
                    <a:pt x="-511" y="10321"/>
                    <a:pt x="2276" y="14065"/>
                    <a:pt x="6295" y="14658"/>
                  </a:cubicBezTo>
                  <a:cubicBezTo>
                    <a:pt x="6684" y="14714"/>
                    <a:pt x="7059" y="14739"/>
                    <a:pt x="7447" y="147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57696833-3C26-4595-BE86-0DB343BDBA86}"/>
                </a:ext>
              </a:extLst>
            </p:cNvPr>
            <p:cNvSpPr/>
            <p:nvPr/>
          </p:nvSpPr>
          <p:spPr>
            <a:xfrm>
              <a:off x="6700217" y="6580575"/>
              <a:ext cx="14739" cy="7367"/>
            </a:xfrm>
            <a:custGeom>
              <a:avLst/>
              <a:gdLst>
                <a:gd name="connsiteX0" fmla="*/ 7369 w 14739"/>
                <a:gd name="connsiteY0" fmla="*/ 7368 h 7367"/>
                <a:gd name="connsiteX1" fmla="*/ 14738 w 14739"/>
                <a:gd name="connsiteY1" fmla="*/ 0 h 7367"/>
                <a:gd name="connsiteX2" fmla="*/ 14738 w 14739"/>
                <a:gd name="connsiteY2" fmla="*/ 0 h 7367"/>
                <a:gd name="connsiteX3" fmla="*/ 14738 w 14739"/>
                <a:gd name="connsiteY3" fmla="*/ 0 h 7367"/>
                <a:gd name="connsiteX4" fmla="*/ 7637 w 14739"/>
                <a:gd name="connsiteY4" fmla="*/ 7368 h 7367"/>
                <a:gd name="connsiteX5" fmla="*/ 7369 w 14739"/>
                <a:gd name="connsiteY5" fmla="*/ 7368 h 7367"/>
                <a:gd name="connsiteX6" fmla="*/ 0 w 14739"/>
                <a:gd name="connsiteY6" fmla="*/ 0 h 7367"/>
                <a:gd name="connsiteX7" fmla="*/ 0 w 14739"/>
                <a:gd name="connsiteY7" fmla="*/ 0 h 7367"/>
                <a:gd name="connsiteX8" fmla="*/ 7369 w 14739"/>
                <a:gd name="connsiteY8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367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CBB0EA08-E940-41AB-9C0F-2AD67B455321}"/>
                </a:ext>
              </a:extLst>
            </p:cNvPr>
            <p:cNvSpPr/>
            <p:nvPr/>
          </p:nvSpPr>
          <p:spPr>
            <a:xfrm>
              <a:off x="8071879" y="6300740"/>
              <a:ext cx="14738" cy="218215"/>
            </a:xfrm>
            <a:custGeom>
              <a:avLst/>
              <a:gdLst>
                <a:gd name="connsiteX0" fmla="*/ 14738 w 14738"/>
                <a:gd name="connsiteY0" fmla="*/ 0 h 218215"/>
                <a:gd name="connsiteX1" fmla="*/ 14738 w 14738"/>
                <a:gd name="connsiteY1" fmla="*/ 0 h 218215"/>
                <a:gd name="connsiteX2" fmla="*/ 7503 w 14738"/>
                <a:gd name="connsiteY2" fmla="*/ 7234 h 218215"/>
                <a:gd name="connsiteX3" fmla="*/ 7369 w 14738"/>
                <a:gd name="connsiteY3" fmla="*/ 7234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  <a:gd name="connsiteX7" fmla="*/ 14738 w 14738"/>
                <a:gd name="connsiteY7" fmla="*/ 210848 h 218215"/>
                <a:gd name="connsiteX8" fmla="*/ 14738 w 14738"/>
                <a:gd name="connsiteY8" fmla="*/ 0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218215">
                  <a:moveTo>
                    <a:pt x="14738" y="0"/>
                  </a:moveTo>
                  <a:lnTo>
                    <a:pt x="14738" y="0"/>
                  </a:lnTo>
                  <a:cubicBezTo>
                    <a:pt x="14738" y="3992"/>
                    <a:pt x="11496" y="7234"/>
                    <a:pt x="7503" y="7234"/>
                  </a:cubicBezTo>
                  <a:cubicBezTo>
                    <a:pt x="7463" y="7234"/>
                    <a:pt x="7409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210848"/>
                  </a:lnTo>
                  <a:cubicBezTo>
                    <a:pt x="0" y="214920"/>
                    <a:pt x="3296" y="218215"/>
                    <a:pt x="7369" y="218215"/>
                  </a:cubicBezTo>
                  <a:cubicBezTo>
                    <a:pt x="11442" y="218215"/>
                    <a:pt x="14738" y="214920"/>
                    <a:pt x="14738" y="210848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76AB401-B32B-43CB-B3DA-35035A4390B2}"/>
                </a:ext>
              </a:extLst>
            </p:cNvPr>
            <p:cNvSpPr/>
            <p:nvPr/>
          </p:nvSpPr>
          <p:spPr>
            <a:xfrm>
              <a:off x="8071879" y="6292032"/>
              <a:ext cx="14738" cy="15942"/>
            </a:xfrm>
            <a:custGeom>
              <a:avLst/>
              <a:gdLst>
                <a:gd name="connsiteX0" fmla="*/ 14470 w 14738"/>
                <a:gd name="connsiteY0" fmla="*/ 6162 h 15942"/>
                <a:gd name="connsiteX1" fmla="*/ 7369 w 14738"/>
                <a:gd name="connsiteY1" fmla="*/ 0 h 15942"/>
                <a:gd name="connsiteX2" fmla="*/ 0 w 14738"/>
                <a:gd name="connsiteY2" fmla="*/ 7368 h 15942"/>
                <a:gd name="connsiteX3" fmla="*/ 0 w 14738"/>
                <a:gd name="connsiteY3" fmla="*/ 8707 h 15942"/>
                <a:gd name="connsiteX4" fmla="*/ 7369 w 14738"/>
                <a:gd name="connsiteY4" fmla="*/ 15941 h 15942"/>
                <a:gd name="connsiteX5" fmla="*/ 14738 w 14738"/>
                <a:gd name="connsiteY5" fmla="*/ 8841 h 15942"/>
                <a:gd name="connsiteX6" fmla="*/ 14738 w 14738"/>
                <a:gd name="connsiteY6" fmla="*/ 8707 h 15942"/>
                <a:gd name="connsiteX7" fmla="*/ 14738 w 14738"/>
                <a:gd name="connsiteY7" fmla="*/ 7368 h 15942"/>
                <a:gd name="connsiteX8" fmla="*/ 14470 w 14738"/>
                <a:gd name="connsiteY8" fmla="*/ 6162 h 15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942">
                  <a:moveTo>
                    <a:pt x="14470" y="6162"/>
                  </a:moveTo>
                  <a:cubicBezTo>
                    <a:pt x="13947" y="2639"/>
                    <a:pt x="10933" y="27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8707"/>
                  </a:lnTo>
                  <a:cubicBezTo>
                    <a:pt x="67" y="12726"/>
                    <a:pt x="3349" y="15941"/>
                    <a:pt x="7369" y="15941"/>
                  </a:cubicBezTo>
                  <a:cubicBezTo>
                    <a:pt x="11362" y="16021"/>
                    <a:pt x="14657" y="12833"/>
                    <a:pt x="14738" y="8841"/>
                  </a:cubicBezTo>
                  <a:cubicBezTo>
                    <a:pt x="14738" y="8801"/>
                    <a:pt x="14738" y="8747"/>
                    <a:pt x="14738" y="8707"/>
                  </a:cubicBezTo>
                  <a:lnTo>
                    <a:pt x="14738" y="7368"/>
                  </a:lnTo>
                  <a:cubicBezTo>
                    <a:pt x="14711" y="6952"/>
                    <a:pt x="14617" y="6550"/>
                    <a:pt x="1447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F38187C5-0652-4BA5-AEAB-3A8863995891}"/>
                </a:ext>
              </a:extLst>
            </p:cNvPr>
            <p:cNvSpPr/>
            <p:nvPr/>
          </p:nvSpPr>
          <p:spPr>
            <a:xfrm>
              <a:off x="7269621" y="6503684"/>
              <a:ext cx="340939" cy="14735"/>
            </a:xfrm>
            <a:custGeom>
              <a:avLst/>
              <a:gdLst>
                <a:gd name="connsiteX0" fmla="*/ 334274 w 340939"/>
                <a:gd name="connsiteY0" fmla="*/ 0 h 14735"/>
                <a:gd name="connsiteX1" fmla="*/ 0 w 340939"/>
                <a:gd name="connsiteY1" fmla="*/ 0 h 14735"/>
                <a:gd name="connsiteX2" fmla="*/ 7369 w 340939"/>
                <a:gd name="connsiteY2" fmla="*/ 7368 h 14735"/>
                <a:gd name="connsiteX3" fmla="*/ 0 w 340939"/>
                <a:gd name="connsiteY3" fmla="*/ 14735 h 14735"/>
                <a:gd name="connsiteX4" fmla="*/ 334274 w 340939"/>
                <a:gd name="connsiteY4" fmla="*/ 14735 h 14735"/>
                <a:gd name="connsiteX5" fmla="*/ 340839 w 340939"/>
                <a:gd name="connsiteY5" fmla="*/ 10582 h 14735"/>
                <a:gd name="connsiteX6" fmla="*/ 340839 w 340939"/>
                <a:gd name="connsiteY6" fmla="*/ 10582 h 14735"/>
                <a:gd name="connsiteX7" fmla="*/ 340839 w 340939"/>
                <a:gd name="connsiteY7" fmla="*/ 7903 h 14735"/>
                <a:gd name="connsiteX8" fmla="*/ 334274 w 340939"/>
                <a:gd name="connsiteY8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0939" h="14735">
                  <a:moveTo>
                    <a:pt x="334274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334274" y="14735"/>
                  </a:lnTo>
                  <a:cubicBezTo>
                    <a:pt x="337088" y="14749"/>
                    <a:pt x="339647" y="13128"/>
                    <a:pt x="340839" y="10582"/>
                  </a:cubicBezTo>
                  <a:lnTo>
                    <a:pt x="340839" y="10582"/>
                  </a:lnTo>
                  <a:cubicBezTo>
                    <a:pt x="340973" y="9698"/>
                    <a:pt x="340973" y="8787"/>
                    <a:pt x="340839" y="7903"/>
                  </a:cubicBezTo>
                  <a:cubicBezTo>
                    <a:pt x="341147" y="3925"/>
                    <a:pt x="338240" y="429"/>
                    <a:pt x="33427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7FA5C19A-8A7C-4A5D-BD8C-23F16075BA33}"/>
                </a:ext>
              </a:extLst>
            </p:cNvPr>
            <p:cNvSpPr/>
            <p:nvPr/>
          </p:nvSpPr>
          <p:spPr>
            <a:xfrm>
              <a:off x="7265468" y="6503684"/>
              <a:ext cx="11522" cy="14735"/>
            </a:xfrm>
            <a:custGeom>
              <a:avLst/>
              <a:gdLst>
                <a:gd name="connsiteX0" fmla="*/ 11523 w 11522"/>
                <a:gd name="connsiteY0" fmla="*/ 7368 h 14735"/>
                <a:gd name="connsiteX1" fmla="*/ 4153 w 11522"/>
                <a:gd name="connsiteY1" fmla="*/ 0 h 14735"/>
                <a:gd name="connsiteX2" fmla="*/ 0 w 11522"/>
                <a:gd name="connsiteY2" fmla="*/ 0 h 14735"/>
                <a:gd name="connsiteX3" fmla="*/ 7369 w 11522"/>
                <a:gd name="connsiteY3" fmla="*/ 7368 h 14735"/>
                <a:gd name="connsiteX4" fmla="*/ 268 w 11522"/>
                <a:gd name="connsiteY4" fmla="*/ 14735 h 14735"/>
                <a:gd name="connsiteX5" fmla="*/ 0 w 11522"/>
                <a:gd name="connsiteY5" fmla="*/ 14735 h 14735"/>
                <a:gd name="connsiteX6" fmla="*/ 4153 w 11522"/>
                <a:gd name="connsiteY6" fmla="*/ 14735 h 14735"/>
                <a:gd name="connsiteX7" fmla="*/ 11523 w 11522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2" h="14735">
                  <a:moveTo>
                    <a:pt x="11523" y="7368"/>
                  </a:moveTo>
                  <a:cubicBezTo>
                    <a:pt x="11523" y="3295"/>
                    <a:pt x="8226" y="0"/>
                    <a:pt x="415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4153" y="14735"/>
                  </a:lnTo>
                  <a:cubicBezTo>
                    <a:pt x="8226" y="14735"/>
                    <a:pt x="11523" y="11440"/>
                    <a:pt x="1152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2EA9153A-93A1-4B3E-80F6-48AA7A173AF8}"/>
                </a:ext>
              </a:extLst>
            </p:cNvPr>
            <p:cNvSpPr/>
            <p:nvPr/>
          </p:nvSpPr>
          <p:spPr>
            <a:xfrm>
              <a:off x="7058205" y="6503684"/>
              <a:ext cx="214632" cy="14736"/>
            </a:xfrm>
            <a:custGeom>
              <a:avLst/>
              <a:gdLst>
                <a:gd name="connsiteX0" fmla="*/ 214632 w 214632"/>
                <a:gd name="connsiteY0" fmla="*/ 7368 h 14736"/>
                <a:gd name="connsiteX1" fmla="*/ 207263 w 214632"/>
                <a:gd name="connsiteY1" fmla="*/ 0 h 14736"/>
                <a:gd name="connsiteX2" fmla="*/ 0 w 214632"/>
                <a:gd name="connsiteY2" fmla="*/ 0 h 14736"/>
                <a:gd name="connsiteX3" fmla="*/ 7369 w 214632"/>
                <a:gd name="connsiteY3" fmla="*/ 7368 h 14736"/>
                <a:gd name="connsiteX4" fmla="*/ 0 w 214632"/>
                <a:gd name="connsiteY4" fmla="*/ 14735 h 14736"/>
                <a:gd name="connsiteX5" fmla="*/ 207263 w 214632"/>
                <a:gd name="connsiteY5" fmla="*/ 14735 h 14736"/>
                <a:gd name="connsiteX6" fmla="*/ 214632 w 214632"/>
                <a:gd name="connsiteY6" fmla="*/ 7635 h 14736"/>
                <a:gd name="connsiteX7" fmla="*/ 214632 w 214632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4632" h="14736">
                  <a:moveTo>
                    <a:pt x="214632" y="7368"/>
                  </a:moveTo>
                  <a:cubicBezTo>
                    <a:pt x="214632" y="3295"/>
                    <a:pt x="211336" y="0"/>
                    <a:pt x="20726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07263" y="14735"/>
                  </a:lnTo>
                  <a:cubicBezTo>
                    <a:pt x="211256" y="14816"/>
                    <a:pt x="214551" y="11627"/>
                    <a:pt x="214632" y="7635"/>
                  </a:cubicBezTo>
                  <a:cubicBezTo>
                    <a:pt x="214632" y="7542"/>
                    <a:pt x="214632" y="7461"/>
                    <a:pt x="21463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2E7CF808-D86E-4782-B9A4-1D0E4D3660E9}"/>
                </a:ext>
              </a:extLst>
            </p:cNvPr>
            <p:cNvSpPr/>
            <p:nvPr/>
          </p:nvSpPr>
          <p:spPr>
            <a:xfrm>
              <a:off x="6960401" y="6503684"/>
              <a:ext cx="105172" cy="14601"/>
            </a:xfrm>
            <a:custGeom>
              <a:avLst/>
              <a:gdLst>
                <a:gd name="connsiteX0" fmla="*/ 105172 w 105172"/>
                <a:gd name="connsiteY0" fmla="*/ 7368 h 14601"/>
                <a:gd name="connsiteX1" fmla="*/ 97803 w 105172"/>
                <a:gd name="connsiteY1" fmla="*/ 0 h 14601"/>
                <a:gd name="connsiteX2" fmla="*/ 7100 w 105172"/>
                <a:gd name="connsiteY2" fmla="*/ 0 h 14601"/>
                <a:gd name="connsiteX3" fmla="*/ 0 w 105172"/>
                <a:gd name="connsiteY3" fmla="*/ 7234 h 14601"/>
                <a:gd name="connsiteX4" fmla="*/ 3349 w 105172"/>
                <a:gd name="connsiteY4" fmla="*/ 13262 h 14601"/>
                <a:gd name="connsiteX5" fmla="*/ 7369 w 105172"/>
                <a:gd name="connsiteY5" fmla="*/ 14601 h 14601"/>
                <a:gd name="connsiteX6" fmla="*/ 97803 w 105172"/>
                <a:gd name="connsiteY6" fmla="*/ 14601 h 14601"/>
                <a:gd name="connsiteX7" fmla="*/ 105172 w 1051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5172" h="14601">
                  <a:moveTo>
                    <a:pt x="105172" y="7368"/>
                  </a:moveTo>
                  <a:cubicBezTo>
                    <a:pt x="105172" y="3295"/>
                    <a:pt x="101877" y="0"/>
                    <a:pt x="97803" y="0"/>
                  </a:cubicBezTo>
                  <a:lnTo>
                    <a:pt x="7100" y="0"/>
                  </a:lnTo>
                  <a:cubicBezTo>
                    <a:pt x="3188" y="147"/>
                    <a:pt x="67" y="3322"/>
                    <a:pt x="0" y="7234"/>
                  </a:cubicBezTo>
                  <a:cubicBezTo>
                    <a:pt x="26" y="9685"/>
                    <a:pt x="1286" y="11949"/>
                    <a:pt x="3349" y="13262"/>
                  </a:cubicBezTo>
                  <a:cubicBezTo>
                    <a:pt x="4515" y="14119"/>
                    <a:pt x="5921" y="14588"/>
                    <a:pt x="7369" y="14601"/>
                  </a:cubicBezTo>
                  <a:lnTo>
                    <a:pt x="97803" y="14601"/>
                  </a:lnTo>
                  <a:cubicBezTo>
                    <a:pt x="101823" y="14601"/>
                    <a:pt x="105105" y="11386"/>
                    <a:pt x="10517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04A8C7F8-EDB1-4E92-94E4-E41DEE650AC5}"/>
                </a:ext>
              </a:extLst>
            </p:cNvPr>
            <p:cNvSpPr/>
            <p:nvPr/>
          </p:nvSpPr>
          <p:spPr>
            <a:xfrm>
              <a:off x="8594257" y="5623387"/>
              <a:ext cx="55656" cy="14737"/>
            </a:xfrm>
            <a:custGeom>
              <a:avLst/>
              <a:gdLst>
                <a:gd name="connsiteX0" fmla="*/ 7101 w 55656"/>
                <a:gd name="connsiteY0" fmla="*/ 68 h 14737"/>
                <a:gd name="connsiteX1" fmla="*/ 0 w 55656"/>
                <a:gd name="connsiteY1" fmla="*/ 68 h 14737"/>
                <a:gd name="connsiteX2" fmla="*/ 8293 w 55656"/>
                <a:gd name="connsiteY2" fmla="*/ 6377 h 14737"/>
                <a:gd name="connsiteX3" fmla="*/ 1983 w 55656"/>
                <a:gd name="connsiteY3" fmla="*/ 14669 h 14737"/>
                <a:gd name="connsiteX4" fmla="*/ 0 w 55656"/>
                <a:gd name="connsiteY4" fmla="*/ 14669 h 14737"/>
                <a:gd name="connsiteX5" fmla="*/ 47294 w 55656"/>
                <a:gd name="connsiteY5" fmla="*/ 14669 h 14737"/>
                <a:gd name="connsiteX6" fmla="*/ 55588 w 55656"/>
                <a:gd name="connsiteY6" fmla="*/ 8360 h 14737"/>
                <a:gd name="connsiteX7" fmla="*/ 49277 w 55656"/>
                <a:gd name="connsiteY7" fmla="*/ 68 h 14737"/>
                <a:gd name="connsiteX8" fmla="*/ 47294 w 55656"/>
                <a:gd name="connsiteY8" fmla="*/ 68 h 14737"/>
                <a:gd name="connsiteX9" fmla="*/ 7101 w 55656"/>
                <a:gd name="connsiteY9" fmla="*/ 68 h 14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656" h="14737">
                  <a:moveTo>
                    <a:pt x="7101" y="68"/>
                  </a:moveTo>
                  <a:lnTo>
                    <a:pt x="0" y="68"/>
                  </a:lnTo>
                  <a:cubicBezTo>
                    <a:pt x="4033" y="-480"/>
                    <a:pt x="7744" y="2345"/>
                    <a:pt x="8293" y="6377"/>
                  </a:cubicBezTo>
                  <a:cubicBezTo>
                    <a:pt x="8843" y="10409"/>
                    <a:pt x="6016" y="14121"/>
                    <a:pt x="1983" y="14669"/>
                  </a:cubicBezTo>
                  <a:cubicBezTo>
                    <a:pt x="1326" y="14759"/>
                    <a:pt x="657" y="14759"/>
                    <a:pt x="0" y="14669"/>
                  </a:cubicBezTo>
                  <a:lnTo>
                    <a:pt x="47294" y="14669"/>
                  </a:lnTo>
                  <a:cubicBezTo>
                    <a:pt x="51328" y="15217"/>
                    <a:pt x="55038" y="12392"/>
                    <a:pt x="55588" y="8360"/>
                  </a:cubicBezTo>
                  <a:cubicBezTo>
                    <a:pt x="56137" y="4328"/>
                    <a:pt x="53310" y="616"/>
                    <a:pt x="49277" y="68"/>
                  </a:cubicBezTo>
                  <a:cubicBezTo>
                    <a:pt x="48621" y="-22"/>
                    <a:pt x="47951" y="-22"/>
                    <a:pt x="47294" y="68"/>
                  </a:cubicBezTo>
                  <a:lnTo>
                    <a:pt x="7101" y="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707450DE-5D81-4D27-A31C-F09DE04CE147}"/>
                </a:ext>
              </a:extLst>
            </p:cNvPr>
            <p:cNvSpPr/>
            <p:nvPr/>
          </p:nvSpPr>
          <p:spPr>
            <a:xfrm>
              <a:off x="10004505" y="5921508"/>
              <a:ext cx="14738" cy="550695"/>
            </a:xfrm>
            <a:custGeom>
              <a:avLst/>
              <a:gdLst>
                <a:gd name="connsiteX0" fmla="*/ 0 w 14738"/>
                <a:gd name="connsiteY0" fmla="*/ 7368 h 550695"/>
                <a:gd name="connsiteX1" fmla="*/ 0 w 14738"/>
                <a:gd name="connsiteY1" fmla="*/ 550696 h 550695"/>
                <a:gd name="connsiteX2" fmla="*/ 14738 w 14738"/>
                <a:gd name="connsiteY2" fmla="*/ 550696 h 550695"/>
                <a:gd name="connsiteX3" fmla="*/ 14738 w 14738"/>
                <a:gd name="connsiteY3" fmla="*/ 7368 h 550695"/>
                <a:gd name="connsiteX4" fmla="*/ 7369 w 14738"/>
                <a:gd name="connsiteY4" fmla="*/ 0 h 550695"/>
                <a:gd name="connsiteX5" fmla="*/ 0 w 14738"/>
                <a:gd name="connsiteY5" fmla="*/ 7368 h 55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550695">
                  <a:moveTo>
                    <a:pt x="0" y="7368"/>
                  </a:moveTo>
                  <a:lnTo>
                    <a:pt x="0" y="550696"/>
                  </a:lnTo>
                  <a:lnTo>
                    <a:pt x="14738" y="550696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C8399541-A4B1-48C9-AC21-02FD2C8D5925}"/>
                </a:ext>
              </a:extLst>
            </p:cNvPr>
            <p:cNvSpPr/>
            <p:nvPr/>
          </p:nvSpPr>
          <p:spPr>
            <a:xfrm>
              <a:off x="5803639" y="6579905"/>
              <a:ext cx="50" cy="2009"/>
            </a:xfrm>
            <a:custGeom>
              <a:avLst/>
              <a:gdLst>
                <a:gd name="connsiteX0" fmla="*/ 0 w 50"/>
                <a:gd name="connsiteY0" fmla="*/ 0 h 2009"/>
                <a:gd name="connsiteX1" fmla="*/ 0 w 50"/>
                <a:gd name="connsiteY1" fmla="*/ 2009 h 2009"/>
                <a:gd name="connsiteX2" fmla="*/ 0 w 50"/>
                <a:gd name="connsiteY2" fmla="*/ 2009 h 2009"/>
                <a:gd name="connsiteX3" fmla="*/ 0 w 5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009">
                  <a:moveTo>
                    <a:pt x="0" y="0"/>
                  </a:moveTo>
                  <a:cubicBezTo>
                    <a:pt x="67" y="670"/>
                    <a:pt x="67" y="1339"/>
                    <a:pt x="0" y="2009"/>
                  </a:cubicBezTo>
                  <a:lnTo>
                    <a:pt x="0" y="2009"/>
                  </a:lnTo>
                  <a:cubicBezTo>
                    <a:pt x="0" y="2009"/>
                    <a:pt x="0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1CB33517-2ACF-4B4D-94F7-9E7101847E18}"/>
                </a:ext>
              </a:extLst>
            </p:cNvPr>
            <p:cNvSpPr/>
            <p:nvPr/>
          </p:nvSpPr>
          <p:spPr>
            <a:xfrm>
              <a:off x="5789253" y="6579905"/>
              <a:ext cx="49" cy="2009"/>
            </a:xfrm>
            <a:custGeom>
              <a:avLst/>
              <a:gdLst>
                <a:gd name="connsiteX0" fmla="*/ 50 w 49"/>
                <a:gd name="connsiteY0" fmla="*/ 2009 h 2009"/>
                <a:gd name="connsiteX1" fmla="*/ 50 w 49"/>
                <a:gd name="connsiteY1" fmla="*/ 0 h 2009"/>
                <a:gd name="connsiteX2" fmla="*/ 50 w 49"/>
                <a:gd name="connsiteY2" fmla="*/ 0 h 2009"/>
                <a:gd name="connsiteX3" fmla="*/ 50 w 49"/>
                <a:gd name="connsiteY3" fmla="*/ 1607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2009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0"/>
                  </a:lnTo>
                  <a:cubicBezTo>
                    <a:pt x="50" y="0"/>
                    <a:pt x="50" y="1072"/>
                    <a:pt x="5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E834D03E-5B57-4BE7-B602-E7F98DF05F59}"/>
                </a:ext>
              </a:extLst>
            </p:cNvPr>
            <p:cNvSpPr/>
            <p:nvPr/>
          </p:nvSpPr>
          <p:spPr>
            <a:xfrm>
              <a:off x="6225400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63C306C1-00C9-48FD-A38E-3C82F2706787}"/>
                </a:ext>
              </a:extLst>
            </p:cNvPr>
            <p:cNvSpPr/>
            <p:nvPr/>
          </p:nvSpPr>
          <p:spPr>
            <a:xfrm>
              <a:off x="9479179" y="6512123"/>
              <a:ext cx="14737" cy="8574"/>
            </a:xfrm>
            <a:custGeom>
              <a:avLst/>
              <a:gdLst>
                <a:gd name="connsiteX0" fmla="*/ 7369 w 14737"/>
                <a:gd name="connsiteY0" fmla="*/ 8573 h 8574"/>
                <a:gd name="connsiteX1" fmla="*/ 14737 w 14737"/>
                <a:gd name="connsiteY1" fmla="*/ 1474 h 8574"/>
                <a:gd name="connsiteX2" fmla="*/ 14737 w 14737"/>
                <a:gd name="connsiteY2" fmla="*/ 1206 h 8574"/>
                <a:gd name="connsiteX3" fmla="*/ 14737 w 14737"/>
                <a:gd name="connsiteY3" fmla="*/ 0 h 8574"/>
                <a:gd name="connsiteX4" fmla="*/ 7369 w 14737"/>
                <a:gd name="connsiteY4" fmla="*/ 7368 h 8574"/>
                <a:gd name="connsiteX5" fmla="*/ 0 w 14737"/>
                <a:gd name="connsiteY5" fmla="*/ 0 h 8574"/>
                <a:gd name="connsiteX6" fmla="*/ 0 w 14737"/>
                <a:gd name="connsiteY6" fmla="*/ 1206 h 8574"/>
                <a:gd name="connsiteX7" fmla="*/ 7369 w 14737"/>
                <a:gd name="connsiteY7" fmla="*/ 8573 h 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8574">
                  <a:moveTo>
                    <a:pt x="7369" y="8573"/>
                  </a:moveTo>
                  <a:cubicBezTo>
                    <a:pt x="11361" y="8654"/>
                    <a:pt x="14657" y="5465"/>
                    <a:pt x="14737" y="1474"/>
                  </a:cubicBezTo>
                  <a:cubicBezTo>
                    <a:pt x="14737" y="1380"/>
                    <a:pt x="14737" y="1299"/>
                    <a:pt x="14737" y="1206"/>
                  </a:cubicBezTo>
                  <a:lnTo>
                    <a:pt x="14737" y="0"/>
                  </a:lnTo>
                  <a:cubicBezTo>
                    <a:pt x="14737" y="4072"/>
                    <a:pt x="11442" y="7368"/>
                    <a:pt x="7369" y="7368"/>
                  </a:cubicBezTo>
                  <a:cubicBezTo>
                    <a:pt x="3295" y="7368"/>
                    <a:pt x="0" y="4072"/>
                    <a:pt x="0" y="0"/>
                  </a:cubicBezTo>
                  <a:lnTo>
                    <a:pt x="0" y="1206"/>
                  </a:lnTo>
                  <a:cubicBezTo>
                    <a:pt x="0" y="5278"/>
                    <a:pt x="3295" y="8573"/>
                    <a:pt x="7369" y="8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7829EDF2-EE53-4CFC-9DCB-C0EA120700A6}"/>
                </a:ext>
              </a:extLst>
            </p:cNvPr>
            <p:cNvSpPr/>
            <p:nvPr/>
          </p:nvSpPr>
          <p:spPr>
            <a:xfrm>
              <a:off x="9479179" y="5755804"/>
              <a:ext cx="14737" cy="763687"/>
            </a:xfrm>
            <a:custGeom>
              <a:avLst/>
              <a:gdLst>
                <a:gd name="connsiteX0" fmla="*/ 0 w 14737"/>
                <a:gd name="connsiteY0" fmla="*/ 7368 h 763687"/>
                <a:gd name="connsiteX1" fmla="*/ 0 w 14737"/>
                <a:gd name="connsiteY1" fmla="*/ 756319 h 763687"/>
                <a:gd name="connsiteX2" fmla="*/ 7369 w 14737"/>
                <a:gd name="connsiteY2" fmla="*/ 763687 h 763687"/>
                <a:gd name="connsiteX3" fmla="*/ 14737 w 14737"/>
                <a:gd name="connsiteY3" fmla="*/ 756319 h 763687"/>
                <a:gd name="connsiteX4" fmla="*/ 14737 w 14737"/>
                <a:gd name="connsiteY4" fmla="*/ 7368 h 763687"/>
                <a:gd name="connsiteX5" fmla="*/ 7369 w 14737"/>
                <a:gd name="connsiteY5" fmla="*/ 0 h 763687"/>
                <a:gd name="connsiteX6" fmla="*/ 0 w 14737"/>
                <a:gd name="connsiteY6" fmla="*/ 7368 h 763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63687">
                  <a:moveTo>
                    <a:pt x="0" y="7368"/>
                  </a:moveTo>
                  <a:lnTo>
                    <a:pt x="0" y="756319"/>
                  </a:lnTo>
                  <a:cubicBezTo>
                    <a:pt x="0" y="760392"/>
                    <a:pt x="3295" y="763687"/>
                    <a:pt x="7369" y="763687"/>
                  </a:cubicBezTo>
                  <a:cubicBezTo>
                    <a:pt x="11442" y="763687"/>
                    <a:pt x="14737" y="760392"/>
                    <a:pt x="14737" y="756319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126EF01B-83B0-42C4-8189-925FA929A48B}"/>
                </a:ext>
              </a:extLst>
            </p:cNvPr>
            <p:cNvSpPr/>
            <p:nvPr/>
          </p:nvSpPr>
          <p:spPr>
            <a:xfrm>
              <a:off x="8729575" y="6520027"/>
              <a:ext cx="14291" cy="9108"/>
            </a:xfrm>
            <a:custGeom>
              <a:avLst/>
              <a:gdLst>
                <a:gd name="connsiteX0" fmla="*/ 7369 w 14291"/>
                <a:gd name="connsiteY0" fmla="*/ 7234 h 9108"/>
                <a:gd name="connsiteX1" fmla="*/ 0 w 14291"/>
                <a:gd name="connsiteY1" fmla="*/ 134 h 9108"/>
                <a:gd name="connsiteX2" fmla="*/ 0 w 14291"/>
                <a:gd name="connsiteY2" fmla="*/ 0 h 9108"/>
                <a:gd name="connsiteX3" fmla="*/ 0 w 14291"/>
                <a:gd name="connsiteY3" fmla="*/ 1741 h 9108"/>
                <a:gd name="connsiteX4" fmla="*/ 7369 w 14291"/>
                <a:gd name="connsiteY4" fmla="*/ 9109 h 9108"/>
                <a:gd name="connsiteX5" fmla="*/ 14202 w 14291"/>
                <a:gd name="connsiteY5" fmla="*/ 4554 h 9108"/>
                <a:gd name="connsiteX6" fmla="*/ 14202 w 14291"/>
                <a:gd name="connsiteY6" fmla="*/ 1741 h 9108"/>
                <a:gd name="connsiteX7" fmla="*/ 14202 w 14291"/>
                <a:gd name="connsiteY7" fmla="*/ 0 h 9108"/>
                <a:gd name="connsiteX8" fmla="*/ 7369 w 14291"/>
                <a:gd name="connsiteY8" fmla="*/ 7234 h 9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91" h="9108">
                  <a:moveTo>
                    <a:pt x="7369" y="7234"/>
                  </a:moveTo>
                  <a:cubicBezTo>
                    <a:pt x="3376" y="7314"/>
                    <a:pt x="80" y="4126"/>
                    <a:pt x="0" y="134"/>
                  </a:cubicBezTo>
                  <a:cubicBezTo>
                    <a:pt x="0" y="94"/>
                    <a:pt x="0" y="40"/>
                    <a:pt x="0" y="0"/>
                  </a:cubicBezTo>
                  <a:lnTo>
                    <a:pt x="0" y="1741"/>
                  </a:lnTo>
                  <a:cubicBezTo>
                    <a:pt x="0" y="5814"/>
                    <a:pt x="3295" y="9109"/>
                    <a:pt x="7369" y="9109"/>
                  </a:cubicBezTo>
                  <a:cubicBezTo>
                    <a:pt x="10343" y="9082"/>
                    <a:pt x="13036" y="7301"/>
                    <a:pt x="14202" y="4554"/>
                  </a:cubicBezTo>
                  <a:cubicBezTo>
                    <a:pt x="14322" y="3617"/>
                    <a:pt x="14322" y="2679"/>
                    <a:pt x="14202" y="1741"/>
                  </a:cubicBezTo>
                  <a:lnTo>
                    <a:pt x="14202" y="0"/>
                  </a:lnTo>
                  <a:cubicBezTo>
                    <a:pt x="14148" y="3818"/>
                    <a:pt x="11174" y="6952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723C34A-1853-4AC3-82BE-9B8455322498}"/>
                </a:ext>
              </a:extLst>
            </p:cNvPr>
            <p:cNvSpPr/>
            <p:nvPr/>
          </p:nvSpPr>
          <p:spPr>
            <a:xfrm>
              <a:off x="8729793" y="6504046"/>
              <a:ext cx="14787" cy="23616"/>
            </a:xfrm>
            <a:custGeom>
              <a:avLst/>
              <a:gdLst>
                <a:gd name="connsiteX0" fmla="*/ 8624 w 14787"/>
                <a:gd name="connsiteY0" fmla="*/ 40 h 23616"/>
                <a:gd name="connsiteX1" fmla="*/ 7151 w 14787"/>
                <a:gd name="connsiteY1" fmla="*/ 40 h 23616"/>
                <a:gd name="connsiteX2" fmla="*/ 50 w 14787"/>
                <a:gd name="connsiteY2" fmla="*/ 6202 h 23616"/>
                <a:gd name="connsiteX3" fmla="*/ 50 w 14787"/>
                <a:gd name="connsiteY3" fmla="*/ 7408 h 23616"/>
                <a:gd name="connsiteX4" fmla="*/ 50 w 14787"/>
                <a:gd name="connsiteY4" fmla="*/ 16383 h 23616"/>
                <a:gd name="connsiteX5" fmla="*/ 7285 w 14787"/>
                <a:gd name="connsiteY5" fmla="*/ 23616 h 23616"/>
                <a:gd name="connsiteX6" fmla="*/ 7419 w 14787"/>
                <a:gd name="connsiteY6" fmla="*/ 23616 h 23616"/>
                <a:gd name="connsiteX7" fmla="*/ 14787 w 14787"/>
                <a:gd name="connsiteY7" fmla="*/ 16383 h 23616"/>
                <a:gd name="connsiteX8" fmla="*/ 14787 w 14787"/>
                <a:gd name="connsiteY8" fmla="*/ 7408 h 23616"/>
                <a:gd name="connsiteX9" fmla="*/ 10500 w 14787"/>
                <a:gd name="connsiteY9" fmla="*/ 844 h 23616"/>
                <a:gd name="connsiteX10" fmla="*/ 10500 w 14787"/>
                <a:gd name="connsiteY10" fmla="*/ 844 h 2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87" h="23616">
                  <a:moveTo>
                    <a:pt x="8624" y="40"/>
                  </a:moveTo>
                  <a:cubicBezTo>
                    <a:pt x="8129" y="-13"/>
                    <a:pt x="7633" y="-13"/>
                    <a:pt x="7151" y="40"/>
                  </a:cubicBezTo>
                  <a:cubicBezTo>
                    <a:pt x="3614" y="120"/>
                    <a:pt x="626" y="2706"/>
                    <a:pt x="50" y="6202"/>
                  </a:cubicBezTo>
                  <a:cubicBezTo>
                    <a:pt x="-17" y="6604"/>
                    <a:pt x="-17" y="7006"/>
                    <a:pt x="50" y="7408"/>
                  </a:cubicBezTo>
                  <a:lnTo>
                    <a:pt x="50" y="16383"/>
                  </a:lnTo>
                  <a:cubicBezTo>
                    <a:pt x="50" y="20375"/>
                    <a:pt x="3292" y="23616"/>
                    <a:pt x="7285" y="23616"/>
                  </a:cubicBezTo>
                  <a:cubicBezTo>
                    <a:pt x="7325" y="23616"/>
                    <a:pt x="7379" y="23616"/>
                    <a:pt x="7419" y="23616"/>
                  </a:cubicBezTo>
                  <a:cubicBezTo>
                    <a:pt x="11438" y="23616"/>
                    <a:pt x="14720" y="20402"/>
                    <a:pt x="14787" y="16383"/>
                  </a:cubicBezTo>
                  <a:lnTo>
                    <a:pt x="14787" y="7408"/>
                  </a:lnTo>
                  <a:cubicBezTo>
                    <a:pt x="14734" y="4581"/>
                    <a:pt x="13073" y="2023"/>
                    <a:pt x="10500" y="844"/>
                  </a:cubicBezTo>
                  <a:lnTo>
                    <a:pt x="10500" y="8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76CC908A-6814-4763-A624-5207373942C4}"/>
                </a:ext>
              </a:extLst>
            </p:cNvPr>
            <p:cNvSpPr/>
            <p:nvPr/>
          </p:nvSpPr>
          <p:spPr>
            <a:xfrm>
              <a:off x="9596235" y="5941506"/>
              <a:ext cx="14777" cy="537395"/>
            </a:xfrm>
            <a:custGeom>
              <a:avLst/>
              <a:gdLst>
                <a:gd name="connsiteX0" fmla="*/ 13840 w 14777"/>
                <a:gd name="connsiteY0" fmla="*/ 13223 h 537395"/>
                <a:gd name="connsiteX1" fmla="*/ 13840 w 14777"/>
                <a:gd name="connsiteY1" fmla="*/ 7463 h 537395"/>
                <a:gd name="connsiteX2" fmla="*/ 6739 w 14777"/>
                <a:gd name="connsiteY2" fmla="*/ 95 h 537395"/>
                <a:gd name="connsiteX3" fmla="*/ 6471 w 14777"/>
                <a:gd name="connsiteY3" fmla="*/ 95 h 537395"/>
                <a:gd name="connsiteX4" fmla="*/ 4194 w 14777"/>
                <a:gd name="connsiteY4" fmla="*/ 95 h 537395"/>
                <a:gd name="connsiteX5" fmla="*/ 2853 w 14777"/>
                <a:gd name="connsiteY5" fmla="*/ 95 h 537395"/>
                <a:gd name="connsiteX6" fmla="*/ 1782 w 14777"/>
                <a:gd name="connsiteY6" fmla="*/ 899 h 537395"/>
                <a:gd name="connsiteX7" fmla="*/ 844 w 14777"/>
                <a:gd name="connsiteY7" fmla="*/ 1837 h 537395"/>
                <a:gd name="connsiteX8" fmla="*/ 40 w 14777"/>
                <a:gd name="connsiteY8" fmla="*/ 3042 h 537395"/>
                <a:gd name="connsiteX9" fmla="*/ 40 w 14777"/>
                <a:gd name="connsiteY9" fmla="*/ 4248 h 537395"/>
                <a:gd name="connsiteX10" fmla="*/ 40 w 14777"/>
                <a:gd name="connsiteY10" fmla="*/ 5722 h 537395"/>
                <a:gd name="connsiteX11" fmla="*/ 40 w 14777"/>
                <a:gd name="connsiteY11" fmla="*/ 5722 h 537395"/>
                <a:gd name="connsiteX12" fmla="*/ 40 w 14777"/>
                <a:gd name="connsiteY12" fmla="*/ 537396 h 537395"/>
                <a:gd name="connsiteX13" fmla="*/ 14778 w 14777"/>
                <a:gd name="connsiteY13" fmla="*/ 537396 h 537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77" h="537395">
                  <a:moveTo>
                    <a:pt x="13840" y="13223"/>
                  </a:moveTo>
                  <a:lnTo>
                    <a:pt x="13840" y="7463"/>
                  </a:lnTo>
                  <a:cubicBezTo>
                    <a:pt x="13921" y="3468"/>
                    <a:pt x="10732" y="170"/>
                    <a:pt x="6739" y="95"/>
                  </a:cubicBezTo>
                  <a:cubicBezTo>
                    <a:pt x="6645" y="94"/>
                    <a:pt x="6565" y="94"/>
                    <a:pt x="6471" y="95"/>
                  </a:cubicBezTo>
                  <a:cubicBezTo>
                    <a:pt x="5721" y="-32"/>
                    <a:pt x="4944" y="-32"/>
                    <a:pt x="4194" y="95"/>
                  </a:cubicBezTo>
                  <a:lnTo>
                    <a:pt x="2853" y="95"/>
                  </a:lnTo>
                  <a:cubicBezTo>
                    <a:pt x="2439" y="286"/>
                    <a:pt x="2077" y="559"/>
                    <a:pt x="1782" y="899"/>
                  </a:cubicBezTo>
                  <a:cubicBezTo>
                    <a:pt x="1407" y="1140"/>
                    <a:pt x="1086" y="1461"/>
                    <a:pt x="844" y="1837"/>
                  </a:cubicBezTo>
                  <a:lnTo>
                    <a:pt x="40" y="3042"/>
                  </a:lnTo>
                  <a:cubicBezTo>
                    <a:pt x="-13" y="3443"/>
                    <a:pt x="-13" y="3848"/>
                    <a:pt x="40" y="4248"/>
                  </a:cubicBezTo>
                  <a:cubicBezTo>
                    <a:pt x="40" y="4248"/>
                    <a:pt x="40" y="5320"/>
                    <a:pt x="40" y="5722"/>
                  </a:cubicBezTo>
                  <a:cubicBezTo>
                    <a:pt x="40" y="6124"/>
                    <a:pt x="40" y="5722"/>
                    <a:pt x="40" y="5722"/>
                  </a:cubicBezTo>
                  <a:lnTo>
                    <a:pt x="40" y="537396"/>
                  </a:lnTo>
                  <a:lnTo>
                    <a:pt x="14778" y="5373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A8605FF4-0740-425D-B10D-C86F378BEE5C}"/>
                </a:ext>
              </a:extLst>
            </p:cNvPr>
            <p:cNvSpPr/>
            <p:nvPr/>
          </p:nvSpPr>
          <p:spPr>
            <a:xfrm>
              <a:off x="7274578" y="5863505"/>
              <a:ext cx="8708" cy="14735"/>
            </a:xfrm>
            <a:custGeom>
              <a:avLst/>
              <a:gdLst>
                <a:gd name="connsiteX0" fmla="*/ 7369 w 8708"/>
                <a:gd name="connsiteY0" fmla="*/ 7368 h 14735"/>
                <a:gd name="connsiteX1" fmla="*/ 0 w 8708"/>
                <a:gd name="connsiteY1" fmla="*/ 14735 h 14735"/>
                <a:gd name="connsiteX2" fmla="*/ 1340 w 8708"/>
                <a:gd name="connsiteY2" fmla="*/ 14735 h 14735"/>
                <a:gd name="connsiteX3" fmla="*/ 8709 w 8708"/>
                <a:gd name="connsiteY3" fmla="*/ 7368 h 14735"/>
                <a:gd name="connsiteX4" fmla="*/ 1340 w 8708"/>
                <a:gd name="connsiteY4" fmla="*/ 0 h 14735"/>
                <a:gd name="connsiteX5" fmla="*/ 402 w 8708"/>
                <a:gd name="connsiteY5" fmla="*/ 0 h 14735"/>
                <a:gd name="connsiteX6" fmla="*/ 7369 w 870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1340" y="14735"/>
                  </a:lnTo>
                  <a:cubicBezTo>
                    <a:pt x="5413" y="14735"/>
                    <a:pt x="8709" y="11437"/>
                    <a:pt x="8709" y="7368"/>
                  </a:cubicBezTo>
                  <a:cubicBezTo>
                    <a:pt x="8709" y="3298"/>
                    <a:pt x="5413" y="0"/>
                    <a:pt x="1340" y="0"/>
                  </a:cubicBezTo>
                  <a:lnTo>
                    <a:pt x="402" y="0"/>
                  </a:lnTo>
                  <a:cubicBezTo>
                    <a:pt x="4314" y="214"/>
                    <a:pt x="7369" y="3451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0DDB3252-DD3F-4D81-AD15-229252682566}"/>
                </a:ext>
              </a:extLst>
            </p:cNvPr>
            <p:cNvSpPr/>
            <p:nvPr/>
          </p:nvSpPr>
          <p:spPr>
            <a:xfrm>
              <a:off x="7262661" y="5863237"/>
              <a:ext cx="19687" cy="14735"/>
            </a:xfrm>
            <a:custGeom>
              <a:avLst/>
              <a:gdLst>
                <a:gd name="connsiteX0" fmla="*/ 5620 w 19687"/>
                <a:gd name="connsiteY0" fmla="*/ 14735 h 14735"/>
                <a:gd name="connsiteX1" fmla="*/ 6960 w 19687"/>
                <a:gd name="connsiteY1" fmla="*/ 14735 h 14735"/>
                <a:gd name="connsiteX2" fmla="*/ 12319 w 19687"/>
                <a:gd name="connsiteY2" fmla="*/ 14735 h 14735"/>
                <a:gd name="connsiteX3" fmla="*/ 19688 w 19687"/>
                <a:gd name="connsiteY3" fmla="*/ 7368 h 14735"/>
                <a:gd name="connsiteX4" fmla="*/ 12319 w 19687"/>
                <a:gd name="connsiteY4" fmla="*/ 0 h 14735"/>
                <a:gd name="connsiteX5" fmla="*/ 7362 w 19687"/>
                <a:gd name="connsiteY5" fmla="*/ 0 h 14735"/>
                <a:gd name="connsiteX6" fmla="*/ 6023 w 19687"/>
                <a:gd name="connsiteY6" fmla="*/ 0 h 14735"/>
                <a:gd name="connsiteX7" fmla="*/ 4548 w 19687"/>
                <a:gd name="connsiteY7" fmla="*/ 0 h 14735"/>
                <a:gd name="connsiteX8" fmla="*/ 1869 w 19687"/>
                <a:gd name="connsiteY8" fmla="*/ 1875 h 14735"/>
                <a:gd name="connsiteX9" fmla="*/ 1869 w 19687"/>
                <a:gd name="connsiteY9" fmla="*/ 11788 h 14735"/>
                <a:gd name="connsiteX10" fmla="*/ 4548 w 19687"/>
                <a:gd name="connsiteY10" fmla="*/ 1366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7" h="14735">
                  <a:moveTo>
                    <a:pt x="5620" y="14735"/>
                  </a:moveTo>
                  <a:lnTo>
                    <a:pt x="6960" y="14735"/>
                  </a:lnTo>
                  <a:lnTo>
                    <a:pt x="12319" y="14735"/>
                  </a:lnTo>
                  <a:cubicBezTo>
                    <a:pt x="16393" y="14735"/>
                    <a:pt x="19688" y="11437"/>
                    <a:pt x="19688" y="7368"/>
                  </a:cubicBezTo>
                  <a:cubicBezTo>
                    <a:pt x="19688" y="3298"/>
                    <a:pt x="16393" y="0"/>
                    <a:pt x="12319" y="0"/>
                  </a:cubicBezTo>
                  <a:lnTo>
                    <a:pt x="7362" y="0"/>
                  </a:lnTo>
                  <a:lnTo>
                    <a:pt x="6023" y="0"/>
                  </a:lnTo>
                  <a:lnTo>
                    <a:pt x="4548" y="0"/>
                  </a:lnTo>
                  <a:cubicBezTo>
                    <a:pt x="3530" y="421"/>
                    <a:pt x="2619" y="1061"/>
                    <a:pt x="1869" y="1875"/>
                  </a:cubicBezTo>
                  <a:cubicBezTo>
                    <a:pt x="-623" y="4709"/>
                    <a:pt x="-623" y="8955"/>
                    <a:pt x="1869" y="11788"/>
                  </a:cubicBezTo>
                  <a:cubicBezTo>
                    <a:pt x="2619" y="12603"/>
                    <a:pt x="3530" y="13243"/>
                    <a:pt x="4548" y="136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AFCA2BC2-5CC8-4A5C-9353-B83AF82FAE6C}"/>
                </a:ext>
              </a:extLst>
            </p:cNvPr>
            <p:cNvSpPr/>
            <p:nvPr/>
          </p:nvSpPr>
          <p:spPr>
            <a:xfrm>
              <a:off x="8048507" y="6061894"/>
              <a:ext cx="13057" cy="83054"/>
            </a:xfrm>
            <a:custGeom>
              <a:avLst/>
              <a:gdLst>
                <a:gd name="connsiteX0" fmla="*/ 5687 w 13057"/>
                <a:gd name="connsiteY0" fmla="*/ 75687 h 83054"/>
                <a:gd name="connsiteX1" fmla="*/ 13056 w 13057"/>
                <a:gd name="connsiteY1" fmla="*/ 82786 h 83054"/>
                <a:gd name="connsiteX2" fmla="*/ 13056 w 13057"/>
                <a:gd name="connsiteY2" fmla="*/ 83054 h 83054"/>
                <a:gd name="connsiteX3" fmla="*/ 13056 w 13057"/>
                <a:gd name="connsiteY3" fmla="*/ 7369 h 83054"/>
                <a:gd name="connsiteX4" fmla="*/ 5955 w 13057"/>
                <a:gd name="connsiteY4" fmla="*/ 1 h 83054"/>
                <a:gd name="connsiteX5" fmla="*/ 5687 w 13057"/>
                <a:gd name="connsiteY5" fmla="*/ 1 h 83054"/>
                <a:gd name="connsiteX6" fmla="*/ 1132 w 13057"/>
                <a:gd name="connsiteY6" fmla="*/ 1742 h 83054"/>
                <a:gd name="connsiteX7" fmla="*/ 60 w 13057"/>
                <a:gd name="connsiteY7" fmla="*/ 2814 h 83054"/>
                <a:gd name="connsiteX8" fmla="*/ 60 w 13057"/>
                <a:gd name="connsiteY8" fmla="*/ 3886 h 83054"/>
                <a:gd name="connsiteX9" fmla="*/ 60 w 13057"/>
                <a:gd name="connsiteY9" fmla="*/ 5225 h 83054"/>
                <a:gd name="connsiteX10" fmla="*/ 60 w 13057"/>
                <a:gd name="connsiteY10" fmla="*/ 6699 h 83054"/>
                <a:gd name="connsiteX11" fmla="*/ 60 w 13057"/>
                <a:gd name="connsiteY11" fmla="*/ 7369 h 83054"/>
                <a:gd name="connsiteX12" fmla="*/ 60 w 13057"/>
                <a:gd name="connsiteY12" fmla="*/ 83054 h 83054"/>
                <a:gd name="connsiteX13" fmla="*/ 5687 w 13057"/>
                <a:gd name="connsiteY13" fmla="*/ 75687 h 8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57" h="83054">
                  <a:moveTo>
                    <a:pt x="5687" y="75687"/>
                  </a:moveTo>
                  <a:cubicBezTo>
                    <a:pt x="9680" y="75606"/>
                    <a:pt x="12975" y="78794"/>
                    <a:pt x="13056" y="82786"/>
                  </a:cubicBezTo>
                  <a:cubicBezTo>
                    <a:pt x="13056" y="82880"/>
                    <a:pt x="13056" y="82960"/>
                    <a:pt x="13056" y="83054"/>
                  </a:cubicBezTo>
                  <a:lnTo>
                    <a:pt x="13056" y="7369"/>
                  </a:lnTo>
                  <a:cubicBezTo>
                    <a:pt x="13136" y="3374"/>
                    <a:pt x="9948" y="76"/>
                    <a:pt x="5955" y="1"/>
                  </a:cubicBezTo>
                  <a:cubicBezTo>
                    <a:pt x="5875" y="0"/>
                    <a:pt x="5781" y="0"/>
                    <a:pt x="5687" y="1"/>
                  </a:cubicBezTo>
                  <a:cubicBezTo>
                    <a:pt x="4012" y="25"/>
                    <a:pt x="2391" y="643"/>
                    <a:pt x="1132" y="1742"/>
                  </a:cubicBezTo>
                  <a:cubicBezTo>
                    <a:pt x="744" y="2065"/>
                    <a:pt x="381" y="2424"/>
                    <a:pt x="60" y="2814"/>
                  </a:cubicBezTo>
                  <a:cubicBezTo>
                    <a:pt x="-7" y="3168"/>
                    <a:pt x="-7" y="3532"/>
                    <a:pt x="60" y="3886"/>
                  </a:cubicBezTo>
                  <a:cubicBezTo>
                    <a:pt x="-20" y="4329"/>
                    <a:pt x="-20" y="4782"/>
                    <a:pt x="60" y="5225"/>
                  </a:cubicBezTo>
                  <a:lnTo>
                    <a:pt x="60" y="6699"/>
                  </a:lnTo>
                  <a:cubicBezTo>
                    <a:pt x="47" y="6923"/>
                    <a:pt x="47" y="7145"/>
                    <a:pt x="60" y="7369"/>
                  </a:cubicBezTo>
                  <a:lnTo>
                    <a:pt x="60" y="83054"/>
                  </a:lnTo>
                  <a:cubicBezTo>
                    <a:pt x="-34" y="79585"/>
                    <a:pt x="2311" y="76504"/>
                    <a:pt x="5687" y="7568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B83BD38D-3119-4B86-9622-96CFA9842CD0}"/>
                </a:ext>
              </a:extLst>
            </p:cNvPr>
            <p:cNvSpPr/>
            <p:nvPr/>
          </p:nvSpPr>
          <p:spPr>
            <a:xfrm>
              <a:off x="8348274" y="4969076"/>
              <a:ext cx="14738" cy="661746"/>
            </a:xfrm>
            <a:custGeom>
              <a:avLst/>
              <a:gdLst>
                <a:gd name="connsiteX0" fmla="*/ 0 w 14738"/>
                <a:gd name="connsiteY0" fmla="*/ 7368 h 661746"/>
                <a:gd name="connsiteX1" fmla="*/ 0 w 14738"/>
                <a:gd name="connsiteY1" fmla="*/ 661746 h 661746"/>
                <a:gd name="connsiteX2" fmla="*/ 7369 w 14738"/>
                <a:gd name="connsiteY2" fmla="*/ 654378 h 661746"/>
                <a:gd name="connsiteX3" fmla="*/ 14738 w 14738"/>
                <a:gd name="connsiteY3" fmla="*/ 661746 h 661746"/>
                <a:gd name="connsiteX4" fmla="*/ 14738 w 14738"/>
                <a:gd name="connsiteY4" fmla="*/ 7368 h 661746"/>
                <a:gd name="connsiteX5" fmla="*/ 7369 w 14738"/>
                <a:gd name="connsiteY5" fmla="*/ 0 h 661746"/>
                <a:gd name="connsiteX6" fmla="*/ 0 w 14738"/>
                <a:gd name="connsiteY6" fmla="*/ 7368 h 66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661746">
                  <a:moveTo>
                    <a:pt x="0" y="7368"/>
                  </a:moveTo>
                  <a:lnTo>
                    <a:pt x="0" y="661746"/>
                  </a:lnTo>
                  <a:cubicBezTo>
                    <a:pt x="0" y="657676"/>
                    <a:pt x="3296" y="654378"/>
                    <a:pt x="7369" y="654378"/>
                  </a:cubicBezTo>
                  <a:cubicBezTo>
                    <a:pt x="11442" y="654378"/>
                    <a:pt x="14738" y="657676"/>
                    <a:pt x="14738" y="661746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612C42CB-75CB-4DCA-8EC9-247381175C87}"/>
                </a:ext>
              </a:extLst>
            </p:cNvPr>
            <p:cNvSpPr/>
            <p:nvPr/>
          </p:nvSpPr>
          <p:spPr>
            <a:xfrm>
              <a:off x="8348274" y="5623455"/>
              <a:ext cx="14738" cy="199327"/>
            </a:xfrm>
            <a:custGeom>
              <a:avLst/>
              <a:gdLst>
                <a:gd name="connsiteX0" fmla="*/ 7369 w 14738"/>
                <a:gd name="connsiteY0" fmla="*/ 199328 h 199327"/>
                <a:gd name="connsiteX1" fmla="*/ 14738 w 14738"/>
                <a:gd name="connsiteY1" fmla="*/ 191960 h 199327"/>
                <a:gd name="connsiteX2" fmla="*/ 14738 w 14738"/>
                <a:gd name="connsiteY2" fmla="*/ 7368 h 199327"/>
                <a:gd name="connsiteX3" fmla="*/ 7369 w 14738"/>
                <a:gd name="connsiteY3" fmla="*/ 0 h 199327"/>
                <a:gd name="connsiteX4" fmla="*/ 0 w 14738"/>
                <a:gd name="connsiteY4" fmla="*/ 7368 h 199327"/>
                <a:gd name="connsiteX5" fmla="*/ 0 w 14738"/>
                <a:gd name="connsiteY5" fmla="*/ 191960 h 199327"/>
                <a:gd name="connsiteX6" fmla="*/ 7369 w 14738"/>
                <a:gd name="connsiteY6" fmla="*/ 199328 h 19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99327">
                  <a:moveTo>
                    <a:pt x="7369" y="199328"/>
                  </a:moveTo>
                  <a:cubicBezTo>
                    <a:pt x="11442" y="199328"/>
                    <a:pt x="14738" y="196030"/>
                    <a:pt x="14738" y="19196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191960"/>
                  </a:lnTo>
                  <a:cubicBezTo>
                    <a:pt x="0" y="196030"/>
                    <a:pt x="3296" y="199328"/>
                    <a:pt x="7369" y="1993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D424F0D7-D72A-44A3-8535-FA890565F175}"/>
                </a:ext>
              </a:extLst>
            </p:cNvPr>
            <p:cNvSpPr/>
            <p:nvPr/>
          </p:nvSpPr>
          <p:spPr>
            <a:xfrm>
              <a:off x="5505137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6A1CAE9A-3CF3-4844-9CF9-68DC16EFF6AD}"/>
                </a:ext>
              </a:extLst>
            </p:cNvPr>
            <p:cNvSpPr/>
            <p:nvPr/>
          </p:nvSpPr>
          <p:spPr>
            <a:xfrm>
              <a:off x="6700217" y="6578834"/>
              <a:ext cx="14739" cy="8440"/>
            </a:xfrm>
            <a:custGeom>
              <a:avLst/>
              <a:gdLst>
                <a:gd name="connsiteX0" fmla="*/ 7369 w 14739"/>
                <a:gd name="connsiteY0" fmla="*/ 8439 h 8440"/>
                <a:gd name="connsiteX1" fmla="*/ 14738 w 14739"/>
                <a:gd name="connsiteY1" fmla="*/ 1339 h 8440"/>
                <a:gd name="connsiteX2" fmla="*/ 14738 w 14739"/>
                <a:gd name="connsiteY2" fmla="*/ 1072 h 8440"/>
                <a:gd name="connsiteX3" fmla="*/ 14738 w 14739"/>
                <a:gd name="connsiteY3" fmla="*/ 0 h 8440"/>
                <a:gd name="connsiteX4" fmla="*/ 7637 w 14739"/>
                <a:gd name="connsiteY4" fmla="*/ 7368 h 8440"/>
                <a:gd name="connsiteX5" fmla="*/ 7369 w 14739"/>
                <a:gd name="connsiteY5" fmla="*/ 7368 h 8440"/>
                <a:gd name="connsiteX6" fmla="*/ 0 w 14739"/>
                <a:gd name="connsiteY6" fmla="*/ 0 h 8440"/>
                <a:gd name="connsiteX7" fmla="*/ 0 w 14739"/>
                <a:gd name="connsiteY7" fmla="*/ 1072 h 8440"/>
                <a:gd name="connsiteX8" fmla="*/ 7369 w 14739"/>
                <a:gd name="connsiteY8" fmla="*/ 8439 h 8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40">
                  <a:moveTo>
                    <a:pt x="7369" y="8439"/>
                  </a:moveTo>
                  <a:cubicBezTo>
                    <a:pt x="11361" y="8520"/>
                    <a:pt x="14657" y="5331"/>
                    <a:pt x="14738" y="1339"/>
                  </a:cubicBezTo>
                  <a:cubicBezTo>
                    <a:pt x="14738" y="1246"/>
                    <a:pt x="14738" y="1165"/>
                    <a:pt x="14738" y="1072"/>
                  </a:cubicBez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26D35F84-820D-43AB-9BB7-3C7BFB0F316A}"/>
                </a:ext>
              </a:extLst>
            </p:cNvPr>
            <p:cNvSpPr/>
            <p:nvPr/>
          </p:nvSpPr>
          <p:spPr>
            <a:xfrm>
              <a:off x="8074827" y="6169794"/>
              <a:ext cx="289713" cy="14739"/>
            </a:xfrm>
            <a:custGeom>
              <a:avLst/>
              <a:gdLst>
                <a:gd name="connsiteX0" fmla="*/ 7369 w 289713"/>
                <a:gd name="connsiteY0" fmla="*/ 7438 h 14739"/>
                <a:gd name="connsiteX1" fmla="*/ 0 w 289713"/>
                <a:gd name="connsiteY1" fmla="*/ 14672 h 14739"/>
                <a:gd name="connsiteX2" fmla="*/ 281353 w 289713"/>
                <a:gd name="connsiteY2" fmla="*/ 14672 h 14739"/>
                <a:gd name="connsiteX3" fmla="*/ 289646 w 289713"/>
                <a:gd name="connsiteY3" fmla="*/ 8362 h 14739"/>
                <a:gd name="connsiteX4" fmla="*/ 283336 w 289713"/>
                <a:gd name="connsiteY4" fmla="*/ 70 h 14739"/>
                <a:gd name="connsiteX5" fmla="*/ 281353 w 289713"/>
                <a:gd name="connsiteY5" fmla="*/ 70 h 14739"/>
                <a:gd name="connsiteX6" fmla="*/ 0 w 289713"/>
                <a:gd name="connsiteY6" fmla="*/ 70 h 14739"/>
                <a:gd name="connsiteX7" fmla="*/ 7369 w 289713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713" h="14739">
                  <a:moveTo>
                    <a:pt x="7369" y="7438"/>
                  </a:moveTo>
                  <a:cubicBezTo>
                    <a:pt x="7302" y="11457"/>
                    <a:pt x="4019" y="14672"/>
                    <a:pt x="0" y="14672"/>
                  </a:cubicBezTo>
                  <a:lnTo>
                    <a:pt x="281353" y="14672"/>
                  </a:lnTo>
                  <a:cubicBezTo>
                    <a:pt x="285385" y="15221"/>
                    <a:pt x="289097" y="12394"/>
                    <a:pt x="289646" y="8362"/>
                  </a:cubicBezTo>
                  <a:cubicBezTo>
                    <a:pt x="290195" y="4330"/>
                    <a:pt x="287368" y="620"/>
                    <a:pt x="283336" y="70"/>
                  </a:cubicBezTo>
                  <a:cubicBezTo>
                    <a:pt x="282679" y="-23"/>
                    <a:pt x="282010" y="-23"/>
                    <a:pt x="281353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A2F73ECB-7B38-40F2-A2EC-E2ACB8C22EEF}"/>
                </a:ext>
              </a:extLst>
            </p:cNvPr>
            <p:cNvSpPr/>
            <p:nvPr/>
          </p:nvSpPr>
          <p:spPr>
            <a:xfrm>
              <a:off x="7897172" y="6183390"/>
              <a:ext cx="7502" cy="1075"/>
            </a:xfrm>
            <a:custGeom>
              <a:avLst/>
              <a:gdLst>
                <a:gd name="connsiteX0" fmla="*/ 268 w 7502"/>
                <a:gd name="connsiteY0" fmla="*/ 1075 h 1075"/>
                <a:gd name="connsiteX1" fmla="*/ 7503 w 7502"/>
                <a:gd name="connsiteY1" fmla="*/ 1075 h 1075"/>
                <a:gd name="connsiteX2" fmla="*/ 0 w 7502"/>
                <a:gd name="connsiteY2" fmla="*/ 1075 h 1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075">
                  <a:moveTo>
                    <a:pt x="268" y="1075"/>
                  </a:moveTo>
                  <a:lnTo>
                    <a:pt x="7503" y="1075"/>
                  </a:lnTo>
                  <a:cubicBezTo>
                    <a:pt x="5211" y="-358"/>
                    <a:pt x="2291" y="-358"/>
                    <a:pt x="0" y="10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B2EE8931-D57C-4A6C-AF3E-D3C29C0952B6}"/>
                </a:ext>
              </a:extLst>
            </p:cNvPr>
            <p:cNvSpPr/>
            <p:nvPr/>
          </p:nvSpPr>
          <p:spPr>
            <a:xfrm>
              <a:off x="7897441" y="6169864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7503 w 7502"/>
                <a:gd name="connsiteY1" fmla="*/ 0 h 1205"/>
                <a:gd name="connsiteX2" fmla="*/ 0 w 7502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2237" y="1608"/>
                    <a:pt x="5265" y="1608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F2AC262F-153F-4437-8657-E27D66EC041E}"/>
                </a:ext>
              </a:extLst>
            </p:cNvPr>
            <p:cNvSpPr/>
            <p:nvPr/>
          </p:nvSpPr>
          <p:spPr>
            <a:xfrm>
              <a:off x="5790211" y="6581915"/>
              <a:ext cx="14767" cy="271798"/>
            </a:xfrm>
            <a:custGeom>
              <a:avLst/>
              <a:gdLst>
                <a:gd name="connsiteX0" fmla="*/ 13428 w 14767"/>
                <a:gd name="connsiteY0" fmla="*/ 1875 h 271798"/>
                <a:gd name="connsiteX1" fmla="*/ 13428 w 14767"/>
                <a:gd name="connsiteY1" fmla="*/ 938 h 271798"/>
                <a:gd name="connsiteX2" fmla="*/ 13428 w 14767"/>
                <a:gd name="connsiteY2" fmla="*/ 0 h 271798"/>
                <a:gd name="connsiteX3" fmla="*/ 3996 w 14767"/>
                <a:gd name="connsiteY3" fmla="*/ 3965 h 271798"/>
                <a:gd name="connsiteX4" fmla="*/ 30 w 14767"/>
                <a:gd name="connsiteY4" fmla="*/ 0 h 271798"/>
                <a:gd name="connsiteX5" fmla="*/ 30 w 14767"/>
                <a:gd name="connsiteY5" fmla="*/ 938 h 271798"/>
                <a:gd name="connsiteX6" fmla="*/ 30 w 14767"/>
                <a:gd name="connsiteY6" fmla="*/ 1875 h 271798"/>
                <a:gd name="connsiteX7" fmla="*/ 30 w 14767"/>
                <a:gd name="connsiteY7" fmla="*/ 271798 h 271798"/>
                <a:gd name="connsiteX8" fmla="*/ 14768 w 14767"/>
                <a:gd name="connsiteY8" fmla="*/ 271798 h 271798"/>
                <a:gd name="connsiteX9" fmla="*/ 14768 w 14767"/>
                <a:gd name="connsiteY9" fmla="*/ 1875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67" h="271798">
                  <a:moveTo>
                    <a:pt x="13428" y="1875"/>
                  </a:moveTo>
                  <a:cubicBezTo>
                    <a:pt x="13468" y="1567"/>
                    <a:pt x="13468" y="1246"/>
                    <a:pt x="13428" y="938"/>
                  </a:cubicBezTo>
                  <a:lnTo>
                    <a:pt x="13428" y="0"/>
                  </a:lnTo>
                  <a:cubicBezTo>
                    <a:pt x="11914" y="3697"/>
                    <a:pt x="7694" y="5479"/>
                    <a:pt x="3996" y="3965"/>
                  </a:cubicBezTo>
                  <a:cubicBezTo>
                    <a:pt x="2201" y="3228"/>
                    <a:pt x="767" y="1795"/>
                    <a:pt x="30" y="0"/>
                  </a:cubicBezTo>
                  <a:lnTo>
                    <a:pt x="30" y="938"/>
                  </a:lnTo>
                  <a:cubicBezTo>
                    <a:pt x="-10" y="1246"/>
                    <a:pt x="-10" y="1567"/>
                    <a:pt x="30" y="1875"/>
                  </a:cubicBezTo>
                  <a:lnTo>
                    <a:pt x="30" y="271798"/>
                  </a:lnTo>
                  <a:lnTo>
                    <a:pt x="14768" y="271798"/>
                  </a:lnTo>
                  <a:lnTo>
                    <a:pt x="14768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C85D722E-C367-421A-91FC-AF2BDD56E138}"/>
                </a:ext>
              </a:extLst>
            </p:cNvPr>
            <p:cNvSpPr/>
            <p:nvPr/>
          </p:nvSpPr>
          <p:spPr>
            <a:xfrm>
              <a:off x="8469792" y="5623387"/>
              <a:ext cx="132290" cy="14736"/>
            </a:xfrm>
            <a:custGeom>
              <a:avLst/>
              <a:gdLst>
                <a:gd name="connsiteX0" fmla="*/ 7369 w 132290"/>
                <a:gd name="connsiteY0" fmla="*/ 7435 h 14736"/>
                <a:gd name="connsiteX1" fmla="*/ 0 w 132290"/>
                <a:gd name="connsiteY1" fmla="*/ 14669 h 14736"/>
                <a:gd name="connsiteX2" fmla="*/ 123929 w 132290"/>
                <a:gd name="connsiteY2" fmla="*/ 14669 h 14736"/>
                <a:gd name="connsiteX3" fmla="*/ 132223 w 132290"/>
                <a:gd name="connsiteY3" fmla="*/ 8359 h 14736"/>
                <a:gd name="connsiteX4" fmla="*/ 125912 w 132290"/>
                <a:gd name="connsiteY4" fmla="*/ 67 h 14736"/>
                <a:gd name="connsiteX5" fmla="*/ 123929 w 132290"/>
                <a:gd name="connsiteY5" fmla="*/ 67 h 14736"/>
                <a:gd name="connsiteX6" fmla="*/ 0 w 132290"/>
                <a:gd name="connsiteY6" fmla="*/ 67 h 14736"/>
                <a:gd name="connsiteX7" fmla="*/ 7369 w 132290"/>
                <a:gd name="connsiteY7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290" h="14736">
                  <a:moveTo>
                    <a:pt x="7369" y="7435"/>
                  </a:moveTo>
                  <a:cubicBezTo>
                    <a:pt x="7302" y="11451"/>
                    <a:pt x="4019" y="14669"/>
                    <a:pt x="0" y="14669"/>
                  </a:cubicBezTo>
                  <a:lnTo>
                    <a:pt x="123929" y="14669"/>
                  </a:lnTo>
                  <a:cubicBezTo>
                    <a:pt x="127962" y="15217"/>
                    <a:pt x="131673" y="12391"/>
                    <a:pt x="132223" y="8359"/>
                  </a:cubicBezTo>
                  <a:cubicBezTo>
                    <a:pt x="132772" y="4327"/>
                    <a:pt x="129945" y="615"/>
                    <a:pt x="125912" y="67"/>
                  </a:cubicBezTo>
                  <a:cubicBezTo>
                    <a:pt x="125256" y="-22"/>
                    <a:pt x="124586" y="-22"/>
                    <a:pt x="123929" y="67"/>
                  </a:cubicBezTo>
                  <a:lnTo>
                    <a:pt x="0" y="67"/>
                  </a:lnTo>
                  <a:cubicBezTo>
                    <a:pt x="4073" y="67"/>
                    <a:pt x="7369" y="3365"/>
                    <a:pt x="7369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23244BED-1BA8-4762-9B01-8CF1864A24EF}"/>
                </a:ext>
              </a:extLst>
            </p:cNvPr>
            <p:cNvSpPr/>
            <p:nvPr/>
          </p:nvSpPr>
          <p:spPr>
            <a:xfrm>
              <a:off x="8422015" y="5623455"/>
              <a:ext cx="55145" cy="14601"/>
            </a:xfrm>
            <a:custGeom>
              <a:avLst/>
              <a:gdLst>
                <a:gd name="connsiteX0" fmla="*/ 55146 w 55145"/>
                <a:gd name="connsiteY0" fmla="*/ 7368 h 14601"/>
                <a:gd name="connsiteX1" fmla="*/ 47777 w 55145"/>
                <a:gd name="connsiteY1" fmla="*/ 0 h 14601"/>
                <a:gd name="connsiteX2" fmla="*/ 6379 w 55145"/>
                <a:gd name="connsiteY2" fmla="*/ 0 h 14601"/>
                <a:gd name="connsiteX3" fmla="*/ 68 w 55145"/>
                <a:gd name="connsiteY3" fmla="*/ 8292 h 14601"/>
                <a:gd name="connsiteX4" fmla="*/ 6379 w 55145"/>
                <a:gd name="connsiteY4" fmla="*/ 14601 h 14601"/>
                <a:gd name="connsiteX5" fmla="*/ 47777 w 55145"/>
                <a:gd name="connsiteY5" fmla="*/ 14601 h 14601"/>
                <a:gd name="connsiteX6" fmla="*/ 55146 w 5514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45" h="14601">
                  <a:moveTo>
                    <a:pt x="55146" y="7368"/>
                  </a:moveTo>
                  <a:cubicBezTo>
                    <a:pt x="55146" y="3298"/>
                    <a:pt x="51850" y="0"/>
                    <a:pt x="47777" y="0"/>
                  </a:cubicBezTo>
                  <a:lnTo>
                    <a:pt x="6379" y="0"/>
                  </a:lnTo>
                  <a:cubicBezTo>
                    <a:pt x="2346" y="548"/>
                    <a:pt x="-481" y="4260"/>
                    <a:pt x="68" y="8292"/>
                  </a:cubicBezTo>
                  <a:cubicBezTo>
                    <a:pt x="510" y="11574"/>
                    <a:pt x="3096" y="14155"/>
                    <a:pt x="6379" y="14601"/>
                  </a:cubicBezTo>
                  <a:lnTo>
                    <a:pt x="47777" y="14601"/>
                  </a:lnTo>
                  <a:cubicBezTo>
                    <a:pt x="51797" y="14601"/>
                    <a:pt x="55079" y="11384"/>
                    <a:pt x="5514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68E02016-3D29-4EA7-AFAF-F7D2DCFAC2C2}"/>
                </a:ext>
              </a:extLst>
            </p:cNvPr>
            <p:cNvSpPr/>
            <p:nvPr/>
          </p:nvSpPr>
          <p:spPr>
            <a:xfrm>
              <a:off x="5788449" y="6578834"/>
              <a:ext cx="14837" cy="8469"/>
            </a:xfrm>
            <a:custGeom>
              <a:avLst/>
              <a:gdLst>
                <a:gd name="connsiteX0" fmla="*/ 7821 w 14837"/>
                <a:gd name="connsiteY0" fmla="*/ 8439 h 8469"/>
                <a:gd name="connsiteX1" fmla="*/ 14788 w 14837"/>
                <a:gd name="connsiteY1" fmla="*/ 3081 h 8469"/>
                <a:gd name="connsiteX2" fmla="*/ 14788 w 14837"/>
                <a:gd name="connsiteY2" fmla="*/ 1072 h 8469"/>
                <a:gd name="connsiteX3" fmla="*/ 14788 w 14837"/>
                <a:gd name="connsiteY3" fmla="*/ 0 h 8469"/>
                <a:gd name="connsiteX4" fmla="*/ 7419 w 14837"/>
                <a:gd name="connsiteY4" fmla="*/ 7368 h 8469"/>
                <a:gd name="connsiteX5" fmla="*/ 50 w 14837"/>
                <a:gd name="connsiteY5" fmla="*/ 0 h 8469"/>
                <a:gd name="connsiteX6" fmla="*/ 50 w 14837"/>
                <a:gd name="connsiteY6" fmla="*/ 1072 h 8469"/>
                <a:gd name="connsiteX7" fmla="*/ 50 w 14837"/>
                <a:gd name="connsiteY7" fmla="*/ 3081 h 8469"/>
                <a:gd name="connsiteX8" fmla="*/ 7821 w 14837"/>
                <a:gd name="connsiteY8" fmla="*/ 8439 h 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837" h="8469">
                  <a:moveTo>
                    <a:pt x="7821" y="8439"/>
                  </a:moveTo>
                  <a:cubicBezTo>
                    <a:pt x="11076" y="8386"/>
                    <a:pt x="13904" y="6202"/>
                    <a:pt x="14788" y="3081"/>
                  </a:cubicBezTo>
                  <a:cubicBezTo>
                    <a:pt x="14855" y="2411"/>
                    <a:pt x="14855" y="1741"/>
                    <a:pt x="14788" y="1072"/>
                  </a:cubicBezTo>
                  <a:lnTo>
                    <a:pt x="14788" y="0"/>
                  </a:lnTo>
                  <a:cubicBezTo>
                    <a:pt x="14788" y="4072"/>
                    <a:pt x="11492" y="7368"/>
                    <a:pt x="7419" y="7368"/>
                  </a:cubicBezTo>
                  <a:cubicBezTo>
                    <a:pt x="3346" y="7368"/>
                    <a:pt x="50" y="407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01" y="6510"/>
                    <a:pt x="4270" y="8761"/>
                    <a:pt x="7821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9EC11099-566B-4FC2-9269-7788803B79EE}"/>
                </a:ext>
              </a:extLst>
            </p:cNvPr>
            <p:cNvSpPr/>
            <p:nvPr/>
          </p:nvSpPr>
          <p:spPr>
            <a:xfrm>
              <a:off x="5789645" y="6489752"/>
              <a:ext cx="14054" cy="96448"/>
            </a:xfrm>
            <a:custGeom>
              <a:avLst/>
              <a:gdLst>
                <a:gd name="connsiteX0" fmla="*/ 6625 w 14054"/>
                <a:gd name="connsiteY0" fmla="*/ 96449 h 96448"/>
                <a:gd name="connsiteX1" fmla="*/ 13994 w 14054"/>
                <a:gd name="connsiteY1" fmla="*/ 89081 h 96448"/>
                <a:gd name="connsiteX2" fmla="*/ 13994 w 14054"/>
                <a:gd name="connsiteY2" fmla="*/ 7368 h 96448"/>
                <a:gd name="connsiteX3" fmla="*/ 13994 w 14054"/>
                <a:gd name="connsiteY3" fmla="*/ 6028 h 96448"/>
                <a:gd name="connsiteX4" fmla="*/ 6893 w 14054"/>
                <a:gd name="connsiteY4" fmla="*/ 0 h 96448"/>
                <a:gd name="connsiteX5" fmla="*/ 5419 w 14054"/>
                <a:gd name="connsiteY5" fmla="*/ 0 h 96448"/>
                <a:gd name="connsiteX6" fmla="*/ 3945 w 14054"/>
                <a:gd name="connsiteY6" fmla="*/ 0 h 96448"/>
                <a:gd name="connsiteX7" fmla="*/ 2740 w 14054"/>
                <a:gd name="connsiteY7" fmla="*/ 804 h 96448"/>
                <a:gd name="connsiteX8" fmla="*/ 1668 w 14054"/>
                <a:gd name="connsiteY8" fmla="*/ 1608 h 96448"/>
                <a:gd name="connsiteX9" fmla="*/ 864 w 14054"/>
                <a:gd name="connsiteY9" fmla="*/ 2813 h 96448"/>
                <a:gd name="connsiteX10" fmla="*/ 60 w 14054"/>
                <a:gd name="connsiteY10" fmla="*/ 4019 h 96448"/>
                <a:gd name="connsiteX11" fmla="*/ 60 w 14054"/>
                <a:gd name="connsiteY11" fmla="*/ 5492 h 96448"/>
                <a:gd name="connsiteX12" fmla="*/ 60 w 14054"/>
                <a:gd name="connsiteY12" fmla="*/ 6832 h 96448"/>
                <a:gd name="connsiteX13" fmla="*/ 60 w 14054"/>
                <a:gd name="connsiteY13" fmla="*/ 88545 h 96448"/>
                <a:gd name="connsiteX14" fmla="*/ 6625 w 14054"/>
                <a:gd name="connsiteY14" fmla="*/ 96449 h 96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54" h="96448">
                  <a:moveTo>
                    <a:pt x="6625" y="96449"/>
                  </a:moveTo>
                  <a:cubicBezTo>
                    <a:pt x="10698" y="96449"/>
                    <a:pt x="13994" y="93154"/>
                    <a:pt x="13994" y="89081"/>
                  </a:cubicBezTo>
                  <a:lnTo>
                    <a:pt x="13994" y="7368"/>
                  </a:lnTo>
                  <a:cubicBezTo>
                    <a:pt x="14074" y="6926"/>
                    <a:pt x="14074" y="6470"/>
                    <a:pt x="13994" y="6028"/>
                  </a:cubicBezTo>
                  <a:cubicBezTo>
                    <a:pt x="13404" y="2559"/>
                    <a:pt x="10417" y="13"/>
                    <a:pt x="6893" y="0"/>
                  </a:cubicBezTo>
                  <a:lnTo>
                    <a:pt x="5419" y="0"/>
                  </a:lnTo>
                  <a:lnTo>
                    <a:pt x="3945" y="0"/>
                  </a:lnTo>
                  <a:lnTo>
                    <a:pt x="2740" y="804"/>
                  </a:lnTo>
                  <a:lnTo>
                    <a:pt x="1668" y="1608"/>
                  </a:lnTo>
                  <a:cubicBezTo>
                    <a:pt x="1360" y="1983"/>
                    <a:pt x="1078" y="2385"/>
                    <a:pt x="864" y="2813"/>
                  </a:cubicBezTo>
                  <a:cubicBezTo>
                    <a:pt x="569" y="3188"/>
                    <a:pt x="301" y="3604"/>
                    <a:pt x="60" y="4019"/>
                  </a:cubicBezTo>
                  <a:cubicBezTo>
                    <a:pt x="60" y="4019"/>
                    <a:pt x="60" y="4957"/>
                    <a:pt x="60" y="5492"/>
                  </a:cubicBezTo>
                  <a:cubicBezTo>
                    <a:pt x="-20" y="5934"/>
                    <a:pt x="-20" y="6390"/>
                    <a:pt x="60" y="6832"/>
                  </a:cubicBezTo>
                  <a:lnTo>
                    <a:pt x="60" y="88545"/>
                  </a:lnTo>
                  <a:cubicBezTo>
                    <a:pt x="-248" y="92524"/>
                    <a:pt x="2660" y="96020"/>
                    <a:pt x="6625" y="964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1AE4A1E4-3A3C-4904-93CD-BF68E33B25AA}"/>
                </a:ext>
              </a:extLst>
            </p:cNvPr>
            <p:cNvSpPr/>
            <p:nvPr/>
          </p:nvSpPr>
          <p:spPr>
            <a:xfrm>
              <a:off x="6225400" y="6580575"/>
              <a:ext cx="14737" cy="8707"/>
            </a:xfrm>
            <a:custGeom>
              <a:avLst/>
              <a:gdLst>
                <a:gd name="connsiteX0" fmla="*/ 14738 w 14737"/>
                <a:gd name="connsiteY0" fmla="*/ 0 h 8707"/>
                <a:gd name="connsiteX1" fmla="*/ 7369 w 14737"/>
                <a:gd name="connsiteY1" fmla="*/ 7368 h 8707"/>
                <a:gd name="connsiteX2" fmla="*/ 0 w 14737"/>
                <a:gd name="connsiteY2" fmla="*/ 0 h 8707"/>
                <a:gd name="connsiteX3" fmla="*/ 0 w 14737"/>
                <a:gd name="connsiteY3" fmla="*/ 1340 h 8707"/>
                <a:gd name="connsiteX4" fmla="*/ 7369 w 14737"/>
                <a:gd name="connsiteY4" fmla="*/ 8707 h 8707"/>
                <a:gd name="connsiteX5" fmla="*/ 14738 w 14737"/>
                <a:gd name="connsiteY5" fmla="*/ 1340 h 8707"/>
                <a:gd name="connsiteX6" fmla="*/ 14738 w 14737"/>
                <a:gd name="connsiteY6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574C578D-0DAF-4F78-B1C7-6005FE966D22}"/>
                </a:ext>
              </a:extLst>
            </p:cNvPr>
            <p:cNvSpPr/>
            <p:nvPr/>
          </p:nvSpPr>
          <p:spPr>
            <a:xfrm>
              <a:off x="4939886" y="6581915"/>
              <a:ext cx="14737" cy="271798"/>
            </a:xfrm>
            <a:custGeom>
              <a:avLst/>
              <a:gdLst>
                <a:gd name="connsiteX0" fmla="*/ 7369 w 14737"/>
                <a:gd name="connsiteY0" fmla="*/ 7368 h 271798"/>
                <a:gd name="connsiteX1" fmla="*/ 0 w 14737"/>
                <a:gd name="connsiteY1" fmla="*/ 0 h 271798"/>
                <a:gd name="connsiteX2" fmla="*/ 0 w 14737"/>
                <a:gd name="connsiteY2" fmla="*/ 271798 h 271798"/>
                <a:gd name="connsiteX3" fmla="*/ 14738 w 14737"/>
                <a:gd name="connsiteY3" fmla="*/ 271798 h 271798"/>
                <a:gd name="connsiteX4" fmla="*/ 14738 w 14737"/>
                <a:gd name="connsiteY4" fmla="*/ 0 h 271798"/>
                <a:gd name="connsiteX5" fmla="*/ 7369 w 14737"/>
                <a:gd name="connsiteY5" fmla="*/ 7368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C9F6A12A-D2B8-43FB-8973-788A4D5A82DC}"/>
                </a:ext>
              </a:extLst>
            </p:cNvPr>
            <p:cNvSpPr/>
            <p:nvPr/>
          </p:nvSpPr>
          <p:spPr>
            <a:xfrm>
              <a:off x="8046825" y="6163702"/>
              <a:ext cx="3483" cy="6161"/>
            </a:xfrm>
            <a:custGeom>
              <a:avLst/>
              <a:gdLst>
                <a:gd name="connsiteX0" fmla="*/ 1340 w 3483"/>
                <a:gd name="connsiteY0" fmla="*/ 6162 h 6161"/>
                <a:gd name="connsiteX1" fmla="*/ 3484 w 3483"/>
                <a:gd name="connsiteY1" fmla="*/ 6162 h 6161"/>
                <a:gd name="connsiteX2" fmla="*/ 0 w 3483"/>
                <a:gd name="connsiteY2" fmla="*/ 0 h 6161"/>
                <a:gd name="connsiteX3" fmla="*/ 0 w 3483"/>
                <a:gd name="connsiteY3" fmla="*/ 2277 h 6161"/>
                <a:gd name="connsiteX4" fmla="*/ 1340 w 3483"/>
                <a:gd name="connsiteY4" fmla="*/ 6162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6161">
                  <a:moveTo>
                    <a:pt x="1340" y="6162"/>
                  </a:moveTo>
                  <a:lnTo>
                    <a:pt x="3484" y="6162"/>
                  </a:lnTo>
                  <a:cubicBezTo>
                    <a:pt x="1353" y="4836"/>
                    <a:pt x="27" y="2518"/>
                    <a:pt x="0" y="0"/>
                  </a:cubicBezTo>
                  <a:lnTo>
                    <a:pt x="0" y="2277"/>
                  </a:lnTo>
                  <a:cubicBezTo>
                    <a:pt x="40" y="3684"/>
                    <a:pt x="509" y="5037"/>
                    <a:pt x="134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813AE8CB-C11E-4A18-900C-5BD8F231E0EC}"/>
                </a:ext>
              </a:extLst>
            </p:cNvPr>
            <p:cNvSpPr/>
            <p:nvPr/>
          </p:nvSpPr>
          <p:spPr>
            <a:xfrm>
              <a:off x="8058214" y="6163702"/>
              <a:ext cx="3349" cy="6161"/>
            </a:xfrm>
            <a:custGeom>
              <a:avLst/>
              <a:gdLst>
                <a:gd name="connsiteX0" fmla="*/ 3349 w 3349"/>
                <a:gd name="connsiteY0" fmla="*/ 2277 h 6161"/>
                <a:gd name="connsiteX1" fmla="*/ 3349 w 3349"/>
                <a:gd name="connsiteY1" fmla="*/ 0 h 6161"/>
                <a:gd name="connsiteX2" fmla="*/ 0 w 3349"/>
                <a:gd name="connsiteY2" fmla="*/ 6162 h 6161"/>
                <a:gd name="connsiteX3" fmla="*/ 2143 w 3349"/>
                <a:gd name="connsiteY3" fmla="*/ 6162 h 6161"/>
                <a:gd name="connsiteX4" fmla="*/ 3349 w 3349"/>
                <a:gd name="connsiteY4" fmla="*/ 2277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9" h="6161">
                  <a:moveTo>
                    <a:pt x="3349" y="2277"/>
                  </a:moveTo>
                  <a:lnTo>
                    <a:pt x="3349" y="0"/>
                  </a:lnTo>
                  <a:cubicBezTo>
                    <a:pt x="3376" y="2492"/>
                    <a:pt x="2103" y="4822"/>
                    <a:pt x="0" y="6162"/>
                  </a:cubicBezTo>
                  <a:lnTo>
                    <a:pt x="2143" y="6162"/>
                  </a:lnTo>
                  <a:cubicBezTo>
                    <a:pt x="2880" y="4997"/>
                    <a:pt x="3295" y="3657"/>
                    <a:pt x="3349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185A84B3-5A85-42D9-A76B-908806F1BB80}"/>
                </a:ext>
              </a:extLst>
            </p:cNvPr>
            <p:cNvSpPr/>
            <p:nvPr/>
          </p:nvSpPr>
          <p:spPr>
            <a:xfrm>
              <a:off x="8046825" y="6137580"/>
              <a:ext cx="14739" cy="32283"/>
            </a:xfrm>
            <a:custGeom>
              <a:avLst/>
              <a:gdLst>
                <a:gd name="connsiteX0" fmla="*/ 0 w 14739"/>
                <a:gd name="connsiteY0" fmla="*/ 26122 h 32283"/>
                <a:gd name="connsiteX1" fmla="*/ 3484 w 14739"/>
                <a:gd name="connsiteY1" fmla="*/ 32284 h 32283"/>
                <a:gd name="connsiteX2" fmla="*/ 11389 w 14739"/>
                <a:gd name="connsiteY2" fmla="*/ 32284 h 32283"/>
                <a:gd name="connsiteX3" fmla="*/ 14738 w 14739"/>
                <a:gd name="connsiteY3" fmla="*/ 26122 h 32283"/>
                <a:gd name="connsiteX4" fmla="*/ 14738 w 14739"/>
                <a:gd name="connsiteY4" fmla="*/ 7368 h 32283"/>
                <a:gd name="connsiteX5" fmla="*/ 7637 w 14739"/>
                <a:gd name="connsiteY5" fmla="*/ 0 h 32283"/>
                <a:gd name="connsiteX6" fmla="*/ 7369 w 14739"/>
                <a:gd name="connsiteY6" fmla="*/ 0 h 32283"/>
                <a:gd name="connsiteX7" fmla="*/ 0 w 14739"/>
                <a:gd name="connsiteY7" fmla="*/ 7368 h 32283"/>
                <a:gd name="connsiteX8" fmla="*/ 0 w 14739"/>
                <a:gd name="connsiteY8" fmla="*/ 26122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32283">
                  <a:moveTo>
                    <a:pt x="0" y="26122"/>
                  </a:moveTo>
                  <a:cubicBezTo>
                    <a:pt x="27" y="28640"/>
                    <a:pt x="1353" y="30957"/>
                    <a:pt x="3484" y="32284"/>
                  </a:cubicBezTo>
                  <a:lnTo>
                    <a:pt x="11389" y="32284"/>
                  </a:lnTo>
                  <a:cubicBezTo>
                    <a:pt x="13492" y="30944"/>
                    <a:pt x="14764" y="28613"/>
                    <a:pt x="14738" y="26122"/>
                  </a:cubicBezTo>
                  <a:lnTo>
                    <a:pt x="14738" y="7368"/>
                  </a:lnTo>
                  <a:cubicBezTo>
                    <a:pt x="14818" y="3376"/>
                    <a:pt x="11630" y="80"/>
                    <a:pt x="7637" y="0"/>
                  </a:cubicBezTo>
                  <a:cubicBezTo>
                    <a:pt x="7557" y="0"/>
                    <a:pt x="7463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261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339D5BE2-E78E-4690-8D8B-1E653E14D4F9}"/>
                </a:ext>
              </a:extLst>
            </p:cNvPr>
            <p:cNvSpPr/>
            <p:nvPr/>
          </p:nvSpPr>
          <p:spPr>
            <a:xfrm>
              <a:off x="5505137" y="6541594"/>
              <a:ext cx="14737" cy="47554"/>
            </a:xfrm>
            <a:custGeom>
              <a:avLst/>
              <a:gdLst>
                <a:gd name="connsiteX0" fmla="*/ 0 w 14737"/>
                <a:gd name="connsiteY0" fmla="*/ 0 h 47554"/>
                <a:gd name="connsiteX1" fmla="*/ 0 w 14737"/>
                <a:gd name="connsiteY1" fmla="*/ 40187 h 47554"/>
                <a:gd name="connsiteX2" fmla="*/ 7369 w 14737"/>
                <a:gd name="connsiteY2" fmla="*/ 47554 h 47554"/>
                <a:gd name="connsiteX3" fmla="*/ 14738 w 14737"/>
                <a:gd name="connsiteY3" fmla="*/ 40187 h 47554"/>
                <a:gd name="connsiteX4" fmla="*/ 14738 w 14737"/>
                <a:gd name="connsiteY4" fmla="*/ 5358 h 47554"/>
                <a:gd name="connsiteX5" fmla="*/ 12192 w 14737"/>
                <a:gd name="connsiteY5" fmla="*/ 5358 h 47554"/>
                <a:gd name="connsiteX6" fmla="*/ 7369 w 14737"/>
                <a:gd name="connsiteY6" fmla="*/ 7234 h 47554"/>
                <a:gd name="connsiteX7" fmla="*/ 0 w 14737"/>
                <a:gd name="connsiteY7" fmla="*/ 0 h 47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47554">
                  <a:moveTo>
                    <a:pt x="0" y="0"/>
                  </a:moveTo>
                  <a:lnTo>
                    <a:pt x="0" y="40187"/>
                  </a:lnTo>
                  <a:cubicBezTo>
                    <a:pt x="0" y="44259"/>
                    <a:pt x="3296" y="47554"/>
                    <a:pt x="7369" y="47554"/>
                  </a:cubicBezTo>
                  <a:cubicBezTo>
                    <a:pt x="11442" y="47554"/>
                    <a:pt x="14738" y="44259"/>
                    <a:pt x="14738" y="40187"/>
                  </a:cubicBezTo>
                  <a:lnTo>
                    <a:pt x="14738" y="5358"/>
                  </a:lnTo>
                  <a:lnTo>
                    <a:pt x="12192" y="5358"/>
                  </a:lnTo>
                  <a:cubicBezTo>
                    <a:pt x="10879" y="6577"/>
                    <a:pt x="9164" y="7247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D5F8CC8-571F-4693-8DA2-4DBFFF4A2F9B}"/>
                </a:ext>
              </a:extLst>
            </p:cNvPr>
            <p:cNvSpPr/>
            <p:nvPr/>
          </p:nvSpPr>
          <p:spPr>
            <a:xfrm>
              <a:off x="7900923" y="6169864"/>
              <a:ext cx="153270" cy="14601"/>
            </a:xfrm>
            <a:custGeom>
              <a:avLst/>
              <a:gdLst>
                <a:gd name="connsiteX0" fmla="*/ 145902 w 153270"/>
                <a:gd name="connsiteY0" fmla="*/ 7368 h 14601"/>
                <a:gd name="connsiteX1" fmla="*/ 153270 w 153270"/>
                <a:gd name="connsiteY1" fmla="*/ 0 h 14601"/>
                <a:gd name="connsiteX2" fmla="*/ 3752 w 153270"/>
                <a:gd name="connsiteY2" fmla="*/ 0 h 14601"/>
                <a:gd name="connsiteX3" fmla="*/ 0 w 153270"/>
                <a:gd name="connsiteY3" fmla="*/ 1206 h 14601"/>
                <a:gd name="connsiteX4" fmla="*/ 3618 w 153270"/>
                <a:gd name="connsiteY4" fmla="*/ 7368 h 14601"/>
                <a:gd name="connsiteX5" fmla="*/ 0 w 153270"/>
                <a:gd name="connsiteY5" fmla="*/ 13530 h 14601"/>
                <a:gd name="connsiteX6" fmla="*/ 3752 w 153270"/>
                <a:gd name="connsiteY6" fmla="*/ 14602 h 14601"/>
                <a:gd name="connsiteX7" fmla="*/ 153003 w 153270"/>
                <a:gd name="connsiteY7" fmla="*/ 14602 h 14601"/>
                <a:gd name="connsiteX8" fmla="*/ 145902 w 153270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270" h="14601">
                  <a:moveTo>
                    <a:pt x="145902" y="7368"/>
                  </a:moveTo>
                  <a:cubicBezTo>
                    <a:pt x="145902" y="3296"/>
                    <a:pt x="149198" y="0"/>
                    <a:pt x="153270" y="0"/>
                  </a:cubicBezTo>
                  <a:lnTo>
                    <a:pt x="3752" y="0"/>
                  </a:lnTo>
                  <a:cubicBezTo>
                    <a:pt x="2398" y="-13"/>
                    <a:pt x="1086" y="416"/>
                    <a:pt x="0" y="1206"/>
                  </a:cubicBezTo>
                  <a:cubicBezTo>
                    <a:pt x="2224" y="2465"/>
                    <a:pt x="3605" y="4809"/>
                    <a:pt x="3618" y="7368"/>
                  </a:cubicBezTo>
                  <a:cubicBezTo>
                    <a:pt x="3551" y="9913"/>
                    <a:pt x="2184" y="12231"/>
                    <a:pt x="0" y="13530"/>
                  </a:cubicBezTo>
                  <a:cubicBezTo>
                    <a:pt x="1126" y="14227"/>
                    <a:pt x="2425" y="14588"/>
                    <a:pt x="3752" y="14602"/>
                  </a:cubicBezTo>
                  <a:lnTo>
                    <a:pt x="153003" y="14602"/>
                  </a:lnTo>
                  <a:cubicBezTo>
                    <a:pt x="149091" y="14454"/>
                    <a:pt x="145969" y="11279"/>
                    <a:pt x="14590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AA98DB47-8057-4590-8116-B2E06CFA9EF7}"/>
                </a:ext>
              </a:extLst>
            </p:cNvPr>
            <p:cNvSpPr/>
            <p:nvPr/>
          </p:nvSpPr>
          <p:spPr>
            <a:xfrm>
              <a:off x="6225400" y="6580575"/>
              <a:ext cx="14737" cy="7369"/>
            </a:xfrm>
            <a:custGeom>
              <a:avLst/>
              <a:gdLst>
                <a:gd name="connsiteX0" fmla="*/ 7369 w 14737"/>
                <a:gd name="connsiteY0" fmla="*/ 7368 h 7369"/>
                <a:gd name="connsiteX1" fmla="*/ 14738 w 14737"/>
                <a:gd name="connsiteY1" fmla="*/ 0 h 7369"/>
                <a:gd name="connsiteX2" fmla="*/ 14738 w 14737"/>
                <a:gd name="connsiteY2" fmla="*/ 0 h 7369"/>
                <a:gd name="connsiteX3" fmla="*/ 7369 w 14737"/>
                <a:gd name="connsiteY3" fmla="*/ 7368 h 7369"/>
                <a:gd name="connsiteX4" fmla="*/ 0 w 14737"/>
                <a:gd name="connsiteY4" fmla="*/ 268 h 7369"/>
                <a:gd name="connsiteX5" fmla="*/ 0 w 14737"/>
                <a:gd name="connsiteY5" fmla="*/ 0 h 7369"/>
                <a:gd name="connsiteX6" fmla="*/ 0 w 14737"/>
                <a:gd name="connsiteY6" fmla="*/ 0 h 7369"/>
                <a:gd name="connsiteX7" fmla="*/ 7369 w 14737"/>
                <a:gd name="connsiteY7" fmla="*/ 7368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369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376" y="7448"/>
                    <a:pt x="80" y="4260"/>
                    <a:pt x="0" y="268"/>
                  </a:cubicBezTo>
                  <a:cubicBezTo>
                    <a:pt x="0" y="174"/>
                    <a:pt x="0" y="94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C8F3965C-DB16-4150-95D9-322F2CFF10EE}"/>
                </a:ext>
              </a:extLst>
            </p:cNvPr>
            <p:cNvSpPr/>
            <p:nvPr/>
          </p:nvSpPr>
          <p:spPr>
            <a:xfrm>
              <a:off x="4939886" y="6580575"/>
              <a:ext cx="14737" cy="8707"/>
            </a:xfrm>
            <a:custGeom>
              <a:avLst/>
              <a:gdLst>
                <a:gd name="connsiteX0" fmla="*/ 7369 w 14737"/>
                <a:gd name="connsiteY0" fmla="*/ 7368 h 8707"/>
                <a:gd name="connsiteX1" fmla="*/ 0 w 14737"/>
                <a:gd name="connsiteY1" fmla="*/ 0 h 8707"/>
                <a:gd name="connsiteX2" fmla="*/ 0 w 14737"/>
                <a:gd name="connsiteY2" fmla="*/ 1340 h 8707"/>
                <a:gd name="connsiteX3" fmla="*/ 7369 w 14737"/>
                <a:gd name="connsiteY3" fmla="*/ 8707 h 8707"/>
                <a:gd name="connsiteX4" fmla="*/ 14738 w 14737"/>
                <a:gd name="connsiteY4" fmla="*/ 1340 h 8707"/>
                <a:gd name="connsiteX5" fmla="*/ 14738 w 14737"/>
                <a:gd name="connsiteY5" fmla="*/ 0 h 8707"/>
                <a:gd name="connsiteX6" fmla="*/ 7369 w 14737"/>
                <a:gd name="connsiteY6" fmla="*/ 7368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28CC28CF-9E9A-4802-AAA4-F42F005D3011}"/>
                </a:ext>
              </a:extLst>
            </p:cNvPr>
            <p:cNvSpPr/>
            <p:nvPr/>
          </p:nvSpPr>
          <p:spPr>
            <a:xfrm>
              <a:off x="6810346" y="6504220"/>
              <a:ext cx="14737" cy="77694"/>
            </a:xfrm>
            <a:custGeom>
              <a:avLst/>
              <a:gdLst>
                <a:gd name="connsiteX0" fmla="*/ 7369 w 14737"/>
                <a:gd name="connsiteY0" fmla="*/ 0 h 77694"/>
                <a:gd name="connsiteX1" fmla="*/ 0 w 14737"/>
                <a:gd name="connsiteY1" fmla="*/ 7368 h 77694"/>
                <a:gd name="connsiteX2" fmla="*/ 0 w 14737"/>
                <a:gd name="connsiteY2" fmla="*/ 77695 h 77694"/>
                <a:gd name="connsiteX3" fmla="*/ 7369 w 14737"/>
                <a:gd name="connsiteY3" fmla="*/ 70327 h 77694"/>
                <a:gd name="connsiteX4" fmla="*/ 14738 w 14737"/>
                <a:gd name="connsiteY4" fmla="*/ 77427 h 77694"/>
                <a:gd name="connsiteX5" fmla="*/ 14738 w 14737"/>
                <a:gd name="connsiteY5" fmla="*/ 77695 h 77694"/>
                <a:gd name="connsiteX6" fmla="*/ 14738 w 14737"/>
                <a:gd name="connsiteY6" fmla="*/ 7368 h 77694"/>
                <a:gd name="connsiteX7" fmla="*/ 7369 w 14737"/>
                <a:gd name="connsiteY7" fmla="*/ 0 h 77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7694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77695"/>
                  </a:lnTo>
                  <a:cubicBezTo>
                    <a:pt x="0" y="73623"/>
                    <a:pt x="3296" y="70327"/>
                    <a:pt x="7369" y="70327"/>
                  </a:cubicBezTo>
                  <a:cubicBezTo>
                    <a:pt x="11361" y="70247"/>
                    <a:pt x="14657" y="73435"/>
                    <a:pt x="14738" y="77427"/>
                  </a:cubicBezTo>
                  <a:cubicBezTo>
                    <a:pt x="14738" y="77521"/>
                    <a:pt x="14738" y="77601"/>
                    <a:pt x="14738" y="77695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D9953CD6-DF61-4523-85D9-D459625B9BDB}"/>
                </a:ext>
              </a:extLst>
            </p:cNvPr>
            <p:cNvSpPr/>
            <p:nvPr/>
          </p:nvSpPr>
          <p:spPr>
            <a:xfrm>
              <a:off x="6810346" y="6574547"/>
              <a:ext cx="14739" cy="279165"/>
            </a:xfrm>
            <a:custGeom>
              <a:avLst/>
              <a:gdLst>
                <a:gd name="connsiteX0" fmla="*/ 7369 w 14739"/>
                <a:gd name="connsiteY0" fmla="*/ 0 h 279165"/>
                <a:gd name="connsiteX1" fmla="*/ 0 w 14739"/>
                <a:gd name="connsiteY1" fmla="*/ 7368 h 279165"/>
                <a:gd name="connsiteX2" fmla="*/ 0 w 14739"/>
                <a:gd name="connsiteY2" fmla="*/ 279166 h 279165"/>
                <a:gd name="connsiteX3" fmla="*/ 14738 w 14739"/>
                <a:gd name="connsiteY3" fmla="*/ 279166 h 279165"/>
                <a:gd name="connsiteX4" fmla="*/ 14738 w 14739"/>
                <a:gd name="connsiteY4" fmla="*/ 7368 h 279165"/>
                <a:gd name="connsiteX5" fmla="*/ 7637 w 14739"/>
                <a:gd name="connsiteY5" fmla="*/ 0 h 279165"/>
                <a:gd name="connsiteX6" fmla="*/ 7369 w 14739"/>
                <a:gd name="connsiteY6" fmla="*/ 0 h 27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79165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279166"/>
                  </a:lnTo>
                  <a:lnTo>
                    <a:pt x="14738" y="279166"/>
                  </a:lnTo>
                  <a:lnTo>
                    <a:pt x="14738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ECDA4CC0-502C-4722-B719-BD5429FADA68}"/>
                </a:ext>
              </a:extLst>
            </p:cNvPr>
            <p:cNvSpPr/>
            <p:nvPr/>
          </p:nvSpPr>
          <p:spPr>
            <a:xfrm>
              <a:off x="5505137" y="6539718"/>
              <a:ext cx="12192" cy="9243"/>
            </a:xfrm>
            <a:custGeom>
              <a:avLst/>
              <a:gdLst>
                <a:gd name="connsiteX0" fmla="*/ 7369 w 12192"/>
                <a:gd name="connsiteY0" fmla="*/ 9243 h 9243"/>
                <a:gd name="connsiteX1" fmla="*/ 12192 w 12192"/>
                <a:gd name="connsiteY1" fmla="*/ 7367 h 9243"/>
                <a:gd name="connsiteX2" fmla="*/ 7369 w 12192"/>
                <a:gd name="connsiteY2" fmla="*/ 7367 h 9243"/>
                <a:gd name="connsiteX3" fmla="*/ 0 w 12192"/>
                <a:gd name="connsiteY3" fmla="*/ 0 h 9243"/>
                <a:gd name="connsiteX4" fmla="*/ 0 w 12192"/>
                <a:gd name="connsiteY4" fmla="*/ 1875 h 9243"/>
                <a:gd name="connsiteX5" fmla="*/ 7369 w 12192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" h="9243">
                  <a:moveTo>
                    <a:pt x="7369" y="9243"/>
                  </a:moveTo>
                  <a:cubicBezTo>
                    <a:pt x="9164" y="9256"/>
                    <a:pt x="10879" y="8587"/>
                    <a:pt x="12192" y="7367"/>
                  </a:cubicBezTo>
                  <a:lnTo>
                    <a:pt x="7369" y="7367"/>
                  </a:lnTo>
                  <a:cubicBezTo>
                    <a:pt x="3296" y="7367"/>
                    <a:pt x="0" y="4072"/>
                    <a:pt x="0" y="0"/>
                  </a:cubicBezTo>
                  <a:lnTo>
                    <a:pt x="0" y="1875"/>
                  </a:lnTo>
                  <a:cubicBezTo>
                    <a:pt x="0" y="5948"/>
                    <a:pt x="3296" y="9243"/>
                    <a:pt x="7369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7E8D7C98-F07E-4410-B4FF-334F1907157B}"/>
                </a:ext>
              </a:extLst>
            </p:cNvPr>
            <p:cNvSpPr/>
            <p:nvPr/>
          </p:nvSpPr>
          <p:spPr>
            <a:xfrm>
              <a:off x="5505137" y="5941238"/>
              <a:ext cx="14798" cy="598078"/>
            </a:xfrm>
            <a:custGeom>
              <a:avLst/>
              <a:gdLst>
                <a:gd name="connsiteX0" fmla="*/ 0 w 14798"/>
                <a:gd name="connsiteY0" fmla="*/ 5856 h 598078"/>
                <a:gd name="connsiteX1" fmla="*/ 0 w 14798"/>
                <a:gd name="connsiteY1" fmla="*/ 598078 h 598078"/>
                <a:gd name="connsiteX2" fmla="*/ 7369 w 14798"/>
                <a:gd name="connsiteY2" fmla="*/ 590711 h 598078"/>
                <a:gd name="connsiteX3" fmla="*/ 14738 w 14798"/>
                <a:gd name="connsiteY3" fmla="*/ 590711 h 598078"/>
                <a:gd name="connsiteX4" fmla="*/ 14738 w 14798"/>
                <a:gd name="connsiteY4" fmla="*/ 5856 h 598078"/>
                <a:gd name="connsiteX5" fmla="*/ 14738 w 14798"/>
                <a:gd name="connsiteY5" fmla="*/ 5856 h 598078"/>
                <a:gd name="connsiteX6" fmla="*/ 14738 w 14798"/>
                <a:gd name="connsiteY6" fmla="*/ 4382 h 598078"/>
                <a:gd name="connsiteX7" fmla="*/ 14738 w 14798"/>
                <a:gd name="connsiteY7" fmla="*/ 3042 h 598078"/>
                <a:gd name="connsiteX8" fmla="*/ 13934 w 14798"/>
                <a:gd name="connsiteY8" fmla="*/ 1971 h 598078"/>
                <a:gd name="connsiteX9" fmla="*/ 12996 w 14798"/>
                <a:gd name="connsiteY9" fmla="*/ 899 h 598078"/>
                <a:gd name="connsiteX10" fmla="*/ 11790 w 14798"/>
                <a:gd name="connsiteY10" fmla="*/ 95 h 598078"/>
                <a:gd name="connsiteX11" fmla="*/ 10584 w 14798"/>
                <a:gd name="connsiteY11" fmla="*/ 95 h 598078"/>
                <a:gd name="connsiteX12" fmla="*/ 8173 w 14798"/>
                <a:gd name="connsiteY12" fmla="*/ 95 h 598078"/>
                <a:gd name="connsiteX13" fmla="*/ 0 w 14798"/>
                <a:gd name="connsiteY13" fmla="*/ 5856 h 598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98" h="598078">
                  <a:moveTo>
                    <a:pt x="0" y="5856"/>
                  </a:moveTo>
                  <a:lnTo>
                    <a:pt x="0" y="598078"/>
                  </a:lnTo>
                  <a:cubicBezTo>
                    <a:pt x="0" y="594006"/>
                    <a:pt x="3296" y="590711"/>
                    <a:pt x="7369" y="590711"/>
                  </a:cubicBezTo>
                  <a:lnTo>
                    <a:pt x="14738" y="590711"/>
                  </a:lnTo>
                  <a:lnTo>
                    <a:pt x="14738" y="5856"/>
                  </a:lnTo>
                  <a:cubicBezTo>
                    <a:pt x="14738" y="5856"/>
                    <a:pt x="14738" y="5856"/>
                    <a:pt x="14738" y="5856"/>
                  </a:cubicBezTo>
                  <a:cubicBezTo>
                    <a:pt x="14818" y="5367"/>
                    <a:pt x="14818" y="4871"/>
                    <a:pt x="14738" y="4382"/>
                  </a:cubicBezTo>
                  <a:lnTo>
                    <a:pt x="14738" y="3042"/>
                  </a:lnTo>
                  <a:lnTo>
                    <a:pt x="13934" y="1971"/>
                  </a:lnTo>
                  <a:cubicBezTo>
                    <a:pt x="13693" y="1556"/>
                    <a:pt x="13371" y="1191"/>
                    <a:pt x="12996" y="899"/>
                  </a:cubicBezTo>
                  <a:lnTo>
                    <a:pt x="11790" y="95"/>
                  </a:lnTo>
                  <a:lnTo>
                    <a:pt x="10584" y="95"/>
                  </a:lnTo>
                  <a:cubicBezTo>
                    <a:pt x="9781" y="-32"/>
                    <a:pt x="8977" y="-32"/>
                    <a:pt x="8173" y="95"/>
                  </a:cubicBezTo>
                  <a:cubicBezTo>
                    <a:pt x="4368" y="-410"/>
                    <a:pt x="804" y="2098"/>
                    <a:pt x="0" y="58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6E186C47-ACC9-4210-8CF1-EC925F25D8B6}"/>
                </a:ext>
              </a:extLst>
            </p:cNvPr>
            <p:cNvSpPr/>
            <p:nvPr/>
          </p:nvSpPr>
          <p:spPr>
            <a:xfrm>
              <a:off x="8067725" y="6169794"/>
              <a:ext cx="15462" cy="14741"/>
            </a:xfrm>
            <a:custGeom>
              <a:avLst/>
              <a:gdLst>
                <a:gd name="connsiteX0" fmla="*/ 0 w 15462"/>
                <a:gd name="connsiteY0" fmla="*/ 70 h 14741"/>
                <a:gd name="connsiteX1" fmla="*/ 8293 w 15462"/>
                <a:gd name="connsiteY1" fmla="*/ 6380 h 14741"/>
                <a:gd name="connsiteX2" fmla="*/ 1983 w 15462"/>
                <a:gd name="connsiteY2" fmla="*/ 14672 h 14741"/>
                <a:gd name="connsiteX3" fmla="*/ 0 w 15462"/>
                <a:gd name="connsiteY3" fmla="*/ 14672 h 14741"/>
                <a:gd name="connsiteX4" fmla="*/ 7101 w 15462"/>
                <a:gd name="connsiteY4" fmla="*/ 14672 h 14741"/>
                <a:gd name="connsiteX5" fmla="*/ 15394 w 15462"/>
                <a:gd name="connsiteY5" fmla="*/ 8362 h 14741"/>
                <a:gd name="connsiteX6" fmla="*/ 9084 w 15462"/>
                <a:gd name="connsiteY6" fmla="*/ 70 h 14741"/>
                <a:gd name="connsiteX7" fmla="*/ 7101 w 15462"/>
                <a:gd name="connsiteY7" fmla="*/ 70 h 14741"/>
                <a:gd name="connsiteX8" fmla="*/ 0 w 15462"/>
                <a:gd name="connsiteY8" fmla="*/ 70 h 1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62" h="14741">
                  <a:moveTo>
                    <a:pt x="0" y="70"/>
                  </a:moveTo>
                  <a:cubicBezTo>
                    <a:pt x="4033" y="-479"/>
                    <a:pt x="7744" y="2348"/>
                    <a:pt x="8293" y="6380"/>
                  </a:cubicBezTo>
                  <a:cubicBezTo>
                    <a:pt x="8843" y="10412"/>
                    <a:pt x="6016" y="14122"/>
                    <a:pt x="1983" y="14672"/>
                  </a:cubicBezTo>
                  <a:cubicBezTo>
                    <a:pt x="1326" y="14765"/>
                    <a:pt x="657" y="14765"/>
                    <a:pt x="0" y="14672"/>
                  </a:cubicBezTo>
                  <a:lnTo>
                    <a:pt x="7101" y="14672"/>
                  </a:lnTo>
                  <a:cubicBezTo>
                    <a:pt x="11133" y="15221"/>
                    <a:pt x="14845" y="12394"/>
                    <a:pt x="15394" y="8362"/>
                  </a:cubicBezTo>
                  <a:cubicBezTo>
                    <a:pt x="15943" y="4330"/>
                    <a:pt x="13116" y="620"/>
                    <a:pt x="9084" y="70"/>
                  </a:cubicBezTo>
                  <a:cubicBezTo>
                    <a:pt x="8428" y="-23"/>
                    <a:pt x="7758" y="-23"/>
                    <a:pt x="7101" y="70"/>
                  </a:cubicBez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AD655B32-918A-4B92-8F3F-E8CD49068C8E}"/>
                </a:ext>
              </a:extLst>
            </p:cNvPr>
            <p:cNvSpPr/>
            <p:nvPr/>
          </p:nvSpPr>
          <p:spPr>
            <a:xfrm>
              <a:off x="8045967" y="6169796"/>
              <a:ext cx="29127" cy="14739"/>
            </a:xfrm>
            <a:custGeom>
              <a:avLst/>
              <a:gdLst>
                <a:gd name="connsiteX0" fmla="*/ 29127 w 29127"/>
                <a:gd name="connsiteY0" fmla="*/ 7436 h 14739"/>
                <a:gd name="connsiteX1" fmla="*/ 21759 w 29127"/>
                <a:gd name="connsiteY1" fmla="*/ 68 h 14739"/>
                <a:gd name="connsiteX2" fmla="*/ 8361 w 29127"/>
                <a:gd name="connsiteY2" fmla="*/ 68 h 14739"/>
                <a:gd name="connsiteX3" fmla="*/ 68 w 29127"/>
                <a:gd name="connsiteY3" fmla="*/ 6378 h 14739"/>
                <a:gd name="connsiteX4" fmla="*/ 6378 w 29127"/>
                <a:gd name="connsiteY4" fmla="*/ 14670 h 14739"/>
                <a:gd name="connsiteX5" fmla="*/ 8361 w 29127"/>
                <a:gd name="connsiteY5" fmla="*/ 14670 h 14739"/>
                <a:gd name="connsiteX6" fmla="*/ 21759 w 29127"/>
                <a:gd name="connsiteY6" fmla="*/ 14670 h 14739"/>
                <a:gd name="connsiteX7" fmla="*/ 29127 w 29127"/>
                <a:gd name="connsiteY7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127" h="14739">
                  <a:moveTo>
                    <a:pt x="29127" y="7436"/>
                  </a:moveTo>
                  <a:cubicBezTo>
                    <a:pt x="29127" y="3364"/>
                    <a:pt x="25832" y="68"/>
                    <a:pt x="21759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21759" y="14670"/>
                  </a:lnTo>
                  <a:cubicBezTo>
                    <a:pt x="25778" y="14670"/>
                    <a:pt x="29061" y="11455"/>
                    <a:pt x="29127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753E74D7-6786-4610-89BE-4FB11CCF4162}"/>
                </a:ext>
              </a:extLst>
            </p:cNvPr>
            <p:cNvSpPr/>
            <p:nvPr/>
          </p:nvSpPr>
          <p:spPr>
            <a:xfrm>
              <a:off x="7834739" y="6169796"/>
              <a:ext cx="69935" cy="14739"/>
            </a:xfrm>
            <a:custGeom>
              <a:avLst/>
              <a:gdLst>
                <a:gd name="connsiteX0" fmla="*/ 69936 w 69935"/>
                <a:gd name="connsiteY0" fmla="*/ 7436 h 14739"/>
                <a:gd name="connsiteX1" fmla="*/ 66318 w 69935"/>
                <a:gd name="connsiteY1" fmla="*/ 1274 h 14739"/>
                <a:gd name="connsiteX2" fmla="*/ 62567 w 69935"/>
                <a:gd name="connsiteY2" fmla="*/ 68 h 14739"/>
                <a:gd name="connsiteX3" fmla="*/ 0 w 69935"/>
                <a:gd name="connsiteY3" fmla="*/ 68 h 14739"/>
                <a:gd name="connsiteX4" fmla="*/ 8293 w 69935"/>
                <a:gd name="connsiteY4" fmla="*/ 6378 h 14739"/>
                <a:gd name="connsiteX5" fmla="*/ 1982 w 69935"/>
                <a:gd name="connsiteY5" fmla="*/ 14670 h 14739"/>
                <a:gd name="connsiteX6" fmla="*/ 0 w 69935"/>
                <a:gd name="connsiteY6" fmla="*/ 14670 h 14739"/>
                <a:gd name="connsiteX7" fmla="*/ 62567 w 69935"/>
                <a:gd name="connsiteY7" fmla="*/ 14670 h 14739"/>
                <a:gd name="connsiteX8" fmla="*/ 66318 w 69935"/>
                <a:gd name="connsiteY8" fmla="*/ 13598 h 14739"/>
                <a:gd name="connsiteX9" fmla="*/ 69936 w 69935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9935" h="14739">
                  <a:moveTo>
                    <a:pt x="69936" y="7436"/>
                  </a:moveTo>
                  <a:cubicBezTo>
                    <a:pt x="69923" y="4877"/>
                    <a:pt x="68542" y="2533"/>
                    <a:pt x="66318" y="1274"/>
                  </a:cubicBezTo>
                  <a:cubicBezTo>
                    <a:pt x="65233" y="484"/>
                    <a:pt x="63921" y="55"/>
                    <a:pt x="62567" y="68"/>
                  </a:cubicBezTo>
                  <a:lnTo>
                    <a:pt x="0" y="68"/>
                  </a:lnTo>
                  <a:cubicBezTo>
                    <a:pt x="4032" y="-481"/>
                    <a:pt x="7743" y="2346"/>
                    <a:pt x="8293" y="6378"/>
                  </a:cubicBezTo>
                  <a:cubicBezTo>
                    <a:pt x="8842" y="10410"/>
                    <a:pt x="6015" y="14120"/>
                    <a:pt x="1982" y="14670"/>
                  </a:cubicBezTo>
                  <a:cubicBezTo>
                    <a:pt x="1326" y="14763"/>
                    <a:pt x="656" y="14763"/>
                    <a:pt x="0" y="14670"/>
                  </a:cubicBezTo>
                  <a:lnTo>
                    <a:pt x="62567" y="14670"/>
                  </a:lnTo>
                  <a:cubicBezTo>
                    <a:pt x="63894" y="14656"/>
                    <a:pt x="65193" y="14294"/>
                    <a:pt x="66318" y="13598"/>
                  </a:cubicBezTo>
                  <a:cubicBezTo>
                    <a:pt x="68502" y="12299"/>
                    <a:pt x="69869" y="9981"/>
                    <a:pt x="69936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D66FFF7A-85A5-4066-9BFD-EE712C999DFD}"/>
                </a:ext>
              </a:extLst>
            </p:cNvPr>
            <p:cNvSpPr/>
            <p:nvPr/>
          </p:nvSpPr>
          <p:spPr>
            <a:xfrm>
              <a:off x="7826834" y="6169796"/>
              <a:ext cx="15409" cy="14739"/>
            </a:xfrm>
            <a:custGeom>
              <a:avLst/>
              <a:gdLst>
                <a:gd name="connsiteX0" fmla="*/ 15408 w 15409"/>
                <a:gd name="connsiteY0" fmla="*/ 7436 h 14739"/>
                <a:gd name="connsiteX1" fmla="*/ 8307 w 15409"/>
                <a:gd name="connsiteY1" fmla="*/ 68 h 14739"/>
                <a:gd name="connsiteX2" fmla="*/ 8038 w 15409"/>
                <a:gd name="connsiteY2" fmla="*/ 68 h 14739"/>
                <a:gd name="connsiteX3" fmla="*/ 0 w 15409"/>
                <a:gd name="connsiteY3" fmla="*/ 68 h 14739"/>
                <a:gd name="connsiteX4" fmla="*/ 8293 w 15409"/>
                <a:gd name="connsiteY4" fmla="*/ 6378 h 14739"/>
                <a:gd name="connsiteX5" fmla="*/ 1983 w 15409"/>
                <a:gd name="connsiteY5" fmla="*/ 14670 h 14739"/>
                <a:gd name="connsiteX6" fmla="*/ 0 w 15409"/>
                <a:gd name="connsiteY6" fmla="*/ 14670 h 14739"/>
                <a:gd name="connsiteX7" fmla="*/ 8038 w 15409"/>
                <a:gd name="connsiteY7" fmla="*/ 14670 h 14739"/>
                <a:gd name="connsiteX8" fmla="*/ 15408 w 15409"/>
                <a:gd name="connsiteY8" fmla="*/ 7570 h 14739"/>
                <a:gd name="connsiteX9" fmla="*/ 15408 w 15409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09" h="14739">
                  <a:moveTo>
                    <a:pt x="15408" y="7436"/>
                  </a:moveTo>
                  <a:cubicBezTo>
                    <a:pt x="15488" y="3444"/>
                    <a:pt x="12299" y="149"/>
                    <a:pt x="8307" y="68"/>
                  </a:cubicBezTo>
                  <a:cubicBezTo>
                    <a:pt x="8226" y="68"/>
                    <a:pt x="8132" y="68"/>
                    <a:pt x="8038" y="68"/>
                  </a:cubicBezTo>
                  <a:lnTo>
                    <a:pt x="0" y="68"/>
                  </a:lnTo>
                  <a:cubicBezTo>
                    <a:pt x="4033" y="-481"/>
                    <a:pt x="7744" y="2346"/>
                    <a:pt x="8293" y="6378"/>
                  </a:cubicBezTo>
                  <a:cubicBezTo>
                    <a:pt x="8842" y="10410"/>
                    <a:pt x="6015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8038" y="14670"/>
                  </a:lnTo>
                  <a:cubicBezTo>
                    <a:pt x="12031" y="14750"/>
                    <a:pt x="15327" y="11562"/>
                    <a:pt x="15408" y="7570"/>
                  </a:cubicBezTo>
                  <a:cubicBezTo>
                    <a:pt x="15408" y="7530"/>
                    <a:pt x="15408" y="7476"/>
                    <a:pt x="15408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6ACA978C-B88E-4448-B1E5-88C3FD78B00F}"/>
                </a:ext>
              </a:extLst>
            </p:cNvPr>
            <p:cNvSpPr/>
            <p:nvPr/>
          </p:nvSpPr>
          <p:spPr>
            <a:xfrm>
              <a:off x="7658156" y="6169794"/>
              <a:ext cx="177039" cy="14739"/>
            </a:xfrm>
            <a:custGeom>
              <a:avLst/>
              <a:gdLst>
                <a:gd name="connsiteX0" fmla="*/ 7369 w 177039"/>
                <a:gd name="connsiteY0" fmla="*/ 7438 h 14739"/>
                <a:gd name="connsiteX1" fmla="*/ 0 w 177039"/>
                <a:gd name="connsiteY1" fmla="*/ 14672 h 14739"/>
                <a:gd name="connsiteX2" fmla="*/ 168678 w 177039"/>
                <a:gd name="connsiteY2" fmla="*/ 14672 h 14739"/>
                <a:gd name="connsiteX3" fmla="*/ 176972 w 177039"/>
                <a:gd name="connsiteY3" fmla="*/ 8362 h 14739"/>
                <a:gd name="connsiteX4" fmla="*/ 170661 w 177039"/>
                <a:gd name="connsiteY4" fmla="*/ 70 h 14739"/>
                <a:gd name="connsiteX5" fmla="*/ 168678 w 177039"/>
                <a:gd name="connsiteY5" fmla="*/ 70 h 14739"/>
                <a:gd name="connsiteX6" fmla="*/ 0 w 177039"/>
                <a:gd name="connsiteY6" fmla="*/ 70 h 14739"/>
                <a:gd name="connsiteX7" fmla="*/ 7369 w 177039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039" h="14739">
                  <a:moveTo>
                    <a:pt x="7369" y="7438"/>
                  </a:moveTo>
                  <a:cubicBezTo>
                    <a:pt x="7302" y="11457"/>
                    <a:pt x="4020" y="14672"/>
                    <a:pt x="0" y="14672"/>
                  </a:cubicBezTo>
                  <a:lnTo>
                    <a:pt x="168678" y="14672"/>
                  </a:lnTo>
                  <a:cubicBezTo>
                    <a:pt x="172711" y="15221"/>
                    <a:pt x="176422" y="12394"/>
                    <a:pt x="176972" y="8362"/>
                  </a:cubicBezTo>
                  <a:cubicBezTo>
                    <a:pt x="177520" y="4330"/>
                    <a:pt x="174693" y="620"/>
                    <a:pt x="170661" y="70"/>
                  </a:cubicBezTo>
                  <a:cubicBezTo>
                    <a:pt x="170004" y="-23"/>
                    <a:pt x="169335" y="-23"/>
                    <a:pt x="168678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9F439DC1-F2DF-4966-B15A-3AB39CB43E8A}"/>
                </a:ext>
              </a:extLst>
            </p:cNvPr>
            <p:cNvSpPr/>
            <p:nvPr/>
          </p:nvSpPr>
          <p:spPr>
            <a:xfrm>
              <a:off x="6225399" y="6578834"/>
              <a:ext cx="14739" cy="8439"/>
            </a:xfrm>
            <a:custGeom>
              <a:avLst/>
              <a:gdLst>
                <a:gd name="connsiteX0" fmla="*/ 7370 w 14739"/>
                <a:gd name="connsiteY0" fmla="*/ 8439 h 8439"/>
                <a:gd name="connsiteX1" fmla="*/ 14739 w 14739"/>
                <a:gd name="connsiteY1" fmla="*/ 1072 h 8439"/>
                <a:gd name="connsiteX2" fmla="*/ 14739 w 14739"/>
                <a:gd name="connsiteY2" fmla="*/ 0 h 8439"/>
                <a:gd name="connsiteX3" fmla="*/ 7370 w 14739"/>
                <a:gd name="connsiteY3" fmla="*/ 7368 h 8439"/>
                <a:gd name="connsiteX4" fmla="*/ 1 w 14739"/>
                <a:gd name="connsiteY4" fmla="*/ 268 h 8439"/>
                <a:gd name="connsiteX5" fmla="*/ 1 w 14739"/>
                <a:gd name="connsiteY5" fmla="*/ 0 h 8439"/>
                <a:gd name="connsiteX6" fmla="*/ 1 w 14739"/>
                <a:gd name="connsiteY6" fmla="*/ 1072 h 8439"/>
                <a:gd name="connsiteX7" fmla="*/ 7102 w 14739"/>
                <a:gd name="connsiteY7" fmla="*/ 8439 h 8439"/>
                <a:gd name="connsiteX8" fmla="*/ 7370 w 14739"/>
                <a:gd name="connsiteY8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39">
                  <a:moveTo>
                    <a:pt x="7370" y="8439"/>
                  </a:moveTo>
                  <a:cubicBezTo>
                    <a:pt x="11443" y="8439"/>
                    <a:pt x="14739" y="5144"/>
                    <a:pt x="14739" y="1072"/>
                  </a:cubicBezTo>
                  <a:lnTo>
                    <a:pt x="14739" y="0"/>
                  </a:lnTo>
                  <a:cubicBezTo>
                    <a:pt x="14739" y="4072"/>
                    <a:pt x="11443" y="7368"/>
                    <a:pt x="7370" y="7368"/>
                  </a:cubicBezTo>
                  <a:cubicBezTo>
                    <a:pt x="3378" y="7448"/>
                    <a:pt x="82" y="4260"/>
                    <a:pt x="1" y="268"/>
                  </a:cubicBezTo>
                  <a:cubicBezTo>
                    <a:pt x="1" y="174"/>
                    <a:pt x="1" y="94"/>
                    <a:pt x="1" y="0"/>
                  </a:cubicBezTo>
                  <a:lnTo>
                    <a:pt x="1" y="1072"/>
                  </a:lnTo>
                  <a:cubicBezTo>
                    <a:pt x="-79" y="5063"/>
                    <a:pt x="3110" y="8359"/>
                    <a:pt x="7102" y="8439"/>
                  </a:cubicBezTo>
                  <a:cubicBezTo>
                    <a:pt x="7196" y="8439"/>
                    <a:pt x="7276" y="8439"/>
                    <a:pt x="7370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38799DC0-2AE9-4A20-90AC-9FA3A6833B47}"/>
                </a:ext>
              </a:extLst>
            </p:cNvPr>
            <p:cNvSpPr/>
            <p:nvPr/>
          </p:nvSpPr>
          <p:spPr>
            <a:xfrm>
              <a:off x="6225533" y="6489134"/>
              <a:ext cx="14738" cy="97067"/>
            </a:xfrm>
            <a:custGeom>
              <a:avLst/>
              <a:gdLst>
                <a:gd name="connsiteX0" fmla="*/ 1 w 14738"/>
                <a:gd name="connsiteY0" fmla="*/ 6111 h 97067"/>
                <a:gd name="connsiteX1" fmla="*/ 1 w 14738"/>
                <a:gd name="connsiteY1" fmla="*/ 7317 h 97067"/>
                <a:gd name="connsiteX2" fmla="*/ 1 w 14738"/>
                <a:gd name="connsiteY2" fmla="*/ 89700 h 97067"/>
                <a:gd name="connsiteX3" fmla="*/ 7102 w 14738"/>
                <a:gd name="connsiteY3" fmla="*/ 97068 h 97067"/>
                <a:gd name="connsiteX4" fmla="*/ 7370 w 14738"/>
                <a:gd name="connsiteY4" fmla="*/ 97068 h 97067"/>
                <a:gd name="connsiteX5" fmla="*/ 14739 w 14738"/>
                <a:gd name="connsiteY5" fmla="*/ 89700 h 97067"/>
                <a:gd name="connsiteX6" fmla="*/ 14739 w 14738"/>
                <a:gd name="connsiteY6" fmla="*/ 7183 h 97067"/>
                <a:gd name="connsiteX7" fmla="*/ 7196 w 14738"/>
                <a:gd name="connsiteY7" fmla="*/ 3 h 97067"/>
                <a:gd name="connsiteX8" fmla="*/ 135 w 14738"/>
                <a:gd name="connsiteY8" fmla="*/ 5977 h 97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97067">
                  <a:moveTo>
                    <a:pt x="1" y="6111"/>
                  </a:moveTo>
                  <a:cubicBezTo>
                    <a:pt x="1" y="6111"/>
                    <a:pt x="1" y="6915"/>
                    <a:pt x="1" y="7317"/>
                  </a:cubicBezTo>
                  <a:lnTo>
                    <a:pt x="1" y="89700"/>
                  </a:lnTo>
                  <a:cubicBezTo>
                    <a:pt x="-79" y="93692"/>
                    <a:pt x="3110" y="96987"/>
                    <a:pt x="7102" y="97068"/>
                  </a:cubicBezTo>
                  <a:cubicBezTo>
                    <a:pt x="7196" y="97068"/>
                    <a:pt x="7276" y="97068"/>
                    <a:pt x="7370" y="97068"/>
                  </a:cubicBezTo>
                  <a:cubicBezTo>
                    <a:pt x="11443" y="97068"/>
                    <a:pt x="14739" y="93772"/>
                    <a:pt x="14739" y="89700"/>
                  </a:cubicBezTo>
                  <a:lnTo>
                    <a:pt x="14739" y="7183"/>
                  </a:lnTo>
                  <a:cubicBezTo>
                    <a:pt x="14645" y="3110"/>
                    <a:pt x="11256" y="-105"/>
                    <a:pt x="7196" y="3"/>
                  </a:cubicBezTo>
                  <a:cubicBezTo>
                    <a:pt x="3726" y="83"/>
                    <a:pt x="792" y="2575"/>
                    <a:pt x="135" y="59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A07765C0-813E-49DD-9FCA-C3DA54FEC465}"/>
                </a:ext>
              </a:extLst>
            </p:cNvPr>
            <p:cNvSpPr/>
            <p:nvPr/>
          </p:nvSpPr>
          <p:spPr>
            <a:xfrm>
              <a:off x="4939886" y="6579905"/>
              <a:ext cx="14737" cy="7367"/>
            </a:xfrm>
            <a:custGeom>
              <a:avLst/>
              <a:gdLst>
                <a:gd name="connsiteX0" fmla="*/ 7369 w 14737"/>
                <a:gd name="connsiteY0" fmla="*/ 7367 h 7367"/>
                <a:gd name="connsiteX1" fmla="*/ 0 w 14737"/>
                <a:gd name="connsiteY1" fmla="*/ 0 h 7367"/>
                <a:gd name="connsiteX2" fmla="*/ 0 w 14737"/>
                <a:gd name="connsiteY2" fmla="*/ 0 h 7367"/>
                <a:gd name="connsiteX3" fmla="*/ 7369 w 14737"/>
                <a:gd name="connsiteY3" fmla="*/ 7367 h 7367"/>
                <a:gd name="connsiteX4" fmla="*/ 14738 w 14737"/>
                <a:gd name="connsiteY4" fmla="*/ 0 h 7367"/>
                <a:gd name="connsiteX5" fmla="*/ 14738 w 14737"/>
                <a:gd name="connsiteY5" fmla="*/ 0 h 7367"/>
                <a:gd name="connsiteX6" fmla="*/ 7369 w 14737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1E9009C5-5D89-4F89-99E2-C1EFABD054C3}"/>
                </a:ext>
              </a:extLst>
            </p:cNvPr>
            <p:cNvSpPr/>
            <p:nvPr/>
          </p:nvSpPr>
          <p:spPr>
            <a:xfrm>
              <a:off x="7616891" y="6169794"/>
              <a:ext cx="49626" cy="14739"/>
            </a:xfrm>
            <a:custGeom>
              <a:avLst/>
              <a:gdLst>
                <a:gd name="connsiteX0" fmla="*/ 7369 w 49626"/>
                <a:gd name="connsiteY0" fmla="*/ 7438 h 14739"/>
                <a:gd name="connsiteX1" fmla="*/ 134 w 49626"/>
                <a:gd name="connsiteY1" fmla="*/ 14672 h 14739"/>
                <a:gd name="connsiteX2" fmla="*/ 0 w 49626"/>
                <a:gd name="connsiteY2" fmla="*/ 14672 h 14739"/>
                <a:gd name="connsiteX3" fmla="*/ 41264 w 49626"/>
                <a:gd name="connsiteY3" fmla="*/ 14672 h 14739"/>
                <a:gd name="connsiteX4" fmla="*/ 49558 w 49626"/>
                <a:gd name="connsiteY4" fmla="*/ 8362 h 14739"/>
                <a:gd name="connsiteX5" fmla="*/ 43248 w 49626"/>
                <a:gd name="connsiteY5" fmla="*/ 70 h 14739"/>
                <a:gd name="connsiteX6" fmla="*/ 41264 w 49626"/>
                <a:gd name="connsiteY6" fmla="*/ 70 h 14739"/>
                <a:gd name="connsiteX7" fmla="*/ 0 w 49626"/>
                <a:gd name="connsiteY7" fmla="*/ 70 h 14739"/>
                <a:gd name="connsiteX8" fmla="*/ 7369 w 49626"/>
                <a:gd name="connsiteY8" fmla="*/ 7170 h 14739"/>
                <a:gd name="connsiteX9" fmla="*/ 7369 w 49626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626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3" y="14672"/>
                    <a:pt x="40" y="14672"/>
                    <a:pt x="0" y="14672"/>
                  </a:cubicBezTo>
                  <a:lnTo>
                    <a:pt x="41264" y="14672"/>
                  </a:lnTo>
                  <a:cubicBezTo>
                    <a:pt x="45298" y="15221"/>
                    <a:pt x="49008" y="12394"/>
                    <a:pt x="49558" y="8362"/>
                  </a:cubicBezTo>
                  <a:cubicBezTo>
                    <a:pt x="50107" y="4330"/>
                    <a:pt x="47281" y="620"/>
                    <a:pt x="43248" y="70"/>
                  </a:cubicBezTo>
                  <a:cubicBezTo>
                    <a:pt x="42591" y="-23"/>
                    <a:pt x="41921" y="-23"/>
                    <a:pt x="4126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5CA7B03F-1FF6-43F9-A607-9DCA94C861C9}"/>
                </a:ext>
              </a:extLst>
            </p:cNvPr>
            <p:cNvSpPr/>
            <p:nvPr/>
          </p:nvSpPr>
          <p:spPr>
            <a:xfrm>
              <a:off x="4939886" y="6578834"/>
              <a:ext cx="14737" cy="8439"/>
            </a:xfrm>
            <a:custGeom>
              <a:avLst/>
              <a:gdLst>
                <a:gd name="connsiteX0" fmla="*/ 7369 w 14737"/>
                <a:gd name="connsiteY0" fmla="*/ 8439 h 8439"/>
                <a:gd name="connsiteX1" fmla="*/ 14738 w 14737"/>
                <a:gd name="connsiteY1" fmla="*/ 1072 h 8439"/>
                <a:gd name="connsiteX2" fmla="*/ 14738 w 14737"/>
                <a:gd name="connsiteY2" fmla="*/ 0 h 8439"/>
                <a:gd name="connsiteX3" fmla="*/ 7369 w 14737"/>
                <a:gd name="connsiteY3" fmla="*/ 7368 h 8439"/>
                <a:gd name="connsiteX4" fmla="*/ 0 w 14737"/>
                <a:gd name="connsiteY4" fmla="*/ 0 h 8439"/>
                <a:gd name="connsiteX5" fmla="*/ 0 w 14737"/>
                <a:gd name="connsiteY5" fmla="*/ 1072 h 8439"/>
                <a:gd name="connsiteX6" fmla="*/ 7369 w 14737"/>
                <a:gd name="connsiteY6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439">
                  <a:moveTo>
                    <a:pt x="7369" y="8439"/>
                  </a:moveTo>
                  <a:cubicBezTo>
                    <a:pt x="11442" y="8439"/>
                    <a:pt x="14738" y="5144"/>
                    <a:pt x="14738" y="1072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99FA60DC-4444-40FD-9FA2-4B052D9F9FA5}"/>
                </a:ext>
              </a:extLst>
            </p:cNvPr>
            <p:cNvSpPr/>
            <p:nvPr/>
          </p:nvSpPr>
          <p:spPr>
            <a:xfrm>
              <a:off x="4939886" y="5922714"/>
              <a:ext cx="14737" cy="663487"/>
            </a:xfrm>
            <a:custGeom>
              <a:avLst/>
              <a:gdLst>
                <a:gd name="connsiteX0" fmla="*/ 0 w 14737"/>
                <a:gd name="connsiteY0" fmla="*/ 656120 h 663487"/>
                <a:gd name="connsiteX1" fmla="*/ 7369 w 14737"/>
                <a:gd name="connsiteY1" fmla="*/ 663488 h 663487"/>
                <a:gd name="connsiteX2" fmla="*/ 14738 w 14737"/>
                <a:gd name="connsiteY2" fmla="*/ 656120 h 663487"/>
                <a:gd name="connsiteX3" fmla="*/ 14738 w 14737"/>
                <a:gd name="connsiteY3" fmla="*/ 7368 h 663487"/>
                <a:gd name="connsiteX4" fmla="*/ 7369 w 14737"/>
                <a:gd name="connsiteY4" fmla="*/ 0 h 663487"/>
                <a:gd name="connsiteX5" fmla="*/ 0 w 14737"/>
                <a:gd name="connsiteY5" fmla="*/ 7368 h 663487"/>
                <a:gd name="connsiteX6" fmla="*/ 0 w 14737"/>
                <a:gd name="connsiteY6" fmla="*/ 656120 h 663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663487">
                  <a:moveTo>
                    <a:pt x="0" y="656120"/>
                  </a:moveTo>
                  <a:cubicBezTo>
                    <a:pt x="0" y="660192"/>
                    <a:pt x="3296" y="663488"/>
                    <a:pt x="7369" y="663488"/>
                  </a:cubicBezTo>
                  <a:cubicBezTo>
                    <a:pt x="11442" y="663488"/>
                    <a:pt x="14738" y="660192"/>
                    <a:pt x="14738" y="65612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65612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C89EE9C4-29E8-40C2-8A74-3EC934189FD5}"/>
                </a:ext>
              </a:extLst>
            </p:cNvPr>
            <p:cNvSpPr/>
            <p:nvPr/>
          </p:nvSpPr>
          <p:spPr>
            <a:xfrm>
              <a:off x="7613408" y="6169794"/>
              <a:ext cx="11844" cy="14739"/>
            </a:xfrm>
            <a:custGeom>
              <a:avLst/>
              <a:gdLst>
                <a:gd name="connsiteX0" fmla="*/ 7369 w 11844"/>
                <a:gd name="connsiteY0" fmla="*/ 7438 h 14739"/>
                <a:gd name="connsiteX1" fmla="*/ 134 w 11844"/>
                <a:gd name="connsiteY1" fmla="*/ 14672 h 14739"/>
                <a:gd name="connsiteX2" fmla="*/ 0 w 11844"/>
                <a:gd name="connsiteY2" fmla="*/ 14672 h 14739"/>
                <a:gd name="connsiteX3" fmla="*/ 3484 w 11844"/>
                <a:gd name="connsiteY3" fmla="*/ 14672 h 14739"/>
                <a:gd name="connsiteX4" fmla="*/ 11776 w 11844"/>
                <a:gd name="connsiteY4" fmla="*/ 8362 h 14739"/>
                <a:gd name="connsiteX5" fmla="*/ 5467 w 11844"/>
                <a:gd name="connsiteY5" fmla="*/ 70 h 14739"/>
                <a:gd name="connsiteX6" fmla="*/ 3484 w 11844"/>
                <a:gd name="connsiteY6" fmla="*/ 70 h 14739"/>
                <a:gd name="connsiteX7" fmla="*/ 0 w 11844"/>
                <a:gd name="connsiteY7" fmla="*/ 70 h 14739"/>
                <a:gd name="connsiteX8" fmla="*/ 7369 w 11844"/>
                <a:gd name="connsiteY8" fmla="*/ 7170 h 14739"/>
                <a:gd name="connsiteX9" fmla="*/ 7369 w 11844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844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4" y="14672"/>
                    <a:pt x="40" y="14672"/>
                    <a:pt x="0" y="14672"/>
                  </a:cubicBezTo>
                  <a:lnTo>
                    <a:pt x="3484" y="14672"/>
                  </a:lnTo>
                  <a:cubicBezTo>
                    <a:pt x="7516" y="15221"/>
                    <a:pt x="11227" y="12394"/>
                    <a:pt x="11776" y="8362"/>
                  </a:cubicBezTo>
                  <a:cubicBezTo>
                    <a:pt x="12326" y="4330"/>
                    <a:pt x="9499" y="620"/>
                    <a:pt x="5467" y="70"/>
                  </a:cubicBezTo>
                  <a:cubicBezTo>
                    <a:pt x="4810" y="-23"/>
                    <a:pt x="4139" y="-23"/>
                    <a:pt x="348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307F4FB4-ED67-4FD6-96A1-50819BFFA5C2}"/>
                </a:ext>
              </a:extLst>
            </p:cNvPr>
            <p:cNvSpPr/>
            <p:nvPr/>
          </p:nvSpPr>
          <p:spPr>
            <a:xfrm>
              <a:off x="7597592" y="6169794"/>
              <a:ext cx="24177" cy="14739"/>
            </a:xfrm>
            <a:custGeom>
              <a:avLst/>
              <a:gdLst>
                <a:gd name="connsiteX0" fmla="*/ 7 w 24177"/>
                <a:gd name="connsiteY0" fmla="*/ 7438 h 14739"/>
                <a:gd name="connsiteX1" fmla="*/ 7376 w 24177"/>
                <a:gd name="connsiteY1" fmla="*/ 14672 h 14739"/>
                <a:gd name="connsiteX2" fmla="*/ 15816 w 24177"/>
                <a:gd name="connsiteY2" fmla="*/ 14672 h 14739"/>
                <a:gd name="connsiteX3" fmla="*/ 24110 w 24177"/>
                <a:gd name="connsiteY3" fmla="*/ 8362 h 14739"/>
                <a:gd name="connsiteX4" fmla="*/ 17799 w 24177"/>
                <a:gd name="connsiteY4" fmla="*/ 70 h 14739"/>
                <a:gd name="connsiteX5" fmla="*/ 15816 w 24177"/>
                <a:gd name="connsiteY5" fmla="*/ 70 h 14739"/>
                <a:gd name="connsiteX6" fmla="*/ 6303 w 24177"/>
                <a:gd name="connsiteY6" fmla="*/ 70 h 14739"/>
                <a:gd name="connsiteX7" fmla="*/ 4830 w 24177"/>
                <a:gd name="connsiteY7" fmla="*/ 70 h 14739"/>
                <a:gd name="connsiteX8" fmla="*/ 3624 w 24177"/>
                <a:gd name="connsiteY8" fmla="*/ 70 h 14739"/>
                <a:gd name="connsiteX9" fmla="*/ 2418 w 24177"/>
                <a:gd name="connsiteY9" fmla="*/ 874 h 14739"/>
                <a:gd name="connsiteX10" fmla="*/ 1481 w 24177"/>
                <a:gd name="connsiteY10" fmla="*/ 2080 h 14739"/>
                <a:gd name="connsiteX11" fmla="*/ 408 w 24177"/>
                <a:gd name="connsiteY11" fmla="*/ 4223 h 14739"/>
                <a:gd name="connsiteX12" fmla="*/ 7 w 24177"/>
                <a:gd name="connsiteY12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77" h="14739">
                  <a:moveTo>
                    <a:pt x="7" y="7438"/>
                  </a:moveTo>
                  <a:cubicBezTo>
                    <a:pt x="74" y="11457"/>
                    <a:pt x="3356" y="14672"/>
                    <a:pt x="7376" y="14672"/>
                  </a:cubicBezTo>
                  <a:lnTo>
                    <a:pt x="15816" y="14672"/>
                  </a:lnTo>
                  <a:cubicBezTo>
                    <a:pt x="19848" y="15221"/>
                    <a:pt x="23560" y="12394"/>
                    <a:pt x="24110" y="8362"/>
                  </a:cubicBezTo>
                  <a:cubicBezTo>
                    <a:pt x="24658" y="4330"/>
                    <a:pt x="21831" y="620"/>
                    <a:pt x="17799" y="70"/>
                  </a:cubicBezTo>
                  <a:cubicBezTo>
                    <a:pt x="17143" y="-23"/>
                    <a:pt x="16473" y="-23"/>
                    <a:pt x="15816" y="70"/>
                  </a:cubicBezTo>
                  <a:lnTo>
                    <a:pt x="6303" y="70"/>
                  </a:lnTo>
                  <a:lnTo>
                    <a:pt x="4830" y="70"/>
                  </a:lnTo>
                  <a:lnTo>
                    <a:pt x="3624" y="70"/>
                  </a:lnTo>
                  <a:lnTo>
                    <a:pt x="2418" y="874"/>
                  </a:lnTo>
                  <a:lnTo>
                    <a:pt x="1481" y="2080"/>
                  </a:lnTo>
                  <a:cubicBezTo>
                    <a:pt x="1038" y="2749"/>
                    <a:pt x="690" y="3473"/>
                    <a:pt x="408" y="4223"/>
                  </a:cubicBezTo>
                  <a:cubicBezTo>
                    <a:pt x="100" y="5268"/>
                    <a:pt x="-33" y="6353"/>
                    <a:pt x="7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DABB4D44-CC70-436B-9F13-BD2477F10D95}"/>
                </a:ext>
              </a:extLst>
            </p:cNvPr>
            <p:cNvSpPr/>
            <p:nvPr/>
          </p:nvSpPr>
          <p:spPr>
            <a:xfrm>
              <a:off x="5505137" y="6532351"/>
              <a:ext cx="105038" cy="14735"/>
            </a:xfrm>
            <a:custGeom>
              <a:avLst/>
              <a:gdLst>
                <a:gd name="connsiteX0" fmla="*/ 0 w 105038"/>
                <a:gd name="connsiteY0" fmla="*/ 7368 h 14735"/>
                <a:gd name="connsiteX1" fmla="*/ 7369 w 105038"/>
                <a:gd name="connsiteY1" fmla="*/ 14735 h 14735"/>
                <a:gd name="connsiteX2" fmla="*/ 97670 w 105038"/>
                <a:gd name="connsiteY2" fmla="*/ 14735 h 14735"/>
                <a:gd name="connsiteX3" fmla="*/ 105038 w 105038"/>
                <a:gd name="connsiteY3" fmla="*/ 7368 h 14735"/>
                <a:gd name="connsiteX4" fmla="*/ 97670 w 105038"/>
                <a:gd name="connsiteY4" fmla="*/ 0 h 14735"/>
                <a:gd name="connsiteX5" fmla="*/ 7369 w 105038"/>
                <a:gd name="connsiteY5" fmla="*/ 0 h 14735"/>
                <a:gd name="connsiteX6" fmla="*/ 0 w 10503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038" h="14735">
                  <a:moveTo>
                    <a:pt x="0" y="7368"/>
                  </a:moveTo>
                  <a:cubicBezTo>
                    <a:pt x="0" y="11440"/>
                    <a:pt x="3296" y="14735"/>
                    <a:pt x="7369" y="14735"/>
                  </a:cubicBezTo>
                  <a:lnTo>
                    <a:pt x="97670" y="14735"/>
                  </a:lnTo>
                  <a:cubicBezTo>
                    <a:pt x="101742" y="14735"/>
                    <a:pt x="105038" y="11440"/>
                    <a:pt x="105038" y="7368"/>
                  </a:cubicBezTo>
                  <a:cubicBezTo>
                    <a:pt x="105038" y="3295"/>
                    <a:pt x="101742" y="0"/>
                    <a:pt x="97670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22523957-F761-44B3-9E60-3F5DD945B50C}"/>
                </a:ext>
              </a:extLst>
            </p:cNvPr>
            <p:cNvSpPr/>
            <p:nvPr/>
          </p:nvSpPr>
          <p:spPr>
            <a:xfrm>
              <a:off x="4813143" y="6580575"/>
              <a:ext cx="2679" cy="273137"/>
            </a:xfrm>
            <a:custGeom>
              <a:avLst/>
              <a:gdLst>
                <a:gd name="connsiteX0" fmla="*/ 2680 w 2679"/>
                <a:gd name="connsiteY0" fmla="*/ 8439 h 273137"/>
                <a:gd name="connsiteX1" fmla="*/ 2680 w 2679"/>
                <a:gd name="connsiteY1" fmla="*/ 1340 h 273137"/>
                <a:gd name="connsiteX2" fmla="*/ 1340 w 2679"/>
                <a:gd name="connsiteY2" fmla="*/ 0 h 273137"/>
                <a:gd name="connsiteX3" fmla="*/ 0 w 2679"/>
                <a:gd name="connsiteY3" fmla="*/ 1340 h 273137"/>
                <a:gd name="connsiteX4" fmla="*/ 0 w 2679"/>
                <a:gd name="connsiteY4" fmla="*/ 8439 h 273137"/>
                <a:gd name="connsiteX5" fmla="*/ 0 w 2679"/>
                <a:gd name="connsiteY5" fmla="*/ 8439 h 273137"/>
                <a:gd name="connsiteX6" fmla="*/ 0 w 2679"/>
                <a:gd name="connsiteY6" fmla="*/ 273138 h 273137"/>
                <a:gd name="connsiteX7" fmla="*/ 2680 w 2679"/>
                <a:gd name="connsiteY7" fmla="*/ 273138 h 273137"/>
                <a:gd name="connsiteX8" fmla="*/ 2680 w 2679"/>
                <a:gd name="connsiteY8" fmla="*/ 8573 h 273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79" h="273137">
                  <a:moveTo>
                    <a:pt x="2680" y="8439"/>
                  </a:moveTo>
                  <a:lnTo>
                    <a:pt x="2680" y="1340"/>
                  </a:lnTo>
                  <a:cubicBezTo>
                    <a:pt x="2680" y="603"/>
                    <a:pt x="2077" y="0"/>
                    <a:pt x="1340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8439"/>
                  </a:lnTo>
                  <a:lnTo>
                    <a:pt x="0" y="8439"/>
                  </a:lnTo>
                  <a:lnTo>
                    <a:pt x="0" y="273138"/>
                  </a:lnTo>
                  <a:lnTo>
                    <a:pt x="2680" y="273138"/>
                  </a:lnTo>
                  <a:lnTo>
                    <a:pt x="268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982CB3F0-DA15-4FEE-BAAC-13BC6DBC8EEA}"/>
                </a:ext>
              </a:extLst>
            </p:cNvPr>
            <p:cNvSpPr/>
            <p:nvPr/>
          </p:nvSpPr>
          <p:spPr>
            <a:xfrm>
              <a:off x="6700217" y="5879847"/>
              <a:ext cx="14739" cy="706356"/>
            </a:xfrm>
            <a:custGeom>
              <a:avLst/>
              <a:gdLst>
                <a:gd name="connsiteX0" fmla="*/ 0 w 14739"/>
                <a:gd name="connsiteY0" fmla="*/ 698987 h 706356"/>
                <a:gd name="connsiteX1" fmla="*/ 7369 w 14739"/>
                <a:gd name="connsiteY1" fmla="*/ 706355 h 706356"/>
                <a:gd name="connsiteX2" fmla="*/ 14738 w 14739"/>
                <a:gd name="connsiteY2" fmla="*/ 699255 h 706356"/>
                <a:gd name="connsiteX3" fmla="*/ 14738 w 14739"/>
                <a:gd name="connsiteY3" fmla="*/ 698987 h 706356"/>
                <a:gd name="connsiteX4" fmla="*/ 14738 w 14739"/>
                <a:gd name="connsiteY4" fmla="*/ 7369 h 706356"/>
                <a:gd name="connsiteX5" fmla="*/ 7637 w 14739"/>
                <a:gd name="connsiteY5" fmla="*/ 1 h 706356"/>
                <a:gd name="connsiteX6" fmla="*/ 7369 w 14739"/>
                <a:gd name="connsiteY6" fmla="*/ 1 h 706356"/>
                <a:gd name="connsiteX7" fmla="*/ 0 w 14739"/>
                <a:gd name="connsiteY7" fmla="*/ 7369 h 706356"/>
                <a:gd name="connsiteX8" fmla="*/ 0 w 14739"/>
                <a:gd name="connsiteY8" fmla="*/ 698987 h 706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06356">
                  <a:moveTo>
                    <a:pt x="0" y="698987"/>
                  </a:moveTo>
                  <a:cubicBezTo>
                    <a:pt x="0" y="703059"/>
                    <a:pt x="3296" y="706355"/>
                    <a:pt x="7369" y="706355"/>
                  </a:cubicBezTo>
                  <a:cubicBezTo>
                    <a:pt x="11361" y="706435"/>
                    <a:pt x="14657" y="703247"/>
                    <a:pt x="14738" y="699255"/>
                  </a:cubicBezTo>
                  <a:cubicBezTo>
                    <a:pt x="14738" y="699161"/>
                    <a:pt x="14738" y="699081"/>
                    <a:pt x="14738" y="698987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6989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1F9241AE-A0A1-4F64-ACF3-2D94EB6839B5}"/>
                </a:ext>
              </a:extLst>
            </p:cNvPr>
            <p:cNvSpPr/>
            <p:nvPr/>
          </p:nvSpPr>
          <p:spPr>
            <a:xfrm>
              <a:off x="4837259" y="5886680"/>
              <a:ext cx="13056" cy="111331"/>
            </a:xfrm>
            <a:custGeom>
              <a:avLst/>
              <a:gdLst>
                <a:gd name="connsiteX0" fmla="*/ 6565 w 13056"/>
                <a:gd name="connsiteY0" fmla="*/ 0 h 111331"/>
                <a:gd name="connsiteX1" fmla="*/ 6565 w 13056"/>
                <a:gd name="connsiteY1" fmla="*/ 0 h 111331"/>
                <a:gd name="connsiteX2" fmla="*/ 5091 w 13056"/>
                <a:gd name="connsiteY2" fmla="*/ 0 h 111331"/>
                <a:gd name="connsiteX3" fmla="*/ 0 w 13056"/>
                <a:gd name="connsiteY3" fmla="*/ 6832 h 111331"/>
                <a:gd name="connsiteX4" fmla="*/ 0 w 13056"/>
                <a:gd name="connsiteY4" fmla="*/ 103950 h 111331"/>
                <a:gd name="connsiteX5" fmla="*/ 3751 w 13056"/>
                <a:gd name="connsiteY5" fmla="*/ 110246 h 111331"/>
                <a:gd name="connsiteX6" fmla="*/ 3751 w 13056"/>
                <a:gd name="connsiteY6" fmla="*/ 110246 h 111331"/>
                <a:gd name="connsiteX7" fmla="*/ 7101 w 13056"/>
                <a:gd name="connsiteY7" fmla="*/ 111184 h 111331"/>
                <a:gd name="connsiteX8" fmla="*/ 7101 w 13056"/>
                <a:gd name="connsiteY8" fmla="*/ 111184 h 111331"/>
                <a:gd name="connsiteX9" fmla="*/ 9781 w 13056"/>
                <a:gd name="connsiteY9" fmla="*/ 111184 h 111331"/>
                <a:gd name="connsiteX10" fmla="*/ 10584 w 13056"/>
                <a:gd name="connsiteY10" fmla="*/ 111184 h 111331"/>
                <a:gd name="connsiteX11" fmla="*/ 12058 w 13056"/>
                <a:gd name="connsiteY11" fmla="*/ 110246 h 111331"/>
                <a:gd name="connsiteX12" fmla="*/ 12058 w 13056"/>
                <a:gd name="connsiteY12" fmla="*/ 109443 h 111331"/>
                <a:gd name="connsiteX13" fmla="*/ 12996 w 13056"/>
                <a:gd name="connsiteY13" fmla="*/ 108103 h 111331"/>
                <a:gd name="connsiteX14" fmla="*/ 12996 w 13056"/>
                <a:gd name="connsiteY14" fmla="*/ 107031 h 111331"/>
                <a:gd name="connsiteX15" fmla="*/ 12996 w 13056"/>
                <a:gd name="connsiteY15" fmla="*/ 105424 h 111331"/>
                <a:gd name="connsiteX16" fmla="*/ 12996 w 13056"/>
                <a:gd name="connsiteY16" fmla="*/ 105424 h 111331"/>
                <a:gd name="connsiteX17" fmla="*/ 12996 w 13056"/>
                <a:gd name="connsiteY17" fmla="*/ 6832 h 111331"/>
                <a:gd name="connsiteX18" fmla="*/ 12996 w 13056"/>
                <a:gd name="connsiteY18" fmla="*/ 5358 h 111331"/>
                <a:gd name="connsiteX19" fmla="*/ 12996 w 13056"/>
                <a:gd name="connsiteY19" fmla="*/ 4019 h 111331"/>
                <a:gd name="connsiteX20" fmla="*/ 12192 w 13056"/>
                <a:gd name="connsiteY20" fmla="*/ 2947 h 111331"/>
                <a:gd name="connsiteX21" fmla="*/ 11254 w 13056"/>
                <a:gd name="connsiteY21" fmla="*/ 1875 h 111331"/>
                <a:gd name="connsiteX22" fmla="*/ 10182 w 13056"/>
                <a:gd name="connsiteY22" fmla="*/ 1072 h 111331"/>
                <a:gd name="connsiteX23" fmla="*/ 8709 w 13056"/>
                <a:gd name="connsiteY23" fmla="*/ 1072 h 111331"/>
                <a:gd name="connsiteX24" fmla="*/ 6565 w 13056"/>
                <a:gd name="connsiteY24" fmla="*/ 1072 h 111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056" h="11133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27" y="3691"/>
                    <a:pt x="0" y="6832"/>
                  </a:cubicBezTo>
                  <a:lnTo>
                    <a:pt x="0" y="103950"/>
                  </a:lnTo>
                  <a:cubicBezTo>
                    <a:pt x="67" y="106559"/>
                    <a:pt x="1487" y="108943"/>
                    <a:pt x="3751" y="110246"/>
                  </a:cubicBezTo>
                  <a:lnTo>
                    <a:pt x="3751" y="110246"/>
                  </a:lnTo>
                  <a:cubicBezTo>
                    <a:pt x="4783" y="110821"/>
                    <a:pt x="5922" y="111143"/>
                    <a:pt x="7101" y="111184"/>
                  </a:cubicBezTo>
                  <a:lnTo>
                    <a:pt x="7101" y="111184"/>
                  </a:lnTo>
                  <a:cubicBezTo>
                    <a:pt x="7985" y="111381"/>
                    <a:pt x="8896" y="111381"/>
                    <a:pt x="9781" y="111184"/>
                  </a:cubicBezTo>
                  <a:lnTo>
                    <a:pt x="10584" y="111184"/>
                  </a:lnTo>
                  <a:cubicBezTo>
                    <a:pt x="11120" y="110952"/>
                    <a:pt x="11616" y="110636"/>
                    <a:pt x="12058" y="110246"/>
                  </a:cubicBezTo>
                  <a:lnTo>
                    <a:pt x="12058" y="109443"/>
                  </a:lnTo>
                  <a:cubicBezTo>
                    <a:pt x="12407" y="109019"/>
                    <a:pt x="12715" y="108572"/>
                    <a:pt x="12996" y="108103"/>
                  </a:cubicBezTo>
                  <a:lnTo>
                    <a:pt x="12996" y="107031"/>
                  </a:lnTo>
                  <a:cubicBezTo>
                    <a:pt x="13063" y="106497"/>
                    <a:pt x="13063" y="105958"/>
                    <a:pt x="12996" y="105424"/>
                  </a:cubicBezTo>
                  <a:cubicBezTo>
                    <a:pt x="12996" y="105424"/>
                    <a:pt x="12996" y="105424"/>
                    <a:pt x="12996" y="105424"/>
                  </a:cubicBezTo>
                  <a:lnTo>
                    <a:pt x="12996" y="6832"/>
                  </a:lnTo>
                  <a:cubicBezTo>
                    <a:pt x="13076" y="6343"/>
                    <a:pt x="13076" y="5847"/>
                    <a:pt x="12996" y="5358"/>
                  </a:cubicBezTo>
                  <a:cubicBezTo>
                    <a:pt x="13076" y="4915"/>
                    <a:pt x="13076" y="4462"/>
                    <a:pt x="12996" y="4019"/>
                  </a:cubicBezTo>
                  <a:lnTo>
                    <a:pt x="12192" y="2947"/>
                  </a:lnTo>
                  <a:cubicBezTo>
                    <a:pt x="11951" y="2532"/>
                    <a:pt x="11629" y="2167"/>
                    <a:pt x="11254" y="1875"/>
                  </a:cubicBezTo>
                  <a:lnTo>
                    <a:pt x="10182" y="1072"/>
                  </a:lnTo>
                  <a:lnTo>
                    <a:pt x="8709" y="1072"/>
                  </a:lnTo>
                  <a:cubicBezTo>
                    <a:pt x="7999" y="931"/>
                    <a:pt x="7275" y="931"/>
                    <a:pt x="6565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18A3E2AA-782E-4F69-A49B-B1AACC7BF66B}"/>
                </a:ext>
              </a:extLst>
            </p:cNvPr>
            <p:cNvSpPr/>
            <p:nvPr/>
          </p:nvSpPr>
          <p:spPr>
            <a:xfrm>
              <a:off x="8740024" y="6141867"/>
              <a:ext cx="14788" cy="23442"/>
            </a:xfrm>
            <a:custGeom>
              <a:avLst/>
              <a:gdLst>
                <a:gd name="connsiteX0" fmla="*/ 11925 w 14788"/>
                <a:gd name="connsiteY0" fmla="*/ 1741 h 23442"/>
                <a:gd name="connsiteX1" fmla="*/ 7370 w 14788"/>
                <a:gd name="connsiteY1" fmla="*/ 0 h 23442"/>
                <a:gd name="connsiteX2" fmla="*/ 2948 w 14788"/>
                <a:gd name="connsiteY2" fmla="*/ 1741 h 23442"/>
                <a:gd name="connsiteX3" fmla="*/ 804 w 14788"/>
                <a:gd name="connsiteY3" fmla="*/ 4287 h 23442"/>
                <a:gd name="connsiteX4" fmla="*/ 0 w 14788"/>
                <a:gd name="connsiteY4" fmla="*/ 7368 h 23442"/>
                <a:gd name="connsiteX5" fmla="*/ 0 w 14788"/>
                <a:gd name="connsiteY5" fmla="*/ 16075 h 23442"/>
                <a:gd name="connsiteX6" fmla="*/ 7370 w 14788"/>
                <a:gd name="connsiteY6" fmla="*/ 23442 h 23442"/>
                <a:gd name="connsiteX7" fmla="*/ 14738 w 14788"/>
                <a:gd name="connsiteY7" fmla="*/ 16075 h 23442"/>
                <a:gd name="connsiteX8" fmla="*/ 14738 w 14788"/>
                <a:gd name="connsiteY8" fmla="*/ 7368 h 23442"/>
                <a:gd name="connsiteX9" fmla="*/ 14738 w 14788"/>
                <a:gd name="connsiteY9" fmla="*/ 7368 h 23442"/>
                <a:gd name="connsiteX10" fmla="*/ 14738 w 14788"/>
                <a:gd name="connsiteY10" fmla="*/ 4956 h 23442"/>
                <a:gd name="connsiteX11" fmla="*/ 11925 w 14788"/>
                <a:gd name="connsiteY11" fmla="*/ 1741 h 2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88" h="23442">
                  <a:moveTo>
                    <a:pt x="11925" y="1741"/>
                  </a:moveTo>
                  <a:cubicBezTo>
                    <a:pt x="10665" y="643"/>
                    <a:pt x="9045" y="27"/>
                    <a:pt x="7370" y="0"/>
                  </a:cubicBezTo>
                  <a:cubicBezTo>
                    <a:pt x="5735" y="13"/>
                    <a:pt x="4154" y="630"/>
                    <a:pt x="2948" y="1741"/>
                  </a:cubicBezTo>
                  <a:cubicBezTo>
                    <a:pt x="2024" y="2384"/>
                    <a:pt x="1287" y="3268"/>
                    <a:pt x="804" y="4287"/>
                  </a:cubicBezTo>
                  <a:cubicBezTo>
                    <a:pt x="269" y="5224"/>
                    <a:pt x="-13" y="6283"/>
                    <a:pt x="0" y="7368"/>
                  </a:cubicBezTo>
                  <a:lnTo>
                    <a:pt x="0" y="16075"/>
                  </a:lnTo>
                  <a:cubicBezTo>
                    <a:pt x="0" y="20147"/>
                    <a:pt x="3297" y="23442"/>
                    <a:pt x="7370" y="23442"/>
                  </a:cubicBezTo>
                  <a:cubicBezTo>
                    <a:pt x="11442" y="23442"/>
                    <a:pt x="14738" y="20147"/>
                    <a:pt x="14738" y="16075"/>
                  </a:cubicBezTo>
                  <a:lnTo>
                    <a:pt x="14738" y="7368"/>
                  </a:lnTo>
                  <a:cubicBezTo>
                    <a:pt x="14738" y="7368"/>
                    <a:pt x="14738" y="7368"/>
                    <a:pt x="14738" y="7368"/>
                  </a:cubicBezTo>
                  <a:cubicBezTo>
                    <a:pt x="14806" y="6564"/>
                    <a:pt x="14806" y="5760"/>
                    <a:pt x="14738" y="4956"/>
                  </a:cubicBezTo>
                  <a:cubicBezTo>
                    <a:pt x="14122" y="3644"/>
                    <a:pt x="13144" y="2532"/>
                    <a:pt x="11925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10031B07-AD7B-4E76-86DA-32B6D76F91E4}"/>
                </a:ext>
              </a:extLst>
            </p:cNvPr>
            <p:cNvSpPr/>
            <p:nvPr/>
          </p:nvSpPr>
          <p:spPr>
            <a:xfrm>
              <a:off x="11284794" y="6405226"/>
              <a:ext cx="22910" cy="448486"/>
            </a:xfrm>
            <a:custGeom>
              <a:avLst/>
              <a:gdLst>
                <a:gd name="connsiteX0" fmla="*/ 22910 w 22910"/>
                <a:gd name="connsiteY0" fmla="*/ 75953 h 448486"/>
                <a:gd name="connsiteX1" fmla="*/ 22910 w 22910"/>
                <a:gd name="connsiteY1" fmla="*/ 0 h 448486"/>
                <a:gd name="connsiteX2" fmla="*/ 0 w 22910"/>
                <a:gd name="connsiteY2" fmla="*/ 0 h 448486"/>
                <a:gd name="connsiteX3" fmla="*/ 0 w 22910"/>
                <a:gd name="connsiteY3" fmla="*/ 72203 h 448486"/>
                <a:gd name="connsiteX4" fmla="*/ 5895 w 22910"/>
                <a:gd name="connsiteY4" fmla="*/ 79168 h 448486"/>
                <a:gd name="connsiteX5" fmla="*/ 5895 w 22910"/>
                <a:gd name="connsiteY5" fmla="*/ 448487 h 448486"/>
                <a:gd name="connsiteX6" fmla="*/ 22910 w 22910"/>
                <a:gd name="connsiteY6" fmla="*/ 448487 h 448486"/>
                <a:gd name="connsiteX7" fmla="*/ 22910 w 22910"/>
                <a:gd name="connsiteY7" fmla="*/ 75953 h 448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10" h="448486">
                  <a:moveTo>
                    <a:pt x="22910" y="75953"/>
                  </a:moveTo>
                  <a:lnTo>
                    <a:pt x="22910" y="0"/>
                  </a:lnTo>
                  <a:lnTo>
                    <a:pt x="0" y="0"/>
                  </a:lnTo>
                  <a:lnTo>
                    <a:pt x="0" y="72203"/>
                  </a:lnTo>
                  <a:cubicBezTo>
                    <a:pt x="3430" y="72739"/>
                    <a:pt x="5935" y="75699"/>
                    <a:pt x="5895" y="79168"/>
                  </a:cubicBezTo>
                  <a:lnTo>
                    <a:pt x="5895" y="448487"/>
                  </a:lnTo>
                  <a:lnTo>
                    <a:pt x="22910" y="448487"/>
                  </a:lnTo>
                  <a:lnTo>
                    <a:pt x="22910" y="7595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A6B23B8C-479D-47F6-9FA6-E998CEEFB385}"/>
                </a:ext>
              </a:extLst>
            </p:cNvPr>
            <p:cNvSpPr/>
            <p:nvPr/>
          </p:nvSpPr>
          <p:spPr>
            <a:xfrm>
              <a:off x="10890364" y="6405226"/>
              <a:ext cx="391482" cy="71934"/>
            </a:xfrm>
            <a:custGeom>
              <a:avLst/>
              <a:gdLst>
                <a:gd name="connsiteX0" fmla="*/ 391483 w 391482"/>
                <a:gd name="connsiteY0" fmla="*/ 71935 h 71934"/>
                <a:gd name="connsiteX1" fmla="*/ 391483 w 391482"/>
                <a:gd name="connsiteY1" fmla="*/ 0 h 71934"/>
                <a:gd name="connsiteX2" fmla="*/ 34701 w 391482"/>
                <a:gd name="connsiteY2" fmla="*/ 0 h 71934"/>
                <a:gd name="connsiteX3" fmla="*/ 0 w 391482"/>
                <a:gd name="connsiteY3" fmla="*/ 536 h 71934"/>
                <a:gd name="connsiteX4" fmla="*/ 0 w 391482"/>
                <a:gd name="connsiteY4" fmla="*/ 71935 h 71934"/>
                <a:gd name="connsiteX5" fmla="*/ 34566 w 391482"/>
                <a:gd name="connsiteY5" fmla="*/ 71935 h 71934"/>
                <a:gd name="connsiteX6" fmla="*/ 391483 w 391482"/>
                <a:gd name="connsiteY6" fmla="*/ 71935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391483" y="71935"/>
                  </a:moveTo>
                  <a:lnTo>
                    <a:pt x="391483" y="0"/>
                  </a:lnTo>
                  <a:lnTo>
                    <a:pt x="34701" y="0"/>
                  </a:lnTo>
                  <a:lnTo>
                    <a:pt x="0" y="536"/>
                  </a:lnTo>
                  <a:lnTo>
                    <a:pt x="0" y="71935"/>
                  </a:lnTo>
                  <a:lnTo>
                    <a:pt x="34566" y="71935"/>
                  </a:lnTo>
                  <a:lnTo>
                    <a:pt x="391483" y="719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532A509B-36D9-4D73-933C-9AF5BCF66498}"/>
                </a:ext>
              </a:extLst>
            </p:cNvPr>
            <p:cNvSpPr/>
            <p:nvPr/>
          </p:nvSpPr>
          <p:spPr>
            <a:xfrm>
              <a:off x="12687674" y="5563576"/>
              <a:ext cx="29609" cy="201470"/>
            </a:xfrm>
            <a:custGeom>
              <a:avLst/>
              <a:gdLst>
                <a:gd name="connsiteX0" fmla="*/ 29609 w 29609"/>
                <a:gd name="connsiteY0" fmla="*/ 10181 h 201470"/>
                <a:gd name="connsiteX1" fmla="*/ 29609 w 29609"/>
                <a:gd name="connsiteY1" fmla="*/ 0 h 201470"/>
                <a:gd name="connsiteX2" fmla="*/ 2143 w 29609"/>
                <a:gd name="connsiteY2" fmla="*/ 0 h 201470"/>
                <a:gd name="connsiteX3" fmla="*/ 0 w 29609"/>
                <a:gd name="connsiteY3" fmla="*/ 10851 h 201470"/>
                <a:gd name="connsiteX4" fmla="*/ 0 w 29609"/>
                <a:gd name="connsiteY4" fmla="*/ 201471 h 201470"/>
                <a:gd name="connsiteX5" fmla="*/ 29609 w 29609"/>
                <a:gd name="connsiteY5" fmla="*/ 201471 h 201470"/>
                <a:gd name="connsiteX6" fmla="*/ 29609 w 29609"/>
                <a:gd name="connsiteY6" fmla="*/ 1018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10181"/>
                  </a:moveTo>
                  <a:lnTo>
                    <a:pt x="29609" y="0"/>
                  </a:lnTo>
                  <a:lnTo>
                    <a:pt x="2143" y="0"/>
                  </a:lnTo>
                  <a:lnTo>
                    <a:pt x="0" y="10851"/>
                  </a:lnTo>
                  <a:lnTo>
                    <a:pt x="0" y="201471"/>
                  </a:lnTo>
                  <a:lnTo>
                    <a:pt x="29609" y="201471"/>
                  </a:lnTo>
                  <a:lnTo>
                    <a:pt x="29609" y="10181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DC2E4579-6D8C-4F4A-8F3F-ED4A06001773}"/>
                </a:ext>
              </a:extLst>
            </p:cNvPr>
            <p:cNvSpPr/>
            <p:nvPr/>
          </p:nvSpPr>
          <p:spPr>
            <a:xfrm>
              <a:off x="12681644" y="5786346"/>
              <a:ext cx="803" cy="288542"/>
            </a:xfrm>
            <a:custGeom>
              <a:avLst/>
              <a:gdLst>
                <a:gd name="connsiteX0" fmla="*/ 804 w 803"/>
                <a:gd name="connsiteY0" fmla="*/ 288543 h 288542"/>
                <a:gd name="connsiteX1" fmla="*/ 804 w 803"/>
                <a:gd name="connsiteY1" fmla="*/ 0 h 288542"/>
                <a:gd name="connsiteX2" fmla="*/ 0 w 803"/>
                <a:gd name="connsiteY2" fmla="*/ 0 h 288542"/>
                <a:gd name="connsiteX3" fmla="*/ 0 w 803"/>
                <a:gd name="connsiteY3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88542">
                  <a:moveTo>
                    <a:pt x="804" y="288543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F3063F61-1F5A-49FA-9189-179246DB5903}"/>
                </a:ext>
              </a:extLst>
            </p:cNvPr>
            <p:cNvSpPr/>
            <p:nvPr/>
          </p:nvSpPr>
          <p:spPr>
            <a:xfrm>
              <a:off x="12341609" y="5786346"/>
              <a:ext cx="335613" cy="618879"/>
            </a:xfrm>
            <a:custGeom>
              <a:avLst/>
              <a:gdLst>
                <a:gd name="connsiteX0" fmla="*/ 3618 w 335613"/>
                <a:gd name="connsiteY0" fmla="*/ 0 h 618879"/>
                <a:gd name="connsiteX1" fmla="*/ 0 w 335613"/>
                <a:gd name="connsiteY1" fmla="*/ 0 h 618879"/>
                <a:gd name="connsiteX2" fmla="*/ 0 w 335613"/>
                <a:gd name="connsiteY2" fmla="*/ 618880 h 618879"/>
                <a:gd name="connsiteX3" fmla="*/ 321546 w 335613"/>
                <a:gd name="connsiteY3" fmla="*/ 618880 h 618879"/>
                <a:gd name="connsiteX4" fmla="*/ 321546 w 335613"/>
                <a:gd name="connsiteY4" fmla="*/ 297384 h 618879"/>
                <a:gd name="connsiteX5" fmla="*/ 321546 w 335613"/>
                <a:gd name="connsiteY5" fmla="*/ 294571 h 618879"/>
                <a:gd name="connsiteX6" fmla="*/ 321546 w 335613"/>
                <a:gd name="connsiteY6" fmla="*/ 294571 h 618879"/>
                <a:gd name="connsiteX7" fmla="*/ 322618 w 335613"/>
                <a:gd name="connsiteY7" fmla="*/ 292561 h 618879"/>
                <a:gd name="connsiteX8" fmla="*/ 322618 w 335613"/>
                <a:gd name="connsiteY8" fmla="*/ 291758 h 618879"/>
                <a:gd name="connsiteX9" fmla="*/ 323556 w 335613"/>
                <a:gd name="connsiteY9" fmla="*/ 290552 h 618879"/>
                <a:gd name="connsiteX10" fmla="*/ 324761 w 335613"/>
                <a:gd name="connsiteY10" fmla="*/ 289748 h 618879"/>
                <a:gd name="connsiteX11" fmla="*/ 325968 w 335613"/>
                <a:gd name="connsiteY11" fmla="*/ 289748 h 618879"/>
                <a:gd name="connsiteX12" fmla="*/ 327441 w 335613"/>
                <a:gd name="connsiteY12" fmla="*/ 289748 h 618879"/>
                <a:gd name="connsiteX13" fmla="*/ 328513 w 335613"/>
                <a:gd name="connsiteY13" fmla="*/ 289748 h 618879"/>
                <a:gd name="connsiteX14" fmla="*/ 335614 w 335613"/>
                <a:gd name="connsiteY14" fmla="*/ 289748 h 618879"/>
                <a:gd name="connsiteX15" fmla="*/ 335614 w 335613"/>
                <a:gd name="connsiteY15" fmla="*/ 0 h 618879"/>
                <a:gd name="connsiteX16" fmla="*/ 3618 w 335613"/>
                <a:gd name="connsiteY16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5613" h="618879">
                  <a:moveTo>
                    <a:pt x="3618" y="0"/>
                  </a:moveTo>
                  <a:lnTo>
                    <a:pt x="0" y="0"/>
                  </a:lnTo>
                  <a:lnTo>
                    <a:pt x="0" y="618880"/>
                  </a:lnTo>
                  <a:lnTo>
                    <a:pt x="321546" y="618880"/>
                  </a:lnTo>
                  <a:lnTo>
                    <a:pt x="321546" y="297384"/>
                  </a:lnTo>
                  <a:cubicBezTo>
                    <a:pt x="321479" y="296447"/>
                    <a:pt x="321479" y="295507"/>
                    <a:pt x="321546" y="294571"/>
                  </a:cubicBezTo>
                  <a:lnTo>
                    <a:pt x="321546" y="294571"/>
                  </a:lnTo>
                  <a:lnTo>
                    <a:pt x="322618" y="292561"/>
                  </a:lnTo>
                  <a:lnTo>
                    <a:pt x="322618" y="291758"/>
                  </a:lnTo>
                  <a:lnTo>
                    <a:pt x="323556" y="290552"/>
                  </a:lnTo>
                  <a:cubicBezTo>
                    <a:pt x="323931" y="290239"/>
                    <a:pt x="324333" y="289969"/>
                    <a:pt x="324761" y="289748"/>
                  </a:cubicBezTo>
                  <a:lnTo>
                    <a:pt x="325968" y="289748"/>
                  </a:lnTo>
                  <a:lnTo>
                    <a:pt x="327441" y="289748"/>
                  </a:lnTo>
                  <a:lnTo>
                    <a:pt x="328513" y="289748"/>
                  </a:lnTo>
                  <a:lnTo>
                    <a:pt x="335614" y="289748"/>
                  </a:lnTo>
                  <a:lnTo>
                    <a:pt x="335614" y="0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75903F50-2037-442A-87AC-8785A3F5F7BC}"/>
                </a:ext>
              </a:extLst>
            </p:cNvPr>
            <p:cNvSpPr/>
            <p:nvPr/>
          </p:nvSpPr>
          <p:spPr>
            <a:xfrm>
              <a:off x="9554609" y="6492834"/>
              <a:ext cx="224412" cy="361013"/>
            </a:xfrm>
            <a:custGeom>
              <a:avLst/>
              <a:gdLst>
                <a:gd name="connsiteX0" fmla="*/ 135719 w 224412"/>
                <a:gd name="connsiteY0" fmla="*/ 0 h 361013"/>
                <a:gd name="connsiteX1" fmla="*/ 56672 w 224412"/>
                <a:gd name="connsiteY1" fmla="*/ 0 h 361013"/>
                <a:gd name="connsiteX2" fmla="*/ 0 w 224412"/>
                <a:gd name="connsiteY2" fmla="*/ 2143 h 361013"/>
                <a:gd name="connsiteX3" fmla="*/ 0 w 224412"/>
                <a:gd name="connsiteY3" fmla="*/ 361013 h 361013"/>
                <a:gd name="connsiteX4" fmla="*/ 224412 w 224412"/>
                <a:gd name="connsiteY4" fmla="*/ 361013 h 361013"/>
                <a:gd name="connsiteX5" fmla="*/ 224412 w 224412"/>
                <a:gd name="connsiteY5" fmla="*/ 0 h 361013"/>
                <a:gd name="connsiteX6" fmla="*/ 135719 w 224412"/>
                <a:gd name="connsiteY6" fmla="*/ 0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412" h="361013">
                  <a:moveTo>
                    <a:pt x="135719" y="0"/>
                  </a:moveTo>
                  <a:lnTo>
                    <a:pt x="56672" y="0"/>
                  </a:lnTo>
                  <a:lnTo>
                    <a:pt x="0" y="2143"/>
                  </a:lnTo>
                  <a:lnTo>
                    <a:pt x="0" y="361013"/>
                  </a:lnTo>
                  <a:lnTo>
                    <a:pt x="224412" y="361013"/>
                  </a:lnTo>
                  <a:lnTo>
                    <a:pt x="224412" y="0"/>
                  </a:lnTo>
                  <a:lnTo>
                    <a:pt x="1357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992C6ECE-4938-47D9-8A59-733BFD323F31}"/>
                </a:ext>
              </a:extLst>
            </p:cNvPr>
            <p:cNvSpPr/>
            <p:nvPr/>
          </p:nvSpPr>
          <p:spPr>
            <a:xfrm>
              <a:off x="9781700" y="6492834"/>
              <a:ext cx="56136" cy="361013"/>
            </a:xfrm>
            <a:custGeom>
              <a:avLst/>
              <a:gdLst>
                <a:gd name="connsiteX0" fmla="*/ 0 w 56136"/>
                <a:gd name="connsiteY0" fmla="*/ 0 h 361013"/>
                <a:gd name="connsiteX1" fmla="*/ 56136 w 56136"/>
                <a:gd name="connsiteY1" fmla="*/ 0 h 361013"/>
                <a:gd name="connsiteX2" fmla="*/ 56136 w 56136"/>
                <a:gd name="connsiteY2" fmla="*/ 361013 h 361013"/>
                <a:gd name="connsiteX3" fmla="*/ 0 w 56136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61013">
                  <a:moveTo>
                    <a:pt x="0" y="0"/>
                  </a:moveTo>
                  <a:lnTo>
                    <a:pt x="56136" y="0"/>
                  </a:lnTo>
                  <a:lnTo>
                    <a:pt x="5613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82092BB1-272C-4DA4-A825-57C26CB64BD4}"/>
                </a:ext>
              </a:extLst>
            </p:cNvPr>
            <p:cNvSpPr/>
            <p:nvPr/>
          </p:nvSpPr>
          <p:spPr>
            <a:xfrm>
              <a:off x="9697563" y="5893779"/>
              <a:ext cx="207262" cy="584452"/>
            </a:xfrm>
            <a:custGeom>
              <a:avLst/>
              <a:gdLst>
                <a:gd name="connsiteX0" fmla="*/ 207263 w 207262"/>
                <a:gd name="connsiteY0" fmla="*/ 581640 h 584452"/>
                <a:gd name="connsiteX1" fmla="*/ 207263 w 207262"/>
                <a:gd name="connsiteY1" fmla="*/ 3349 h 584452"/>
                <a:gd name="connsiteX2" fmla="*/ 207263 w 207262"/>
                <a:gd name="connsiteY2" fmla="*/ 0 h 584452"/>
                <a:gd name="connsiteX3" fmla="*/ 0 w 207262"/>
                <a:gd name="connsiteY3" fmla="*/ 0 h 584452"/>
                <a:gd name="connsiteX4" fmla="*/ 0 w 207262"/>
                <a:gd name="connsiteY4" fmla="*/ 584453 h 584452"/>
                <a:gd name="connsiteX5" fmla="*/ 141346 w 207262"/>
                <a:gd name="connsiteY5" fmla="*/ 584453 h 584452"/>
                <a:gd name="connsiteX6" fmla="*/ 207263 w 207262"/>
                <a:gd name="connsiteY6" fmla="*/ 581640 h 58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2" h="584452">
                  <a:moveTo>
                    <a:pt x="207263" y="581640"/>
                  </a:moveTo>
                  <a:lnTo>
                    <a:pt x="207263" y="3349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584453"/>
                  </a:lnTo>
                  <a:lnTo>
                    <a:pt x="141346" y="584453"/>
                  </a:lnTo>
                  <a:lnTo>
                    <a:pt x="207263" y="58164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C59C2838-71C5-4BA4-8360-07635B6BFB28}"/>
                </a:ext>
              </a:extLst>
            </p:cNvPr>
            <p:cNvSpPr/>
            <p:nvPr/>
          </p:nvSpPr>
          <p:spPr>
            <a:xfrm>
              <a:off x="12157390" y="5602423"/>
              <a:ext cx="181941" cy="135028"/>
            </a:xfrm>
            <a:custGeom>
              <a:avLst/>
              <a:gdLst>
                <a:gd name="connsiteX0" fmla="*/ 179262 w 181941"/>
                <a:gd name="connsiteY0" fmla="*/ 135028 h 135028"/>
                <a:gd name="connsiteX1" fmla="*/ 180736 w 181941"/>
                <a:gd name="connsiteY1" fmla="*/ 135028 h 135028"/>
                <a:gd name="connsiteX2" fmla="*/ 181942 w 181941"/>
                <a:gd name="connsiteY2" fmla="*/ 135028 h 135028"/>
                <a:gd name="connsiteX3" fmla="*/ 181942 w 181941"/>
                <a:gd name="connsiteY3" fmla="*/ 135028 h 135028"/>
                <a:gd name="connsiteX4" fmla="*/ 181942 w 181941"/>
                <a:gd name="connsiteY4" fmla="*/ 1072 h 135028"/>
                <a:gd name="connsiteX5" fmla="*/ 181942 w 181941"/>
                <a:gd name="connsiteY5" fmla="*/ 0 h 135028"/>
                <a:gd name="connsiteX6" fmla="*/ 0 w 181941"/>
                <a:gd name="connsiteY6" fmla="*/ 0 h 135028"/>
                <a:gd name="connsiteX7" fmla="*/ 0 w 181941"/>
                <a:gd name="connsiteY7" fmla="*/ 135028 h 135028"/>
                <a:gd name="connsiteX8" fmla="*/ 179262 w 181941"/>
                <a:gd name="connsiteY8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941" h="135028">
                  <a:moveTo>
                    <a:pt x="179262" y="135028"/>
                  </a:moveTo>
                  <a:lnTo>
                    <a:pt x="180736" y="135028"/>
                  </a:lnTo>
                  <a:cubicBezTo>
                    <a:pt x="181138" y="134972"/>
                    <a:pt x="181539" y="134972"/>
                    <a:pt x="181942" y="135028"/>
                  </a:cubicBezTo>
                  <a:lnTo>
                    <a:pt x="181942" y="135028"/>
                  </a:lnTo>
                  <a:lnTo>
                    <a:pt x="181942" y="1072"/>
                  </a:lnTo>
                  <a:lnTo>
                    <a:pt x="181942" y="0"/>
                  </a:lnTo>
                  <a:lnTo>
                    <a:pt x="0" y="0"/>
                  </a:lnTo>
                  <a:lnTo>
                    <a:pt x="0" y="135028"/>
                  </a:lnTo>
                  <a:lnTo>
                    <a:pt x="179262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16533049-94AC-4803-9AA5-6868F67288A4}"/>
                </a:ext>
              </a:extLst>
            </p:cNvPr>
            <p:cNvSpPr/>
            <p:nvPr/>
          </p:nvSpPr>
          <p:spPr>
            <a:xfrm>
              <a:off x="12731886" y="5580990"/>
              <a:ext cx="126608" cy="493898"/>
            </a:xfrm>
            <a:custGeom>
              <a:avLst/>
              <a:gdLst>
                <a:gd name="connsiteX0" fmla="*/ 0 w 126608"/>
                <a:gd name="connsiteY0" fmla="*/ 185262 h 493898"/>
                <a:gd name="connsiteX1" fmla="*/ 0 w 126608"/>
                <a:gd name="connsiteY1" fmla="*/ 493898 h 493898"/>
                <a:gd name="connsiteX2" fmla="*/ 126609 w 126608"/>
                <a:gd name="connsiteY2" fmla="*/ 493898 h 493898"/>
                <a:gd name="connsiteX3" fmla="*/ 126609 w 126608"/>
                <a:gd name="connsiteY3" fmla="*/ 0 h 493898"/>
                <a:gd name="connsiteX4" fmla="*/ 0 w 126608"/>
                <a:gd name="connsiteY4" fmla="*/ 0 h 493898"/>
                <a:gd name="connsiteX5" fmla="*/ 0 w 126608"/>
                <a:gd name="connsiteY5" fmla="*/ 185262 h 49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493898">
                  <a:moveTo>
                    <a:pt x="0" y="185262"/>
                  </a:moveTo>
                  <a:lnTo>
                    <a:pt x="0" y="493898"/>
                  </a:lnTo>
                  <a:lnTo>
                    <a:pt x="126609" y="493898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18526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0164A418-400D-4876-AA6F-00A6F57F4076}"/>
                </a:ext>
              </a:extLst>
            </p:cNvPr>
            <p:cNvSpPr/>
            <p:nvPr/>
          </p:nvSpPr>
          <p:spPr>
            <a:xfrm>
              <a:off x="9840382" y="6489752"/>
              <a:ext cx="70472" cy="364094"/>
            </a:xfrm>
            <a:custGeom>
              <a:avLst/>
              <a:gdLst>
                <a:gd name="connsiteX0" fmla="*/ 0 w 70472"/>
                <a:gd name="connsiteY0" fmla="*/ 2947 h 364094"/>
                <a:gd name="connsiteX1" fmla="*/ 0 w 70472"/>
                <a:gd name="connsiteY1" fmla="*/ 364094 h 364094"/>
                <a:gd name="connsiteX2" fmla="*/ 70472 w 70472"/>
                <a:gd name="connsiteY2" fmla="*/ 364094 h 364094"/>
                <a:gd name="connsiteX3" fmla="*/ 70472 w 70472"/>
                <a:gd name="connsiteY3" fmla="*/ 0 h 364094"/>
                <a:gd name="connsiteX4" fmla="*/ 0 w 70472"/>
                <a:gd name="connsiteY4" fmla="*/ 2947 h 36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64094">
                  <a:moveTo>
                    <a:pt x="0" y="2947"/>
                  </a:moveTo>
                  <a:lnTo>
                    <a:pt x="0" y="364094"/>
                  </a:lnTo>
                  <a:lnTo>
                    <a:pt x="70472" y="364094"/>
                  </a:lnTo>
                  <a:lnTo>
                    <a:pt x="7047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FE3FA7BE-3949-4947-B1BA-256AC3D8AA8E}"/>
                </a:ext>
              </a:extLst>
            </p:cNvPr>
            <p:cNvSpPr/>
            <p:nvPr/>
          </p:nvSpPr>
          <p:spPr>
            <a:xfrm>
              <a:off x="9914338" y="6484796"/>
              <a:ext cx="122723" cy="369988"/>
            </a:xfrm>
            <a:custGeom>
              <a:avLst/>
              <a:gdLst>
                <a:gd name="connsiteX0" fmla="*/ 67927 w 122723"/>
                <a:gd name="connsiteY0" fmla="*/ 2009 h 369988"/>
                <a:gd name="connsiteX1" fmla="*/ 43677 w 122723"/>
                <a:gd name="connsiteY1" fmla="*/ 2947 h 369988"/>
                <a:gd name="connsiteX2" fmla="*/ 43677 w 122723"/>
                <a:gd name="connsiteY2" fmla="*/ 2947 h 369988"/>
                <a:gd name="connsiteX3" fmla="*/ 40997 w 122723"/>
                <a:gd name="connsiteY3" fmla="*/ 2947 h 369988"/>
                <a:gd name="connsiteX4" fmla="*/ 40193 w 122723"/>
                <a:gd name="connsiteY4" fmla="*/ 2947 h 369988"/>
                <a:gd name="connsiteX5" fmla="*/ 38586 w 122723"/>
                <a:gd name="connsiteY5" fmla="*/ 2009 h 369988"/>
                <a:gd name="connsiteX6" fmla="*/ 38586 w 122723"/>
                <a:gd name="connsiteY6" fmla="*/ 1072 h 369988"/>
                <a:gd name="connsiteX7" fmla="*/ 37782 w 122723"/>
                <a:gd name="connsiteY7" fmla="*/ 0 h 369988"/>
                <a:gd name="connsiteX8" fmla="*/ 30815 w 122723"/>
                <a:gd name="connsiteY8" fmla="*/ 0 h 369988"/>
                <a:gd name="connsiteX9" fmla="*/ 24250 w 122723"/>
                <a:gd name="connsiteY9" fmla="*/ 4956 h 369988"/>
                <a:gd name="connsiteX10" fmla="*/ 0 w 122723"/>
                <a:gd name="connsiteY10" fmla="*/ 5894 h 369988"/>
                <a:gd name="connsiteX11" fmla="*/ 0 w 122723"/>
                <a:gd name="connsiteY11" fmla="*/ 369988 h 369988"/>
                <a:gd name="connsiteX12" fmla="*/ 122723 w 122723"/>
                <a:gd name="connsiteY12" fmla="*/ 369988 h 369988"/>
                <a:gd name="connsiteX13" fmla="*/ 122723 w 122723"/>
                <a:gd name="connsiteY13" fmla="*/ 2009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69988">
                  <a:moveTo>
                    <a:pt x="67927" y="2009"/>
                  </a:moveTo>
                  <a:lnTo>
                    <a:pt x="43677" y="2947"/>
                  </a:lnTo>
                  <a:lnTo>
                    <a:pt x="43677" y="2947"/>
                  </a:lnTo>
                  <a:cubicBezTo>
                    <a:pt x="42792" y="3148"/>
                    <a:pt x="41881" y="3148"/>
                    <a:pt x="40997" y="2947"/>
                  </a:cubicBezTo>
                  <a:lnTo>
                    <a:pt x="40193" y="2947"/>
                  </a:lnTo>
                  <a:lnTo>
                    <a:pt x="38586" y="2009"/>
                  </a:lnTo>
                  <a:lnTo>
                    <a:pt x="38586" y="1072"/>
                  </a:lnTo>
                  <a:cubicBezTo>
                    <a:pt x="38250" y="777"/>
                    <a:pt x="37969" y="415"/>
                    <a:pt x="37782" y="0"/>
                  </a:cubicBezTo>
                  <a:lnTo>
                    <a:pt x="30815" y="0"/>
                  </a:lnTo>
                  <a:cubicBezTo>
                    <a:pt x="29864" y="2853"/>
                    <a:pt x="27251" y="4836"/>
                    <a:pt x="24250" y="4956"/>
                  </a:cubicBezTo>
                  <a:lnTo>
                    <a:pt x="0" y="5894"/>
                  </a:lnTo>
                  <a:lnTo>
                    <a:pt x="0" y="369988"/>
                  </a:lnTo>
                  <a:lnTo>
                    <a:pt x="122723" y="369988"/>
                  </a:lnTo>
                  <a:lnTo>
                    <a:pt x="122723" y="2009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A0401AE-7704-427D-A75E-BBA49F62BE8E}"/>
                </a:ext>
              </a:extLst>
            </p:cNvPr>
            <p:cNvSpPr/>
            <p:nvPr/>
          </p:nvSpPr>
          <p:spPr>
            <a:xfrm>
              <a:off x="10890365" y="6491628"/>
              <a:ext cx="33226" cy="362084"/>
            </a:xfrm>
            <a:custGeom>
              <a:avLst/>
              <a:gdLst>
                <a:gd name="connsiteX0" fmla="*/ 0 w 33226"/>
                <a:gd name="connsiteY0" fmla="*/ 0 h 362084"/>
                <a:gd name="connsiteX1" fmla="*/ 33226 w 33226"/>
                <a:gd name="connsiteY1" fmla="*/ 0 h 362084"/>
                <a:gd name="connsiteX2" fmla="*/ 33226 w 33226"/>
                <a:gd name="connsiteY2" fmla="*/ 362085 h 362084"/>
                <a:gd name="connsiteX3" fmla="*/ 0 w 33226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62084">
                  <a:moveTo>
                    <a:pt x="0" y="0"/>
                  </a:moveTo>
                  <a:lnTo>
                    <a:pt x="33226" y="0"/>
                  </a:lnTo>
                  <a:lnTo>
                    <a:pt x="33226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5E8925B6-93D6-4200-9460-EDA38652B996}"/>
                </a:ext>
              </a:extLst>
            </p:cNvPr>
            <p:cNvSpPr/>
            <p:nvPr/>
          </p:nvSpPr>
          <p:spPr>
            <a:xfrm>
              <a:off x="10926137" y="6491628"/>
              <a:ext cx="349681" cy="362084"/>
            </a:xfrm>
            <a:custGeom>
              <a:avLst/>
              <a:gdLst>
                <a:gd name="connsiteX0" fmla="*/ 0 w 349681"/>
                <a:gd name="connsiteY0" fmla="*/ 0 h 362084"/>
                <a:gd name="connsiteX1" fmla="*/ 349681 w 349681"/>
                <a:gd name="connsiteY1" fmla="*/ 0 h 362084"/>
                <a:gd name="connsiteX2" fmla="*/ 349681 w 349681"/>
                <a:gd name="connsiteY2" fmla="*/ 362085 h 362084"/>
                <a:gd name="connsiteX3" fmla="*/ 0 w 349681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62084">
                  <a:moveTo>
                    <a:pt x="0" y="0"/>
                  </a:moveTo>
                  <a:lnTo>
                    <a:pt x="349681" y="0"/>
                  </a:lnTo>
                  <a:lnTo>
                    <a:pt x="349681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BD73C2BC-EF47-414F-A84D-2473AA985575}"/>
                </a:ext>
              </a:extLst>
            </p:cNvPr>
            <p:cNvSpPr/>
            <p:nvPr/>
          </p:nvSpPr>
          <p:spPr>
            <a:xfrm>
              <a:off x="11900824" y="6420497"/>
              <a:ext cx="124196" cy="433483"/>
            </a:xfrm>
            <a:custGeom>
              <a:avLst/>
              <a:gdLst>
                <a:gd name="connsiteX0" fmla="*/ 57744 w 124196"/>
                <a:gd name="connsiteY0" fmla="*/ 0 h 433483"/>
                <a:gd name="connsiteX1" fmla="*/ 57744 w 124196"/>
                <a:gd name="connsiteY1" fmla="*/ 0 h 433483"/>
                <a:gd name="connsiteX2" fmla="*/ 56270 w 124196"/>
                <a:gd name="connsiteY2" fmla="*/ 0 h 433483"/>
                <a:gd name="connsiteX3" fmla="*/ 0 w 124196"/>
                <a:gd name="connsiteY3" fmla="*/ 0 h 433483"/>
                <a:gd name="connsiteX4" fmla="*/ 0 w 124196"/>
                <a:gd name="connsiteY4" fmla="*/ 433484 h 433483"/>
                <a:gd name="connsiteX5" fmla="*/ 124197 w 124196"/>
                <a:gd name="connsiteY5" fmla="*/ 433484 h 433483"/>
                <a:gd name="connsiteX6" fmla="*/ 124197 w 124196"/>
                <a:gd name="connsiteY6" fmla="*/ 0 h 43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96" h="433483">
                  <a:moveTo>
                    <a:pt x="57744" y="0"/>
                  </a:moveTo>
                  <a:lnTo>
                    <a:pt x="57744" y="0"/>
                  </a:lnTo>
                  <a:lnTo>
                    <a:pt x="56270" y="0"/>
                  </a:lnTo>
                  <a:lnTo>
                    <a:pt x="0" y="0"/>
                  </a:lnTo>
                  <a:lnTo>
                    <a:pt x="0" y="433484"/>
                  </a:lnTo>
                  <a:lnTo>
                    <a:pt x="124197" y="433484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342F2CB2-B15D-4F3F-8AAD-82E1BE62E85D}"/>
                </a:ext>
              </a:extLst>
            </p:cNvPr>
            <p:cNvSpPr/>
            <p:nvPr/>
          </p:nvSpPr>
          <p:spPr>
            <a:xfrm>
              <a:off x="11791766" y="5802823"/>
              <a:ext cx="331594" cy="678490"/>
            </a:xfrm>
            <a:custGeom>
              <a:avLst/>
              <a:gdLst>
                <a:gd name="connsiteX0" fmla="*/ 0 w 331594"/>
                <a:gd name="connsiteY0" fmla="*/ 678357 h 678490"/>
                <a:gd name="connsiteX1" fmla="*/ 93784 w 331594"/>
                <a:gd name="connsiteY1" fmla="*/ 678357 h 678490"/>
                <a:gd name="connsiteX2" fmla="*/ 93784 w 331594"/>
                <a:gd name="connsiteY2" fmla="*/ 610039 h 678490"/>
                <a:gd name="connsiteX3" fmla="*/ 101153 w 331594"/>
                <a:gd name="connsiteY3" fmla="*/ 602805 h 678490"/>
                <a:gd name="connsiteX4" fmla="*/ 243571 w 331594"/>
                <a:gd name="connsiteY4" fmla="*/ 602805 h 678490"/>
                <a:gd name="connsiteX5" fmla="*/ 248931 w 331594"/>
                <a:gd name="connsiteY5" fmla="*/ 602805 h 678490"/>
                <a:gd name="connsiteX6" fmla="*/ 331594 w 331594"/>
                <a:gd name="connsiteY6" fmla="*/ 602805 h 678490"/>
                <a:gd name="connsiteX7" fmla="*/ 331594 w 331594"/>
                <a:gd name="connsiteY7" fmla="*/ 0 h 678490"/>
                <a:gd name="connsiteX8" fmla="*/ 0 w 331594"/>
                <a:gd name="connsiteY8" fmla="*/ 0 h 678490"/>
                <a:gd name="connsiteX9" fmla="*/ 0 w 331594"/>
                <a:gd name="connsiteY9" fmla="*/ 678491 h 678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594" h="678490">
                  <a:moveTo>
                    <a:pt x="0" y="678357"/>
                  </a:moveTo>
                  <a:lnTo>
                    <a:pt x="93784" y="678357"/>
                  </a:lnTo>
                  <a:lnTo>
                    <a:pt x="93784" y="610039"/>
                  </a:lnTo>
                  <a:cubicBezTo>
                    <a:pt x="93851" y="606020"/>
                    <a:pt x="97134" y="602805"/>
                    <a:pt x="101153" y="602805"/>
                  </a:cubicBezTo>
                  <a:lnTo>
                    <a:pt x="243571" y="602805"/>
                  </a:lnTo>
                  <a:lnTo>
                    <a:pt x="248931" y="602805"/>
                  </a:lnTo>
                  <a:lnTo>
                    <a:pt x="331594" y="602805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67849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3AE11FCD-AD62-46D4-B2A8-553BEDD9278F}"/>
                </a:ext>
              </a:extLst>
            </p:cNvPr>
            <p:cNvSpPr/>
            <p:nvPr/>
          </p:nvSpPr>
          <p:spPr>
            <a:xfrm>
              <a:off x="11322040" y="6486805"/>
              <a:ext cx="459542" cy="366907"/>
            </a:xfrm>
            <a:custGeom>
              <a:avLst/>
              <a:gdLst>
                <a:gd name="connsiteX0" fmla="*/ 418010 w 459542"/>
                <a:gd name="connsiteY0" fmla="*/ 334624 h 366907"/>
                <a:gd name="connsiteX1" fmla="*/ 418010 w 459542"/>
                <a:gd name="connsiteY1" fmla="*/ 333150 h 366907"/>
                <a:gd name="connsiteX2" fmla="*/ 418010 w 459542"/>
                <a:gd name="connsiteY2" fmla="*/ 331945 h 366907"/>
                <a:gd name="connsiteX3" fmla="*/ 418814 w 459542"/>
                <a:gd name="connsiteY3" fmla="*/ 330873 h 366907"/>
                <a:gd name="connsiteX4" fmla="*/ 419885 w 459542"/>
                <a:gd name="connsiteY4" fmla="*/ 329802 h 366907"/>
                <a:gd name="connsiteX5" fmla="*/ 419885 w 459542"/>
                <a:gd name="connsiteY5" fmla="*/ 329802 h 366907"/>
                <a:gd name="connsiteX6" fmla="*/ 457265 w 459542"/>
                <a:gd name="connsiteY6" fmla="*/ 308234 h 366907"/>
                <a:gd name="connsiteX7" fmla="*/ 459543 w 459542"/>
                <a:gd name="connsiteY7" fmla="*/ 307431 h 366907"/>
                <a:gd name="connsiteX8" fmla="*/ 459543 w 459542"/>
                <a:gd name="connsiteY8" fmla="*/ 2679 h 366907"/>
                <a:gd name="connsiteX9" fmla="*/ 455121 w 459542"/>
                <a:gd name="connsiteY9" fmla="*/ 0 h 366907"/>
                <a:gd name="connsiteX10" fmla="*/ 0 w 459542"/>
                <a:gd name="connsiteY10" fmla="*/ 0 h 366907"/>
                <a:gd name="connsiteX11" fmla="*/ 0 w 459542"/>
                <a:gd name="connsiteY11" fmla="*/ 366907 h 366907"/>
                <a:gd name="connsiteX12" fmla="*/ 417876 w 459542"/>
                <a:gd name="connsiteY12" fmla="*/ 366907 h 366907"/>
                <a:gd name="connsiteX13" fmla="*/ 417876 w 459542"/>
                <a:gd name="connsiteY13" fmla="*/ 335562 h 366907"/>
                <a:gd name="connsiteX14" fmla="*/ 418010 w 459542"/>
                <a:gd name="connsiteY14" fmla="*/ 334624 h 366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9542" h="366907">
                  <a:moveTo>
                    <a:pt x="418010" y="334624"/>
                  </a:moveTo>
                  <a:cubicBezTo>
                    <a:pt x="417970" y="334128"/>
                    <a:pt x="417970" y="333646"/>
                    <a:pt x="418010" y="333150"/>
                  </a:cubicBezTo>
                  <a:cubicBezTo>
                    <a:pt x="417956" y="332749"/>
                    <a:pt x="417956" y="332347"/>
                    <a:pt x="418010" y="331945"/>
                  </a:cubicBezTo>
                  <a:lnTo>
                    <a:pt x="418814" y="330873"/>
                  </a:lnTo>
                  <a:cubicBezTo>
                    <a:pt x="419135" y="330485"/>
                    <a:pt x="419497" y="330123"/>
                    <a:pt x="419885" y="329802"/>
                  </a:cubicBezTo>
                  <a:lnTo>
                    <a:pt x="419885" y="329802"/>
                  </a:lnTo>
                  <a:lnTo>
                    <a:pt x="457265" y="308234"/>
                  </a:lnTo>
                  <a:cubicBezTo>
                    <a:pt x="457935" y="307779"/>
                    <a:pt x="458726" y="307498"/>
                    <a:pt x="459543" y="307431"/>
                  </a:cubicBezTo>
                  <a:lnTo>
                    <a:pt x="459543" y="2679"/>
                  </a:lnTo>
                  <a:cubicBezTo>
                    <a:pt x="457815" y="2304"/>
                    <a:pt x="456247" y="1366"/>
                    <a:pt x="455121" y="0"/>
                  </a:cubicBezTo>
                  <a:lnTo>
                    <a:pt x="0" y="0"/>
                  </a:lnTo>
                  <a:lnTo>
                    <a:pt x="0" y="366907"/>
                  </a:lnTo>
                  <a:lnTo>
                    <a:pt x="417876" y="366907"/>
                  </a:lnTo>
                  <a:lnTo>
                    <a:pt x="417876" y="335562"/>
                  </a:lnTo>
                  <a:cubicBezTo>
                    <a:pt x="417876" y="335562"/>
                    <a:pt x="418010" y="335026"/>
                    <a:pt x="418010" y="33462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B1D22D16-13F6-4633-8DB5-294DB8087FA9}"/>
                </a:ext>
              </a:extLst>
            </p:cNvPr>
            <p:cNvSpPr/>
            <p:nvPr/>
          </p:nvSpPr>
          <p:spPr>
            <a:xfrm>
              <a:off x="11785737" y="6483724"/>
              <a:ext cx="99679" cy="315736"/>
            </a:xfrm>
            <a:custGeom>
              <a:avLst/>
              <a:gdLst>
                <a:gd name="connsiteX0" fmla="*/ 0 w 99679"/>
                <a:gd name="connsiteY0" fmla="*/ 5760 h 315736"/>
                <a:gd name="connsiteX1" fmla="*/ 0 w 99679"/>
                <a:gd name="connsiteY1" fmla="*/ 309976 h 315736"/>
                <a:gd name="connsiteX2" fmla="*/ 5091 w 99679"/>
                <a:gd name="connsiteY2" fmla="*/ 313325 h 315736"/>
                <a:gd name="connsiteX3" fmla="*/ 5895 w 99679"/>
                <a:gd name="connsiteY3" fmla="*/ 315736 h 315736"/>
                <a:gd name="connsiteX4" fmla="*/ 99679 w 99679"/>
                <a:gd name="connsiteY4" fmla="*/ 315736 h 315736"/>
                <a:gd name="connsiteX5" fmla="*/ 99679 w 99679"/>
                <a:gd name="connsiteY5" fmla="*/ 0 h 315736"/>
                <a:gd name="connsiteX6" fmla="*/ 5091 w 99679"/>
                <a:gd name="connsiteY6" fmla="*/ 0 h 315736"/>
                <a:gd name="connsiteX7" fmla="*/ 0 w 99679"/>
                <a:gd name="connsiteY7" fmla="*/ 5760 h 31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679" h="315736">
                  <a:moveTo>
                    <a:pt x="0" y="5760"/>
                  </a:moveTo>
                  <a:lnTo>
                    <a:pt x="0" y="309976"/>
                  </a:lnTo>
                  <a:cubicBezTo>
                    <a:pt x="2117" y="310271"/>
                    <a:pt x="3979" y="311503"/>
                    <a:pt x="5091" y="313325"/>
                  </a:cubicBezTo>
                  <a:cubicBezTo>
                    <a:pt x="5480" y="314088"/>
                    <a:pt x="5748" y="314892"/>
                    <a:pt x="5895" y="315736"/>
                  </a:cubicBezTo>
                  <a:lnTo>
                    <a:pt x="99679" y="315736"/>
                  </a:lnTo>
                  <a:lnTo>
                    <a:pt x="99679" y="0"/>
                  </a:lnTo>
                  <a:lnTo>
                    <a:pt x="5091" y="0"/>
                  </a:lnTo>
                  <a:cubicBezTo>
                    <a:pt x="4676" y="2746"/>
                    <a:pt x="2680" y="5010"/>
                    <a:pt x="0" y="5760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FF2E4D28-D46B-4959-B648-B782DCC99C5A}"/>
                </a:ext>
              </a:extLst>
            </p:cNvPr>
            <p:cNvSpPr/>
            <p:nvPr/>
          </p:nvSpPr>
          <p:spPr>
            <a:xfrm>
              <a:off x="12685128" y="5767592"/>
              <a:ext cx="32154" cy="307296"/>
            </a:xfrm>
            <a:custGeom>
              <a:avLst/>
              <a:gdLst>
                <a:gd name="connsiteX0" fmla="*/ 32155 w 32154"/>
                <a:gd name="connsiteY0" fmla="*/ 307297 h 307296"/>
                <a:gd name="connsiteX1" fmla="*/ 32155 w 32154"/>
                <a:gd name="connsiteY1" fmla="*/ 0 h 307296"/>
                <a:gd name="connsiteX2" fmla="*/ 2546 w 32154"/>
                <a:gd name="connsiteY2" fmla="*/ 0 h 307296"/>
                <a:gd name="connsiteX3" fmla="*/ 2546 w 32154"/>
                <a:gd name="connsiteY3" fmla="*/ 11654 h 307296"/>
                <a:gd name="connsiteX4" fmla="*/ 0 w 32154"/>
                <a:gd name="connsiteY4" fmla="*/ 17146 h 307296"/>
                <a:gd name="connsiteX5" fmla="*/ 0 w 32154"/>
                <a:gd name="connsiteY5" fmla="*/ 307297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32155" y="307297"/>
                  </a:moveTo>
                  <a:lnTo>
                    <a:pt x="32155" y="0"/>
                  </a:lnTo>
                  <a:lnTo>
                    <a:pt x="2546" y="0"/>
                  </a:lnTo>
                  <a:lnTo>
                    <a:pt x="2546" y="11654"/>
                  </a:lnTo>
                  <a:cubicBezTo>
                    <a:pt x="2492" y="13757"/>
                    <a:pt x="1568" y="15744"/>
                    <a:pt x="0" y="17146"/>
                  </a:cubicBezTo>
                  <a:lnTo>
                    <a:pt x="0" y="307297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627BAA38-4BAB-4FAD-9278-C3E6A9E43BA5}"/>
                </a:ext>
              </a:extLst>
            </p:cNvPr>
            <p:cNvSpPr/>
            <p:nvPr/>
          </p:nvSpPr>
          <p:spPr>
            <a:xfrm>
              <a:off x="12337590" y="5786346"/>
              <a:ext cx="1339" cy="618879"/>
            </a:xfrm>
            <a:custGeom>
              <a:avLst/>
              <a:gdLst>
                <a:gd name="connsiteX0" fmla="*/ 0 w 1339"/>
                <a:gd name="connsiteY0" fmla="*/ 0 h 618879"/>
                <a:gd name="connsiteX1" fmla="*/ 0 w 1339"/>
                <a:gd name="connsiteY1" fmla="*/ 618880 h 618879"/>
                <a:gd name="connsiteX2" fmla="*/ 1339 w 1339"/>
                <a:gd name="connsiteY2" fmla="*/ 618880 h 618879"/>
                <a:gd name="connsiteX3" fmla="*/ 1339 w 1339"/>
                <a:gd name="connsiteY3" fmla="*/ 0 h 618879"/>
                <a:gd name="connsiteX4" fmla="*/ 0 w 133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618879">
                  <a:moveTo>
                    <a:pt x="0" y="0"/>
                  </a:moveTo>
                  <a:lnTo>
                    <a:pt x="0" y="618880"/>
                  </a:lnTo>
                  <a:lnTo>
                    <a:pt x="1339" y="618880"/>
                  </a:lnTo>
                  <a:lnTo>
                    <a:pt x="1339" y="0"/>
                  </a:lnTo>
                  <a:cubicBezTo>
                    <a:pt x="898" y="126"/>
                    <a:pt x="442" y="126"/>
                    <a:pt x="0" y="0"/>
                  </a:cubicBez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A54A247A-B4FF-499B-BDA5-A234CD4C48A3}"/>
                </a:ext>
              </a:extLst>
            </p:cNvPr>
            <p:cNvSpPr/>
            <p:nvPr/>
          </p:nvSpPr>
          <p:spPr>
            <a:xfrm>
              <a:off x="12138366" y="5752053"/>
              <a:ext cx="196544" cy="653172"/>
            </a:xfrm>
            <a:custGeom>
              <a:avLst/>
              <a:gdLst>
                <a:gd name="connsiteX0" fmla="*/ 196545 w 196544"/>
                <a:gd name="connsiteY0" fmla="*/ 653173 h 653172"/>
                <a:gd name="connsiteX1" fmla="*/ 196545 w 196544"/>
                <a:gd name="connsiteY1" fmla="*/ 32150 h 653172"/>
                <a:gd name="connsiteX2" fmla="*/ 196545 w 196544"/>
                <a:gd name="connsiteY2" fmla="*/ 22237 h 653172"/>
                <a:gd name="connsiteX3" fmla="*/ 196545 w 196544"/>
                <a:gd name="connsiteY3" fmla="*/ 13798 h 653172"/>
                <a:gd name="connsiteX4" fmla="*/ 194937 w 196544"/>
                <a:gd name="connsiteY4" fmla="*/ 8171 h 653172"/>
                <a:gd name="connsiteX5" fmla="*/ 194937 w 196544"/>
                <a:gd name="connsiteY5" fmla="*/ 8171 h 653172"/>
                <a:gd name="connsiteX6" fmla="*/ 192392 w 196544"/>
                <a:gd name="connsiteY6" fmla="*/ 0 h 653172"/>
                <a:gd name="connsiteX7" fmla="*/ 0 w 196544"/>
                <a:gd name="connsiteY7" fmla="*/ 0 h 653172"/>
                <a:gd name="connsiteX8" fmla="*/ 0 w 196544"/>
                <a:gd name="connsiteY8" fmla="*/ 653173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6544" h="653172">
                  <a:moveTo>
                    <a:pt x="196545" y="653173"/>
                  </a:moveTo>
                  <a:lnTo>
                    <a:pt x="196545" y="32150"/>
                  </a:lnTo>
                  <a:cubicBezTo>
                    <a:pt x="194053" y="29316"/>
                    <a:pt x="194053" y="25070"/>
                    <a:pt x="196545" y="22237"/>
                  </a:cubicBezTo>
                  <a:lnTo>
                    <a:pt x="196545" y="13798"/>
                  </a:lnTo>
                  <a:lnTo>
                    <a:pt x="194937" y="8171"/>
                  </a:lnTo>
                  <a:lnTo>
                    <a:pt x="194937" y="8171"/>
                  </a:lnTo>
                  <a:lnTo>
                    <a:pt x="192392" y="0"/>
                  </a:lnTo>
                  <a:lnTo>
                    <a:pt x="0" y="0"/>
                  </a:lnTo>
                  <a:lnTo>
                    <a:pt x="0" y="653173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DC036AF7-1F46-4C99-90CF-6F798491F038}"/>
                </a:ext>
              </a:extLst>
            </p:cNvPr>
            <p:cNvSpPr/>
            <p:nvPr/>
          </p:nvSpPr>
          <p:spPr>
            <a:xfrm>
              <a:off x="11763898" y="6801470"/>
              <a:ext cx="122187" cy="19021"/>
            </a:xfrm>
            <a:custGeom>
              <a:avLst/>
              <a:gdLst>
                <a:gd name="connsiteX0" fmla="*/ 24250 w 122187"/>
                <a:gd name="connsiteY0" fmla="*/ 5626 h 19021"/>
                <a:gd name="connsiteX1" fmla="*/ 0 w 122187"/>
                <a:gd name="connsiteY1" fmla="*/ 19022 h 19021"/>
                <a:gd name="connsiteX2" fmla="*/ 122187 w 122187"/>
                <a:gd name="connsiteY2" fmla="*/ 19022 h 19021"/>
                <a:gd name="connsiteX3" fmla="*/ 122187 w 122187"/>
                <a:gd name="connsiteY3" fmla="*/ 0 h 19021"/>
                <a:gd name="connsiteX4" fmla="*/ 28403 w 122187"/>
                <a:gd name="connsiteY4" fmla="*/ 0 h 19021"/>
                <a:gd name="connsiteX5" fmla="*/ 24250 w 122187"/>
                <a:gd name="connsiteY5" fmla="*/ 5626 h 19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187" h="19021">
                  <a:moveTo>
                    <a:pt x="24250" y="5626"/>
                  </a:moveTo>
                  <a:lnTo>
                    <a:pt x="0" y="19022"/>
                  </a:lnTo>
                  <a:lnTo>
                    <a:pt x="122187" y="19022"/>
                  </a:lnTo>
                  <a:lnTo>
                    <a:pt x="122187" y="0"/>
                  </a:lnTo>
                  <a:lnTo>
                    <a:pt x="28403" y="0"/>
                  </a:lnTo>
                  <a:cubicBezTo>
                    <a:pt x="27975" y="2425"/>
                    <a:pt x="26434" y="4501"/>
                    <a:pt x="24250" y="5626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0BE539F1-3E5A-45F6-84AF-5DDF63482DEF}"/>
                </a:ext>
              </a:extLst>
            </p:cNvPr>
            <p:cNvSpPr/>
            <p:nvPr/>
          </p:nvSpPr>
          <p:spPr>
            <a:xfrm>
              <a:off x="11754520" y="6823707"/>
              <a:ext cx="131566" cy="30140"/>
            </a:xfrm>
            <a:custGeom>
              <a:avLst/>
              <a:gdLst>
                <a:gd name="connsiteX0" fmla="*/ 4957 w 131566"/>
                <a:gd name="connsiteY0" fmla="*/ 0 h 30140"/>
                <a:gd name="connsiteX1" fmla="*/ 0 w 131566"/>
                <a:gd name="connsiteY1" fmla="*/ 2813 h 30140"/>
                <a:gd name="connsiteX2" fmla="*/ 0 w 131566"/>
                <a:gd name="connsiteY2" fmla="*/ 30140 h 30140"/>
                <a:gd name="connsiteX3" fmla="*/ 131566 w 131566"/>
                <a:gd name="connsiteY3" fmla="*/ 30140 h 30140"/>
                <a:gd name="connsiteX4" fmla="*/ 131566 w 131566"/>
                <a:gd name="connsiteY4" fmla="*/ 0 h 30140"/>
                <a:gd name="connsiteX5" fmla="*/ 4957 w 131566"/>
                <a:gd name="connsiteY5" fmla="*/ 0 h 30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1566" h="30140">
                  <a:moveTo>
                    <a:pt x="4957" y="0"/>
                  </a:moveTo>
                  <a:lnTo>
                    <a:pt x="0" y="2813"/>
                  </a:lnTo>
                  <a:lnTo>
                    <a:pt x="0" y="30140"/>
                  </a:lnTo>
                  <a:lnTo>
                    <a:pt x="131566" y="30140"/>
                  </a:lnTo>
                  <a:lnTo>
                    <a:pt x="131566" y="0"/>
                  </a:lnTo>
                  <a:lnTo>
                    <a:pt x="4957" y="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E75F3BFE-4FFD-4143-8032-04CA9059BEBF}"/>
                </a:ext>
              </a:extLst>
            </p:cNvPr>
            <p:cNvSpPr/>
            <p:nvPr/>
          </p:nvSpPr>
          <p:spPr>
            <a:xfrm>
              <a:off x="10642373" y="6448092"/>
              <a:ext cx="41800" cy="33087"/>
            </a:xfrm>
            <a:custGeom>
              <a:avLst/>
              <a:gdLst>
                <a:gd name="connsiteX0" fmla="*/ 18756 w 41800"/>
                <a:gd name="connsiteY0" fmla="*/ 33087 h 33087"/>
                <a:gd name="connsiteX1" fmla="*/ 19963 w 41800"/>
                <a:gd name="connsiteY1" fmla="*/ 31748 h 33087"/>
                <a:gd name="connsiteX2" fmla="*/ 30412 w 41800"/>
                <a:gd name="connsiteY2" fmla="*/ 31748 h 33087"/>
                <a:gd name="connsiteX3" fmla="*/ 31350 w 41800"/>
                <a:gd name="connsiteY3" fmla="*/ 31078 h 33087"/>
                <a:gd name="connsiteX4" fmla="*/ 41801 w 41800"/>
                <a:gd name="connsiteY4" fmla="*/ 31078 h 33087"/>
                <a:gd name="connsiteX5" fmla="*/ 41801 w 41800"/>
                <a:gd name="connsiteY5" fmla="*/ 29069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00" h="33087">
                  <a:moveTo>
                    <a:pt x="18756" y="33087"/>
                  </a:moveTo>
                  <a:cubicBezTo>
                    <a:pt x="18756" y="32391"/>
                    <a:pt x="19279" y="31815"/>
                    <a:pt x="19963" y="31748"/>
                  </a:cubicBezTo>
                  <a:lnTo>
                    <a:pt x="30412" y="31748"/>
                  </a:lnTo>
                  <a:cubicBezTo>
                    <a:pt x="30587" y="31386"/>
                    <a:pt x="30949" y="31132"/>
                    <a:pt x="31350" y="31078"/>
                  </a:cubicBezTo>
                  <a:lnTo>
                    <a:pt x="41801" y="31078"/>
                  </a:lnTo>
                  <a:cubicBezTo>
                    <a:pt x="41680" y="30408"/>
                    <a:pt x="41680" y="29738"/>
                    <a:pt x="41801" y="29069"/>
                  </a:cubicBezTo>
                  <a:lnTo>
                    <a:pt x="41801" y="0"/>
                  </a:lnTo>
                  <a:lnTo>
                    <a:pt x="0" y="0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4C653A0C-0322-4E46-BDB6-40D172513555}"/>
                </a:ext>
              </a:extLst>
            </p:cNvPr>
            <p:cNvSpPr/>
            <p:nvPr/>
          </p:nvSpPr>
          <p:spPr>
            <a:xfrm>
              <a:off x="10609682" y="6448092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59EFEF5-354A-42AB-ADA3-5329384F1BD9}"/>
                </a:ext>
              </a:extLst>
            </p:cNvPr>
            <p:cNvSpPr/>
            <p:nvPr/>
          </p:nvSpPr>
          <p:spPr>
            <a:xfrm>
              <a:off x="10609682" y="6483724"/>
              <a:ext cx="266213" cy="369988"/>
            </a:xfrm>
            <a:custGeom>
              <a:avLst/>
              <a:gdLst>
                <a:gd name="connsiteX0" fmla="*/ 81726 w 266213"/>
                <a:gd name="connsiteY0" fmla="*/ 3081 h 369988"/>
                <a:gd name="connsiteX1" fmla="*/ 81726 w 266213"/>
                <a:gd name="connsiteY1" fmla="*/ 3081 h 369988"/>
                <a:gd name="connsiteX2" fmla="*/ 75965 w 266213"/>
                <a:gd name="connsiteY2" fmla="*/ 0 h 369988"/>
                <a:gd name="connsiteX3" fmla="*/ 0 w 266213"/>
                <a:gd name="connsiteY3" fmla="*/ 0 h 369988"/>
                <a:gd name="connsiteX4" fmla="*/ 0 w 266213"/>
                <a:gd name="connsiteY4" fmla="*/ 369988 h 369988"/>
                <a:gd name="connsiteX5" fmla="*/ 266213 w 266213"/>
                <a:gd name="connsiteY5" fmla="*/ 369988 h 369988"/>
                <a:gd name="connsiteX6" fmla="*/ 266213 w 266213"/>
                <a:gd name="connsiteY6" fmla="*/ 3081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6213" h="369988">
                  <a:moveTo>
                    <a:pt x="81726" y="3081"/>
                  </a:moveTo>
                  <a:lnTo>
                    <a:pt x="81726" y="3081"/>
                  </a:lnTo>
                  <a:cubicBezTo>
                    <a:pt x="79409" y="3094"/>
                    <a:pt x="77237" y="1942"/>
                    <a:pt x="75965" y="0"/>
                  </a:cubicBezTo>
                  <a:lnTo>
                    <a:pt x="0" y="0"/>
                  </a:lnTo>
                  <a:lnTo>
                    <a:pt x="0" y="369988"/>
                  </a:lnTo>
                  <a:lnTo>
                    <a:pt x="266213" y="369988"/>
                  </a:lnTo>
                  <a:lnTo>
                    <a:pt x="266213" y="308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CD11732B-9D26-4653-8598-BE9EA8F9FEDD}"/>
                </a:ext>
              </a:extLst>
            </p:cNvPr>
            <p:cNvSpPr/>
            <p:nvPr/>
          </p:nvSpPr>
          <p:spPr>
            <a:xfrm>
              <a:off x="10050727" y="5845153"/>
              <a:ext cx="486740" cy="1008693"/>
            </a:xfrm>
            <a:custGeom>
              <a:avLst/>
              <a:gdLst>
                <a:gd name="connsiteX0" fmla="*/ 0 w 486740"/>
                <a:gd name="connsiteY0" fmla="*/ 0 h 1008693"/>
                <a:gd name="connsiteX1" fmla="*/ 0 w 486740"/>
                <a:gd name="connsiteY1" fmla="*/ 634285 h 1008693"/>
                <a:gd name="connsiteX2" fmla="*/ 0 w 486740"/>
                <a:gd name="connsiteY2" fmla="*/ 635357 h 1008693"/>
                <a:gd name="connsiteX3" fmla="*/ 0 w 486740"/>
                <a:gd name="connsiteY3" fmla="*/ 636026 h 1008693"/>
                <a:gd name="connsiteX4" fmla="*/ 0 w 486740"/>
                <a:gd name="connsiteY4" fmla="*/ 637366 h 1008693"/>
                <a:gd name="connsiteX5" fmla="*/ 0 w 486740"/>
                <a:gd name="connsiteY5" fmla="*/ 1008694 h 1008693"/>
                <a:gd name="connsiteX6" fmla="*/ 486741 w 486740"/>
                <a:gd name="connsiteY6" fmla="*/ 1008694 h 1008693"/>
                <a:gd name="connsiteX7" fmla="*/ 486741 w 486740"/>
                <a:gd name="connsiteY7" fmla="*/ 0 h 1008693"/>
                <a:gd name="connsiteX8" fmla="*/ 0 w 486740"/>
                <a:gd name="connsiteY8" fmla="*/ 0 h 1008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40" h="1008693">
                  <a:moveTo>
                    <a:pt x="0" y="0"/>
                  </a:moveTo>
                  <a:lnTo>
                    <a:pt x="0" y="634285"/>
                  </a:lnTo>
                  <a:lnTo>
                    <a:pt x="0" y="635357"/>
                  </a:lnTo>
                  <a:lnTo>
                    <a:pt x="0" y="636026"/>
                  </a:lnTo>
                  <a:lnTo>
                    <a:pt x="0" y="637366"/>
                  </a:lnTo>
                  <a:lnTo>
                    <a:pt x="0" y="1008694"/>
                  </a:lnTo>
                  <a:lnTo>
                    <a:pt x="486741" y="1008694"/>
                  </a:lnTo>
                  <a:lnTo>
                    <a:pt x="4867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20684B16-C201-49B1-94C1-5B0A8E4E3F98}"/>
                </a:ext>
              </a:extLst>
            </p:cNvPr>
            <p:cNvSpPr/>
            <p:nvPr/>
          </p:nvSpPr>
          <p:spPr>
            <a:xfrm>
              <a:off x="10540148" y="5845689"/>
              <a:ext cx="55064" cy="1008158"/>
            </a:xfrm>
            <a:custGeom>
              <a:avLst/>
              <a:gdLst>
                <a:gd name="connsiteX0" fmla="*/ 55065 w 55064"/>
                <a:gd name="connsiteY0" fmla="*/ 596911 h 1008158"/>
                <a:gd name="connsiteX1" fmla="*/ 55065 w 55064"/>
                <a:gd name="connsiteY1" fmla="*/ 595036 h 1008158"/>
                <a:gd name="connsiteX2" fmla="*/ 55065 w 55064"/>
                <a:gd name="connsiteY2" fmla="*/ 14869 h 1008158"/>
                <a:gd name="connsiteX3" fmla="*/ 0 w 55064"/>
                <a:gd name="connsiteY3" fmla="*/ 0 h 1008158"/>
                <a:gd name="connsiteX4" fmla="*/ 0 w 55064"/>
                <a:gd name="connsiteY4" fmla="*/ 1008158 h 1008158"/>
                <a:gd name="connsiteX5" fmla="*/ 55065 w 55064"/>
                <a:gd name="connsiteY5" fmla="*/ 1008158 h 1008158"/>
                <a:gd name="connsiteX6" fmla="*/ 55065 w 55064"/>
                <a:gd name="connsiteY6" fmla="*/ 636830 h 1008158"/>
                <a:gd name="connsiteX7" fmla="*/ 55065 w 55064"/>
                <a:gd name="connsiteY7" fmla="*/ 596911 h 1008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1008158">
                  <a:moveTo>
                    <a:pt x="55065" y="596911"/>
                  </a:moveTo>
                  <a:lnTo>
                    <a:pt x="55065" y="595036"/>
                  </a:lnTo>
                  <a:lnTo>
                    <a:pt x="55065" y="14869"/>
                  </a:lnTo>
                  <a:lnTo>
                    <a:pt x="0" y="0"/>
                  </a:lnTo>
                  <a:lnTo>
                    <a:pt x="0" y="1008158"/>
                  </a:lnTo>
                  <a:lnTo>
                    <a:pt x="55065" y="1008158"/>
                  </a:lnTo>
                  <a:lnTo>
                    <a:pt x="55065" y="636830"/>
                  </a:lnTo>
                  <a:lnTo>
                    <a:pt x="55065" y="59691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AAF4FB20-9820-4884-A618-C25A852EA1CA}"/>
                </a:ext>
              </a:extLst>
            </p:cNvPr>
            <p:cNvSpPr/>
            <p:nvPr/>
          </p:nvSpPr>
          <p:spPr>
            <a:xfrm>
              <a:off x="9697563" y="5802689"/>
              <a:ext cx="213292" cy="88411"/>
            </a:xfrm>
            <a:custGeom>
              <a:avLst/>
              <a:gdLst>
                <a:gd name="connsiteX0" fmla="*/ 213292 w 213292"/>
                <a:gd name="connsiteY0" fmla="*/ 82651 h 88411"/>
                <a:gd name="connsiteX1" fmla="*/ 213292 w 213292"/>
                <a:gd name="connsiteY1" fmla="*/ 0 h 88411"/>
                <a:gd name="connsiteX2" fmla="*/ 0 w 213292"/>
                <a:gd name="connsiteY2" fmla="*/ 0 h 88411"/>
                <a:gd name="connsiteX3" fmla="*/ 0 w 213292"/>
                <a:gd name="connsiteY3" fmla="*/ 88411 h 88411"/>
                <a:gd name="connsiteX4" fmla="*/ 207531 w 213292"/>
                <a:gd name="connsiteY4" fmla="*/ 88411 h 88411"/>
                <a:gd name="connsiteX5" fmla="*/ 213292 w 213292"/>
                <a:gd name="connsiteY5" fmla="*/ 82651 h 88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411">
                  <a:moveTo>
                    <a:pt x="213292" y="82651"/>
                  </a:moveTo>
                  <a:lnTo>
                    <a:pt x="213292" y="0"/>
                  </a:lnTo>
                  <a:lnTo>
                    <a:pt x="0" y="0"/>
                  </a:lnTo>
                  <a:lnTo>
                    <a:pt x="0" y="88411"/>
                  </a:lnTo>
                  <a:lnTo>
                    <a:pt x="207531" y="88411"/>
                  </a:lnTo>
                  <a:cubicBezTo>
                    <a:pt x="208081" y="85490"/>
                    <a:pt x="210371" y="83204"/>
                    <a:pt x="213292" y="82651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C88A758E-FBDB-44E2-B2B7-54B2BD2283AC}"/>
                </a:ext>
              </a:extLst>
            </p:cNvPr>
            <p:cNvSpPr/>
            <p:nvPr/>
          </p:nvSpPr>
          <p:spPr>
            <a:xfrm>
              <a:off x="9913400" y="5803091"/>
              <a:ext cx="16747" cy="91358"/>
            </a:xfrm>
            <a:custGeom>
              <a:avLst/>
              <a:gdLst>
                <a:gd name="connsiteX0" fmla="*/ 6029 w 16747"/>
                <a:gd name="connsiteY0" fmla="*/ 89349 h 91358"/>
                <a:gd name="connsiteX1" fmla="*/ 6029 w 16747"/>
                <a:gd name="connsiteY1" fmla="*/ 89349 h 91358"/>
                <a:gd name="connsiteX2" fmla="*/ 16747 w 16747"/>
                <a:gd name="connsiteY2" fmla="*/ 91358 h 91358"/>
                <a:gd name="connsiteX3" fmla="*/ 16747 w 16747"/>
                <a:gd name="connsiteY3" fmla="*/ 3751 h 91358"/>
                <a:gd name="connsiteX4" fmla="*/ 0 w 16747"/>
                <a:gd name="connsiteY4" fmla="*/ 0 h 91358"/>
                <a:gd name="connsiteX5" fmla="*/ 0 w 16747"/>
                <a:gd name="connsiteY5" fmla="*/ 82249 h 91358"/>
                <a:gd name="connsiteX6" fmla="*/ 6029 w 16747"/>
                <a:gd name="connsiteY6" fmla="*/ 89349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47" h="91358">
                  <a:moveTo>
                    <a:pt x="6029" y="89349"/>
                  </a:moveTo>
                  <a:lnTo>
                    <a:pt x="6029" y="89349"/>
                  </a:lnTo>
                  <a:lnTo>
                    <a:pt x="16747" y="91358"/>
                  </a:lnTo>
                  <a:lnTo>
                    <a:pt x="16747" y="3751"/>
                  </a:lnTo>
                  <a:lnTo>
                    <a:pt x="0" y="0"/>
                  </a:lnTo>
                  <a:lnTo>
                    <a:pt x="0" y="82249"/>
                  </a:lnTo>
                  <a:cubicBezTo>
                    <a:pt x="3443" y="82884"/>
                    <a:pt x="5962" y="85851"/>
                    <a:pt x="6029" y="89349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043723AB-0A58-488C-93BF-CE99A43B7BB6}"/>
                </a:ext>
              </a:extLst>
            </p:cNvPr>
            <p:cNvSpPr/>
            <p:nvPr/>
          </p:nvSpPr>
          <p:spPr>
            <a:xfrm>
              <a:off x="9943144" y="5905567"/>
              <a:ext cx="7234" cy="574272"/>
            </a:xfrm>
            <a:custGeom>
              <a:avLst/>
              <a:gdLst>
                <a:gd name="connsiteX0" fmla="*/ 1205 w 7234"/>
                <a:gd name="connsiteY0" fmla="*/ 574272 h 574272"/>
                <a:gd name="connsiteX1" fmla="*/ 7234 w 7234"/>
                <a:gd name="connsiteY1" fmla="*/ 574272 h 574272"/>
                <a:gd name="connsiteX2" fmla="*/ 7234 w 7234"/>
                <a:gd name="connsiteY2" fmla="*/ 574272 h 574272"/>
                <a:gd name="connsiteX3" fmla="*/ 7234 w 7234"/>
                <a:gd name="connsiteY3" fmla="*/ 1340 h 574272"/>
                <a:gd name="connsiteX4" fmla="*/ 0 w 7234"/>
                <a:gd name="connsiteY4" fmla="*/ 0 h 574272"/>
                <a:gd name="connsiteX5" fmla="*/ 0 w 7234"/>
                <a:gd name="connsiteY5" fmla="*/ 571593 h 574272"/>
                <a:gd name="connsiteX6" fmla="*/ 1205 w 7234"/>
                <a:gd name="connsiteY6" fmla="*/ 574272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74272">
                  <a:moveTo>
                    <a:pt x="1205" y="574272"/>
                  </a:moveTo>
                  <a:lnTo>
                    <a:pt x="7234" y="574272"/>
                  </a:lnTo>
                  <a:lnTo>
                    <a:pt x="7234" y="57427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1593"/>
                  </a:lnTo>
                  <a:cubicBezTo>
                    <a:pt x="536" y="572424"/>
                    <a:pt x="937" y="573321"/>
                    <a:pt x="1205" y="57427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49491A47-4D94-4EE3-AB67-354F0291F1EA}"/>
                </a:ext>
              </a:extLst>
            </p:cNvPr>
            <p:cNvSpPr/>
            <p:nvPr/>
          </p:nvSpPr>
          <p:spPr>
            <a:xfrm>
              <a:off x="9939124" y="5905032"/>
              <a:ext cx="2009" cy="569583"/>
            </a:xfrm>
            <a:custGeom>
              <a:avLst/>
              <a:gdLst>
                <a:gd name="connsiteX0" fmla="*/ 2010 w 2009"/>
                <a:gd name="connsiteY0" fmla="*/ 0 h 569583"/>
                <a:gd name="connsiteX1" fmla="*/ 2010 w 2009"/>
                <a:gd name="connsiteY1" fmla="*/ 0 h 569583"/>
                <a:gd name="connsiteX2" fmla="*/ 0 w 2009"/>
                <a:gd name="connsiteY2" fmla="*/ 0 h 569583"/>
                <a:gd name="connsiteX3" fmla="*/ 0 w 2009"/>
                <a:gd name="connsiteY3" fmla="*/ 569584 h 569583"/>
                <a:gd name="connsiteX4" fmla="*/ 2010 w 2009"/>
                <a:gd name="connsiteY4" fmla="*/ 569584 h 569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6958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69584"/>
                  </a:lnTo>
                  <a:cubicBezTo>
                    <a:pt x="657" y="569423"/>
                    <a:pt x="1353" y="569423"/>
                    <a:pt x="2010" y="569584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2C57D7E6-9EE4-459B-B386-4B61199A52D2}"/>
                </a:ext>
              </a:extLst>
            </p:cNvPr>
            <p:cNvSpPr/>
            <p:nvPr/>
          </p:nvSpPr>
          <p:spPr>
            <a:xfrm>
              <a:off x="9919429" y="5898334"/>
              <a:ext cx="16613" cy="576013"/>
            </a:xfrm>
            <a:custGeom>
              <a:avLst/>
              <a:gdLst>
                <a:gd name="connsiteX0" fmla="*/ 0 w 16613"/>
                <a:gd name="connsiteY0" fmla="*/ 0 h 576013"/>
                <a:gd name="connsiteX1" fmla="*/ 0 w 16613"/>
                <a:gd name="connsiteY1" fmla="*/ 576014 h 576013"/>
                <a:gd name="connsiteX2" fmla="*/ 16613 w 16613"/>
                <a:gd name="connsiteY2" fmla="*/ 575210 h 576013"/>
                <a:gd name="connsiteX3" fmla="*/ 16613 w 16613"/>
                <a:gd name="connsiteY3" fmla="*/ 5894 h 576013"/>
                <a:gd name="connsiteX4" fmla="*/ 16613 w 16613"/>
                <a:gd name="connsiteY4" fmla="*/ 5894 h 576013"/>
                <a:gd name="connsiteX5" fmla="*/ 16613 w 16613"/>
                <a:gd name="connsiteY5" fmla="*/ 5894 h 576013"/>
                <a:gd name="connsiteX6" fmla="*/ 15140 w 16613"/>
                <a:gd name="connsiteY6" fmla="*/ 5894 h 576013"/>
                <a:gd name="connsiteX7" fmla="*/ 14067 w 16613"/>
                <a:gd name="connsiteY7" fmla="*/ 5090 h 576013"/>
                <a:gd name="connsiteX8" fmla="*/ 13130 w 16613"/>
                <a:gd name="connsiteY8" fmla="*/ 4153 h 576013"/>
                <a:gd name="connsiteX9" fmla="*/ 12326 w 16613"/>
                <a:gd name="connsiteY9" fmla="*/ 2947 h 576013"/>
                <a:gd name="connsiteX10" fmla="*/ 12326 w 16613"/>
                <a:gd name="connsiteY10" fmla="*/ 1741 h 576013"/>
                <a:gd name="connsiteX11" fmla="*/ 12326 w 16613"/>
                <a:gd name="connsiteY11" fmla="*/ 80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6013">
                  <a:moveTo>
                    <a:pt x="0" y="0"/>
                  </a:moveTo>
                  <a:lnTo>
                    <a:pt x="0" y="576014"/>
                  </a:lnTo>
                  <a:lnTo>
                    <a:pt x="16613" y="575210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5140" y="5894"/>
                  </a:lnTo>
                  <a:lnTo>
                    <a:pt x="14067" y="5090"/>
                  </a:lnTo>
                  <a:lnTo>
                    <a:pt x="13130" y="4153"/>
                  </a:lnTo>
                  <a:cubicBezTo>
                    <a:pt x="12821" y="3783"/>
                    <a:pt x="12540" y="3378"/>
                    <a:pt x="12326" y="2947"/>
                  </a:cubicBezTo>
                  <a:cubicBezTo>
                    <a:pt x="12273" y="2547"/>
                    <a:pt x="12273" y="2142"/>
                    <a:pt x="12326" y="1741"/>
                  </a:cubicBezTo>
                  <a:cubicBezTo>
                    <a:pt x="12246" y="1433"/>
                    <a:pt x="12246" y="1112"/>
                    <a:pt x="12326" y="804"/>
                  </a:cubicBez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5A885362-E46C-4A14-B358-E59FF3F7B14B}"/>
                </a:ext>
              </a:extLst>
            </p:cNvPr>
            <p:cNvSpPr/>
            <p:nvPr/>
          </p:nvSpPr>
          <p:spPr>
            <a:xfrm>
              <a:off x="9919429" y="5895119"/>
              <a:ext cx="3750" cy="669"/>
            </a:xfrm>
            <a:custGeom>
              <a:avLst/>
              <a:gdLst>
                <a:gd name="connsiteX0" fmla="*/ 0 w 3750"/>
                <a:gd name="connsiteY0" fmla="*/ 0 h 669"/>
                <a:gd name="connsiteX1" fmla="*/ 0 w 3750"/>
                <a:gd name="connsiteY1" fmla="*/ 670 h 669"/>
                <a:gd name="connsiteX2" fmla="*/ 3751 w 3750"/>
                <a:gd name="connsiteY2" fmla="*/ 670 h 669"/>
                <a:gd name="connsiteX3" fmla="*/ 0 w 3750"/>
                <a:gd name="connsiteY3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0" h="669">
                  <a:moveTo>
                    <a:pt x="0" y="0"/>
                  </a:moveTo>
                  <a:lnTo>
                    <a:pt x="0" y="670"/>
                  </a:lnTo>
                  <a:lnTo>
                    <a:pt x="3751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379D016-7523-44B4-86E2-26C7C0D6DE38}"/>
                </a:ext>
              </a:extLst>
            </p:cNvPr>
            <p:cNvSpPr/>
            <p:nvPr/>
          </p:nvSpPr>
          <p:spPr>
            <a:xfrm>
              <a:off x="12678161" y="6089490"/>
              <a:ext cx="180334" cy="322433"/>
            </a:xfrm>
            <a:custGeom>
              <a:avLst/>
              <a:gdLst>
                <a:gd name="connsiteX0" fmla="*/ 5628 w 180334"/>
                <a:gd name="connsiteY0" fmla="*/ 0 h 322433"/>
                <a:gd name="connsiteX1" fmla="*/ 2278 w 180334"/>
                <a:gd name="connsiteY1" fmla="*/ 0 h 322433"/>
                <a:gd name="connsiteX2" fmla="*/ 0 w 180334"/>
                <a:gd name="connsiteY2" fmla="*/ 0 h 322433"/>
                <a:gd name="connsiteX3" fmla="*/ 0 w 180334"/>
                <a:gd name="connsiteY3" fmla="*/ 322434 h 322433"/>
                <a:gd name="connsiteX4" fmla="*/ 180334 w 180334"/>
                <a:gd name="connsiteY4" fmla="*/ 322434 h 322433"/>
                <a:gd name="connsiteX5" fmla="*/ 180334 w 180334"/>
                <a:gd name="connsiteY5" fmla="*/ 0 h 322433"/>
                <a:gd name="connsiteX6" fmla="*/ 46357 w 180334"/>
                <a:gd name="connsiteY6" fmla="*/ 0 h 322433"/>
                <a:gd name="connsiteX7" fmla="*/ 5628 w 180334"/>
                <a:gd name="connsiteY7" fmla="*/ 0 h 322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34" h="322433">
                  <a:moveTo>
                    <a:pt x="5628" y="0"/>
                  </a:moveTo>
                  <a:lnTo>
                    <a:pt x="2278" y="0"/>
                  </a:lnTo>
                  <a:lnTo>
                    <a:pt x="0" y="0"/>
                  </a:lnTo>
                  <a:lnTo>
                    <a:pt x="0" y="322434"/>
                  </a:lnTo>
                  <a:lnTo>
                    <a:pt x="180334" y="322434"/>
                  </a:lnTo>
                  <a:lnTo>
                    <a:pt x="180334" y="0"/>
                  </a:lnTo>
                  <a:lnTo>
                    <a:pt x="46357" y="0"/>
                  </a:lnTo>
                  <a:lnTo>
                    <a:pt x="5628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C0233E97-B5B6-4A95-B215-2A6BA3D4D99D}"/>
                </a:ext>
              </a:extLst>
            </p:cNvPr>
            <p:cNvSpPr/>
            <p:nvPr/>
          </p:nvSpPr>
          <p:spPr>
            <a:xfrm>
              <a:off x="12039490" y="6414603"/>
              <a:ext cx="819004" cy="438842"/>
            </a:xfrm>
            <a:custGeom>
              <a:avLst/>
              <a:gdLst>
                <a:gd name="connsiteX0" fmla="*/ 638135 w 819004"/>
                <a:gd name="connsiteY0" fmla="*/ 402 h 438842"/>
                <a:gd name="connsiteX1" fmla="*/ 638135 w 819004"/>
                <a:gd name="connsiteY1" fmla="*/ 402 h 438842"/>
                <a:gd name="connsiteX2" fmla="*/ 631570 w 819004"/>
                <a:gd name="connsiteY2" fmla="*/ 5090 h 438842"/>
                <a:gd name="connsiteX3" fmla="*/ 629293 w 819004"/>
                <a:gd name="connsiteY3" fmla="*/ 5090 h 438842"/>
                <a:gd name="connsiteX4" fmla="*/ 2680 w 819004"/>
                <a:gd name="connsiteY4" fmla="*/ 5090 h 438842"/>
                <a:gd name="connsiteX5" fmla="*/ 0 w 819004"/>
                <a:gd name="connsiteY5" fmla="*/ 5090 h 438842"/>
                <a:gd name="connsiteX6" fmla="*/ 0 w 819004"/>
                <a:gd name="connsiteY6" fmla="*/ 438842 h 438842"/>
                <a:gd name="connsiteX7" fmla="*/ 819005 w 819004"/>
                <a:gd name="connsiteY7" fmla="*/ 438842 h 438842"/>
                <a:gd name="connsiteX8" fmla="*/ 819005 w 819004"/>
                <a:gd name="connsiteY8" fmla="*/ 0 h 438842"/>
                <a:gd name="connsiteX9" fmla="*/ 638403 w 819004"/>
                <a:gd name="connsiteY9" fmla="*/ 0 h 438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004" h="438842">
                  <a:moveTo>
                    <a:pt x="638135" y="402"/>
                  </a:moveTo>
                  <a:cubicBezTo>
                    <a:pt x="638135" y="402"/>
                    <a:pt x="638135" y="402"/>
                    <a:pt x="638135" y="402"/>
                  </a:cubicBezTo>
                  <a:cubicBezTo>
                    <a:pt x="637130" y="3175"/>
                    <a:pt x="634518" y="5037"/>
                    <a:pt x="631570" y="5090"/>
                  </a:cubicBezTo>
                  <a:cubicBezTo>
                    <a:pt x="630820" y="5224"/>
                    <a:pt x="630043" y="5224"/>
                    <a:pt x="629293" y="5090"/>
                  </a:cubicBezTo>
                  <a:lnTo>
                    <a:pt x="2680" y="5090"/>
                  </a:lnTo>
                  <a:lnTo>
                    <a:pt x="0" y="5090"/>
                  </a:lnTo>
                  <a:lnTo>
                    <a:pt x="0" y="438842"/>
                  </a:lnTo>
                  <a:lnTo>
                    <a:pt x="819005" y="438842"/>
                  </a:lnTo>
                  <a:lnTo>
                    <a:pt x="819005" y="0"/>
                  </a:lnTo>
                  <a:lnTo>
                    <a:pt x="638403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1F6EBDA9-EAF2-46FB-BF00-1694A193B796}"/>
                </a:ext>
              </a:extLst>
            </p:cNvPr>
            <p:cNvSpPr/>
            <p:nvPr/>
          </p:nvSpPr>
          <p:spPr>
            <a:xfrm>
              <a:off x="10881790" y="6390625"/>
              <a:ext cx="43140" cy="6697"/>
            </a:xfrm>
            <a:custGeom>
              <a:avLst/>
              <a:gdLst>
                <a:gd name="connsiteX0" fmla="*/ 8307 w 43140"/>
                <a:gd name="connsiteY0" fmla="*/ 6698 h 6697"/>
                <a:gd name="connsiteX1" fmla="*/ 35906 w 43140"/>
                <a:gd name="connsiteY1" fmla="*/ 6698 h 6697"/>
                <a:gd name="connsiteX2" fmla="*/ 43140 w 43140"/>
                <a:gd name="connsiteY2" fmla="*/ 0 h 6697"/>
                <a:gd name="connsiteX3" fmla="*/ 43140 w 43140"/>
                <a:gd name="connsiteY3" fmla="*/ 0 h 6697"/>
                <a:gd name="connsiteX4" fmla="*/ 1339 w 43140"/>
                <a:gd name="connsiteY4" fmla="*/ 0 h 6697"/>
                <a:gd name="connsiteX5" fmla="*/ 0 w 43140"/>
                <a:gd name="connsiteY5" fmla="*/ 0 h 6697"/>
                <a:gd name="connsiteX6" fmla="*/ 1474 w 43140"/>
                <a:gd name="connsiteY6" fmla="*/ 0 h 6697"/>
                <a:gd name="connsiteX7" fmla="*/ 8307 w 43140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697">
                  <a:moveTo>
                    <a:pt x="8307" y="6698"/>
                  </a:moveTo>
                  <a:lnTo>
                    <a:pt x="35906" y="6698"/>
                  </a:lnTo>
                  <a:cubicBezTo>
                    <a:pt x="36187" y="2907"/>
                    <a:pt x="39349" y="-13"/>
                    <a:pt x="43140" y="0"/>
                  </a:cubicBezTo>
                  <a:lnTo>
                    <a:pt x="4314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44" y="134"/>
                    <a:pt x="8105" y="3041"/>
                    <a:pt x="8307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8D2656E1-0872-4E01-8D05-7A4BCCD4FBED}"/>
                </a:ext>
              </a:extLst>
            </p:cNvPr>
            <p:cNvSpPr/>
            <p:nvPr/>
          </p:nvSpPr>
          <p:spPr>
            <a:xfrm>
              <a:off x="10890364" y="6399868"/>
              <a:ext cx="34700" cy="5894"/>
            </a:xfrm>
            <a:custGeom>
              <a:avLst/>
              <a:gdLst>
                <a:gd name="connsiteX0" fmla="*/ 34566 w 34700"/>
                <a:gd name="connsiteY0" fmla="*/ 5358 h 5894"/>
                <a:gd name="connsiteX1" fmla="*/ 27599 w 34700"/>
                <a:gd name="connsiteY1" fmla="*/ 0 h 5894"/>
                <a:gd name="connsiteX2" fmla="*/ 0 w 34700"/>
                <a:gd name="connsiteY2" fmla="*/ 0 h 5894"/>
                <a:gd name="connsiteX3" fmla="*/ 0 w 34700"/>
                <a:gd name="connsiteY3" fmla="*/ 5894 h 5894"/>
                <a:gd name="connsiteX4" fmla="*/ 34701 w 34700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00" h="5894">
                  <a:moveTo>
                    <a:pt x="34566" y="5358"/>
                  </a:moveTo>
                  <a:cubicBezTo>
                    <a:pt x="31311" y="5305"/>
                    <a:pt x="28484" y="3121"/>
                    <a:pt x="27599" y="0"/>
                  </a:cubicBezTo>
                  <a:lnTo>
                    <a:pt x="0" y="0"/>
                  </a:lnTo>
                  <a:lnTo>
                    <a:pt x="0" y="5894"/>
                  </a:lnTo>
                  <a:lnTo>
                    <a:pt x="34701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886DDDB6-6D03-44BD-9B8A-27E42227644F}"/>
                </a:ext>
              </a:extLst>
            </p:cNvPr>
            <p:cNvSpPr/>
            <p:nvPr/>
          </p:nvSpPr>
          <p:spPr>
            <a:xfrm>
              <a:off x="11284527" y="6399332"/>
              <a:ext cx="23043" cy="5894"/>
            </a:xfrm>
            <a:custGeom>
              <a:avLst/>
              <a:gdLst>
                <a:gd name="connsiteX0" fmla="*/ 0 w 23043"/>
                <a:gd name="connsiteY0" fmla="*/ 5894 h 5894"/>
                <a:gd name="connsiteX1" fmla="*/ 23044 w 23043"/>
                <a:gd name="connsiteY1" fmla="*/ 5894 h 5894"/>
                <a:gd name="connsiteX2" fmla="*/ 23044 w 23043"/>
                <a:gd name="connsiteY2" fmla="*/ 0 h 5894"/>
                <a:gd name="connsiteX3" fmla="*/ 0 w 23043"/>
                <a:gd name="connsiteY3" fmla="*/ 536 h 5894"/>
                <a:gd name="connsiteX4" fmla="*/ 0 w 23043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3" h="5894">
                  <a:moveTo>
                    <a:pt x="0" y="5894"/>
                  </a:moveTo>
                  <a:lnTo>
                    <a:pt x="23044" y="5894"/>
                  </a:lnTo>
                  <a:lnTo>
                    <a:pt x="23044" y="0"/>
                  </a:lnTo>
                  <a:lnTo>
                    <a:pt x="0" y="536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4B5CD301-5113-4776-9D74-3D81B0E28A4F}"/>
                </a:ext>
              </a:extLst>
            </p:cNvPr>
            <p:cNvSpPr/>
            <p:nvPr/>
          </p:nvSpPr>
          <p:spPr>
            <a:xfrm>
              <a:off x="10917964" y="6399868"/>
              <a:ext cx="363883" cy="5358"/>
            </a:xfrm>
            <a:custGeom>
              <a:avLst/>
              <a:gdLst>
                <a:gd name="connsiteX0" fmla="*/ 0 w 363883"/>
                <a:gd name="connsiteY0" fmla="*/ 0 h 5358"/>
                <a:gd name="connsiteX1" fmla="*/ 6967 w 363883"/>
                <a:gd name="connsiteY1" fmla="*/ 5358 h 5358"/>
                <a:gd name="connsiteX2" fmla="*/ 363884 w 363883"/>
                <a:gd name="connsiteY2" fmla="*/ 5358 h 5358"/>
                <a:gd name="connsiteX3" fmla="*/ 363884 w 363883"/>
                <a:gd name="connsiteY3" fmla="*/ 0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3883" h="5358">
                  <a:moveTo>
                    <a:pt x="0" y="0"/>
                  </a:moveTo>
                  <a:cubicBezTo>
                    <a:pt x="885" y="3121"/>
                    <a:pt x="3712" y="5305"/>
                    <a:pt x="6967" y="5358"/>
                  </a:cubicBezTo>
                  <a:lnTo>
                    <a:pt x="363884" y="5358"/>
                  </a:lnTo>
                  <a:lnTo>
                    <a:pt x="3638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866481EC-9F57-4CBE-924C-1C76F27939A3}"/>
                </a:ext>
              </a:extLst>
            </p:cNvPr>
            <p:cNvSpPr/>
            <p:nvPr/>
          </p:nvSpPr>
          <p:spPr>
            <a:xfrm>
              <a:off x="10917696" y="6391160"/>
              <a:ext cx="397109" cy="6162"/>
            </a:xfrm>
            <a:custGeom>
              <a:avLst/>
              <a:gdLst>
                <a:gd name="connsiteX0" fmla="*/ 0 w 397109"/>
                <a:gd name="connsiteY0" fmla="*/ 6162 h 6162"/>
                <a:gd name="connsiteX1" fmla="*/ 365490 w 397109"/>
                <a:gd name="connsiteY1" fmla="*/ 6162 h 6162"/>
                <a:gd name="connsiteX2" fmla="*/ 390008 w 397109"/>
                <a:gd name="connsiteY2" fmla="*/ 6162 h 6162"/>
                <a:gd name="connsiteX3" fmla="*/ 397110 w 397109"/>
                <a:gd name="connsiteY3" fmla="*/ 0 h 6162"/>
                <a:gd name="connsiteX4" fmla="*/ 7234 w 397109"/>
                <a:gd name="connsiteY4" fmla="*/ 0 h 6162"/>
                <a:gd name="connsiteX5" fmla="*/ 0 w 397109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109" h="6162">
                  <a:moveTo>
                    <a:pt x="0" y="6162"/>
                  </a:moveTo>
                  <a:lnTo>
                    <a:pt x="365490" y="6162"/>
                  </a:lnTo>
                  <a:lnTo>
                    <a:pt x="390008" y="6162"/>
                  </a:lnTo>
                  <a:cubicBezTo>
                    <a:pt x="390531" y="2639"/>
                    <a:pt x="393545" y="27"/>
                    <a:pt x="397110" y="0"/>
                  </a:cubicBezTo>
                  <a:lnTo>
                    <a:pt x="7234" y="0"/>
                  </a:lnTo>
                  <a:cubicBezTo>
                    <a:pt x="3617" y="-40"/>
                    <a:pt x="536" y="258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3E34F93D-F194-456C-BECF-9C515DAC2F09}"/>
                </a:ext>
              </a:extLst>
            </p:cNvPr>
            <p:cNvSpPr/>
            <p:nvPr/>
          </p:nvSpPr>
          <p:spPr>
            <a:xfrm>
              <a:off x="11282919" y="6397295"/>
              <a:ext cx="24517" cy="2572"/>
            </a:xfrm>
            <a:custGeom>
              <a:avLst/>
              <a:gdLst>
                <a:gd name="connsiteX0" fmla="*/ 1608 w 24517"/>
                <a:gd name="connsiteY0" fmla="*/ 1233 h 2572"/>
                <a:gd name="connsiteX1" fmla="*/ 1608 w 24517"/>
                <a:gd name="connsiteY1" fmla="*/ 2572 h 2572"/>
                <a:gd name="connsiteX2" fmla="*/ 24517 w 24517"/>
                <a:gd name="connsiteY2" fmla="*/ 2572 h 2572"/>
                <a:gd name="connsiteX3" fmla="*/ 24517 w 24517"/>
                <a:gd name="connsiteY3" fmla="*/ 1099 h 2572"/>
                <a:gd name="connsiteX4" fmla="*/ 24517 w 24517"/>
                <a:gd name="connsiteY4" fmla="*/ 27 h 2572"/>
                <a:gd name="connsiteX5" fmla="*/ 0 w 24517"/>
                <a:gd name="connsiteY5" fmla="*/ 27 h 2572"/>
                <a:gd name="connsiteX6" fmla="*/ 0 w 24517"/>
                <a:gd name="connsiteY6" fmla="*/ 27 h 2572"/>
                <a:gd name="connsiteX7" fmla="*/ 1581 w 24517"/>
                <a:gd name="connsiteY7" fmla="*/ 1072 h 2572"/>
                <a:gd name="connsiteX8" fmla="*/ 1608 w 24517"/>
                <a:gd name="connsiteY8" fmla="*/ 1233 h 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7" h="2572">
                  <a:moveTo>
                    <a:pt x="1608" y="1233"/>
                  </a:moveTo>
                  <a:lnTo>
                    <a:pt x="1608" y="2572"/>
                  </a:lnTo>
                  <a:lnTo>
                    <a:pt x="24517" y="2572"/>
                  </a:lnTo>
                  <a:lnTo>
                    <a:pt x="24517" y="1099"/>
                  </a:lnTo>
                  <a:cubicBezTo>
                    <a:pt x="24517" y="1099"/>
                    <a:pt x="24517" y="429"/>
                    <a:pt x="24517" y="27"/>
                  </a:cubicBezTo>
                  <a:lnTo>
                    <a:pt x="0" y="27"/>
                  </a:lnTo>
                  <a:lnTo>
                    <a:pt x="0" y="27"/>
                  </a:lnTo>
                  <a:cubicBezTo>
                    <a:pt x="723" y="-120"/>
                    <a:pt x="1433" y="349"/>
                    <a:pt x="1581" y="1072"/>
                  </a:cubicBezTo>
                  <a:cubicBezTo>
                    <a:pt x="1594" y="1126"/>
                    <a:pt x="1608" y="1179"/>
                    <a:pt x="1608" y="123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49C48007-C0F2-4BA9-B995-97D542E6A6BC}"/>
                </a:ext>
              </a:extLst>
            </p:cNvPr>
            <p:cNvSpPr/>
            <p:nvPr/>
          </p:nvSpPr>
          <p:spPr>
            <a:xfrm>
              <a:off x="10890097" y="6397322"/>
              <a:ext cx="393089" cy="2545"/>
            </a:xfrm>
            <a:custGeom>
              <a:avLst/>
              <a:gdLst>
                <a:gd name="connsiteX0" fmla="*/ 391750 w 393089"/>
                <a:gd name="connsiteY0" fmla="*/ 2545 h 2545"/>
                <a:gd name="connsiteX1" fmla="*/ 391750 w 393089"/>
                <a:gd name="connsiteY1" fmla="*/ 1206 h 2545"/>
                <a:gd name="connsiteX2" fmla="*/ 393090 w 393089"/>
                <a:gd name="connsiteY2" fmla="*/ 0 h 2545"/>
                <a:gd name="connsiteX3" fmla="*/ 0 w 393089"/>
                <a:gd name="connsiteY3" fmla="*/ 0 h 2545"/>
                <a:gd name="connsiteX4" fmla="*/ 0 w 393089"/>
                <a:gd name="connsiteY4" fmla="*/ 1206 h 2545"/>
                <a:gd name="connsiteX5" fmla="*/ 0 w 393089"/>
                <a:gd name="connsiteY5" fmla="*/ 2545 h 2545"/>
                <a:gd name="connsiteX6" fmla="*/ 391482 w 393089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089" h="2545">
                  <a:moveTo>
                    <a:pt x="391750" y="2545"/>
                  </a:moveTo>
                  <a:lnTo>
                    <a:pt x="391750" y="1206"/>
                  </a:lnTo>
                  <a:cubicBezTo>
                    <a:pt x="391817" y="522"/>
                    <a:pt x="392393" y="0"/>
                    <a:pt x="393090" y="0"/>
                  </a:cubicBez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0" y="2545"/>
                  </a:lnTo>
                  <a:lnTo>
                    <a:pt x="391482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A60A713A-B7B6-4278-86D3-4706A5036C56}"/>
                </a:ext>
              </a:extLst>
            </p:cNvPr>
            <p:cNvSpPr/>
            <p:nvPr/>
          </p:nvSpPr>
          <p:spPr>
            <a:xfrm>
              <a:off x="10923591" y="6491628"/>
              <a:ext cx="2545" cy="362218"/>
            </a:xfrm>
            <a:custGeom>
              <a:avLst/>
              <a:gdLst>
                <a:gd name="connsiteX0" fmla="*/ 1339 w 2545"/>
                <a:gd name="connsiteY0" fmla="*/ 0 h 362218"/>
                <a:gd name="connsiteX1" fmla="*/ 0 w 2545"/>
                <a:gd name="connsiteY1" fmla="*/ 0 h 362218"/>
                <a:gd name="connsiteX2" fmla="*/ 0 w 2545"/>
                <a:gd name="connsiteY2" fmla="*/ 362219 h 362218"/>
                <a:gd name="connsiteX3" fmla="*/ 2546 w 2545"/>
                <a:gd name="connsiteY3" fmla="*/ 362219 h 362218"/>
                <a:gd name="connsiteX4" fmla="*/ 2546 w 2545"/>
                <a:gd name="connsiteY4" fmla="*/ 0 h 362218"/>
                <a:gd name="connsiteX5" fmla="*/ 1339 w 2545"/>
                <a:gd name="connsiteY5" fmla="*/ 0 h 362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62218">
                  <a:moveTo>
                    <a:pt x="1339" y="0"/>
                  </a:moveTo>
                  <a:lnTo>
                    <a:pt x="0" y="0"/>
                  </a:lnTo>
                  <a:lnTo>
                    <a:pt x="0" y="362219"/>
                  </a:lnTo>
                  <a:lnTo>
                    <a:pt x="2546" y="362219"/>
                  </a:ln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F26C9BE4-AFC9-4F83-BB0B-4D2F88391ABD}"/>
                </a:ext>
              </a:extLst>
            </p:cNvPr>
            <p:cNvSpPr/>
            <p:nvPr/>
          </p:nvSpPr>
          <p:spPr>
            <a:xfrm>
              <a:off x="11281847" y="6397188"/>
              <a:ext cx="2679" cy="79972"/>
            </a:xfrm>
            <a:custGeom>
              <a:avLst/>
              <a:gdLst>
                <a:gd name="connsiteX0" fmla="*/ 2680 w 2679"/>
                <a:gd name="connsiteY0" fmla="*/ 1340 h 79972"/>
                <a:gd name="connsiteX1" fmla="*/ 1339 w 2679"/>
                <a:gd name="connsiteY1" fmla="*/ 0 h 79972"/>
                <a:gd name="connsiteX2" fmla="*/ 0 w 2679"/>
                <a:gd name="connsiteY2" fmla="*/ 1340 h 79972"/>
                <a:gd name="connsiteX3" fmla="*/ 0 w 2679"/>
                <a:gd name="connsiteY3" fmla="*/ 79972 h 79972"/>
                <a:gd name="connsiteX4" fmla="*/ 1339 w 2679"/>
                <a:gd name="connsiteY4" fmla="*/ 79972 h 79972"/>
                <a:gd name="connsiteX5" fmla="*/ 2680 w 2679"/>
                <a:gd name="connsiteY5" fmla="*/ 79972 h 79972"/>
                <a:gd name="connsiteX6" fmla="*/ 2680 w 2679"/>
                <a:gd name="connsiteY6" fmla="*/ 1340 h 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79972">
                  <a:moveTo>
                    <a:pt x="2680" y="1340"/>
                  </a:moveTo>
                  <a:cubicBezTo>
                    <a:pt x="2680" y="603"/>
                    <a:pt x="2076" y="0"/>
                    <a:pt x="1339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79972"/>
                  </a:lnTo>
                  <a:lnTo>
                    <a:pt x="1339" y="79972"/>
                  </a:lnTo>
                  <a:lnTo>
                    <a:pt x="2680" y="79972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034621A2-ED00-4751-93C1-5A98C58C6DB6}"/>
                </a:ext>
              </a:extLst>
            </p:cNvPr>
            <p:cNvSpPr/>
            <p:nvPr/>
          </p:nvSpPr>
          <p:spPr>
            <a:xfrm>
              <a:off x="10640229" y="6448092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B5691436-216D-4A31-A4BD-8958A74C4102}"/>
                </a:ext>
              </a:extLst>
            </p:cNvPr>
            <p:cNvSpPr/>
            <p:nvPr/>
          </p:nvSpPr>
          <p:spPr>
            <a:xfrm>
              <a:off x="12685262" y="5548975"/>
              <a:ext cx="39255" cy="14601"/>
            </a:xfrm>
            <a:custGeom>
              <a:avLst/>
              <a:gdLst>
                <a:gd name="connsiteX0" fmla="*/ 5627 w 39255"/>
                <a:gd name="connsiteY0" fmla="*/ 8707 h 14601"/>
                <a:gd name="connsiteX1" fmla="*/ 4555 w 39255"/>
                <a:gd name="connsiteY1" fmla="*/ 14601 h 14601"/>
                <a:gd name="connsiteX2" fmla="*/ 32021 w 39255"/>
                <a:gd name="connsiteY2" fmla="*/ 14601 h 14601"/>
                <a:gd name="connsiteX3" fmla="*/ 32021 w 39255"/>
                <a:gd name="connsiteY3" fmla="*/ 7368 h 14601"/>
                <a:gd name="connsiteX4" fmla="*/ 39255 w 39255"/>
                <a:gd name="connsiteY4" fmla="*/ 0 h 14601"/>
                <a:gd name="connsiteX5" fmla="*/ 0 w 39255"/>
                <a:gd name="connsiteY5" fmla="*/ 0 h 14601"/>
                <a:gd name="connsiteX6" fmla="*/ 5667 w 39255"/>
                <a:gd name="connsiteY6" fmla="*/ 8517 h 14601"/>
                <a:gd name="connsiteX7" fmla="*/ 5627 w 39255"/>
                <a:gd name="connsiteY7" fmla="*/ 8707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55" h="14601">
                  <a:moveTo>
                    <a:pt x="5627" y="8707"/>
                  </a:moveTo>
                  <a:lnTo>
                    <a:pt x="4555" y="14601"/>
                  </a:lnTo>
                  <a:lnTo>
                    <a:pt x="32021" y="14601"/>
                  </a:lnTo>
                  <a:lnTo>
                    <a:pt x="32021" y="7368"/>
                  </a:lnTo>
                  <a:cubicBezTo>
                    <a:pt x="32021" y="3350"/>
                    <a:pt x="35236" y="74"/>
                    <a:pt x="39255" y="0"/>
                  </a:cubicBezTo>
                  <a:lnTo>
                    <a:pt x="0" y="0"/>
                  </a:lnTo>
                  <a:cubicBezTo>
                    <a:pt x="3912" y="786"/>
                    <a:pt x="6458" y="4600"/>
                    <a:pt x="5667" y="8517"/>
                  </a:cubicBezTo>
                  <a:cubicBezTo>
                    <a:pt x="5654" y="8580"/>
                    <a:pt x="5641" y="8644"/>
                    <a:pt x="5627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D280E962-4370-48DB-9A42-6E96F43ED149}"/>
                </a:ext>
              </a:extLst>
            </p:cNvPr>
            <p:cNvSpPr/>
            <p:nvPr/>
          </p:nvSpPr>
          <p:spPr>
            <a:xfrm>
              <a:off x="9779021" y="6492834"/>
              <a:ext cx="2545" cy="361013"/>
            </a:xfrm>
            <a:custGeom>
              <a:avLst/>
              <a:gdLst>
                <a:gd name="connsiteX0" fmla="*/ 0 w 2545"/>
                <a:gd name="connsiteY0" fmla="*/ 0 h 361013"/>
                <a:gd name="connsiteX1" fmla="*/ 2546 w 2545"/>
                <a:gd name="connsiteY1" fmla="*/ 0 h 361013"/>
                <a:gd name="connsiteX2" fmla="*/ 2546 w 2545"/>
                <a:gd name="connsiteY2" fmla="*/ 361013 h 361013"/>
                <a:gd name="connsiteX3" fmla="*/ 0 w 2545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61013">
                  <a:moveTo>
                    <a:pt x="0" y="0"/>
                  </a:moveTo>
                  <a:lnTo>
                    <a:pt x="2546" y="0"/>
                  </a:lnTo>
                  <a:lnTo>
                    <a:pt x="254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3EB70DB7-2254-49A5-A7DA-6F1BBBE6909A}"/>
                </a:ext>
              </a:extLst>
            </p:cNvPr>
            <p:cNvSpPr/>
            <p:nvPr/>
          </p:nvSpPr>
          <p:spPr>
            <a:xfrm>
              <a:off x="11892919" y="6407175"/>
              <a:ext cx="68596" cy="14661"/>
            </a:xfrm>
            <a:custGeom>
              <a:avLst/>
              <a:gdLst>
                <a:gd name="connsiteX0" fmla="*/ 62032 w 68596"/>
                <a:gd name="connsiteY0" fmla="*/ 12250 h 14661"/>
                <a:gd name="connsiteX1" fmla="*/ 60558 w 68596"/>
                <a:gd name="connsiteY1" fmla="*/ 11313 h 14661"/>
                <a:gd name="connsiteX2" fmla="*/ 59888 w 68596"/>
                <a:gd name="connsiteY2" fmla="*/ 10375 h 14661"/>
                <a:gd name="connsiteX3" fmla="*/ 58950 w 68596"/>
                <a:gd name="connsiteY3" fmla="*/ 9035 h 14661"/>
                <a:gd name="connsiteX4" fmla="*/ 58950 w 68596"/>
                <a:gd name="connsiteY4" fmla="*/ 7830 h 14661"/>
                <a:gd name="connsiteX5" fmla="*/ 58950 w 68596"/>
                <a:gd name="connsiteY5" fmla="*/ 6624 h 14661"/>
                <a:gd name="connsiteX6" fmla="*/ 58950 w 68596"/>
                <a:gd name="connsiteY6" fmla="*/ 6624 h 14661"/>
                <a:gd name="connsiteX7" fmla="*/ 58950 w 68596"/>
                <a:gd name="connsiteY7" fmla="*/ 5419 h 14661"/>
                <a:gd name="connsiteX8" fmla="*/ 58950 w 68596"/>
                <a:gd name="connsiteY8" fmla="*/ 3945 h 14661"/>
                <a:gd name="connsiteX9" fmla="*/ 58950 w 68596"/>
                <a:gd name="connsiteY9" fmla="*/ 2873 h 14661"/>
                <a:gd name="connsiteX10" fmla="*/ 59754 w 68596"/>
                <a:gd name="connsiteY10" fmla="*/ 1668 h 14661"/>
                <a:gd name="connsiteX11" fmla="*/ 60826 w 68596"/>
                <a:gd name="connsiteY11" fmla="*/ 864 h 14661"/>
                <a:gd name="connsiteX12" fmla="*/ 62032 w 68596"/>
                <a:gd name="connsiteY12" fmla="*/ 60 h 14661"/>
                <a:gd name="connsiteX13" fmla="*/ 63371 w 68596"/>
                <a:gd name="connsiteY13" fmla="*/ 60 h 14661"/>
                <a:gd name="connsiteX14" fmla="*/ 64443 w 68596"/>
                <a:gd name="connsiteY14" fmla="*/ 60 h 14661"/>
                <a:gd name="connsiteX15" fmla="*/ 68596 w 68596"/>
                <a:gd name="connsiteY15" fmla="*/ 60 h 14661"/>
                <a:gd name="connsiteX16" fmla="*/ 0 w 68596"/>
                <a:gd name="connsiteY16" fmla="*/ 60 h 14661"/>
                <a:gd name="connsiteX17" fmla="*/ 7234 w 68596"/>
                <a:gd name="connsiteY17" fmla="*/ 7294 h 14661"/>
                <a:gd name="connsiteX18" fmla="*/ 7234 w 68596"/>
                <a:gd name="connsiteY18" fmla="*/ 14662 h 14661"/>
                <a:gd name="connsiteX19" fmla="*/ 63505 w 68596"/>
                <a:gd name="connsiteY19" fmla="*/ 14662 h 14661"/>
                <a:gd name="connsiteX20" fmla="*/ 62300 w 68596"/>
                <a:gd name="connsiteY20" fmla="*/ 14662 h 14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8596" h="14661">
                  <a:moveTo>
                    <a:pt x="62032" y="12250"/>
                  </a:moveTo>
                  <a:cubicBezTo>
                    <a:pt x="61496" y="12023"/>
                    <a:pt x="61000" y="11701"/>
                    <a:pt x="60558" y="11313"/>
                  </a:cubicBezTo>
                  <a:lnTo>
                    <a:pt x="59888" y="10375"/>
                  </a:lnTo>
                  <a:cubicBezTo>
                    <a:pt x="59499" y="9987"/>
                    <a:pt x="59178" y="9531"/>
                    <a:pt x="58950" y="9035"/>
                  </a:cubicBezTo>
                  <a:cubicBezTo>
                    <a:pt x="58950" y="9035"/>
                    <a:pt x="58950" y="8232"/>
                    <a:pt x="58950" y="7830"/>
                  </a:cubicBezTo>
                  <a:cubicBezTo>
                    <a:pt x="58896" y="7428"/>
                    <a:pt x="58896" y="7026"/>
                    <a:pt x="58950" y="6624"/>
                  </a:cubicBezTo>
                  <a:lnTo>
                    <a:pt x="58950" y="6624"/>
                  </a:lnTo>
                  <a:cubicBezTo>
                    <a:pt x="58883" y="6222"/>
                    <a:pt x="58883" y="5820"/>
                    <a:pt x="58950" y="5419"/>
                  </a:cubicBezTo>
                  <a:cubicBezTo>
                    <a:pt x="58896" y="4923"/>
                    <a:pt x="58896" y="4441"/>
                    <a:pt x="58950" y="3945"/>
                  </a:cubicBezTo>
                  <a:cubicBezTo>
                    <a:pt x="58910" y="3583"/>
                    <a:pt x="58910" y="3235"/>
                    <a:pt x="58950" y="2873"/>
                  </a:cubicBezTo>
                  <a:cubicBezTo>
                    <a:pt x="59165" y="2445"/>
                    <a:pt x="59446" y="2043"/>
                    <a:pt x="59754" y="1668"/>
                  </a:cubicBezTo>
                  <a:cubicBezTo>
                    <a:pt x="60049" y="1333"/>
                    <a:pt x="60411" y="1052"/>
                    <a:pt x="60826" y="864"/>
                  </a:cubicBezTo>
                  <a:cubicBezTo>
                    <a:pt x="60826" y="864"/>
                    <a:pt x="60826" y="194"/>
                    <a:pt x="62032" y="60"/>
                  </a:cubicBezTo>
                  <a:cubicBezTo>
                    <a:pt x="62474" y="-20"/>
                    <a:pt x="62930" y="-20"/>
                    <a:pt x="63371" y="60"/>
                  </a:cubicBezTo>
                  <a:lnTo>
                    <a:pt x="64443" y="60"/>
                  </a:lnTo>
                  <a:lnTo>
                    <a:pt x="68596" y="60"/>
                  </a:lnTo>
                  <a:lnTo>
                    <a:pt x="0" y="60"/>
                  </a:lnTo>
                  <a:cubicBezTo>
                    <a:pt x="3993" y="60"/>
                    <a:pt x="7234" y="3302"/>
                    <a:pt x="7234" y="7294"/>
                  </a:cubicBezTo>
                  <a:lnTo>
                    <a:pt x="7234" y="14662"/>
                  </a:lnTo>
                  <a:lnTo>
                    <a:pt x="63505" y="14662"/>
                  </a:lnTo>
                  <a:lnTo>
                    <a:pt x="62300" y="1466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4A14D19-5441-4D8C-94A1-7D30A0394040}"/>
                </a:ext>
              </a:extLst>
            </p:cNvPr>
            <p:cNvSpPr/>
            <p:nvPr/>
          </p:nvSpPr>
          <p:spPr>
            <a:xfrm>
              <a:off x="12679099" y="5786346"/>
              <a:ext cx="2545" cy="288542"/>
            </a:xfrm>
            <a:custGeom>
              <a:avLst/>
              <a:gdLst>
                <a:gd name="connsiteX0" fmla="*/ 1340 w 2545"/>
                <a:gd name="connsiteY0" fmla="*/ 288543 h 288542"/>
                <a:gd name="connsiteX1" fmla="*/ 2546 w 2545"/>
                <a:gd name="connsiteY1" fmla="*/ 288543 h 288542"/>
                <a:gd name="connsiteX2" fmla="*/ 2546 w 2545"/>
                <a:gd name="connsiteY2" fmla="*/ 0 h 288542"/>
                <a:gd name="connsiteX3" fmla="*/ 1340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340" y="288543"/>
                  </a:moveTo>
                  <a:lnTo>
                    <a:pt x="2546" y="288543"/>
                  </a:ln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DD5B33E7-F6A8-4532-8953-E6F5F49FA3B0}"/>
                </a:ext>
              </a:extLst>
            </p:cNvPr>
            <p:cNvSpPr/>
            <p:nvPr/>
          </p:nvSpPr>
          <p:spPr>
            <a:xfrm>
              <a:off x="12673204" y="5548037"/>
              <a:ext cx="17839" cy="25317"/>
            </a:xfrm>
            <a:custGeom>
              <a:avLst/>
              <a:gdLst>
                <a:gd name="connsiteX0" fmla="*/ 7235 w 17839"/>
                <a:gd name="connsiteY0" fmla="*/ 18486 h 25317"/>
                <a:gd name="connsiteX1" fmla="*/ 9244 w 17839"/>
                <a:gd name="connsiteY1" fmla="*/ 18486 h 25317"/>
                <a:gd name="connsiteX2" fmla="*/ 9244 w 17839"/>
                <a:gd name="connsiteY2" fmla="*/ 7903 h 25317"/>
                <a:gd name="connsiteX3" fmla="*/ 10585 w 17839"/>
                <a:gd name="connsiteY3" fmla="*/ 6564 h 25317"/>
                <a:gd name="connsiteX4" fmla="*/ 11924 w 17839"/>
                <a:gd name="connsiteY4" fmla="*/ 7903 h 25317"/>
                <a:gd name="connsiteX5" fmla="*/ 11924 w 17839"/>
                <a:gd name="connsiteY5" fmla="*/ 19826 h 25317"/>
                <a:gd name="connsiteX6" fmla="*/ 14470 w 17839"/>
                <a:gd name="connsiteY6" fmla="*/ 25318 h 25317"/>
                <a:gd name="connsiteX7" fmla="*/ 14470 w 17839"/>
                <a:gd name="connsiteY7" fmla="*/ 25318 h 25317"/>
                <a:gd name="connsiteX8" fmla="*/ 16613 w 17839"/>
                <a:gd name="connsiteY8" fmla="*/ 14467 h 25317"/>
                <a:gd name="connsiteX9" fmla="*/ 17685 w 17839"/>
                <a:gd name="connsiteY9" fmla="*/ 8573 h 25317"/>
                <a:gd name="connsiteX10" fmla="*/ 12098 w 17839"/>
                <a:gd name="connsiteY10" fmla="*/ 7 h 25317"/>
                <a:gd name="connsiteX11" fmla="*/ 12058 w 17839"/>
                <a:gd name="connsiteY11" fmla="*/ 0 h 25317"/>
                <a:gd name="connsiteX12" fmla="*/ 9914 w 17839"/>
                <a:gd name="connsiteY12" fmla="*/ 0 h 25317"/>
                <a:gd name="connsiteX13" fmla="*/ 8441 w 17839"/>
                <a:gd name="connsiteY13" fmla="*/ 0 h 25317"/>
                <a:gd name="connsiteX14" fmla="*/ 7101 w 17839"/>
                <a:gd name="connsiteY14" fmla="*/ 0 h 25317"/>
                <a:gd name="connsiteX15" fmla="*/ 6029 w 17839"/>
                <a:gd name="connsiteY15" fmla="*/ 0 h 25317"/>
                <a:gd name="connsiteX16" fmla="*/ 5091 w 17839"/>
                <a:gd name="connsiteY16" fmla="*/ 938 h 25317"/>
                <a:gd name="connsiteX17" fmla="*/ 4287 w 17839"/>
                <a:gd name="connsiteY17" fmla="*/ 2143 h 25317"/>
                <a:gd name="connsiteX18" fmla="*/ 4287 w 17839"/>
                <a:gd name="connsiteY18" fmla="*/ 3483 h 25317"/>
                <a:gd name="connsiteX19" fmla="*/ 4287 w 17839"/>
                <a:gd name="connsiteY19" fmla="*/ 3483 h 25317"/>
                <a:gd name="connsiteX20" fmla="*/ 0 w 17839"/>
                <a:gd name="connsiteY20" fmla="*/ 23978 h 25317"/>
                <a:gd name="connsiteX21" fmla="*/ 0 w 17839"/>
                <a:gd name="connsiteY21" fmla="*/ 23978 h 25317"/>
                <a:gd name="connsiteX22" fmla="*/ 7235 w 17839"/>
                <a:gd name="connsiteY22" fmla="*/ 18486 h 2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839" h="25317">
                  <a:moveTo>
                    <a:pt x="7235" y="18486"/>
                  </a:moveTo>
                  <a:lnTo>
                    <a:pt x="9244" y="18486"/>
                  </a:lnTo>
                  <a:lnTo>
                    <a:pt x="9244" y="7903"/>
                  </a:lnTo>
                  <a:cubicBezTo>
                    <a:pt x="9244" y="7164"/>
                    <a:pt x="9848" y="6564"/>
                    <a:pt x="10585" y="6564"/>
                  </a:cubicBezTo>
                  <a:cubicBezTo>
                    <a:pt x="11322" y="6564"/>
                    <a:pt x="11924" y="7164"/>
                    <a:pt x="11924" y="7903"/>
                  </a:cubicBezTo>
                  <a:lnTo>
                    <a:pt x="11924" y="19826"/>
                  </a:lnTo>
                  <a:cubicBezTo>
                    <a:pt x="13492" y="21228"/>
                    <a:pt x="14416" y="23215"/>
                    <a:pt x="14470" y="25318"/>
                  </a:cubicBezTo>
                  <a:lnTo>
                    <a:pt x="14470" y="25318"/>
                  </a:lnTo>
                  <a:lnTo>
                    <a:pt x="16613" y="14467"/>
                  </a:lnTo>
                  <a:lnTo>
                    <a:pt x="17685" y="8573"/>
                  </a:lnTo>
                  <a:cubicBezTo>
                    <a:pt x="18503" y="4663"/>
                    <a:pt x="15997" y="828"/>
                    <a:pt x="12098" y="7"/>
                  </a:cubicBezTo>
                  <a:cubicBezTo>
                    <a:pt x="12085" y="4"/>
                    <a:pt x="12071" y="3"/>
                    <a:pt x="12058" y="0"/>
                  </a:cubicBezTo>
                  <a:lnTo>
                    <a:pt x="9914" y="0"/>
                  </a:lnTo>
                  <a:lnTo>
                    <a:pt x="8441" y="0"/>
                  </a:lnTo>
                  <a:lnTo>
                    <a:pt x="7101" y="0"/>
                  </a:lnTo>
                  <a:lnTo>
                    <a:pt x="6029" y="0"/>
                  </a:lnTo>
                  <a:lnTo>
                    <a:pt x="5091" y="938"/>
                  </a:lnTo>
                  <a:lnTo>
                    <a:pt x="4287" y="2143"/>
                  </a:lnTo>
                  <a:cubicBezTo>
                    <a:pt x="4207" y="2587"/>
                    <a:pt x="4207" y="3040"/>
                    <a:pt x="4287" y="3483"/>
                  </a:cubicBezTo>
                  <a:cubicBezTo>
                    <a:pt x="4287" y="3483"/>
                    <a:pt x="4287" y="3483"/>
                    <a:pt x="4287" y="3483"/>
                  </a:cubicBezTo>
                  <a:lnTo>
                    <a:pt x="0" y="23978"/>
                  </a:lnTo>
                  <a:lnTo>
                    <a:pt x="0" y="23978"/>
                  </a:lnTo>
                  <a:cubicBezTo>
                    <a:pt x="818" y="20674"/>
                    <a:pt x="3832" y="18387"/>
                    <a:pt x="7235" y="184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17B91101-367E-4DA6-9E30-5CAF486548B1}"/>
                </a:ext>
              </a:extLst>
            </p:cNvPr>
            <p:cNvSpPr/>
            <p:nvPr/>
          </p:nvSpPr>
          <p:spPr>
            <a:xfrm>
              <a:off x="12682448" y="5555003"/>
              <a:ext cx="2679" cy="13261"/>
            </a:xfrm>
            <a:custGeom>
              <a:avLst/>
              <a:gdLst>
                <a:gd name="connsiteX0" fmla="*/ 1340 w 2679"/>
                <a:gd name="connsiteY0" fmla="*/ 0 h 13261"/>
                <a:gd name="connsiteX1" fmla="*/ 0 w 2679"/>
                <a:gd name="connsiteY1" fmla="*/ 1340 h 13261"/>
                <a:gd name="connsiteX2" fmla="*/ 0 w 2679"/>
                <a:gd name="connsiteY2" fmla="*/ 11922 h 13261"/>
                <a:gd name="connsiteX3" fmla="*/ 2680 w 2679"/>
                <a:gd name="connsiteY3" fmla="*/ 13262 h 13261"/>
                <a:gd name="connsiteX4" fmla="*/ 2680 w 2679"/>
                <a:gd name="connsiteY4" fmla="*/ 1340 h 13261"/>
                <a:gd name="connsiteX5" fmla="*/ 1340 w 2679"/>
                <a:gd name="connsiteY5" fmla="*/ 0 h 1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261">
                  <a:moveTo>
                    <a:pt x="1340" y="0"/>
                  </a:moveTo>
                  <a:cubicBezTo>
                    <a:pt x="603" y="0"/>
                    <a:pt x="0" y="600"/>
                    <a:pt x="0" y="1340"/>
                  </a:cubicBezTo>
                  <a:lnTo>
                    <a:pt x="0" y="11922"/>
                  </a:lnTo>
                  <a:cubicBezTo>
                    <a:pt x="965" y="12205"/>
                    <a:pt x="1876" y="12659"/>
                    <a:pt x="2680" y="13262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0F9C5A46-1A42-4F8A-9FA2-2507AFEFCB22}"/>
                </a:ext>
              </a:extLst>
            </p:cNvPr>
            <p:cNvSpPr/>
            <p:nvPr/>
          </p:nvSpPr>
          <p:spPr>
            <a:xfrm>
              <a:off x="9546034" y="6478162"/>
              <a:ext cx="65247" cy="16814"/>
            </a:xfrm>
            <a:custGeom>
              <a:avLst/>
              <a:gdLst>
                <a:gd name="connsiteX0" fmla="*/ 8575 w 65247"/>
                <a:gd name="connsiteY0" fmla="*/ 9849 h 16814"/>
                <a:gd name="connsiteX1" fmla="*/ 8575 w 65247"/>
                <a:gd name="connsiteY1" fmla="*/ 16815 h 16814"/>
                <a:gd name="connsiteX2" fmla="*/ 65247 w 65247"/>
                <a:gd name="connsiteY2" fmla="*/ 14672 h 16814"/>
                <a:gd name="connsiteX3" fmla="*/ 65247 w 65247"/>
                <a:gd name="connsiteY3" fmla="*/ 14672 h 16814"/>
                <a:gd name="connsiteX4" fmla="*/ 56954 w 65247"/>
                <a:gd name="connsiteY4" fmla="*/ 8362 h 16814"/>
                <a:gd name="connsiteX5" fmla="*/ 63264 w 65247"/>
                <a:gd name="connsiteY5" fmla="*/ 70 h 16814"/>
                <a:gd name="connsiteX6" fmla="*/ 65247 w 65247"/>
                <a:gd name="connsiteY6" fmla="*/ 70 h 16814"/>
                <a:gd name="connsiteX7" fmla="*/ 64309 w 65247"/>
                <a:gd name="connsiteY7" fmla="*/ 70 h 16814"/>
                <a:gd name="connsiteX8" fmla="*/ 49572 w 65247"/>
                <a:gd name="connsiteY8" fmla="*/ 70 h 16814"/>
                <a:gd name="connsiteX9" fmla="*/ 1339 w 65247"/>
                <a:gd name="connsiteY9" fmla="*/ 1946 h 16814"/>
                <a:gd name="connsiteX10" fmla="*/ 0 w 65247"/>
                <a:gd name="connsiteY10" fmla="*/ 1946 h 16814"/>
                <a:gd name="connsiteX11" fmla="*/ 1608 w 65247"/>
                <a:gd name="connsiteY11" fmla="*/ 1946 h 16814"/>
                <a:gd name="connsiteX12" fmla="*/ 8601 w 65247"/>
                <a:gd name="connsiteY12" fmla="*/ 9407 h 16814"/>
                <a:gd name="connsiteX13" fmla="*/ 8575 w 65247"/>
                <a:gd name="connsiteY13" fmla="*/ 9849 h 16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5247" h="16814">
                  <a:moveTo>
                    <a:pt x="8575" y="9849"/>
                  </a:moveTo>
                  <a:lnTo>
                    <a:pt x="8575" y="16815"/>
                  </a:lnTo>
                  <a:lnTo>
                    <a:pt x="65247" y="14672"/>
                  </a:lnTo>
                  <a:lnTo>
                    <a:pt x="65247" y="14672"/>
                  </a:lnTo>
                  <a:cubicBezTo>
                    <a:pt x="61214" y="15221"/>
                    <a:pt x="57503" y="12394"/>
                    <a:pt x="56954" y="8362"/>
                  </a:cubicBezTo>
                  <a:cubicBezTo>
                    <a:pt x="56404" y="4330"/>
                    <a:pt x="59232" y="619"/>
                    <a:pt x="63264" y="70"/>
                  </a:cubicBezTo>
                  <a:cubicBezTo>
                    <a:pt x="63921" y="-23"/>
                    <a:pt x="64590" y="-23"/>
                    <a:pt x="65247" y="70"/>
                  </a:cubicBezTo>
                  <a:lnTo>
                    <a:pt x="64309" y="70"/>
                  </a:lnTo>
                  <a:lnTo>
                    <a:pt x="49572" y="70"/>
                  </a:lnTo>
                  <a:lnTo>
                    <a:pt x="1339" y="1946"/>
                  </a:lnTo>
                  <a:lnTo>
                    <a:pt x="0" y="1946"/>
                  </a:lnTo>
                  <a:lnTo>
                    <a:pt x="1608" y="1946"/>
                  </a:lnTo>
                  <a:cubicBezTo>
                    <a:pt x="5600" y="2080"/>
                    <a:pt x="8735" y="5415"/>
                    <a:pt x="8601" y="9407"/>
                  </a:cubicBezTo>
                  <a:cubicBezTo>
                    <a:pt x="8601" y="9554"/>
                    <a:pt x="8588" y="9702"/>
                    <a:pt x="8575" y="98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0B086FD0-42CE-4351-9755-E8F38B47D16B}"/>
                </a:ext>
              </a:extLst>
            </p:cNvPr>
            <p:cNvSpPr/>
            <p:nvPr/>
          </p:nvSpPr>
          <p:spPr>
            <a:xfrm>
              <a:off x="9682959" y="5892172"/>
              <a:ext cx="14603" cy="586060"/>
            </a:xfrm>
            <a:custGeom>
              <a:avLst/>
              <a:gdLst>
                <a:gd name="connsiteX0" fmla="*/ 0 w 14603"/>
                <a:gd name="connsiteY0" fmla="*/ 43536 h 586060"/>
                <a:gd name="connsiteX1" fmla="*/ 0 w 14603"/>
                <a:gd name="connsiteY1" fmla="*/ 586060 h 586060"/>
                <a:gd name="connsiteX2" fmla="*/ 14604 w 14603"/>
                <a:gd name="connsiteY2" fmla="*/ 586060 h 586060"/>
                <a:gd name="connsiteX3" fmla="*/ 14604 w 14603"/>
                <a:gd name="connsiteY3" fmla="*/ 1340 h 586060"/>
                <a:gd name="connsiteX4" fmla="*/ 14604 w 14603"/>
                <a:gd name="connsiteY4" fmla="*/ 1340 h 586060"/>
                <a:gd name="connsiteX5" fmla="*/ 7637 w 14603"/>
                <a:gd name="connsiteY5" fmla="*/ 7234 h 586060"/>
                <a:gd name="connsiteX6" fmla="*/ 268 w 14603"/>
                <a:gd name="connsiteY6" fmla="*/ 0 h 586060"/>
                <a:gd name="connsiteX7" fmla="*/ 268 w 14603"/>
                <a:gd name="connsiteY7" fmla="*/ 29470 h 586060"/>
                <a:gd name="connsiteX8" fmla="*/ 268 w 14603"/>
                <a:gd name="connsiteY8" fmla="*/ 29470 h 586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586060">
                  <a:moveTo>
                    <a:pt x="0" y="43536"/>
                  </a:moveTo>
                  <a:lnTo>
                    <a:pt x="0" y="586060"/>
                  </a:lnTo>
                  <a:lnTo>
                    <a:pt x="14604" y="586060"/>
                  </a:lnTo>
                  <a:lnTo>
                    <a:pt x="14604" y="1340"/>
                  </a:lnTo>
                  <a:lnTo>
                    <a:pt x="14604" y="1340"/>
                  </a:lnTo>
                  <a:cubicBezTo>
                    <a:pt x="14014" y="4734"/>
                    <a:pt x="11080" y="7219"/>
                    <a:pt x="7637" y="7234"/>
                  </a:cubicBezTo>
                  <a:cubicBezTo>
                    <a:pt x="3618" y="7234"/>
                    <a:pt x="335" y="4016"/>
                    <a:pt x="268" y="0"/>
                  </a:cubicBezTo>
                  <a:lnTo>
                    <a:pt x="268" y="29470"/>
                  </a:lnTo>
                  <a:lnTo>
                    <a:pt x="268" y="294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52BB1B17-4CE6-4DF5-B99D-1D463D0448A6}"/>
                </a:ext>
              </a:extLst>
            </p:cNvPr>
            <p:cNvSpPr/>
            <p:nvPr/>
          </p:nvSpPr>
          <p:spPr>
            <a:xfrm>
              <a:off x="12150022" y="5588358"/>
              <a:ext cx="193463" cy="14333"/>
            </a:xfrm>
            <a:custGeom>
              <a:avLst/>
              <a:gdLst>
                <a:gd name="connsiteX0" fmla="*/ 7369 w 193463"/>
                <a:gd name="connsiteY0" fmla="*/ 7100 h 14333"/>
                <a:gd name="connsiteX1" fmla="*/ 7369 w 193463"/>
                <a:gd name="connsiteY1" fmla="*/ 14333 h 14333"/>
                <a:gd name="connsiteX2" fmla="*/ 189310 w 193463"/>
                <a:gd name="connsiteY2" fmla="*/ 14333 h 14333"/>
                <a:gd name="connsiteX3" fmla="*/ 187971 w 193463"/>
                <a:gd name="connsiteY3" fmla="*/ 8707 h 14333"/>
                <a:gd name="connsiteX4" fmla="*/ 193464 w 193463"/>
                <a:gd name="connsiteY4" fmla="*/ 0 h 14333"/>
                <a:gd name="connsiteX5" fmla="*/ 0 w 193463"/>
                <a:gd name="connsiteY5" fmla="*/ 0 h 14333"/>
                <a:gd name="connsiteX6" fmla="*/ 7369 w 193463"/>
                <a:gd name="connsiteY6" fmla="*/ 7100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463" h="14333">
                  <a:moveTo>
                    <a:pt x="7369" y="7100"/>
                  </a:moveTo>
                  <a:lnTo>
                    <a:pt x="7369" y="14333"/>
                  </a:lnTo>
                  <a:lnTo>
                    <a:pt x="189310" y="14333"/>
                  </a:lnTo>
                  <a:lnTo>
                    <a:pt x="187971" y="8707"/>
                  </a:lnTo>
                  <a:cubicBezTo>
                    <a:pt x="187140" y="4794"/>
                    <a:pt x="189579" y="930"/>
                    <a:pt x="193464" y="0"/>
                  </a:cubicBezTo>
                  <a:lnTo>
                    <a:pt x="0" y="0"/>
                  </a:lnTo>
                  <a:cubicBezTo>
                    <a:pt x="3966" y="-3"/>
                    <a:pt x="7221" y="3136"/>
                    <a:pt x="736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6E27A867-91E1-4D88-8AFD-819DFC077A33}"/>
                </a:ext>
              </a:extLst>
            </p:cNvPr>
            <p:cNvSpPr/>
            <p:nvPr/>
          </p:nvSpPr>
          <p:spPr>
            <a:xfrm>
              <a:off x="12338101" y="5589296"/>
              <a:ext cx="15298" cy="14467"/>
            </a:xfrm>
            <a:custGeom>
              <a:avLst/>
              <a:gdLst>
                <a:gd name="connsiteX0" fmla="*/ 25 w 15298"/>
                <a:gd name="connsiteY0" fmla="*/ 7769 h 14467"/>
                <a:gd name="connsiteX1" fmla="*/ 1365 w 15298"/>
                <a:gd name="connsiteY1" fmla="*/ 13396 h 14467"/>
                <a:gd name="connsiteX2" fmla="*/ 1365 w 15298"/>
                <a:gd name="connsiteY2" fmla="*/ 14467 h 14467"/>
                <a:gd name="connsiteX3" fmla="*/ 1365 w 15298"/>
                <a:gd name="connsiteY3" fmla="*/ 13664 h 14467"/>
                <a:gd name="connsiteX4" fmla="*/ 5652 w 15298"/>
                <a:gd name="connsiteY4" fmla="*/ 7100 h 14467"/>
                <a:gd name="connsiteX5" fmla="*/ 5652 w 15298"/>
                <a:gd name="connsiteY5" fmla="*/ 6162 h 14467"/>
                <a:gd name="connsiteX6" fmla="*/ 6858 w 15298"/>
                <a:gd name="connsiteY6" fmla="*/ 4822 h 14467"/>
                <a:gd name="connsiteX7" fmla="*/ 8198 w 15298"/>
                <a:gd name="connsiteY7" fmla="*/ 6162 h 14467"/>
                <a:gd name="connsiteX8" fmla="*/ 8198 w 15298"/>
                <a:gd name="connsiteY8" fmla="*/ 6162 h 14467"/>
                <a:gd name="connsiteX9" fmla="*/ 8198 w 15298"/>
                <a:gd name="connsiteY9" fmla="*/ 6162 h 14467"/>
                <a:gd name="connsiteX10" fmla="*/ 15298 w 15298"/>
                <a:gd name="connsiteY10" fmla="*/ 12592 h 14467"/>
                <a:gd name="connsiteX11" fmla="*/ 15298 w 15298"/>
                <a:gd name="connsiteY11" fmla="*/ 11788 h 14467"/>
                <a:gd name="connsiteX12" fmla="*/ 13556 w 15298"/>
                <a:gd name="connsiteY12" fmla="*/ 4287 h 14467"/>
                <a:gd name="connsiteX13" fmla="*/ 13556 w 15298"/>
                <a:gd name="connsiteY13" fmla="*/ 2947 h 14467"/>
                <a:gd name="connsiteX14" fmla="*/ 12753 w 15298"/>
                <a:gd name="connsiteY14" fmla="*/ 1741 h 14467"/>
                <a:gd name="connsiteX15" fmla="*/ 11815 w 15298"/>
                <a:gd name="connsiteY15" fmla="*/ 804 h 14467"/>
                <a:gd name="connsiteX16" fmla="*/ 10609 w 15298"/>
                <a:gd name="connsiteY16" fmla="*/ 0 h 14467"/>
                <a:gd name="connsiteX17" fmla="*/ 9403 w 15298"/>
                <a:gd name="connsiteY17" fmla="*/ 0 h 14467"/>
                <a:gd name="connsiteX18" fmla="*/ 7930 w 15298"/>
                <a:gd name="connsiteY18" fmla="*/ 0 h 14467"/>
                <a:gd name="connsiteX19" fmla="*/ 5652 w 15298"/>
                <a:gd name="connsiteY19" fmla="*/ 0 h 14467"/>
                <a:gd name="connsiteX20" fmla="*/ 25 w 15298"/>
                <a:gd name="connsiteY20" fmla="*/ 776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298" h="14467">
                  <a:moveTo>
                    <a:pt x="25" y="7769"/>
                  </a:moveTo>
                  <a:lnTo>
                    <a:pt x="1365" y="13396"/>
                  </a:lnTo>
                  <a:lnTo>
                    <a:pt x="1365" y="14467"/>
                  </a:lnTo>
                  <a:lnTo>
                    <a:pt x="1365" y="13664"/>
                  </a:lnTo>
                  <a:cubicBezTo>
                    <a:pt x="1378" y="10824"/>
                    <a:pt x="3053" y="8257"/>
                    <a:pt x="5652" y="7100"/>
                  </a:cubicBezTo>
                  <a:lnTo>
                    <a:pt x="5652" y="6162"/>
                  </a:lnTo>
                  <a:cubicBezTo>
                    <a:pt x="5652" y="5472"/>
                    <a:pt x="6175" y="4892"/>
                    <a:pt x="6858" y="4822"/>
                  </a:cubicBezTo>
                  <a:cubicBezTo>
                    <a:pt x="7594" y="4822"/>
                    <a:pt x="8198" y="5423"/>
                    <a:pt x="8198" y="6162"/>
                  </a:cubicBezTo>
                  <a:lnTo>
                    <a:pt x="8198" y="6162"/>
                  </a:lnTo>
                  <a:lnTo>
                    <a:pt x="8198" y="6162"/>
                  </a:lnTo>
                  <a:cubicBezTo>
                    <a:pt x="11869" y="6146"/>
                    <a:pt x="14950" y="8935"/>
                    <a:pt x="15298" y="12592"/>
                  </a:cubicBezTo>
                  <a:cubicBezTo>
                    <a:pt x="15298" y="12592"/>
                    <a:pt x="15298" y="12592"/>
                    <a:pt x="15298" y="11788"/>
                  </a:cubicBezTo>
                  <a:lnTo>
                    <a:pt x="13556" y="4287"/>
                  </a:lnTo>
                  <a:cubicBezTo>
                    <a:pt x="13583" y="3841"/>
                    <a:pt x="13583" y="3393"/>
                    <a:pt x="13556" y="2947"/>
                  </a:cubicBezTo>
                  <a:lnTo>
                    <a:pt x="12753" y="1741"/>
                  </a:lnTo>
                  <a:lnTo>
                    <a:pt x="11815" y="804"/>
                  </a:lnTo>
                  <a:lnTo>
                    <a:pt x="10609" y="0"/>
                  </a:lnTo>
                  <a:lnTo>
                    <a:pt x="9403" y="0"/>
                  </a:lnTo>
                  <a:lnTo>
                    <a:pt x="7930" y="0"/>
                  </a:lnTo>
                  <a:lnTo>
                    <a:pt x="5652" y="0"/>
                  </a:lnTo>
                  <a:cubicBezTo>
                    <a:pt x="2115" y="847"/>
                    <a:pt x="-270" y="4146"/>
                    <a:pt x="25" y="77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9F98874-DEEF-4773-B17C-476B6EB9DB2D}"/>
                </a:ext>
              </a:extLst>
            </p:cNvPr>
            <p:cNvSpPr/>
            <p:nvPr/>
          </p:nvSpPr>
          <p:spPr>
            <a:xfrm>
              <a:off x="12731886" y="5566523"/>
              <a:ext cx="126608" cy="14467"/>
            </a:xfrm>
            <a:custGeom>
              <a:avLst/>
              <a:gdLst>
                <a:gd name="connsiteX0" fmla="*/ 0 w 126608"/>
                <a:gd name="connsiteY0" fmla="*/ 14467 h 14467"/>
                <a:gd name="connsiteX1" fmla="*/ 126609 w 126608"/>
                <a:gd name="connsiteY1" fmla="*/ 14467 h 14467"/>
                <a:gd name="connsiteX2" fmla="*/ 126609 w 126608"/>
                <a:gd name="connsiteY2" fmla="*/ 0 h 14467"/>
                <a:gd name="connsiteX3" fmla="*/ 0 w 126608"/>
                <a:gd name="connsiteY3" fmla="*/ 0 h 14467"/>
                <a:gd name="connsiteX4" fmla="*/ 0 w 126608"/>
                <a:gd name="connsiteY4" fmla="*/ 7234 h 14467"/>
                <a:gd name="connsiteX5" fmla="*/ 0 w 126608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14467">
                  <a:moveTo>
                    <a:pt x="0" y="14467"/>
                  </a:moveTo>
                  <a:lnTo>
                    <a:pt x="126609" y="14467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7234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C3889D81-5F41-4683-9154-D96C05179BD0}"/>
                </a:ext>
              </a:extLst>
            </p:cNvPr>
            <p:cNvSpPr/>
            <p:nvPr/>
          </p:nvSpPr>
          <p:spPr>
            <a:xfrm>
              <a:off x="12339600" y="5596395"/>
              <a:ext cx="4287" cy="148290"/>
            </a:xfrm>
            <a:custGeom>
              <a:avLst/>
              <a:gdLst>
                <a:gd name="connsiteX0" fmla="*/ 938 w 4287"/>
                <a:gd name="connsiteY0" fmla="*/ 142664 h 148290"/>
                <a:gd name="connsiteX1" fmla="*/ 2009 w 4287"/>
                <a:gd name="connsiteY1" fmla="*/ 143468 h 148290"/>
                <a:gd name="connsiteX2" fmla="*/ 2679 w 4287"/>
                <a:gd name="connsiteY2" fmla="*/ 144539 h 148290"/>
                <a:gd name="connsiteX3" fmla="*/ 3484 w 4287"/>
                <a:gd name="connsiteY3" fmla="*/ 145879 h 148290"/>
                <a:gd name="connsiteX4" fmla="*/ 3484 w 4287"/>
                <a:gd name="connsiteY4" fmla="*/ 145879 h 148290"/>
                <a:gd name="connsiteX5" fmla="*/ 4287 w 4287"/>
                <a:gd name="connsiteY5" fmla="*/ 148290 h 148290"/>
                <a:gd name="connsiteX6" fmla="*/ 4287 w 4287"/>
                <a:gd name="connsiteY6" fmla="*/ 0 h 148290"/>
                <a:gd name="connsiteX7" fmla="*/ 0 w 4287"/>
                <a:gd name="connsiteY7" fmla="*/ 6564 h 148290"/>
                <a:gd name="connsiteX8" fmla="*/ 0 w 4287"/>
                <a:gd name="connsiteY8" fmla="*/ 141860 h 148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290">
                  <a:moveTo>
                    <a:pt x="938" y="142664"/>
                  </a:moveTo>
                  <a:cubicBezTo>
                    <a:pt x="1353" y="142854"/>
                    <a:pt x="1715" y="143127"/>
                    <a:pt x="2009" y="143468"/>
                  </a:cubicBezTo>
                  <a:cubicBezTo>
                    <a:pt x="2304" y="143772"/>
                    <a:pt x="2532" y="144137"/>
                    <a:pt x="2679" y="144539"/>
                  </a:cubicBezTo>
                  <a:lnTo>
                    <a:pt x="3484" y="145879"/>
                  </a:lnTo>
                  <a:cubicBezTo>
                    <a:pt x="3484" y="145879"/>
                    <a:pt x="3484" y="145879"/>
                    <a:pt x="3484" y="145879"/>
                  </a:cubicBezTo>
                  <a:lnTo>
                    <a:pt x="4287" y="148290"/>
                  </a:lnTo>
                  <a:lnTo>
                    <a:pt x="4287" y="0"/>
                  </a:lnTo>
                  <a:cubicBezTo>
                    <a:pt x="1688" y="1157"/>
                    <a:pt x="13" y="3724"/>
                    <a:pt x="0" y="6564"/>
                  </a:cubicBezTo>
                  <a:lnTo>
                    <a:pt x="0" y="1418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466ED065-7FA3-41A9-A783-DC454DC83F4D}"/>
                </a:ext>
              </a:extLst>
            </p:cNvPr>
            <p:cNvSpPr/>
            <p:nvPr/>
          </p:nvSpPr>
          <p:spPr>
            <a:xfrm>
              <a:off x="12346969" y="5595703"/>
              <a:ext cx="7636" cy="176309"/>
            </a:xfrm>
            <a:custGeom>
              <a:avLst/>
              <a:gdLst>
                <a:gd name="connsiteX0" fmla="*/ 0 w 7636"/>
                <a:gd name="connsiteY0" fmla="*/ 23 h 176309"/>
                <a:gd name="connsiteX1" fmla="*/ 0 w 7636"/>
                <a:gd name="connsiteY1" fmla="*/ 23 h 176309"/>
                <a:gd name="connsiteX2" fmla="*/ 0 w 7636"/>
                <a:gd name="connsiteY2" fmla="*/ 158092 h 176309"/>
                <a:gd name="connsiteX3" fmla="*/ 670 w 7636"/>
                <a:gd name="connsiteY3" fmla="*/ 160369 h 176309"/>
                <a:gd name="connsiteX4" fmla="*/ 670 w 7636"/>
                <a:gd name="connsiteY4" fmla="*/ 160369 h 176309"/>
                <a:gd name="connsiteX5" fmla="*/ 5359 w 7636"/>
                <a:gd name="connsiteY5" fmla="*/ 176310 h 176309"/>
                <a:gd name="connsiteX6" fmla="*/ 7637 w 7636"/>
                <a:gd name="connsiteY6" fmla="*/ 176310 h 176309"/>
                <a:gd name="connsiteX7" fmla="*/ 7637 w 7636"/>
                <a:gd name="connsiteY7" fmla="*/ 7257 h 176309"/>
                <a:gd name="connsiteX8" fmla="*/ 7637 w 7636"/>
                <a:gd name="connsiteY8" fmla="*/ 6453 h 176309"/>
                <a:gd name="connsiteX9" fmla="*/ 0 w 7636"/>
                <a:gd name="connsiteY9" fmla="*/ 23 h 176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36" h="176309">
                  <a:moveTo>
                    <a:pt x="0" y="23"/>
                  </a:moveTo>
                  <a:lnTo>
                    <a:pt x="0" y="23"/>
                  </a:lnTo>
                  <a:lnTo>
                    <a:pt x="0" y="158092"/>
                  </a:lnTo>
                  <a:lnTo>
                    <a:pt x="670" y="160369"/>
                  </a:lnTo>
                  <a:lnTo>
                    <a:pt x="670" y="160369"/>
                  </a:lnTo>
                  <a:lnTo>
                    <a:pt x="5359" y="176310"/>
                  </a:lnTo>
                  <a:lnTo>
                    <a:pt x="7637" y="176310"/>
                  </a:lnTo>
                  <a:lnTo>
                    <a:pt x="7637" y="7257"/>
                  </a:lnTo>
                  <a:cubicBezTo>
                    <a:pt x="7637" y="7257"/>
                    <a:pt x="7637" y="7257"/>
                    <a:pt x="7637" y="6453"/>
                  </a:cubicBezTo>
                  <a:cubicBezTo>
                    <a:pt x="7288" y="2580"/>
                    <a:pt x="3872" y="-287"/>
                    <a:pt x="0" y="2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A108A48B-19CF-4446-A978-DE4C0A7D3D9D}"/>
                </a:ext>
              </a:extLst>
            </p:cNvPr>
            <p:cNvSpPr/>
            <p:nvPr/>
          </p:nvSpPr>
          <p:spPr>
            <a:xfrm>
              <a:off x="12673204" y="5566925"/>
              <a:ext cx="14469" cy="206025"/>
            </a:xfrm>
            <a:custGeom>
              <a:avLst/>
              <a:gdLst>
                <a:gd name="connsiteX0" fmla="*/ 9244 w 14469"/>
                <a:gd name="connsiteY0" fmla="*/ 206025 h 206025"/>
                <a:gd name="connsiteX1" fmla="*/ 9244 w 14469"/>
                <a:gd name="connsiteY1" fmla="*/ 199328 h 206025"/>
                <a:gd name="connsiteX2" fmla="*/ 10585 w 14469"/>
                <a:gd name="connsiteY2" fmla="*/ 198122 h 206025"/>
                <a:gd name="connsiteX3" fmla="*/ 14470 w 14469"/>
                <a:gd name="connsiteY3" fmla="*/ 198122 h 206025"/>
                <a:gd name="connsiteX4" fmla="*/ 14470 w 14469"/>
                <a:gd name="connsiteY4" fmla="*/ 6832 h 206025"/>
                <a:gd name="connsiteX5" fmla="*/ 11924 w 14469"/>
                <a:gd name="connsiteY5" fmla="*/ 1340 h 206025"/>
                <a:gd name="connsiteX6" fmla="*/ 9244 w 14469"/>
                <a:gd name="connsiteY6" fmla="*/ 0 h 206025"/>
                <a:gd name="connsiteX7" fmla="*/ 7235 w 14469"/>
                <a:gd name="connsiteY7" fmla="*/ 0 h 206025"/>
                <a:gd name="connsiteX8" fmla="*/ 0 w 14469"/>
                <a:gd name="connsiteY8" fmla="*/ 6564 h 206025"/>
                <a:gd name="connsiteX9" fmla="*/ 0 w 14469"/>
                <a:gd name="connsiteY9" fmla="*/ 7234 h 206025"/>
                <a:gd name="connsiteX10" fmla="*/ 0 w 14469"/>
                <a:gd name="connsiteY10" fmla="*/ 205490 h 206025"/>
                <a:gd name="connsiteX11" fmla="*/ 7369 w 14469"/>
                <a:gd name="connsiteY11" fmla="*/ 205490 h 206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206025">
                  <a:moveTo>
                    <a:pt x="9244" y="206025"/>
                  </a:moveTo>
                  <a:lnTo>
                    <a:pt x="9244" y="199328"/>
                  </a:lnTo>
                  <a:cubicBezTo>
                    <a:pt x="9312" y="198640"/>
                    <a:pt x="9888" y="198118"/>
                    <a:pt x="10585" y="198122"/>
                  </a:cubicBezTo>
                  <a:lnTo>
                    <a:pt x="14470" y="198122"/>
                  </a:lnTo>
                  <a:lnTo>
                    <a:pt x="14470" y="6832"/>
                  </a:lnTo>
                  <a:cubicBezTo>
                    <a:pt x="14416" y="4729"/>
                    <a:pt x="13492" y="2742"/>
                    <a:pt x="11924" y="1340"/>
                  </a:cubicBezTo>
                  <a:cubicBezTo>
                    <a:pt x="11120" y="737"/>
                    <a:pt x="10209" y="283"/>
                    <a:pt x="9244" y="0"/>
                  </a:cubicBezTo>
                  <a:lnTo>
                    <a:pt x="7235" y="0"/>
                  </a:lnTo>
                  <a:cubicBezTo>
                    <a:pt x="3484" y="-16"/>
                    <a:pt x="348" y="2832"/>
                    <a:pt x="0" y="6564"/>
                  </a:cubicBezTo>
                  <a:cubicBezTo>
                    <a:pt x="0" y="6564"/>
                    <a:pt x="0" y="6564"/>
                    <a:pt x="0" y="7234"/>
                  </a:cubicBezTo>
                  <a:lnTo>
                    <a:pt x="0" y="205490"/>
                  </a:lnTo>
                  <a:lnTo>
                    <a:pt x="7369" y="20549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DB594DC4-F301-420A-A7A7-D5016A9C3B2A}"/>
                </a:ext>
              </a:extLst>
            </p:cNvPr>
            <p:cNvSpPr/>
            <p:nvPr/>
          </p:nvSpPr>
          <p:spPr>
            <a:xfrm>
              <a:off x="12685128" y="5767592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6162 h 11654"/>
                <a:gd name="connsiteX2" fmla="*/ 2546 w 2545"/>
                <a:gd name="connsiteY2" fmla="*/ 11654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6162"/>
                  </a:lnTo>
                  <a:cubicBezTo>
                    <a:pt x="1568" y="7563"/>
                    <a:pt x="2492" y="9551"/>
                    <a:pt x="2546" y="11654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57828186-D755-47B4-8BF2-06FEC7600D5E}"/>
                </a:ext>
              </a:extLst>
            </p:cNvPr>
            <p:cNvSpPr/>
            <p:nvPr/>
          </p:nvSpPr>
          <p:spPr>
            <a:xfrm>
              <a:off x="12337992" y="5765851"/>
              <a:ext cx="1339" cy="7099"/>
            </a:xfrm>
            <a:custGeom>
              <a:avLst/>
              <a:gdLst>
                <a:gd name="connsiteX0" fmla="*/ 1339 w 1339"/>
                <a:gd name="connsiteY0" fmla="*/ 7100 h 7099"/>
                <a:gd name="connsiteX1" fmla="*/ 1339 w 1339"/>
                <a:gd name="connsiteY1" fmla="*/ 0 h 7099"/>
                <a:gd name="connsiteX2" fmla="*/ 0 w 1339"/>
                <a:gd name="connsiteY2" fmla="*/ 0 h 7099"/>
                <a:gd name="connsiteX3" fmla="*/ 0 w 1339"/>
                <a:gd name="connsiteY3" fmla="*/ 7100 h 7099"/>
                <a:gd name="connsiteX4" fmla="*/ 1339 w 1339"/>
                <a:gd name="connsiteY4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7099">
                  <a:moveTo>
                    <a:pt x="1339" y="7100"/>
                  </a:move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ubicBezTo>
                    <a:pt x="442" y="6974"/>
                    <a:pt x="897" y="6974"/>
                    <a:pt x="133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AE509787-E862-4D4D-ACF5-88650D3CFF40}"/>
                </a:ext>
              </a:extLst>
            </p:cNvPr>
            <p:cNvSpPr/>
            <p:nvPr/>
          </p:nvSpPr>
          <p:spPr>
            <a:xfrm>
              <a:off x="12333303" y="5760224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DDB44C30-E091-468D-9F77-6FEAEC0F4746}"/>
                </a:ext>
              </a:extLst>
            </p:cNvPr>
            <p:cNvSpPr/>
            <p:nvPr/>
          </p:nvSpPr>
          <p:spPr>
            <a:xfrm>
              <a:off x="12346566" y="5756072"/>
              <a:ext cx="5359" cy="15940"/>
            </a:xfrm>
            <a:custGeom>
              <a:avLst/>
              <a:gdLst>
                <a:gd name="connsiteX0" fmla="*/ 0 w 5359"/>
                <a:gd name="connsiteY0" fmla="*/ 5760 h 15940"/>
                <a:gd name="connsiteX1" fmla="*/ 0 w 5359"/>
                <a:gd name="connsiteY1" fmla="*/ 15941 h 15940"/>
                <a:gd name="connsiteX2" fmla="*/ 5359 w 5359"/>
                <a:gd name="connsiteY2" fmla="*/ 15941 h 15940"/>
                <a:gd name="connsiteX3" fmla="*/ 671 w 5359"/>
                <a:gd name="connsiteY3" fmla="*/ 0 h 15940"/>
                <a:gd name="connsiteX4" fmla="*/ 0 w 5359"/>
                <a:gd name="connsiteY4" fmla="*/ 5760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9" h="15940">
                  <a:moveTo>
                    <a:pt x="0" y="5760"/>
                  </a:moveTo>
                  <a:lnTo>
                    <a:pt x="0" y="15941"/>
                  </a:lnTo>
                  <a:lnTo>
                    <a:pt x="5359" y="15941"/>
                  </a:lnTo>
                  <a:lnTo>
                    <a:pt x="671" y="0"/>
                  </a:lnTo>
                  <a:cubicBezTo>
                    <a:pt x="1193" y="1934"/>
                    <a:pt x="965" y="3999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C120E171-9B6D-44F5-AE8F-D2D4D27CFA3E}"/>
                </a:ext>
              </a:extLst>
            </p:cNvPr>
            <p:cNvSpPr/>
            <p:nvPr/>
          </p:nvSpPr>
          <p:spPr>
            <a:xfrm>
              <a:off x="12341609" y="5764243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938 h 7769"/>
                <a:gd name="connsiteX3" fmla="*/ 0 w 2411"/>
                <a:gd name="connsiteY3" fmla="*/ 938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lnTo>
                    <a:pt x="804" y="938"/>
                  </a:lnTo>
                  <a:lnTo>
                    <a:pt x="0" y="938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5DC19ED5-BB6E-46AC-BE81-897297D61CC4}"/>
                </a:ext>
              </a:extLst>
            </p:cNvPr>
            <p:cNvSpPr/>
            <p:nvPr/>
          </p:nvSpPr>
          <p:spPr>
            <a:xfrm>
              <a:off x="9837837" y="6492030"/>
              <a:ext cx="2545" cy="361683"/>
            </a:xfrm>
            <a:custGeom>
              <a:avLst/>
              <a:gdLst>
                <a:gd name="connsiteX0" fmla="*/ 1608 w 2545"/>
                <a:gd name="connsiteY0" fmla="*/ 804 h 361683"/>
                <a:gd name="connsiteX1" fmla="*/ 0 w 2545"/>
                <a:gd name="connsiteY1" fmla="*/ 804 h 361683"/>
                <a:gd name="connsiteX2" fmla="*/ 0 w 2545"/>
                <a:gd name="connsiteY2" fmla="*/ 361683 h 361683"/>
                <a:gd name="connsiteX3" fmla="*/ 2546 w 2545"/>
                <a:gd name="connsiteY3" fmla="*/ 361683 h 361683"/>
                <a:gd name="connsiteX4" fmla="*/ 2546 w 2545"/>
                <a:gd name="connsiteY4" fmla="*/ 0 h 361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61683">
                  <a:moveTo>
                    <a:pt x="1608" y="804"/>
                  </a:moveTo>
                  <a:lnTo>
                    <a:pt x="0" y="804"/>
                  </a:lnTo>
                  <a:lnTo>
                    <a:pt x="0" y="361683"/>
                  </a:lnTo>
                  <a:lnTo>
                    <a:pt x="2546" y="361683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7A01C2C3-0262-4C12-9A9D-C1246078CCA0}"/>
                </a:ext>
              </a:extLst>
            </p:cNvPr>
            <p:cNvSpPr/>
            <p:nvPr/>
          </p:nvSpPr>
          <p:spPr>
            <a:xfrm>
              <a:off x="9840115" y="6475553"/>
              <a:ext cx="71811" cy="17414"/>
            </a:xfrm>
            <a:custGeom>
              <a:avLst/>
              <a:gdLst>
                <a:gd name="connsiteX0" fmla="*/ 68462 w 71811"/>
                <a:gd name="connsiteY0" fmla="*/ 13128 h 17414"/>
                <a:gd name="connsiteX1" fmla="*/ 66855 w 71811"/>
                <a:gd name="connsiteY1" fmla="*/ 12056 h 17414"/>
                <a:gd name="connsiteX2" fmla="*/ 66855 w 71811"/>
                <a:gd name="connsiteY2" fmla="*/ 11252 h 17414"/>
                <a:gd name="connsiteX3" fmla="*/ 65917 w 71811"/>
                <a:gd name="connsiteY3" fmla="*/ 9779 h 17414"/>
                <a:gd name="connsiteX4" fmla="*/ 65917 w 71811"/>
                <a:gd name="connsiteY4" fmla="*/ 8707 h 17414"/>
                <a:gd name="connsiteX5" fmla="*/ 65917 w 71811"/>
                <a:gd name="connsiteY5" fmla="*/ 7234 h 17414"/>
                <a:gd name="connsiteX6" fmla="*/ 65917 w 71811"/>
                <a:gd name="connsiteY6" fmla="*/ 7234 h 17414"/>
                <a:gd name="connsiteX7" fmla="*/ 65917 w 71811"/>
                <a:gd name="connsiteY7" fmla="*/ 0 h 17414"/>
                <a:gd name="connsiteX8" fmla="*/ 0 w 71811"/>
                <a:gd name="connsiteY8" fmla="*/ 2813 h 17414"/>
                <a:gd name="connsiteX9" fmla="*/ 0 w 71811"/>
                <a:gd name="connsiteY9" fmla="*/ 2813 h 17414"/>
                <a:gd name="connsiteX10" fmla="*/ 7369 w 71811"/>
                <a:gd name="connsiteY10" fmla="*/ 10047 h 17414"/>
                <a:gd name="connsiteX11" fmla="*/ 0 w 71811"/>
                <a:gd name="connsiteY11" fmla="*/ 17414 h 17414"/>
                <a:gd name="connsiteX12" fmla="*/ 1339 w 71811"/>
                <a:gd name="connsiteY12" fmla="*/ 17414 h 17414"/>
                <a:gd name="connsiteX13" fmla="*/ 71812 w 71811"/>
                <a:gd name="connsiteY13" fmla="*/ 14467 h 17414"/>
                <a:gd name="connsiteX14" fmla="*/ 71812 w 71811"/>
                <a:gd name="connsiteY14" fmla="*/ 14467 h 17414"/>
                <a:gd name="connsiteX15" fmla="*/ 70204 w 71811"/>
                <a:gd name="connsiteY15" fmla="*/ 14467 h 17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811" h="17414">
                  <a:moveTo>
                    <a:pt x="68462" y="13128"/>
                  </a:moveTo>
                  <a:lnTo>
                    <a:pt x="66855" y="12056"/>
                  </a:lnTo>
                  <a:cubicBezTo>
                    <a:pt x="66815" y="11788"/>
                    <a:pt x="66815" y="11520"/>
                    <a:pt x="66855" y="11252"/>
                  </a:cubicBezTo>
                  <a:cubicBezTo>
                    <a:pt x="66452" y="10824"/>
                    <a:pt x="66131" y="10328"/>
                    <a:pt x="65917" y="9779"/>
                  </a:cubicBezTo>
                  <a:cubicBezTo>
                    <a:pt x="65837" y="9431"/>
                    <a:pt x="65837" y="9056"/>
                    <a:pt x="65917" y="8707"/>
                  </a:cubicBezTo>
                  <a:cubicBezTo>
                    <a:pt x="65850" y="8212"/>
                    <a:pt x="65850" y="7729"/>
                    <a:pt x="65917" y="7234"/>
                  </a:cubicBezTo>
                  <a:lnTo>
                    <a:pt x="65917" y="7234"/>
                  </a:lnTo>
                  <a:lnTo>
                    <a:pt x="65917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19" y="2813"/>
                    <a:pt x="7302" y="6028"/>
                    <a:pt x="7369" y="10047"/>
                  </a:cubicBezTo>
                  <a:cubicBezTo>
                    <a:pt x="7369" y="14119"/>
                    <a:pt x="4072" y="17414"/>
                    <a:pt x="0" y="17414"/>
                  </a:cubicBezTo>
                  <a:lnTo>
                    <a:pt x="1339" y="17414"/>
                  </a:lnTo>
                  <a:lnTo>
                    <a:pt x="71812" y="14467"/>
                  </a:lnTo>
                  <a:lnTo>
                    <a:pt x="71812" y="14467"/>
                  </a:lnTo>
                  <a:lnTo>
                    <a:pt x="70204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695700B8-CEF5-414D-94D4-74BC4B7E45E8}"/>
                </a:ext>
              </a:extLst>
            </p:cNvPr>
            <p:cNvSpPr/>
            <p:nvPr/>
          </p:nvSpPr>
          <p:spPr>
            <a:xfrm>
              <a:off x="11791766" y="6481715"/>
              <a:ext cx="94588" cy="2545"/>
            </a:xfrm>
            <a:custGeom>
              <a:avLst/>
              <a:gdLst>
                <a:gd name="connsiteX0" fmla="*/ 0 w 94588"/>
                <a:gd name="connsiteY0" fmla="*/ 1206 h 2545"/>
                <a:gd name="connsiteX1" fmla="*/ 0 w 94588"/>
                <a:gd name="connsiteY1" fmla="*/ 2545 h 2545"/>
                <a:gd name="connsiteX2" fmla="*/ 94588 w 94588"/>
                <a:gd name="connsiteY2" fmla="*/ 2545 h 2545"/>
                <a:gd name="connsiteX3" fmla="*/ 94588 w 94588"/>
                <a:gd name="connsiteY3" fmla="*/ 0 h 2545"/>
                <a:gd name="connsiteX4" fmla="*/ 804 w 94588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588" h="2545">
                  <a:moveTo>
                    <a:pt x="0" y="1206"/>
                  </a:moveTo>
                  <a:cubicBezTo>
                    <a:pt x="80" y="1648"/>
                    <a:pt x="80" y="2103"/>
                    <a:pt x="0" y="2545"/>
                  </a:cubicBezTo>
                  <a:lnTo>
                    <a:pt x="94588" y="2545"/>
                  </a:lnTo>
                  <a:lnTo>
                    <a:pt x="94588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6BDC580F-01A2-497E-A348-A980ED6080D4}"/>
                </a:ext>
              </a:extLst>
            </p:cNvPr>
            <p:cNvSpPr/>
            <p:nvPr/>
          </p:nvSpPr>
          <p:spPr>
            <a:xfrm>
              <a:off x="12344021" y="5594118"/>
              <a:ext cx="2545" cy="159676"/>
            </a:xfrm>
            <a:custGeom>
              <a:avLst/>
              <a:gdLst>
                <a:gd name="connsiteX0" fmla="*/ 2546 w 2545"/>
                <a:gd name="connsiteY0" fmla="*/ 159676 h 159676"/>
                <a:gd name="connsiteX1" fmla="*/ 2546 w 2545"/>
                <a:gd name="connsiteY1" fmla="*/ 1340 h 159676"/>
                <a:gd name="connsiteX2" fmla="*/ 1206 w 2545"/>
                <a:gd name="connsiteY2" fmla="*/ 0 h 159676"/>
                <a:gd name="connsiteX3" fmla="*/ 0 w 2545"/>
                <a:gd name="connsiteY3" fmla="*/ 1340 h 159676"/>
                <a:gd name="connsiteX4" fmla="*/ 0 w 2545"/>
                <a:gd name="connsiteY4" fmla="*/ 150969 h 159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59676">
                  <a:moveTo>
                    <a:pt x="2546" y="159676"/>
                  </a:moveTo>
                  <a:lnTo>
                    <a:pt x="2546" y="1340"/>
                  </a:lnTo>
                  <a:cubicBezTo>
                    <a:pt x="2546" y="600"/>
                    <a:pt x="1943" y="0"/>
                    <a:pt x="1206" y="0"/>
                  </a:cubicBezTo>
                  <a:cubicBezTo>
                    <a:pt x="523" y="70"/>
                    <a:pt x="0" y="650"/>
                    <a:pt x="0" y="1340"/>
                  </a:cubicBezTo>
                  <a:lnTo>
                    <a:pt x="0" y="15096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DBA29026-4827-46EF-9A17-D7B00599AAA4}"/>
                </a:ext>
              </a:extLst>
            </p:cNvPr>
            <p:cNvSpPr/>
            <p:nvPr/>
          </p:nvSpPr>
          <p:spPr>
            <a:xfrm>
              <a:off x="12344021" y="5761832"/>
              <a:ext cx="2545" cy="10180"/>
            </a:xfrm>
            <a:custGeom>
              <a:avLst/>
              <a:gdLst>
                <a:gd name="connsiteX0" fmla="*/ 1206 w 2545"/>
                <a:gd name="connsiteY0" fmla="*/ 10181 h 10180"/>
                <a:gd name="connsiteX1" fmla="*/ 2546 w 2545"/>
                <a:gd name="connsiteY1" fmla="*/ 10181 h 10180"/>
                <a:gd name="connsiteX2" fmla="*/ 2546 w 2545"/>
                <a:gd name="connsiteY2" fmla="*/ 0 h 10180"/>
                <a:gd name="connsiteX3" fmla="*/ 0 w 2545"/>
                <a:gd name="connsiteY3" fmla="*/ 2411 h 10180"/>
                <a:gd name="connsiteX4" fmla="*/ 0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1206" y="10181"/>
                  </a:moveTo>
                  <a:lnTo>
                    <a:pt x="2546" y="10181"/>
                  </a:lnTo>
                  <a:lnTo>
                    <a:pt x="2546" y="0"/>
                  </a:lnTo>
                  <a:cubicBezTo>
                    <a:pt x="1836" y="936"/>
                    <a:pt x="978" y="1751"/>
                    <a:pt x="0" y="2411"/>
                  </a:cubicBezTo>
                  <a:lnTo>
                    <a:pt x="0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FC720BD6-DA71-4A24-A90C-D4561F30B2B1}"/>
                </a:ext>
              </a:extLst>
            </p:cNvPr>
            <p:cNvSpPr/>
            <p:nvPr/>
          </p:nvSpPr>
          <p:spPr>
            <a:xfrm>
              <a:off x="12683789" y="5765047"/>
              <a:ext cx="33494" cy="2545"/>
            </a:xfrm>
            <a:custGeom>
              <a:avLst/>
              <a:gdLst>
                <a:gd name="connsiteX0" fmla="*/ 1339 w 33494"/>
                <a:gd name="connsiteY0" fmla="*/ 1206 h 2545"/>
                <a:gd name="connsiteX1" fmla="*/ 1339 w 33494"/>
                <a:gd name="connsiteY1" fmla="*/ 2545 h 2545"/>
                <a:gd name="connsiteX2" fmla="*/ 33494 w 33494"/>
                <a:gd name="connsiteY2" fmla="*/ 2545 h 2545"/>
                <a:gd name="connsiteX3" fmla="*/ 33494 w 33494"/>
                <a:gd name="connsiteY3" fmla="*/ 0 h 2545"/>
                <a:gd name="connsiteX4" fmla="*/ 0 w 33494"/>
                <a:gd name="connsiteY4" fmla="*/ 0 h 2545"/>
                <a:gd name="connsiteX5" fmla="*/ 1339 w 33494"/>
                <a:gd name="connsiteY5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94" h="2545">
                  <a:moveTo>
                    <a:pt x="1339" y="1206"/>
                  </a:moveTo>
                  <a:lnTo>
                    <a:pt x="1339" y="2545"/>
                  </a:lnTo>
                  <a:lnTo>
                    <a:pt x="33494" y="2545"/>
                  </a:lnTo>
                  <a:lnTo>
                    <a:pt x="33494" y="0"/>
                  </a:lnTo>
                  <a:lnTo>
                    <a:pt x="0" y="0"/>
                  </a:lnTo>
                  <a:cubicBezTo>
                    <a:pt x="697" y="-4"/>
                    <a:pt x="1272" y="518"/>
                    <a:pt x="1339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5351AD36-9658-4158-B6C0-27048F7E3A91}"/>
                </a:ext>
              </a:extLst>
            </p:cNvPr>
            <p:cNvSpPr/>
            <p:nvPr/>
          </p:nvSpPr>
          <p:spPr>
            <a:xfrm>
              <a:off x="12717283" y="5766252"/>
              <a:ext cx="14603" cy="308100"/>
            </a:xfrm>
            <a:custGeom>
              <a:avLst/>
              <a:gdLst>
                <a:gd name="connsiteX0" fmla="*/ 7234 w 14603"/>
                <a:gd name="connsiteY0" fmla="*/ 7368 h 308100"/>
                <a:gd name="connsiteX1" fmla="*/ 0 w 14603"/>
                <a:gd name="connsiteY1" fmla="*/ 0 h 308100"/>
                <a:gd name="connsiteX2" fmla="*/ 0 w 14603"/>
                <a:gd name="connsiteY2" fmla="*/ 308100 h 308100"/>
                <a:gd name="connsiteX3" fmla="*/ 14603 w 14603"/>
                <a:gd name="connsiteY3" fmla="*/ 308100 h 308100"/>
                <a:gd name="connsiteX4" fmla="*/ 14603 w 14603"/>
                <a:gd name="connsiteY4" fmla="*/ 0 h 308100"/>
                <a:gd name="connsiteX5" fmla="*/ 7234 w 14603"/>
                <a:gd name="connsiteY5" fmla="*/ 7368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08100">
                  <a:moveTo>
                    <a:pt x="7234" y="7368"/>
                  </a:moveTo>
                  <a:cubicBezTo>
                    <a:pt x="3215" y="7294"/>
                    <a:pt x="0" y="4017"/>
                    <a:pt x="0" y="0"/>
                  </a:cubicBezTo>
                  <a:lnTo>
                    <a:pt x="0" y="308100"/>
                  </a:lnTo>
                  <a:lnTo>
                    <a:pt x="14603" y="308100"/>
                  </a:lnTo>
                  <a:lnTo>
                    <a:pt x="14603" y="0"/>
                  </a:lnTo>
                  <a:cubicBezTo>
                    <a:pt x="14603" y="4070"/>
                    <a:pt x="11308" y="7368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D445E36A-B8B9-4730-BB32-C8E678668E9B}"/>
                </a:ext>
              </a:extLst>
            </p:cNvPr>
            <p:cNvSpPr/>
            <p:nvPr/>
          </p:nvSpPr>
          <p:spPr>
            <a:xfrm>
              <a:off x="9944483" y="6482921"/>
              <a:ext cx="6967" cy="1205"/>
            </a:xfrm>
            <a:custGeom>
              <a:avLst/>
              <a:gdLst>
                <a:gd name="connsiteX0" fmla="*/ 6297 w 6967"/>
                <a:gd name="connsiteY0" fmla="*/ 0 h 1205"/>
                <a:gd name="connsiteX1" fmla="*/ 0 w 6967"/>
                <a:gd name="connsiteY1" fmla="*/ 0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1206 h 1205"/>
                <a:gd name="connsiteX5" fmla="*/ 6297 w 6967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7" h="1205">
                  <a:moveTo>
                    <a:pt x="6297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6967" y="1206"/>
                  </a:lnTo>
                  <a:lnTo>
                    <a:pt x="6967" y="1206"/>
                  </a:lnTo>
                  <a:cubicBezTo>
                    <a:pt x="6967" y="1206"/>
                    <a:pt x="6431" y="0"/>
                    <a:pt x="629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5F77D9C7-189F-4DE2-905C-CA59E9370D38}"/>
                </a:ext>
              </a:extLst>
            </p:cNvPr>
            <p:cNvSpPr/>
            <p:nvPr/>
          </p:nvSpPr>
          <p:spPr>
            <a:xfrm>
              <a:off x="10609682" y="6481581"/>
              <a:ext cx="75965" cy="2545"/>
            </a:xfrm>
            <a:custGeom>
              <a:avLst/>
              <a:gdLst>
                <a:gd name="connsiteX0" fmla="*/ 52653 w 75965"/>
                <a:gd name="connsiteY0" fmla="*/ 1340 h 2545"/>
                <a:gd name="connsiteX1" fmla="*/ 51447 w 75965"/>
                <a:gd name="connsiteY1" fmla="*/ 0 h 2545"/>
                <a:gd name="connsiteX2" fmla="*/ 0 w 75965"/>
                <a:gd name="connsiteY2" fmla="*/ 0 h 2545"/>
                <a:gd name="connsiteX3" fmla="*/ 0 w 75965"/>
                <a:gd name="connsiteY3" fmla="*/ 2545 h 2545"/>
                <a:gd name="connsiteX4" fmla="*/ 75965 w 75965"/>
                <a:gd name="connsiteY4" fmla="*/ 2545 h 2545"/>
                <a:gd name="connsiteX5" fmla="*/ 75027 w 75965"/>
                <a:gd name="connsiteY5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5" h="2545">
                  <a:moveTo>
                    <a:pt x="52653" y="1340"/>
                  </a:moveTo>
                  <a:cubicBezTo>
                    <a:pt x="51969" y="1273"/>
                    <a:pt x="51447" y="697"/>
                    <a:pt x="51447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027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3353E908-6714-47FB-8939-40C7C34CBDBE}"/>
                </a:ext>
              </a:extLst>
            </p:cNvPr>
            <p:cNvSpPr/>
            <p:nvPr/>
          </p:nvSpPr>
          <p:spPr>
            <a:xfrm>
              <a:off x="12334910" y="5784605"/>
              <a:ext cx="2679" cy="620621"/>
            </a:xfrm>
            <a:custGeom>
              <a:avLst/>
              <a:gdLst>
                <a:gd name="connsiteX0" fmla="*/ 2680 w 2679"/>
                <a:gd name="connsiteY0" fmla="*/ 620621 h 620621"/>
                <a:gd name="connsiteX1" fmla="*/ 2680 w 2679"/>
                <a:gd name="connsiteY1" fmla="*/ 1741 h 620621"/>
                <a:gd name="connsiteX2" fmla="*/ 0 w 2679"/>
                <a:gd name="connsiteY2" fmla="*/ 0 h 620621"/>
                <a:gd name="connsiteX3" fmla="*/ 0 w 2679"/>
                <a:gd name="connsiteY3" fmla="*/ 620621 h 620621"/>
                <a:gd name="connsiteX4" fmla="*/ 2680 w 2679"/>
                <a:gd name="connsiteY4" fmla="*/ 620621 h 620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0621">
                  <a:moveTo>
                    <a:pt x="2680" y="620621"/>
                  </a:moveTo>
                  <a:lnTo>
                    <a:pt x="2680" y="1741"/>
                  </a:lnTo>
                  <a:cubicBezTo>
                    <a:pt x="1662" y="1372"/>
                    <a:pt x="751" y="777"/>
                    <a:pt x="0" y="0"/>
                  </a:cubicBezTo>
                  <a:lnTo>
                    <a:pt x="0" y="620621"/>
                  </a:lnTo>
                  <a:lnTo>
                    <a:pt x="2680" y="62062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D58D51BE-B858-4265-B6D8-25B0C8842C03}"/>
                </a:ext>
              </a:extLst>
            </p:cNvPr>
            <p:cNvSpPr/>
            <p:nvPr/>
          </p:nvSpPr>
          <p:spPr>
            <a:xfrm>
              <a:off x="12334910" y="5763038"/>
              <a:ext cx="2679" cy="11252"/>
            </a:xfrm>
            <a:custGeom>
              <a:avLst/>
              <a:gdLst>
                <a:gd name="connsiteX0" fmla="*/ 2680 w 2679"/>
                <a:gd name="connsiteY0" fmla="*/ 1875 h 11252"/>
                <a:gd name="connsiteX1" fmla="*/ 0 w 2679"/>
                <a:gd name="connsiteY1" fmla="*/ 0 h 11252"/>
                <a:gd name="connsiteX2" fmla="*/ 0 w 2679"/>
                <a:gd name="connsiteY2" fmla="*/ 11252 h 11252"/>
                <a:gd name="connsiteX3" fmla="*/ 2680 w 2679"/>
                <a:gd name="connsiteY3" fmla="*/ 9511 h 11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252">
                  <a:moveTo>
                    <a:pt x="2680" y="1875"/>
                  </a:moveTo>
                  <a:cubicBezTo>
                    <a:pt x="1689" y="1408"/>
                    <a:pt x="778" y="773"/>
                    <a:pt x="0" y="0"/>
                  </a:cubicBezTo>
                  <a:lnTo>
                    <a:pt x="0" y="11252"/>
                  </a:lnTo>
                  <a:cubicBezTo>
                    <a:pt x="791" y="10521"/>
                    <a:pt x="1689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F212A8CA-F5C1-4BF0-B61D-1E61567C8BDB}"/>
                </a:ext>
              </a:extLst>
            </p:cNvPr>
            <p:cNvSpPr/>
            <p:nvPr/>
          </p:nvSpPr>
          <p:spPr>
            <a:xfrm>
              <a:off x="12338930" y="5765315"/>
              <a:ext cx="2679" cy="7635"/>
            </a:xfrm>
            <a:custGeom>
              <a:avLst/>
              <a:gdLst>
                <a:gd name="connsiteX0" fmla="*/ 1340 w 2679"/>
                <a:gd name="connsiteY0" fmla="*/ 6698 h 7635"/>
                <a:gd name="connsiteX1" fmla="*/ 2680 w 2679"/>
                <a:gd name="connsiteY1" fmla="*/ 6698 h 7635"/>
                <a:gd name="connsiteX2" fmla="*/ 2680 w 2679"/>
                <a:gd name="connsiteY2" fmla="*/ 0 h 7635"/>
                <a:gd name="connsiteX3" fmla="*/ 1340 w 2679"/>
                <a:gd name="connsiteY3" fmla="*/ 0 h 7635"/>
                <a:gd name="connsiteX4" fmla="*/ 0 w 2679"/>
                <a:gd name="connsiteY4" fmla="*/ 0 h 7635"/>
                <a:gd name="connsiteX5" fmla="*/ 0 w 2679"/>
                <a:gd name="connsiteY5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7635">
                  <a:moveTo>
                    <a:pt x="1340" y="6698"/>
                  </a:moveTo>
                  <a:lnTo>
                    <a:pt x="2680" y="6698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BFC2468E-5F67-4296-99FB-00AED84B78BC}"/>
                </a:ext>
              </a:extLst>
            </p:cNvPr>
            <p:cNvSpPr/>
            <p:nvPr/>
          </p:nvSpPr>
          <p:spPr>
            <a:xfrm>
              <a:off x="12339332" y="5738256"/>
              <a:ext cx="1206" cy="803"/>
            </a:xfrm>
            <a:custGeom>
              <a:avLst/>
              <a:gdLst>
                <a:gd name="connsiteX0" fmla="*/ 0 w 1206"/>
                <a:gd name="connsiteY0" fmla="*/ 0 h 803"/>
                <a:gd name="connsiteX1" fmla="*/ 1206 w 1206"/>
                <a:gd name="connsiteY1" fmla="*/ 804 h 803"/>
                <a:gd name="connsiteX2" fmla="*/ 402 w 1206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803">
                  <a:moveTo>
                    <a:pt x="0" y="0"/>
                  </a:moveTo>
                  <a:lnTo>
                    <a:pt x="1206" y="80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C49B37AF-7298-491D-B9DE-6002AC859C90}"/>
                </a:ext>
              </a:extLst>
            </p:cNvPr>
            <p:cNvSpPr/>
            <p:nvPr/>
          </p:nvSpPr>
          <p:spPr>
            <a:xfrm>
              <a:off x="12330490" y="5742676"/>
              <a:ext cx="16752" cy="22638"/>
            </a:xfrm>
            <a:custGeom>
              <a:avLst/>
              <a:gdLst>
                <a:gd name="connsiteX0" fmla="*/ 12727 w 16752"/>
                <a:gd name="connsiteY0" fmla="*/ 0 h 22638"/>
                <a:gd name="connsiteX1" fmla="*/ 12727 w 16752"/>
                <a:gd name="connsiteY1" fmla="*/ 0 h 22638"/>
                <a:gd name="connsiteX2" fmla="*/ 12727 w 16752"/>
                <a:gd name="connsiteY2" fmla="*/ 2411 h 22638"/>
                <a:gd name="connsiteX3" fmla="*/ 5493 w 16752"/>
                <a:gd name="connsiteY3" fmla="*/ 9779 h 22638"/>
                <a:gd name="connsiteX4" fmla="*/ 0 w 16752"/>
                <a:gd name="connsiteY4" fmla="*/ 9779 h 22638"/>
                <a:gd name="connsiteX5" fmla="*/ 2546 w 16752"/>
                <a:gd name="connsiteY5" fmla="*/ 17950 h 22638"/>
                <a:gd name="connsiteX6" fmla="*/ 2546 w 16752"/>
                <a:gd name="connsiteY6" fmla="*/ 17950 h 22638"/>
                <a:gd name="connsiteX7" fmla="*/ 4153 w 16752"/>
                <a:gd name="connsiteY7" fmla="*/ 20763 h 22638"/>
                <a:gd name="connsiteX8" fmla="*/ 6832 w 16752"/>
                <a:gd name="connsiteY8" fmla="*/ 22639 h 22638"/>
                <a:gd name="connsiteX9" fmla="*/ 8172 w 16752"/>
                <a:gd name="connsiteY9" fmla="*/ 22639 h 22638"/>
                <a:gd name="connsiteX10" fmla="*/ 9512 w 16752"/>
                <a:gd name="connsiteY10" fmla="*/ 22639 h 22638"/>
                <a:gd name="connsiteX11" fmla="*/ 11656 w 16752"/>
                <a:gd name="connsiteY11" fmla="*/ 22639 h 22638"/>
                <a:gd name="connsiteX12" fmla="*/ 13264 w 16752"/>
                <a:gd name="connsiteY12" fmla="*/ 21701 h 22638"/>
                <a:gd name="connsiteX13" fmla="*/ 15809 w 16752"/>
                <a:gd name="connsiteY13" fmla="*/ 19290 h 22638"/>
                <a:gd name="connsiteX14" fmla="*/ 16479 w 16752"/>
                <a:gd name="connsiteY14" fmla="*/ 13530 h 22638"/>
                <a:gd name="connsiteX15" fmla="*/ 16479 w 16752"/>
                <a:gd name="connsiteY15" fmla="*/ 13530 h 22638"/>
                <a:gd name="connsiteX16" fmla="*/ 15809 w 16752"/>
                <a:gd name="connsiteY16" fmla="*/ 11252 h 22638"/>
                <a:gd name="connsiteX17" fmla="*/ 13264 w 16752"/>
                <a:gd name="connsiteY17" fmla="*/ 2545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752" h="22638">
                  <a:moveTo>
                    <a:pt x="12727" y="0"/>
                  </a:moveTo>
                  <a:cubicBezTo>
                    <a:pt x="12727" y="0"/>
                    <a:pt x="12727" y="0"/>
                    <a:pt x="12727" y="0"/>
                  </a:cubicBezTo>
                  <a:cubicBezTo>
                    <a:pt x="12848" y="798"/>
                    <a:pt x="12848" y="1613"/>
                    <a:pt x="12727" y="2411"/>
                  </a:cubicBezTo>
                  <a:cubicBezTo>
                    <a:pt x="12727" y="6429"/>
                    <a:pt x="9512" y="9705"/>
                    <a:pt x="5493" y="9779"/>
                  </a:cubicBezTo>
                  <a:lnTo>
                    <a:pt x="0" y="9779"/>
                  </a:lnTo>
                  <a:lnTo>
                    <a:pt x="2546" y="17950"/>
                  </a:lnTo>
                  <a:lnTo>
                    <a:pt x="2546" y="17950"/>
                  </a:lnTo>
                  <a:cubicBezTo>
                    <a:pt x="2867" y="18995"/>
                    <a:pt x="3416" y="19957"/>
                    <a:pt x="4153" y="20763"/>
                  </a:cubicBezTo>
                  <a:cubicBezTo>
                    <a:pt x="4930" y="21536"/>
                    <a:pt x="5841" y="22171"/>
                    <a:pt x="6832" y="22639"/>
                  </a:cubicBezTo>
                  <a:lnTo>
                    <a:pt x="8172" y="22639"/>
                  </a:lnTo>
                  <a:lnTo>
                    <a:pt x="9512" y="22639"/>
                  </a:lnTo>
                  <a:lnTo>
                    <a:pt x="11656" y="22639"/>
                  </a:lnTo>
                  <a:lnTo>
                    <a:pt x="13264" y="21701"/>
                  </a:lnTo>
                  <a:cubicBezTo>
                    <a:pt x="14242" y="21041"/>
                    <a:pt x="15099" y="20226"/>
                    <a:pt x="15809" y="19290"/>
                  </a:cubicBezTo>
                  <a:cubicBezTo>
                    <a:pt x="16773" y="17528"/>
                    <a:pt x="17002" y="15464"/>
                    <a:pt x="16479" y="13530"/>
                  </a:cubicBezTo>
                  <a:lnTo>
                    <a:pt x="16479" y="13530"/>
                  </a:lnTo>
                  <a:lnTo>
                    <a:pt x="15809" y="11252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F9E0B4D-0301-4EDD-A57A-0B86FE39822F}"/>
                </a:ext>
              </a:extLst>
            </p:cNvPr>
            <p:cNvSpPr/>
            <p:nvPr/>
          </p:nvSpPr>
          <p:spPr>
            <a:xfrm>
              <a:off x="11759477" y="6821028"/>
              <a:ext cx="126608" cy="2679"/>
            </a:xfrm>
            <a:custGeom>
              <a:avLst/>
              <a:gdLst>
                <a:gd name="connsiteX0" fmla="*/ 4421 w 126608"/>
                <a:gd name="connsiteY0" fmla="*/ 0 h 2679"/>
                <a:gd name="connsiteX1" fmla="*/ 0 w 126608"/>
                <a:gd name="connsiteY1" fmla="*/ 2679 h 2679"/>
                <a:gd name="connsiteX2" fmla="*/ 126609 w 126608"/>
                <a:gd name="connsiteY2" fmla="*/ 2679 h 2679"/>
                <a:gd name="connsiteX3" fmla="*/ 126609 w 126608"/>
                <a:gd name="connsiteY3" fmla="*/ 1339 h 2679"/>
                <a:gd name="connsiteX4" fmla="*/ 126609 w 126608"/>
                <a:gd name="connsiteY4" fmla="*/ 0 h 2679"/>
                <a:gd name="connsiteX5" fmla="*/ 4421 w 126608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2679">
                  <a:moveTo>
                    <a:pt x="4421" y="0"/>
                  </a:moveTo>
                  <a:lnTo>
                    <a:pt x="0" y="2679"/>
                  </a:lnTo>
                  <a:lnTo>
                    <a:pt x="126609" y="2679"/>
                  </a:lnTo>
                  <a:lnTo>
                    <a:pt x="126609" y="1339"/>
                  </a:lnTo>
                  <a:lnTo>
                    <a:pt x="126609" y="0"/>
                  </a:lnTo>
                  <a:lnTo>
                    <a:pt x="442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DAC6AC3A-903F-4D6E-B610-55317F31F7D4}"/>
                </a:ext>
              </a:extLst>
            </p:cNvPr>
            <p:cNvSpPr/>
            <p:nvPr/>
          </p:nvSpPr>
          <p:spPr>
            <a:xfrm>
              <a:off x="11791632" y="6799460"/>
              <a:ext cx="93784" cy="2545"/>
            </a:xfrm>
            <a:custGeom>
              <a:avLst/>
              <a:gdLst>
                <a:gd name="connsiteX0" fmla="*/ 0 w 93784"/>
                <a:gd name="connsiteY0" fmla="*/ 2545 h 2545"/>
                <a:gd name="connsiteX1" fmla="*/ 93784 w 93784"/>
                <a:gd name="connsiteY1" fmla="*/ 2545 h 2545"/>
                <a:gd name="connsiteX2" fmla="*/ 93784 w 93784"/>
                <a:gd name="connsiteY2" fmla="*/ 0 h 2545"/>
                <a:gd name="connsiteX3" fmla="*/ 0 w 93784"/>
                <a:gd name="connsiteY3" fmla="*/ 0 h 2545"/>
                <a:gd name="connsiteX4" fmla="*/ 0 w 93784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784" h="2545">
                  <a:moveTo>
                    <a:pt x="0" y="2545"/>
                  </a:moveTo>
                  <a:lnTo>
                    <a:pt x="93784" y="2545"/>
                  </a:lnTo>
                  <a:lnTo>
                    <a:pt x="93784" y="0"/>
                  </a:lnTo>
                  <a:lnTo>
                    <a:pt x="0" y="0"/>
                  </a:lnTo>
                  <a:cubicBezTo>
                    <a:pt x="134" y="844"/>
                    <a:pt x="134" y="1701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6B61744-DF72-44BF-844D-8F96B4B605D3}"/>
                </a:ext>
              </a:extLst>
            </p:cNvPr>
            <p:cNvSpPr/>
            <p:nvPr/>
          </p:nvSpPr>
          <p:spPr>
            <a:xfrm>
              <a:off x="11743534" y="6793700"/>
              <a:ext cx="48198" cy="32283"/>
            </a:xfrm>
            <a:custGeom>
              <a:avLst/>
              <a:gdLst>
                <a:gd name="connsiteX0" fmla="*/ 44614 w 48198"/>
                <a:gd name="connsiteY0" fmla="*/ 13396 h 32283"/>
                <a:gd name="connsiteX1" fmla="*/ 48097 w 48198"/>
                <a:gd name="connsiteY1" fmla="*/ 8305 h 32283"/>
                <a:gd name="connsiteX2" fmla="*/ 48097 w 48198"/>
                <a:gd name="connsiteY2" fmla="*/ 5760 h 32283"/>
                <a:gd name="connsiteX3" fmla="*/ 47294 w 48198"/>
                <a:gd name="connsiteY3" fmla="*/ 3349 h 32283"/>
                <a:gd name="connsiteX4" fmla="*/ 42202 w 48198"/>
                <a:gd name="connsiteY4" fmla="*/ 0 h 32283"/>
                <a:gd name="connsiteX5" fmla="*/ 42202 w 48198"/>
                <a:gd name="connsiteY5" fmla="*/ 7100 h 32283"/>
                <a:gd name="connsiteX6" fmla="*/ 40997 w 48198"/>
                <a:gd name="connsiteY6" fmla="*/ 8305 h 32283"/>
                <a:gd name="connsiteX7" fmla="*/ 39671 w 48198"/>
                <a:gd name="connsiteY7" fmla="*/ 7247 h 32283"/>
                <a:gd name="connsiteX8" fmla="*/ 39657 w 48198"/>
                <a:gd name="connsiteY8" fmla="*/ 7100 h 32283"/>
                <a:gd name="connsiteX9" fmla="*/ 39657 w 48198"/>
                <a:gd name="connsiteY9" fmla="*/ 0 h 32283"/>
                <a:gd name="connsiteX10" fmla="*/ 37379 w 48198"/>
                <a:gd name="connsiteY10" fmla="*/ 804 h 32283"/>
                <a:gd name="connsiteX11" fmla="*/ 0 w 48198"/>
                <a:gd name="connsiteY11" fmla="*/ 22371 h 32283"/>
                <a:gd name="connsiteX12" fmla="*/ 0 w 48198"/>
                <a:gd name="connsiteY12" fmla="*/ 22371 h 32283"/>
                <a:gd name="connsiteX13" fmla="*/ 4287 w 48198"/>
                <a:gd name="connsiteY13" fmla="*/ 20897 h 32283"/>
                <a:gd name="connsiteX14" fmla="*/ 11656 w 48198"/>
                <a:gd name="connsiteY14" fmla="*/ 28131 h 32283"/>
                <a:gd name="connsiteX15" fmla="*/ 11656 w 48198"/>
                <a:gd name="connsiteY15" fmla="*/ 32284 h 32283"/>
                <a:gd name="connsiteX16" fmla="*/ 16613 w 48198"/>
                <a:gd name="connsiteY16" fmla="*/ 29470 h 32283"/>
                <a:gd name="connsiteX17" fmla="*/ 21034 w 48198"/>
                <a:gd name="connsiteY17" fmla="*/ 26791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198" h="32283">
                  <a:moveTo>
                    <a:pt x="44614" y="13396"/>
                  </a:moveTo>
                  <a:cubicBezTo>
                    <a:pt x="46423" y="12244"/>
                    <a:pt x="47669" y="10409"/>
                    <a:pt x="48097" y="8305"/>
                  </a:cubicBezTo>
                  <a:cubicBezTo>
                    <a:pt x="48232" y="7461"/>
                    <a:pt x="48232" y="6604"/>
                    <a:pt x="48097" y="5760"/>
                  </a:cubicBezTo>
                  <a:cubicBezTo>
                    <a:pt x="47950" y="4916"/>
                    <a:pt x="47682" y="4113"/>
                    <a:pt x="47294" y="3349"/>
                  </a:cubicBezTo>
                  <a:cubicBezTo>
                    <a:pt x="46182" y="1527"/>
                    <a:pt x="44320" y="295"/>
                    <a:pt x="42202" y="0"/>
                  </a:cubicBezTo>
                  <a:lnTo>
                    <a:pt x="42202" y="7100"/>
                  </a:lnTo>
                  <a:cubicBezTo>
                    <a:pt x="42202" y="7770"/>
                    <a:pt x="41667" y="8305"/>
                    <a:pt x="40997" y="8305"/>
                  </a:cubicBezTo>
                  <a:cubicBezTo>
                    <a:pt x="40340" y="8386"/>
                    <a:pt x="39737" y="7903"/>
                    <a:pt x="39671" y="7247"/>
                  </a:cubicBezTo>
                  <a:cubicBezTo>
                    <a:pt x="39657" y="7194"/>
                    <a:pt x="39657" y="7153"/>
                    <a:pt x="39657" y="7100"/>
                  </a:cubicBezTo>
                  <a:lnTo>
                    <a:pt x="39657" y="0"/>
                  </a:lnTo>
                  <a:cubicBezTo>
                    <a:pt x="38840" y="67"/>
                    <a:pt x="38049" y="335"/>
                    <a:pt x="37379" y="804"/>
                  </a:cubicBezTo>
                  <a:lnTo>
                    <a:pt x="0" y="22371"/>
                  </a:lnTo>
                  <a:lnTo>
                    <a:pt x="0" y="22371"/>
                  </a:lnTo>
                  <a:cubicBezTo>
                    <a:pt x="1218" y="21420"/>
                    <a:pt x="2733" y="20897"/>
                    <a:pt x="4287" y="20897"/>
                  </a:cubicBezTo>
                  <a:cubicBezTo>
                    <a:pt x="8307" y="20897"/>
                    <a:pt x="11589" y="24112"/>
                    <a:pt x="11656" y="28131"/>
                  </a:cubicBezTo>
                  <a:lnTo>
                    <a:pt x="11656" y="32284"/>
                  </a:lnTo>
                  <a:lnTo>
                    <a:pt x="16613" y="29470"/>
                  </a:lnTo>
                  <a:lnTo>
                    <a:pt x="21034" y="2679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70C1EF2E-B191-4805-BC2E-6682CF7D40CB}"/>
                </a:ext>
              </a:extLst>
            </p:cNvPr>
            <p:cNvSpPr/>
            <p:nvPr/>
          </p:nvSpPr>
          <p:spPr>
            <a:xfrm>
              <a:off x="11783191" y="6489485"/>
              <a:ext cx="2545" cy="312534"/>
            </a:xfrm>
            <a:custGeom>
              <a:avLst/>
              <a:gdLst>
                <a:gd name="connsiteX0" fmla="*/ 1340 w 2545"/>
                <a:gd name="connsiteY0" fmla="*/ 312521 h 312534"/>
                <a:gd name="connsiteX1" fmla="*/ 2546 w 2545"/>
                <a:gd name="connsiteY1" fmla="*/ 311315 h 312534"/>
                <a:gd name="connsiteX2" fmla="*/ 2546 w 2545"/>
                <a:gd name="connsiteY2" fmla="*/ 0 h 312534"/>
                <a:gd name="connsiteX3" fmla="*/ 1340 w 2545"/>
                <a:gd name="connsiteY3" fmla="*/ 0 h 312534"/>
                <a:gd name="connsiteX4" fmla="*/ 0 w 2545"/>
                <a:gd name="connsiteY4" fmla="*/ 0 h 312534"/>
                <a:gd name="connsiteX5" fmla="*/ 0 w 2545"/>
                <a:gd name="connsiteY5" fmla="*/ 311315 h 312534"/>
                <a:gd name="connsiteX6" fmla="*/ 1192 w 2545"/>
                <a:gd name="connsiteY6" fmla="*/ 312534 h 312534"/>
                <a:gd name="connsiteX7" fmla="*/ 1340 w 2545"/>
                <a:gd name="connsiteY7" fmla="*/ 312521 h 31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312534">
                  <a:moveTo>
                    <a:pt x="1340" y="312521"/>
                  </a:moveTo>
                  <a:cubicBezTo>
                    <a:pt x="2010" y="312521"/>
                    <a:pt x="2546" y="311985"/>
                    <a:pt x="2546" y="311315"/>
                  </a:cubicBez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311315"/>
                  </a:lnTo>
                  <a:cubicBezTo>
                    <a:pt x="0" y="311985"/>
                    <a:pt x="536" y="312521"/>
                    <a:pt x="1192" y="312534"/>
                  </a:cubicBezTo>
                  <a:cubicBezTo>
                    <a:pt x="1246" y="312534"/>
                    <a:pt x="1286" y="312521"/>
                    <a:pt x="1340" y="3125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FA026072-4724-4B00-B32F-3790F0A4C982}"/>
                </a:ext>
              </a:extLst>
            </p:cNvPr>
            <p:cNvSpPr/>
            <p:nvPr/>
          </p:nvSpPr>
          <p:spPr>
            <a:xfrm>
              <a:off x="12682448" y="5784738"/>
              <a:ext cx="2679" cy="290150"/>
            </a:xfrm>
            <a:custGeom>
              <a:avLst/>
              <a:gdLst>
                <a:gd name="connsiteX0" fmla="*/ 1340 w 2679"/>
                <a:gd name="connsiteY0" fmla="*/ 290150 h 290150"/>
                <a:gd name="connsiteX1" fmla="*/ 2680 w 2679"/>
                <a:gd name="connsiteY1" fmla="*/ 290150 h 290150"/>
                <a:gd name="connsiteX2" fmla="*/ 2680 w 2679"/>
                <a:gd name="connsiteY2" fmla="*/ 0 h 290150"/>
                <a:gd name="connsiteX3" fmla="*/ 0 w 2679"/>
                <a:gd name="connsiteY3" fmla="*/ 1340 h 290150"/>
                <a:gd name="connsiteX4" fmla="*/ 0 w 2679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0150">
                  <a:moveTo>
                    <a:pt x="1340" y="290150"/>
                  </a:moveTo>
                  <a:lnTo>
                    <a:pt x="2680" y="290150"/>
                  </a:lnTo>
                  <a:lnTo>
                    <a:pt x="2680" y="0"/>
                  </a:lnTo>
                  <a:cubicBezTo>
                    <a:pt x="1903" y="655"/>
                    <a:pt x="992" y="1115"/>
                    <a:pt x="0" y="134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A92FEFF8-4CB5-4BBF-8EB8-51CEAAA910EF}"/>
                </a:ext>
              </a:extLst>
            </p:cNvPr>
            <p:cNvSpPr/>
            <p:nvPr/>
          </p:nvSpPr>
          <p:spPr>
            <a:xfrm>
              <a:off x="12682448" y="5764913"/>
              <a:ext cx="2679" cy="9376"/>
            </a:xfrm>
            <a:custGeom>
              <a:avLst/>
              <a:gdLst>
                <a:gd name="connsiteX0" fmla="*/ 2680 w 2679"/>
                <a:gd name="connsiteY0" fmla="*/ 1340 h 9376"/>
                <a:gd name="connsiteX1" fmla="*/ 1340 w 2679"/>
                <a:gd name="connsiteY1" fmla="*/ 0 h 9376"/>
                <a:gd name="connsiteX2" fmla="*/ 0 w 2679"/>
                <a:gd name="connsiteY2" fmla="*/ 1340 h 9376"/>
                <a:gd name="connsiteX3" fmla="*/ 0 w 2679"/>
                <a:gd name="connsiteY3" fmla="*/ 8037 h 9376"/>
                <a:gd name="connsiteX4" fmla="*/ 2680 w 2679"/>
                <a:gd name="connsiteY4" fmla="*/ 9377 h 9376"/>
                <a:gd name="connsiteX5" fmla="*/ 2680 w 2679"/>
                <a:gd name="connsiteY5" fmla="*/ 134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9376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037"/>
                  </a:lnTo>
                  <a:cubicBezTo>
                    <a:pt x="965" y="8320"/>
                    <a:pt x="1876" y="8774"/>
                    <a:pt x="2680" y="9377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B79253A5-FE58-4CBC-A729-7FB481E7893C}"/>
                </a:ext>
              </a:extLst>
            </p:cNvPr>
            <p:cNvSpPr/>
            <p:nvPr/>
          </p:nvSpPr>
          <p:spPr>
            <a:xfrm>
              <a:off x="12339332" y="5786346"/>
              <a:ext cx="2679" cy="618879"/>
            </a:xfrm>
            <a:custGeom>
              <a:avLst/>
              <a:gdLst>
                <a:gd name="connsiteX0" fmla="*/ 0 w 2679"/>
                <a:gd name="connsiteY0" fmla="*/ 0 h 618879"/>
                <a:gd name="connsiteX1" fmla="*/ 0 w 2679"/>
                <a:gd name="connsiteY1" fmla="*/ 618880 h 618879"/>
                <a:gd name="connsiteX2" fmla="*/ 2680 w 2679"/>
                <a:gd name="connsiteY2" fmla="*/ 618880 h 618879"/>
                <a:gd name="connsiteX3" fmla="*/ 2680 w 2679"/>
                <a:gd name="connsiteY3" fmla="*/ 0 h 618879"/>
                <a:gd name="connsiteX4" fmla="*/ 1339 w 267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18879">
                  <a:moveTo>
                    <a:pt x="0" y="0"/>
                  </a:moveTo>
                  <a:lnTo>
                    <a:pt x="0" y="618880"/>
                  </a:lnTo>
                  <a:lnTo>
                    <a:pt x="2680" y="618880"/>
                  </a:lnTo>
                  <a:lnTo>
                    <a:pt x="2680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ED0FDA81-A63F-4C53-8D0B-12D67966D3E2}"/>
                </a:ext>
              </a:extLst>
            </p:cNvPr>
            <p:cNvSpPr/>
            <p:nvPr/>
          </p:nvSpPr>
          <p:spPr>
            <a:xfrm>
              <a:off x="10684174" y="6440724"/>
              <a:ext cx="14468" cy="36436"/>
            </a:xfrm>
            <a:custGeom>
              <a:avLst/>
              <a:gdLst>
                <a:gd name="connsiteX0" fmla="*/ 7234 w 14468"/>
                <a:gd name="connsiteY0" fmla="*/ 7368 h 36436"/>
                <a:gd name="connsiteX1" fmla="*/ 0 w 14468"/>
                <a:gd name="connsiteY1" fmla="*/ 7368 h 36436"/>
                <a:gd name="connsiteX2" fmla="*/ 0 w 14468"/>
                <a:gd name="connsiteY2" fmla="*/ 36436 h 36436"/>
                <a:gd name="connsiteX3" fmla="*/ 6832 w 14468"/>
                <a:gd name="connsiteY3" fmla="*/ 31480 h 36436"/>
                <a:gd name="connsiteX4" fmla="*/ 14469 w 14468"/>
                <a:gd name="connsiteY4" fmla="*/ 31480 h 36436"/>
                <a:gd name="connsiteX5" fmla="*/ 14469 w 14468"/>
                <a:gd name="connsiteY5" fmla="*/ 0 h 36436"/>
                <a:gd name="connsiteX6" fmla="*/ 7234 w 14468"/>
                <a:gd name="connsiteY6" fmla="*/ 7368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8" h="36436">
                  <a:moveTo>
                    <a:pt x="7234" y="7368"/>
                  </a:moveTo>
                  <a:lnTo>
                    <a:pt x="0" y="7368"/>
                  </a:lnTo>
                  <a:lnTo>
                    <a:pt x="0" y="36436"/>
                  </a:lnTo>
                  <a:cubicBezTo>
                    <a:pt x="978" y="33489"/>
                    <a:pt x="3724" y="31493"/>
                    <a:pt x="6832" y="31480"/>
                  </a:cubicBezTo>
                  <a:lnTo>
                    <a:pt x="14469" y="31480"/>
                  </a:lnTo>
                  <a:lnTo>
                    <a:pt x="14469" y="0"/>
                  </a:lnTo>
                  <a:cubicBezTo>
                    <a:pt x="14469" y="4019"/>
                    <a:pt x="11254" y="7301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8BC84EA7-B332-425C-A974-A98488B42A7F}"/>
                </a:ext>
              </a:extLst>
            </p:cNvPr>
            <p:cNvSpPr/>
            <p:nvPr/>
          </p:nvSpPr>
          <p:spPr>
            <a:xfrm>
              <a:off x="12142787" y="5588224"/>
              <a:ext cx="14603" cy="149227"/>
            </a:xfrm>
            <a:custGeom>
              <a:avLst/>
              <a:gdLst>
                <a:gd name="connsiteX0" fmla="*/ 14603 w 14603"/>
                <a:gd name="connsiteY0" fmla="*/ 149228 h 149227"/>
                <a:gd name="connsiteX1" fmla="*/ 14603 w 14603"/>
                <a:gd name="connsiteY1" fmla="*/ 7234 h 149227"/>
                <a:gd name="connsiteX2" fmla="*/ 7234 w 14603"/>
                <a:gd name="connsiteY2" fmla="*/ 0 h 149227"/>
                <a:gd name="connsiteX3" fmla="*/ 0 w 14603"/>
                <a:gd name="connsiteY3" fmla="*/ 7234 h 149227"/>
                <a:gd name="connsiteX4" fmla="*/ 0 w 14603"/>
                <a:gd name="connsiteY4" fmla="*/ 149228 h 149227"/>
                <a:gd name="connsiteX5" fmla="*/ 14603 w 14603"/>
                <a:gd name="connsiteY5" fmla="*/ 149228 h 149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9227">
                  <a:moveTo>
                    <a:pt x="14603" y="149228"/>
                  </a:move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149228"/>
                  </a:lnTo>
                  <a:lnTo>
                    <a:pt x="14603" y="1492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78F3664B-470D-452F-9BB5-DE33E18B1CB8}"/>
                </a:ext>
              </a:extLst>
            </p:cNvPr>
            <p:cNvSpPr/>
            <p:nvPr/>
          </p:nvSpPr>
          <p:spPr>
            <a:xfrm>
              <a:off x="10044028" y="5830814"/>
              <a:ext cx="495716" cy="14338"/>
            </a:xfrm>
            <a:custGeom>
              <a:avLst/>
              <a:gdLst>
                <a:gd name="connsiteX0" fmla="*/ 6699 w 495716"/>
                <a:gd name="connsiteY0" fmla="*/ 6971 h 14338"/>
                <a:gd name="connsiteX1" fmla="*/ 6699 w 495716"/>
                <a:gd name="connsiteY1" fmla="*/ 14339 h 14338"/>
                <a:gd name="connsiteX2" fmla="*/ 492903 w 495716"/>
                <a:gd name="connsiteY2" fmla="*/ 14339 h 14338"/>
                <a:gd name="connsiteX3" fmla="*/ 487209 w 495716"/>
                <a:gd name="connsiteY3" fmla="*/ 5832 h 14338"/>
                <a:gd name="connsiteX4" fmla="*/ 495717 w 495716"/>
                <a:gd name="connsiteY4" fmla="*/ 139 h 14338"/>
                <a:gd name="connsiteX5" fmla="*/ 0 w 495716"/>
                <a:gd name="connsiteY5" fmla="*/ 139 h 14338"/>
                <a:gd name="connsiteX6" fmla="*/ 6699 w 495716"/>
                <a:gd name="connsiteY6" fmla="*/ 6971 h 1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716" h="14338">
                  <a:moveTo>
                    <a:pt x="6699" y="6971"/>
                  </a:moveTo>
                  <a:lnTo>
                    <a:pt x="6699" y="14339"/>
                  </a:lnTo>
                  <a:lnTo>
                    <a:pt x="492903" y="14339"/>
                  </a:lnTo>
                  <a:cubicBezTo>
                    <a:pt x="488978" y="13562"/>
                    <a:pt x="486432" y="9753"/>
                    <a:pt x="487209" y="5832"/>
                  </a:cubicBezTo>
                  <a:cubicBezTo>
                    <a:pt x="487987" y="1912"/>
                    <a:pt x="491792" y="-638"/>
                    <a:pt x="495717" y="139"/>
                  </a:cubicBezTo>
                  <a:lnTo>
                    <a:pt x="0" y="139"/>
                  </a:lnTo>
                  <a:cubicBezTo>
                    <a:pt x="3604" y="461"/>
                    <a:pt x="6445" y="3357"/>
                    <a:pt x="6699" y="69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C9D6B-A4AD-4B2C-8D97-EB7BB1897B11}"/>
                </a:ext>
              </a:extLst>
            </p:cNvPr>
            <p:cNvSpPr/>
            <p:nvPr/>
          </p:nvSpPr>
          <p:spPr>
            <a:xfrm>
              <a:off x="10531560" y="5830390"/>
              <a:ext cx="72628" cy="30034"/>
            </a:xfrm>
            <a:custGeom>
              <a:avLst/>
              <a:gdLst>
                <a:gd name="connsiteX0" fmla="*/ 281 w 72628"/>
                <a:gd name="connsiteY0" fmla="*/ 5520 h 30034"/>
                <a:gd name="connsiteX1" fmla="*/ 5251 w 72628"/>
                <a:gd name="connsiteY1" fmla="*/ 14462 h 30034"/>
                <a:gd name="connsiteX2" fmla="*/ 5371 w 72628"/>
                <a:gd name="connsiteY2" fmla="*/ 14495 h 30034"/>
                <a:gd name="connsiteX3" fmla="*/ 5371 w 72628"/>
                <a:gd name="connsiteY3" fmla="*/ 14495 h 30034"/>
                <a:gd name="connsiteX4" fmla="*/ 5371 w 72628"/>
                <a:gd name="connsiteY4" fmla="*/ 7262 h 30034"/>
                <a:gd name="connsiteX5" fmla="*/ 6711 w 72628"/>
                <a:gd name="connsiteY5" fmla="*/ 5922 h 30034"/>
                <a:gd name="connsiteX6" fmla="*/ 8051 w 72628"/>
                <a:gd name="connsiteY6" fmla="*/ 7262 h 30034"/>
                <a:gd name="connsiteX7" fmla="*/ 8051 w 72628"/>
                <a:gd name="connsiteY7" fmla="*/ 15165 h 30034"/>
                <a:gd name="connsiteX8" fmla="*/ 63116 w 72628"/>
                <a:gd name="connsiteY8" fmla="*/ 30034 h 30034"/>
                <a:gd name="connsiteX9" fmla="*/ 63116 w 72628"/>
                <a:gd name="connsiteY9" fmla="*/ 24408 h 30034"/>
                <a:gd name="connsiteX10" fmla="*/ 70351 w 72628"/>
                <a:gd name="connsiteY10" fmla="*/ 17174 h 30034"/>
                <a:gd name="connsiteX11" fmla="*/ 72628 w 72628"/>
                <a:gd name="connsiteY11" fmla="*/ 17174 h 30034"/>
                <a:gd name="connsiteX12" fmla="*/ 72628 w 72628"/>
                <a:gd name="connsiteY12" fmla="*/ 17174 h 30034"/>
                <a:gd name="connsiteX13" fmla="*/ 8989 w 72628"/>
                <a:gd name="connsiteY13" fmla="*/ 28 h 30034"/>
                <a:gd name="connsiteX14" fmla="*/ 8051 w 72628"/>
                <a:gd name="connsiteY14" fmla="*/ 28 h 30034"/>
                <a:gd name="connsiteX15" fmla="*/ 281 w 72628"/>
                <a:gd name="connsiteY15" fmla="*/ 5520 h 3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628" h="30034">
                  <a:moveTo>
                    <a:pt x="281" y="5520"/>
                  </a:moveTo>
                  <a:cubicBezTo>
                    <a:pt x="-818" y="9362"/>
                    <a:pt x="1406" y="13365"/>
                    <a:pt x="5251" y="14462"/>
                  </a:cubicBezTo>
                  <a:cubicBezTo>
                    <a:pt x="5291" y="14474"/>
                    <a:pt x="5331" y="14484"/>
                    <a:pt x="5371" y="14495"/>
                  </a:cubicBezTo>
                  <a:lnTo>
                    <a:pt x="5371" y="14495"/>
                  </a:lnTo>
                  <a:lnTo>
                    <a:pt x="5371" y="7262"/>
                  </a:lnTo>
                  <a:cubicBezTo>
                    <a:pt x="5371" y="6522"/>
                    <a:pt x="5975" y="5922"/>
                    <a:pt x="6711" y="5922"/>
                  </a:cubicBezTo>
                  <a:cubicBezTo>
                    <a:pt x="7448" y="5922"/>
                    <a:pt x="8051" y="6522"/>
                    <a:pt x="8051" y="7262"/>
                  </a:cubicBezTo>
                  <a:lnTo>
                    <a:pt x="8051" y="15165"/>
                  </a:lnTo>
                  <a:lnTo>
                    <a:pt x="63116" y="30034"/>
                  </a:lnTo>
                  <a:lnTo>
                    <a:pt x="63116" y="24408"/>
                  </a:lnTo>
                  <a:cubicBezTo>
                    <a:pt x="63116" y="20413"/>
                    <a:pt x="66358" y="17174"/>
                    <a:pt x="70351" y="17174"/>
                  </a:cubicBezTo>
                  <a:cubicBezTo>
                    <a:pt x="71115" y="17099"/>
                    <a:pt x="71864" y="17099"/>
                    <a:pt x="72628" y="17174"/>
                  </a:cubicBezTo>
                  <a:lnTo>
                    <a:pt x="72628" y="17174"/>
                  </a:lnTo>
                  <a:lnTo>
                    <a:pt x="8989" y="28"/>
                  </a:lnTo>
                  <a:lnTo>
                    <a:pt x="8051" y="28"/>
                  </a:lnTo>
                  <a:cubicBezTo>
                    <a:pt x="4460" y="-283"/>
                    <a:pt x="1178" y="2039"/>
                    <a:pt x="281" y="5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0BFD6DD0-1275-4B7A-9F54-2C895E27AD24}"/>
                </a:ext>
              </a:extLst>
            </p:cNvPr>
            <p:cNvSpPr/>
            <p:nvPr/>
          </p:nvSpPr>
          <p:spPr>
            <a:xfrm>
              <a:off x="10537468" y="5836446"/>
              <a:ext cx="2679" cy="1017133"/>
            </a:xfrm>
            <a:custGeom>
              <a:avLst/>
              <a:gdLst>
                <a:gd name="connsiteX0" fmla="*/ 2680 w 2679"/>
                <a:gd name="connsiteY0" fmla="*/ 1340 h 1017133"/>
                <a:gd name="connsiteX1" fmla="*/ 1339 w 2679"/>
                <a:gd name="connsiteY1" fmla="*/ 0 h 1017133"/>
                <a:gd name="connsiteX2" fmla="*/ 0 w 2679"/>
                <a:gd name="connsiteY2" fmla="*/ 1340 h 1017133"/>
                <a:gd name="connsiteX3" fmla="*/ 0 w 2679"/>
                <a:gd name="connsiteY3" fmla="*/ 8573 h 1017133"/>
                <a:gd name="connsiteX4" fmla="*/ 0 w 2679"/>
                <a:gd name="connsiteY4" fmla="*/ 8573 h 1017133"/>
                <a:gd name="connsiteX5" fmla="*/ 0 w 2679"/>
                <a:gd name="connsiteY5" fmla="*/ 1017133 h 1017133"/>
                <a:gd name="connsiteX6" fmla="*/ 2680 w 2679"/>
                <a:gd name="connsiteY6" fmla="*/ 1017133 h 1017133"/>
                <a:gd name="connsiteX7" fmla="*/ 2680 w 2679"/>
                <a:gd name="connsiteY7" fmla="*/ 1340 h 101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17133">
                  <a:moveTo>
                    <a:pt x="2680" y="1340"/>
                  </a:moveTo>
                  <a:cubicBezTo>
                    <a:pt x="2680" y="600"/>
                    <a:pt x="2076" y="0"/>
                    <a:pt x="1339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573"/>
                  </a:lnTo>
                  <a:lnTo>
                    <a:pt x="0" y="8573"/>
                  </a:lnTo>
                  <a:lnTo>
                    <a:pt x="0" y="1017133"/>
                  </a:lnTo>
                  <a:lnTo>
                    <a:pt x="2680" y="1017133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E655524F-6CF6-4310-A5B1-7294014E13CD}"/>
                </a:ext>
              </a:extLst>
            </p:cNvPr>
            <p:cNvSpPr/>
            <p:nvPr/>
          </p:nvSpPr>
          <p:spPr>
            <a:xfrm>
              <a:off x="9944483" y="6482921"/>
              <a:ext cx="6296" cy="13395"/>
            </a:xfrm>
            <a:custGeom>
              <a:avLst/>
              <a:gdLst>
                <a:gd name="connsiteX0" fmla="*/ 0 w 6296"/>
                <a:gd name="connsiteY0" fmla="*/ 0 h 13395"/>
                <a:gd name="connsiteX1" fmla="*/ 6297 w 6296"/>
                <a:gd name="connsiteY1" fmla="*/ 0 h 13395"/>
                <a:gd name="connsiteX2" fmla="*/ 6297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0" y="0"/>
                  </a:moveTo>
                  <a:lnTo>
                    <a:pt x="6297" y="0"/>
                  </a:lnTo>
                  <a:lnTo>
                    <a:pt x="6297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260F25E8-FBDC-430D-9464-306A7F5D097F}"/>
                </a:ext>
              </a:extLst>
            </p:cNvPr>
            <p:cNvSpPr/>
            <p:nvPr/>
          </p:nvSpPr>
          <p:spPr>
            <a:xfrm>
              <a:off x="10660995" y="6480912"/>
              <a:ext cx="23724" cy="2019"/>
            </a:xfrm>
            <a:custGeom>
              <a:avLst/>
              <a:gdLst>
                <a:gd name="connsiteX0" fmla="*/ 1340 w 23724"/>
                <a:gd name="connsiteY0" fmla="*/ 2009 h 2019"/>
                <a:gd name="connsiteX1" fmla="*/ 23714 w 23724"/>
                <a:gd name="connsiteY1" fmla="*/ 2009 h 2019"/>
                <a:gd name="connsiteX2" fmla="*/ 23714 w 23724"/>
                <a:gd name="connsiteY2" fmla="*/ 1339 h 2019"/>
                <a:gd name="connsiteX3" fmla="*/ 12862 w 23724"/>
                <a:gd name="connsiteY3" fmla="*/ 1339 h 2019"/>
                <a:gd name="connsiteX4" fmla="*/ 11656 w 23724"/>
                <a:gd name="connsiteY4" fmla="*/ 0 h 2019"/>
                <a:gd name="connsiteX5" fmla="*/ 11656 w 23724"/>
                <a:gd name="connsiteY5" fmla="*/ 0 h 2019"/>
                <a:gd name="connsiteX6" fmla="*/ 1206 w 23724"/>
                <a:gd name="connsiteY6" fmla="*/ 0 h 2019"/>
                <a:gd name="connsiteX7" fmla="*/ 0 w 23724"/>
                <a:gd name="connsiteY7" fmla="*/ 1339 h 2019"/>
                <a:gd name="connsiteX8" fmla="*/ 0 w 23724"/>
                <a:gd name="connsiteY8" fmla="*/ 1339 h 2019"/>
                <a:gd name="connsiteX9" fmla="*/ 1340 w 23724"/>
                <a:gd name="connsiteY9" fmla="*/ 2009 h 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24" h="2019">
                  <a:moveTo>
                    <a:pt x="1340" y="2009"/>
                  </a:moveTo>
                  <a:lnTo>
                    <a:pt x="23714" y="2009"/>
                  </a:lnTo>
                  <a:cubicBezTo>
                    <a:pt x="23727" y="1782"/>
                    <a:pt x="23727" y="1567"/>
                    <a:pt x="23714" y="1339"/>
                  </a:cubicBezTo>
                  <a:lnTo>
                    <a:pt x="12862" y="1339"/>
                  </a:lnTo>
                  <a:cubicBezTo>
                    <a:pt x="12179" y="1273"/>
                    <a:pt x="11656" y="696"/>
                    <a:pt x="11656" y="0"/>
                  </a:cubicBezTo>
                  <a:cubicBezTo>
                    <a:pt x="11656" y="0"/>
                    <a:pt x="11656" y="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68" y="1808"/>
                    <a:pt x="804" y="2076"/>
                    <a:pt x="134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0C9321E4-0043-41CC-9CFD-80FBFA53B12D}"/>
                </a:ext>
              </a:extLst>
            </p:cNvPr>
            <p:cNvSpPr/>
            <p:nvPr/>
          </p:nvSpPr>
          <p:spPr>
            <a:xfrm>
              <a:off x="11784531" y="5788087"/>
              <a:ext cx="339364" cy="14601"/>
            </a:xfrm>
            <a:custGeom>
              <a:avLst/>
              <a:gdLst>
                <a:gd name="connsiteX0" fmla="*/ 7234 w 339364"/>
                <a:gd name="connsiteY0" fmla="*/ 7234 h 14601"/>
                <a:gd name="connsiteX1" fmla="*/ 7234 w 339364"/>
                <a:gd name="connsiteY1" fmla="*/ 14601 h 14601"/>
                <a:gd name="connsiteX2" fmla="*/ 339365 w 339364"/>
                <a:gd name="connsiteY2" fmla="*/ 14601 h 14601"/>
                <a:gd name="connsiteX3" fmla="*/ 339365 w 339364"/>
                <a:gd name="connsiteY3" fmla="*/ 0 h 14601"/>
                <a:gd name="connsiteX4" fmla="*/ 0 w 339364"/>
                <a:gd name="connsiteY4" fmla="*/ 0 h 14601"/>
                <a:gd name="connsiteX5" fmla="*/ 7234 w 339364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4" h="14601">
                  <a:moveTo>
                    <a:pt x="7234" y="7234"/>
                  </a:moveTo>
                  <a:lnTo>
                    <a:pt x="7234" y="14601"/>
                  </a:lnTo>
                  <a:lnTo>
                    <a:pt x="339365" y="14601"/>
                  </a:lnTo>
                  <a:lnTo>
                    <a:pt x="339365" y="0"/>
                  </a:ln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69DE8A2B-164A-4714-A295-DD79243DF1C6}"/>
                </a:ext>
              </a:extLst>
            </p:cNvPr>
            <p:cNvSpPr/>
            <p:nvPr/>
          </p:nvSpPr>
          <p:spPr>
            <a:xfrm>
              <a:off x="9690328" y="5788480"/>
              <a:ext cx="222536" cy="14208"/>
            </a:xfrm>
            <a:custGeom>
              <a:avLst/>
              <a:gdLst>
                <a:gd name="connsiteX0" fmla="*/ 7234 w 222536"/>
                <a:gd name="connsiteY0" fmla="*/ 6841 h 14208"/>
                <a:gd name="connsiteX1" fmla="*/ 7234 w 222536"/>
                <a:gd name="connsiteY1" fmla="*/ 14208 h 14208"/>
                <a:gd name="connsiteX2" fmla="*/ 220258 w 222536"/>
                <a:gd name="connsiteY2" fmla="*/ 14208 h 14208"/>
                <a:gd name="connsiteX3" fmla="*/ 215208 w 222536"/>
                <a:gd name="connsiteY3" fmla="*/ 5315 h 14208"/>
                <a:gd name="connsiteX4" fmla="*/ 222537 w 222536"/>
                <a:gd name="connsiteY4" fmla="*/ 9 h 14208"/>
                <a:gd name="connsiteX5" fmla="*/ 0 w 222536"/>
                <a:gd name="connsiteY5" fmla="*/ 9 h 14208"/>
                <a:gd name="connsiteX6" fmla="*/ 7234 w 222536"/>
                <a:gd name="connsiteY6" fmla="*/ 6841 h 14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536" h="14208">
                  <a:moveTo>
                    <a:pt x="7234" y="6841"/>
                  </a:moveTo>
                  <a:lnTo>
                    <a:pt x="7234" y="14208"/>
                  </a:lnTo>
                  <a:lnTo>
                    <a:pt x="220258" y="14208"/>
                  </a:lnTo>
                  <a:cubicBezTo>
                    <a:pt x="216400" y="13149"/>
                    <a:pt x="214136" y="9168"/>
                    <a:pt x="215208" y="5315"/>
                  </a:cubicBezTo>
                  <a:cubicBezTo>
                    <a:pt x="216105" y="2047"/>
                    <a:pt x="219147" y="-160"/>
                    <a:pt x="222537" y="9"/>
                  </a:cubicBezTo>
                  <a:lnTo>
                    <a:pt x="0" y="9"/>
                  </a:lnTo>
                  <a:cubicBezTo>
                    <a:pt x="3845" y="4"/>
                    <a:pt x="7020" y="3003"/>
                    <a:pt x="7234" y="6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A54871A6-3325-4847-B23E-7088AFF9A8E7}"/>
                </a:ext>
              </a:extLst>
            </p:cNvPr>
            <p:cNvSpPr/>
            <p:nvPr/>
          </p:nvSpPr>
          <p:spPr>
            <a:xfrm>
              <a:off x="9939258" y="5793580"/>
              <a:ext cx="5091" cy="1071"/>
            </a:xfrm>
            <a:custGeom>
              <a:avLst/>
              <a:gdLst>
                <a:gd name="connsiteX0" fmla="*/ 1876 w 5091"/>
                <a:gd name="connsiteY0" fmla="*/ 1072 h 1071"/>
                <a:gd name="connsiteX1" fmla="*/ 2948 w 5091"/>
                <a:gd name="connsiteY1" fmla="*/ 1072 h 1071"/>
                <a:gd name="connsiteX2" fmla="*/ 5091 w 5091"/>
                <a:gd name="connsiteY2" fmla="*/ 1072 h 1071"/>
                <a:gd name="connsiteX3" fmla="*/ 4421 w 5091"/>
                <a:gd name="connsiteY3" fmla="*/ 1072 h 1071"/>
                <a:gd name="connsiteX4" fmla="*/ 0 w 5091"/>
                <a:gd name="connsiteY4" fmla="*/ 0 h 1071"/>
                <a:gd name="connsiteX5" fmla="*/ 0 w 5091"/>
                <a:gd name="connsiteY5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91" h="1071">
                  <a:moveTo>
                    <a:pt x="1876" y="1072"/>
                  </a:moveTo>
                  <a:lnTo>
                    <a:pt x="2948" y="1072"/>
                  </a:lnTo>
                  <a:cubicBezTo>
                    <a:pt x="3658" y="950"/>
                    <a:pt x="4381" y="950"/>
                    <a:pt x="5091" y="1072"/>
                  </a:cubicBezTo>
                  <a:lnTo>
                    <a:pt x="4421" y="107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73C4CCB2-DA31-419B-AC09-004B1FD2DCD5}"/>
                </a:ext>
              </a:extLst>
            </p:cNvPr>
            <p:cNvSpPr/>
            <p:nvPr/>
          </p:nvSpPr>
          <p:spPr>
            <a:xfrm>
              <a:off x="9910855" y="5803091"/>
              <a:ext cx="2545" cy="82651"/>
            </a:xfrm>
            <a:custGeom>
              <a:avLst/>
              <a:gdLst>
                <a:gd name="connsiteX0" fmla="*/ 1206 w 2545"/>
                <a:gd name="connsiteY0" fmla="*/ 82115 h 82651"/>
                <a:gd name="connsiteX1" fmla="*/ 2546 w 2545"/>
                <a:gd name="connsiteY1" fmla="*/ 82115 h 82651"/>
                <a:gd name="connsiteX2" fmla="*/ 2546 w 2545"/>
                <a:gd name="connsiteY2" fmla="*/ 0 h 82651"/>
                <a:gd name="connsiteX3" fmla="*/ 0 w 2545"/>
                <a:gd name="connsiteY3" fmla="*/ 0 h 82651"/>
                <a:gd name="connsiteX4" fmla="*/ 0 w 2545"/>
                <a:gd name="connsiteY4" fmla="*/ 0 h 82651"/>
                <a:gd name="connsiteX5" fmla="*/ 0 w 2545"/>
                <a:gd name="connsiteY5" fmla="*/ 82651 h 82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651">
                  <a:moveTo>
                    <a:pt x="1206" y="82115"/>
                  </a:moveTo>
                  <a:lnTo>
                    <a:pt x="2546" y="82115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26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BA5F5BB8-6621-45E0-BB7F-EE05B732FB82}"/>
                </a:ext>
              </a:extLst>
            </p:cNvPr>
            <p:cNvSpPr/>
            <p:nvPr/>
          </p:nvSpPr>
          <p:spPr>
            <a:xfrm>
              <a:off x="11322040" y="647220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1 w 455121"/>
                <a:gd name="connsiteY1" fmla="*/ 0 h 6965"/>
                <a:gd name="connsiteX2" fmla="*/ 455121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1" y="0"/>
                  </a:lnTo>
                  <a:lnTo>
                    <a:pt x="455121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3497A3CC-9935-4222-B31C-06466BE59315}"/>
                </a:ext>
              </a:extLst>
            </p:cNvPr>
            <p:cNvSpPr/>
            <p:nvPr/>
          </p:nvSpPr>
          <p:spPr>
            <a:xfrm>
              <a:off x="11321103" y="6481849"/>
              <a:ext cx="456729" cy="4956"/>
            </a:xfrm>
            <a:custGeom>
              <a:avLst/>
              <a:gdLst>
                <a:gd name="connsiteX0" fmla="*/ 455524 w 456729"/>
                <a:gd name="connsiteY0" fmla="*/ 0 h 4956"/>
                <a:gd name="connsiteX1" fmla="*/ 0 w 456729"/>
                <a:gd name="connsiteY1" fmla="*/ 0 h 4956"/>
                <a:gd name="connsiteX2" fmla="*/ 0 w 456729"/>
                <a:gd name="connsiteY2" fmla="*/ 4956 h 4956"/>
                <a:gd name="connsiteX3" fmla="*/ 456730 w 456729"/>
                <a:gd name="connsiteY3" fmla="*/ 4956 h 4956"/>
                <a:gd name="connsiteX4" fmla="*/ 455524 w 456729"/>
                <a:gd name="connsiteY4" fmla="*/ 1072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455524" y="0"/>
                  </a:moveTo>
                  <a:lnTo>
                    <a:pt x="0" y="0"/>
                  </a:lnTo>
                  <a:lnTo>
                    <a:pt x="0" y="4956"/>
                  </a:lnTo>
                  <a:lnTo>
                    <a:pt x="456730" y="4956"/>
                  </a:lnTo>
                  <a:cubicBezTo>
                    <a:pt x="455952" y="3804"/>
                    <a:pt x="455537" y="2451"/>
                    <a:pt x="455524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663B068C-2CF4-4103-93BB-2177999CA4B0}"/>
                </a:ext>
              </a:extLst>
            </p:cNvPr>
            <p:cNvSpPr/>
            <p:nvPr/>
          </p:nvSpPr>
          <p:spPr>
            <a:xfrm>
              <a:off x="9981059" y="6470731"/>
              <a:ext cx="53591" cy="6965"/>
            </a:xfrm>
            <a:custGeom>
              <a:avLst/>
              <a:gdLst>
                <a:gd name="connsiteX0" fmla="*/ 1072 w 53591"/>
                <a:gd name="connsiteY0" fmla="*/ 1474 h 6965"/>
                <a:gd name="connsiteX1" fmla="*/ 2010 w 53591"/>
                <a:gd name="connsiteY1" fmla="*/ 1474 h 6965"/>
                <a:gd name="connsiteX2" fmla="*/ 3752 w 53591"/>
                <a:gd name="connsiteY2" fmla="*/ 1474 h 6965"/>
                <a:gd name="connsiteX3" fmla="*/ 3752 w 53591"/>
                <a:gd name="connsiteY3" fmla="*/ 1474 h 6965"/>
                <a:gd name="connsiteX4" fmla="*/ 5628 w 53591"/>
                <a:gd name="connsiteY4" fmla="*/ 2679 h 6965"/>
                <a:gd name="connsiteX5" fmla="*/ 5628 w 53591"/>
                <a:gd name="connsiteY5" fmla="*/ 2679 h 6965"/>
                <a:gd name="connsiteX6" fmla="*/ 6833 w 53591"/>
                <a:gd name="connsiteY6" fmla="*/ 4421 h 6965"/>
                <a:gd name="connsiteX7" fmla="*/ 6833 w 53591"/>
                <a:gd name="connsiteY7" fmla="*/ 5626 h 6965"/>
                <a:gd name="connsiteX8" fmla="*/ 6833 w 53591"/>
                <a:gd name="connsiteY8" fmla="*/ 6966 h 6965"/>
                <a:gd name="connsiteX9" fmla="*/ 53591 w 53591"/>
                <a:gd name="connsiteY9" fmla="*/ 6966 h 6965"/>
                <a:gd name="connsiteX10" fmla="*/ 53591 w 53591"/>
                <a:gd name="connsiteY10" fmla="*/ 0 h 6965"/>
                <a:gd name="connsiteX11" fmla="*/ 0 w 53591"/>
                <a:gd name="connsiteY11" fmla="*/ 0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591" h="6965">
                  <a:moveTo>
                    <a:pt x="1072" y="1474"/>
                  </a:moveTo>
                  <a:lnTo>
                    <a:pt x="2010" y="1474"/>
                  </a:lnTo>
                  <a:lnTo>
                    <a:pt x="3752" y="1474"/>
                  </a:lnTo>
                  <a:lnTo>
                    <a:pt x="3752" y="1474"/>
                  </a:lnTo>
                  <a:cubicBezTo>
                    <a:pt x="4448" y="1742"/>
                    <a:pt x="5091" y="2157"/>
                    <a:pt x="5628" y="2679"/>
                  </a:cubicBezTo>
                  <a:lnTo>
                    <a:pt x="5628" y="2679"/>
                  </a:lnTo>
                  <a:cubicBezTo>
                    <a:pt x="6150" y="3175"/>
                    <a:pt x="6552" y="3764"/>
                    <a:pt x="6833" y="4421"/>
                  </a:cubicBezTo>
                  <a:cubicBezTo>
                    <a:pt x="6860" y="4822"/>
                    <a:pt x="6860" y="5224"/>
                    <a:pt x="6833" y="5626"/>
                  </a:cubicBezTo>
                  <a:cubicBezTo>
                    <a:pt x="6913" y="6068"/>
                    <a:pt x="6913" y="6524"/>
                    <a:pt x="6833" y="6966"/>
                  </a:cubicBezTo>
                  <a:lnTo>
                    <a:pt x="53591" y="6966"/>
                  </a:lnTo>
                  <a:lnTo>
                    <a:pt x="53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93534F0A-BF53-4E49-BAE1-3C2368B95761}"/>
                </a:ext>
              </a:extLst>
            </p:cNvPr>
            <p:cNvSpPr/>
            <p:nvPr/>
          </p:nvSpPr>
          <p:spPr>
            <a:xfrm>
              <a:off x="9983203" y="6480912"/>
              <a:ext cx="53591" cy="4956"/>
            </a:xfrm>
            <a:custGeom>
              <a:avLst/>
              <a:gdLst>
                <a:gd name="connsiteX0" fmla="*/ 5761 w 53591"/>
                <a:gd name="connsiteY0" fmla="*/ 938 h 4956"/>
                <a:gd name="connsiteX1" fmla="*/ 5761 w 53591"/>
                <a:gd name="connsiteY1" fmla="*/ 938 h 4956"/>
                <a:gd name="connsiteX2" fmla="*/ 4957 w 53591"/>
                <a:gd name="connsiteY2" fmla="*/ 2143 h 4956"/>
                <a:gd name="connsiteX3" fmla="*/ 4957 w 53591"/>
                <a:gd name="connsiteY3" fmla="*/ 3349 h 4956"/>
                <a:gd name="connsiteX4" fmla="*/ 3751 w 53591"/>
                <a:gd name="connsiteY4" fmla="*/ 4153 h 4956"/>
                <a:gd name="connsiteX5" fmla="*/ 2680 w 53591"/>
                <a:gd name="connsiteY5" fmla="*/ 4956 h 4956"/>
                <a:gd name="connsiteX6" fmla="*/ 1205 w 53591"/>
                <a:gd name="connsiteY6" fmla="*/ 4956 h 4956"/>
                <a:gd name="connsiteX7" fmla="*/ 0 w 53591"/>
                <a:gd name="connsiteY7" fmla="*/ 4956 h 4956"/>
                <a:gd name="connsiteX8" fmla="*/ 53591 w 53591"/>
                <a:gd name="connsiteY8" fmla="*/ 4956 h 4956"/>
                <a:gd name="connsiteX9" fmla="*/ 53591 w 53591"/>
                <a:gd name="connsiteY9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761" y="938"/>
                  </a:moveTo>
                  <a:lnTo>
                    <a:pt x="5761" y="938"/>
                  </a:lnTo>
                  <a:cubicBezTo>
                    <a:pt x="5761" y="938"/>
                    <a:pt x="5761" y="1741"/>
                    <a:pt x="4957" y="2143"/>
                  </a:cubicBezTo>
                  <a:cubicBezTo>
                    <a:pt x="4997" y="2545"/>
                    <a:pt x="4997" y="2947"/>
                    <a:pt x="4957" y="3349"/>
                  </a:cubicBezTo>
                  <a:lnTo>
                    <a:pt x="3751" y="4153"/>
                  </a:lnTo>
                  <a:lnTo>
                    <a:pt x="2680" y="4956"/>
                  </a:lnTo>
                  <a:lnTo>
                    <a:pt x="1205" y="4956"/>
                  </a:lnTo>
                  <a:lnTo>
                    <a:pt x="0" y="4956"/>
                  </a:lnTo>
                  <a:lnTo>
                    <a:pt x="53591" y="4956"/>
                  </a:lnTo>
                  <a:lnTo>
                    <a:pt x="5359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4FD9A63-A3E5-40C6-9128-97AE8735AA90}"/>
                </a:ext>
              </a:extLst>
            </p:cNvPr>
            <p:cNvSpPr/>
            <p:nvPr/>
          </p:nvSpPr>
          <p:spPr>
            <a:xfrm>
              <a:off x="9944483" y="5890966"/>
              <a:ext cx="16613" cy="15271"/>
            </a:xfrm>
            <a:custGeom>
              <a:avLst/>
              <a:gdLst>
                <a:gd name="connsiteX0" fmla="*/ 4556 w 16613"/>
                <a:gd name="connsiteY0" fmla="*/ 7636 h 15271"/>
                <a:gd name="connsiteX1" fmla="*/ 4556 w 16613"/>
                <a:gd name="connsiteY1" fmla="*/ 8305 h 15271"/>
                <a:gd name="connsiteX2" fmla="*/ 4556 w 16613"/>
                <a:gd name="connsiteY2" fmla="*/ 9109 h 15271"/>
                <a:gd name="connsiteX3" fmla="*/ 4556 w 16613"/>
                <a:gd name="connsiteY3" fmla="*/ 10181 h 15271"/>
                <a:gd name="connsiteX4" fmla="*/ 3618 w 16613"/>
                <a:gd name="connsiteY4" fmla="*/ 11520 h 15271"/>
                <a:gd name="connsiteX5" fmla="*/ 2947 w 16613"/>
                <a:gd name="connsiteY5" fmla="*/ 12324 h 15271"/>
                <a:gd name="connsiteX6" fmla="*/ 1474 w 16613"/>
                <a:gd name="connsiteY6" fmla="*/ 13262 h 15271"/>
                <a:gd name="connsiteX7" fmla="*/ 1474 w 16613"/>
                <a:gd name="connsiteY7" fmla="*/ 13262 h 15271"/>
                <a:gd name="connsiteX8" fmla="*/ 0 w 16613"/>
                <a:gd name="connsiteY8" fmla="*/ 13262 h 15271"/>
                <a:gd name="connsiteX9" fmla="*/ 0 w 16613"/>
                <a:gd name="connsiteY9" fmla="*/ 13932 h 15271"/>
                <a:gd name="connsiteX10" fmla="*/ 7234 w 16613"/>
                <a:gd name="connsiteY10" fmla="*/ 15271 h 15271"/>
                <a:gd name="connsiteX11" fmla="*/ 7234 w 16613"/>
                <a:gd name="connsiteY11" fmla="*/ 9109 h 15271"/>
                <a:gd name="connsiteX12" fmla="*/ 14470 w 16613"/>
                <a:gd name="connsiteY12" fmla="*/ 1875 h 15271"/>
                <a:gd name="connsiteX13" fmla="*/ 16613 w 16613"/>
                <a:gd name="connsiteY13" fmla="*/ 1875 h 15271"/>
                <a:gd name="connsiteX14" fmla="*/ 15809 w 16613"/>
                <a:gd name="connsiteY14" fmla="*/ 1875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7636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7636"/>
                  </a:moveTo>
                  <a:cubicBezTo>
                    <a:pt x="4556" y="7636"/>
                    <a:pt x="4556" y="7636"/>
                    <a:pt x="4556" y="8305"/>
                  </a:cubicBezTo>
                  <a:cubicBezTo>
                    <a:pt x="4609" y="8571"/>
                    <a:pt x="4609" y="8844"/>
                    <a:pt x="4556" y="9109"/>
                  </a:cubicBezTo>
                  <a:lnTo>
                    <a:pt x="4556" y="10181"/>
                  </a:lnTo>
                  <a:cubicBezTo>
                    <a:pt x="4287" y="10658"/>
                    <a:pt x="3979" y="11106"/>
                    <a:pt x="3618" y="11520"/>
                  </a:cubicBezTo>
                  <a:lnTo>
                    <a:pt x="2947" y="12324"/>
                  </a:lnTo>
                  <a:lnTo>
                    <a:pt x="1474" y="13262"/>
                  </a:lnTo>
                  <a:lnTo>
                    <a:pt x="1474" y="13262"/>
                  </a:lnTo>
                  <a:lnTo>
                    <a:pt x="0" y="13262"/>
                  </a:lnTo>
                  <a:lnTo>
                    <a:pt x="0" y="13932"/>
                  </a:lnTo>
                  <a:lnTo>
                    <a:pt x="7234" y="15271"/>
                  </a:lnTo>
                  <a:lnTo>
                    <a:pt x="7234" y="9109"/>
                  </a:lnTo>
                  <a:cubicBezTo>
                    <a:pt x="7234" y="5115"/>
                    <a:pt x="10477" y="1875"/>
                    <a:pt x="14470" y="1875"/>
                  </a:cubicBezTo>
                  <a:cubicBezTo>
                    <a:pt x="15180" y="1800"/>
                    <a:pt x="15903" y="1800"/>
                    <a:pt x="16613" y="1875"/>
                  </a:cubicBezTo>
                  <a:lnTo>
                    <a:pt x="15809" y="1875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5453" y="6560"/>
                    <a:pt x="4957" y="7058"/>
                    <a:pt x="4556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775981AA-79D5-4870-A8E3-3BE6F4F55E8F}"/>
                </a:ext>
              </a:extLst>
            </p:cNvPr>
            <p:cNvSpPr/>
            <p:nvPr/>
          </p:nvSpPr>
          <p:spPr>
            <a:xfrm>
              <a:off x="9940598" y="5905032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  <a:gd name="connsiteX4" fmla="*/ 0 w 13397"/>
                <a:gd name="connsiteY4" fmla="*/ 0 h 13395"/>
                <a:gd name="connsiteX5" fmla="*/ 0 w 13397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6A885EB3-9F6F-400F-A457-2E170B4A6C77}"/>
                </a:ext>
              </a:extLst>
            </p:cNvPr>
            <p:cNvSpPr/>
            <p:nvPr/>
          </p:nvSpPr>
          <p:spPr>
            <a:xfrm>
              <a:off x="9964982" y="6472472"/>
              <a:ext cx="18086" cy="669"/>
            </a:xfrm>
            <a:custGeom>
              <a:avLst/>
              <a:gdLst>
                <a:gd name="connsiteX0" fmla="*/ 18087 w 18086"/>
                <a:gd name="connsiteY0" fmla="*/ 0 h 669"/>
                <a:gd name="connsiteX1" fmla="*/ 17149 w 18086"/>
                <a:gd name="connsiteY1" fmla="*/ 0 h 669"/>
                <a:gd name="connsiteX2" fmla="*/ 0 w 18086"/>
                <a:gd name="connsiteY2" fmla="*/ 0 h 669"/>
                <a:gd name="connsiteX3" fmla="*/ 0 w 18086"/>
                <a:gd name="connsiteY3" fmla="*/ 670 h 669"/>
                <a:gd name="connsiteX4" fmla="*/ 16747 w 18086"/>
                <a:gd name="connsiteY4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" h="669">
                  <a:moveTo>
                    <a:pt x="18087" y="0"/>
                  </a:moveTo>
                  <a:lnTo>
                    <a:pt x="17149" y="0"/>
                  </a:lnTo>
                  <a:lnTo>
                    <a:pt x="0" y="0"/>
                  </a:lnTo>
                  <a:lnTo>
                    <a:pt x="0" y="670"/>
                  </a:lnTo>
                  <a:lnTo>
                    <a:pt x="1674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A9C8E2A6-5CCF-4621-87E2-F61D1646925A}"/>
                </a:ext>
              </a:extLst>
            </p:cNvPr>
            <p:cNvSpPr/>
            <p:nvPr/>
          </p:nvSpPr>
          <p:spPr>
            <a:xfrm>
              <a:off x="9944483" y="6480644"/>
              <a:ext cx="6163" cy="2277"/>
            </a:xfrm>
            <a:custGeom>
              <a:avLst/>
              <a:gdLst>
                <a:gd name="connsiteX0" fmla="*/ 0 w 6163"/>
                <a:gd name="connsiteY0" fmla="*/ 2277 h 2277"/>
                <a:gd name="connsiteX1" fmla="*/ 6163 w 6163"/>
                <a:gd name="connsiteY1" fmla="*/ 2277 h 2277"/>
                <a:gd name="connsiteX2" fmla="*/ 6163 w 6163"/>
                <a:gd name="connsiteY2" fmla="*/ 938 h 2277"/>
                <a:gd name="connsiteX3" fmla="*/ 6163 w 6163"/>
                <a:gd name="connsiteY3" fmla="*/ 938 h 2277"/>
                <a:gd name="connsiteX4" fmla="*/ 6163 w 6163"/>
                <a:gd name="connsiteY4" fmla="*/ 0 h 2277"/>
                <a:gd name="connsiteX5" fmla="*/ 134 w 6163"/>
                <a:gd name="connsiteY5" fmla="*/ 0 h 2277"/>
                <a:gd name="connsiteX6" fmla="*/ 134 w 6163"/>
                <a:gd name="connsiteY6" fmla="*/ 1206 h 2277"/>
                <a:gd name="connsiteX7" fmla="*/ 0 w 6163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63" h="2277">
                  <a:moveTo>
                    <a:pt x="0" y="2277"/>
                  </a:moveTo>
                  <a:lnTo>
                    <a:pt x="6163" y="2277"/>
                  </a:lnTo>
                  <a:cubicBezTo>
                    <a:pt x="6163" y="2277"/>
                    <a:pt x="6163" y="1474"/>
                    <a:pt x="6163" y="938"/>
                  </a:cubicBezTo>
                  <a:lnTo>
                    <a:pt x="6163" y="938"/>
                  </a:lnTo>
                  <a:lnTo>
                    <a:pt x="6163" y="0"/>
                  </a:lnTo>
                  <a:lnTo>
                    <a:pt x="134" y="0"/>
                  </a:lnTo>
                  <a:cubicBezTo>
                    <a:pt x="201" y="402"/>
                    <a:pt x="201" y="804"/>
                    <a:pt x="134" y="1206"/>
                  </a:cubicBezTo>
                  <a:cubicBezTo>
                    <a:pt x="134" y="1206"/>
                    <a:pt x="0" y="133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31F6A4F4-76B1-47E1-BD66-BD79BA67736E}"/>
                </a:ext>
              </a:extLst>
            </p:cNvPr>
            <p:cNvSpPr/>
            <p:nvPr/>
          </p:nvSpPr>
          <p:spPr>
            <a:xfrm>
              <a:off x="9941134" y="5904898"/>
              <a:ext cx="2545" cy="572263"/>
            </a:xfrm>
            <a:custGeom>
              <a:avLst/>
              <a:gdLst>
                <a:gd name="connsiteX0" fmla="*/ 0 w 2545"/>
                <a:gd name="connsiteY0" fmla="*/ 134 h 572263"/>
                <a:gd name="connsiteX1" fmla="*/ 0 w 2545"/>
                <a:gd name="connsiteY1" fmla="*/ 134 h 572263"/>
                <a:gd name="connsiteX2" fmla="*/ 0 w 2545"/>
                <a:gd name="connsiteY2" fmla="*/ 570120 h 572263"/>
                <a:gd name="connsiteX3" fmla="*/ 2546 w 2545"/>
                <a:gd name="connsiteY3" fmla="*/ 572263 h 572263"/>
                <a:gd name="connsiteX4" fmla="*/ 2546 w 2545"/>
                <a:gd name="connsiteY4" fmla="*/ 0 h 572263"/>
                <a:gd name="connsiteX5" fmla="*/ 1339 w 2545"/>
                <a:gd name="connsiteY5" fmla="*/ 0 h 57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572263">
                  <a:moveTo>
                    <a:pt x="0" y="134"/>
                  </a:moveTo>
                  <a:lnTo>
                    <a:pt x="0" y="134"/>
                  </a:lnTo>
                  <a:lnTo>
                    <a:pt x="0" y="570120"/>
                  </a:lnTo>
                  <a:cubicBezTo>
                    <a:pt x="1045" y="570562"/>
                    <a:pt x="1929" y="571312"/>
                    <a:pt x="2546" y="572263"/>
                  </a:cubicBez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9D919E91-CBFC-443D-98D5-54D969095C77}"/>
                </a:ext>
              </a:extLst>
            </p:cNvPr>
            <p:cNvSpPr/>
            <p:nvPr/>
          </p:nvSpPr>
          <p:spPr>
            <a:xfrm>
              <a:off x="9697563" y="5891100"/>
              <a:ext cx="207531" cy="2679"/>
            </a:xfrm>
            <a:custGeom>
              <a:avLst/>
              <a:gdLst>
                <a:gd name="connsiteX0" fmla="*/ 207263 w 207531"/>
                <a:gd name="connsiteY0" fmla="*/ 1340 h 2679"/>
                <a:gd name="connsiteX1" fmla="*/ 207263 w 207531"/>
                <a:gd name="connsiteY1" fmla="*/ 0 h 2679"/>
                <a:gd name="connsiteX2" fmla="*/ 0 w 207531"/>
                <a:gd name="connsiteY2" fmla="*/ 0 h 2679"/>
                <a:gd name="connsiteX3" fmla="*/ 0 w 207531"/>
                <a:gd name="connsiteY3" fmla="*/ 1340 h 2679"/>
                <a:gd name="connsiteX4" fmla="*/ 0 w 207531"/>
                <a:gd name="connsiteY4" fmla="*/ 2679 h 2679"/>
                <a:gd name="connsiteX5" fmla="*/ 207531 w 207531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531" h="2679">
                  <a:moveTo>
                    <a:pt x="207263" y="1340"/>
                  </a:moveTo>
                  <a:cubicBezTo>
                    <a:pt x="207183" y="896"/>
                    <a:pt x="207183" y="443"/>
                    <a:pt x="207263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53" y="1784"/>
                    <a:pt x="53" y="2234"/>
                    <a:pt x="0" y="2679"/>
                  </a:cubicBezTo>
                  <a:lnTo>
                    <a:pt x="20753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F6DC77B0-6008-4DD4-A2A0-B3615E94D6FE}"/>
                </a:ext>
              </a:extLst>
            </p:cNvPr>
            <p:cNvSpPr/>
            <p:nvPr/>
          </p:nvSpPr>
          <p:spPr>
            <a:xfrm>
              <a:off x="9939124" y="5904228"/>
              <a:ext cx="6029" cy="944"/>
            </a:xfrm>
            <a:custGeom>
              <a:avLst/>
              <a:gdLst>
                <a:gd name="connsiteX0" fmla="*/ 2010 w 6029"/>
                <a:gd name="connsiteY0" fmla="*/ 804 h 944"/>
                <a:gd name="connsiteX1" fmla="*/ 3349 w 6029"/>
                <a:gd name="connsiteY1" fmla="*/ 804 h 944"/>
                <a:gd name="connsiteX2" fmla="*/ 4556 w 6029"/>
                <a:gd name="connsiteY2" fmla="*/ 804 h 944"/>
                <a:gd name="connsiteX3" fmla="*/ 6029 w 6029"/>
                <a:gd name="connsiteY3" fmla="*/ 804 h 944"/>
                <a:gd name="connsiteX4" fmla="*/ 3349 w 6029"/>
                <a:gd name="connsiteY4" fmla="*/ 804 h 944"/>
                <a:gd name="connsiteX5" fmla="*/ 0 w 6029"/>
                <a:gd name="connsiteY5" fmla="*/ 0 h 944"/>
                <a:gd name="connsiteX6" fmla="*/ 0 w 6029"/>
                <a:gd name="connsiteY6" fmla="*/ 0 h 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9" h="944">
                  <a:moveTo>
                    <a:pt x="2010" y="804"/>
                  </a:moveTo>
                  <a:lnTo>
                    <a:pt x="3349" y="804"/>
                  </a:lnTo>
                  <a:lnTo>
                    <a:pt x="4556" y="804"/>
                  </a:lnTo>
                  <a:lnTo>
                    <a:pt x="6029" y="804"/>
                  </a:lnTo>
                  <a:cubicBezTo>
                    <a:pt x="5145" y="991"/>
                    <a:pt x="4234" y="991"/>
                    <a:pt x="3349" y="804"/>
                  </a:cubicBezTo>
                  <a:cubicBezTo>
                    <a:pt x="2197" y="742"/>
                    <a:pt x="1059" y="46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45C26B5D-04CB-4EFB-AE13-4FC76313244A}"/>
                </a:ext>
              </a:extLst>
            </p:cNvPr>
            <p:cNvSpPr/>
            <p:nvPr/>
          </p:nvSpPr>
          <p:spPr>
            <a:xfrm>
              <a:off x="9936043" y="5904228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6E804A1E-D9D0-4646-A23D-7A7BCB5310EF}"/>
                </a:ext>
              </a:extLst>
            </p:cNvPr>
            <p:cNvSpPr/>
            <p:nvPr/>
          </p:nvSpPr>
          <p:spPr>
            <a:xfrm>
              <a:off x="9930489" y="5898334"/>
              <a:ext cx="60" cy="937"/>
            </a:xfrm>
            <a:custGeom>
              <a:avLst/>
              <a:gdLst>
                <a:gd name="connsiteX0" fmla="*/ 61 w 60"/>
                <a:gd name="connsiteY0" fmla="*/ 938 h 937"/>
                <a:gd name="connsiteX1" fmla="*/ 61 w 60"/>
                <a:gd name="connsiteY1" fmla="*/ 0 h 937"/>
                <a:gd name="connsiteX2" fmla="*/ 61 w 60"/>
                <a:gd name="connsiteY2" fmla="*/ 0 h 937"/>
                <a:gd name="connsiteX3" fmla="*/ 61 w 6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937">
                  <a:moveTo>
                    <a:pt x="61" y="938"/>
                  </a:moveTo>
                  <a:cubicBezTo>
                    <a:pt x="61" y="938"/>
                    <a:pt x="61" y="268"/>
                    <a:pt x="61" y="0"/>
                  </a:cubicBezTo>
                  <a:lnTo>
                    <a:pt x="61" y="0"/>
                  </a:lnTo>
                  <a:cubicBezTo>
                    <a:pt x="-20" y="308"/>
                    <a:pt x="-20" y="630"/>
                    <a:pt x="61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020D22EF-B508-44FE-8308-06F0361E5CF1}"/>
                </a:ext>
              </a:extLst>
            </p:cNvPr>
            <p:cNvSpPr/>
            <p:nvPr/>
          </p:nvSpPr>
          <p:spPr>
            <a:xfrm>
              <a:off x="9949039" y="5898602"/>
              <a:ext cx="39" cy="1473"/>
            </a:xfrm>
            <a:custGeom>
              <a:avLst/>
              <a:gdLst>
                <a:gd name="connsiteX0" fmla="*/ 0 w 39"/>
                <a:gd name="connsiteY0" fmla="*/ 0 h 1473"/>
                <a:gd name="connsiteX1" fmla="*/ 0 w 39"/>
                <a:gd name="connsiteY1" fmla="*/ 1474 h 1473"/>
                <a:gd name="connsiteX2" fmla="*/ 0 w 39"/>
                <a:gd name="connsiteY2" fmla="*/ 670 h 1473"/>
                <a:gd name="connsiteX3" fmla="*/ 0 w 39"/>
                <a:gd name="connsiteY3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1473">
                  <a:moveTo>
                    <a:pt x="0" y="0"/>
                  </a:moveTo>
                  <a:cubicBezTo>
                    <a:pt x="53" y="490"/>
                    <a:pt x="53" y="983"/>
                    <a:pt x="0" y="1474"/>
                  </a:cubicBezTo>
                  <a:cubicBezTo>
                    <a:pt x="53" y="1208"/>
                    <a:pt x="53" y="935"/>
                    <a:pt x="0" y="670"/>
                  </a:cubicBezTo>
                  <a:cubicBezTo>
                    <a:pt x="0" y="670"/>
                    <a:pt x="0" y="13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41E25AC5-723B-4E0C-AF37-D926DA67C025}"/>
                </a:ext>
              </a:extLst>
            </p:cNvPr>
            <p:cNvSpPr/>
            <p:nvPr/>
          </p:nvSpPr>
          <p:spPr>
            <a:xfrm>
              <a:off x="9682691" y="5788087"/>
              <a:ext cx="14643" cy="111591"/>
            </a:xfrm>
            <a:custGeom>
              <a:avLst/>
              <a:gdLst>
                <a:gd name="connsiteX0" fmla="*/ 7637 w 14643"/>
                <a:gd name="connsiteY0" fmla="*/ 111586 h 111591"/>
                <a:gd name="connsiteX1" fmla="*/ 14603 w 14643"/>
                <a:gd name="connsiteY1" fmla="*/ 105692 h 111591"/>
                <a:gd name="connsiteX2" fmla="*/ 14603 w 14643"/>
                <a:gd name="connsiteY2" fmla="*/ 104352 h 111591"/>
                <a:gd name="connsiteX3" fmla="*/ 14603 w 14643"/>
                <a:gd name="connsiteY3" fmla="*/ 7234 h 111591"/>
                <a:gd name="connsiteX4" fmla="*/ 7369 w 14643"/>
                <a:gd name="connsiteY4" fmla="*/ 0 h 111591"/>
                <a:gd name="connsiteX5" fmla="*/ 0 w 14643"/>
                <a:gd name="connsiteY5" fmla="*/ 7234 h 111591"/>
                <a:gd name="connsiteX6" fmla="*/ 0 w 14643"/>
                <a:gd name="connsiteY6" fmla="*/ 104352 h 111591"/>
                <a:gd name="connsiteX7" fmla="*/ 7503 w 14643"/>
                <a:gd name="connsiteY7" fmla="*/ 111590 h 111591"/>
                <a:gd name="connsiteX8" fmla="*/ 7637 w 14643"/>
                <a:gd name="connsiteY8" fmla="*/ 111586 h 111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43" h="111591">
                  <a:moveTo>
                    <a:pt x="7637" y="111586"/>
                  </a:moveTo>
                  <a:cubicBezTo>
                    <a:pt x="11079" y="111571"/>
                    <a:pt x="14014" y="109086"/>
                    <a:pt x="14603" y="105692"/>
                  </a:cubicBezTo>
                  <a:cubicBezTo>
                    <a:pt x="14657" y="105247"/>
                    <a:pt x="14657" y="104797"/>
                    <a:pt x="14603" y="104352"/>
                  </a:cubicBezTo>
                  <a:lnTo>
                    <a:pt x="14603" y="7234"/>
                  </a:lnTo>
                  <a:cubicBezTo>
                    <a:pt x="14603" y="3239"/>
                    <a:pt x="11361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104352"/>
                  </a:lnTo>
                  <a:cubicBezTo>
                    <a:pt x="67" y="108421"/>
                    <a:pt x="3430" y="111661"/>
                    <a:pt x="7503" y="111590"/>
                  </a:cubicBezTo>
                  <a:cubicBezTo>
                    <a:pt x="7543" y="111589"/>
                    <a:pt x="7596" y="111587"/>
                    <a:pt x="7637" y="1115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32BE6B9A-A37B-4392-B92E-FD5FD3520C2A}"/>
                </a:ext>
              </a:extLst>
            </p:cNvPr>
            <p:cNvSpPr/>
            <p:nvPr/>
          </p:nvSpPr>
          <p:spPr>
            <a:xfrm>
              <a:off x="9919429" y="5895789"/>
              <a:ext cx="10852" cy="2545"/>
            </a:xfrm>
            <a:custGeom>
              <a:avLst/>
              <a:gdLst>
                <a:gd name="connsiteX0" fmla="*/ 0 w 10852"/>
                <a:gd name="connsiteY0" fmla="*/ 0 h 2545"/>
                <a:gd name="connsiteX1" fmla="*/ 0 w 10852"/>
                <a:gd name="connsiteY1" fmla="*/ 2545 h 2545"/>
                <a:gd name="connsiteX2" fmla="*/ 10852 w 10852"/>
                <a:gd name="connsiteY2" fmla="*/ 2545 h 2545"/>
                <a:gd name="connsiteX3" fmla="*/ 10852 w 10852"/>
                <a:gd name="connsiteY3" fmla="*/ 1340 h 2545"/>
                <a:gd name="connsiteX4" fmla="*/ 10852 w 10852"/>
                <a:gd name="connsiteY4" fmla="*/ 1340 h 2545"/>
                <a:gd name="connsiteX5" fmla="*/ 3885 w 10852"/>
                <a:gd name="connsiteY5" fmla="*/ 134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2545">
                  <a:moveTo>
                    <a:pt x="0" y="0"/>
                  </a:moveTo>
                  <a:lnTo>
                    <a:pt x="0" y="2545"/>
                  </a:lnTo>
                  <a:lnTo>
                    <a:pt x="10852" y="2545"/>
                  </a:lnTo>
                  <a:cubicBezTo>
                    <a:pt x="10852" y="2545"/>
                    <a:pt x="10852" y="1742"/>
                    <a:pt x="10852" y="1340"/>
                  </a:cubicBezTo>
                  <a:lnTo>
                    <a:pt x="10852" y="1340"/>
                  </a:lnTo>
                  <a:lnTo>
                    <a:pt x="3885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444171F4-7D60-400B-AF18-C2E63C33837D}"/>
                </a:ext>
              </a:extLst>
            </p:cNvPr>
            <p:cNvSpPr/>
            <p:nvPr/>
          </p:nvSpPr>
          <p:spPr>
            <a:xfrm>
              <a:off x="9936043" y="5904094"/>
              <a:ext cx="2545" cy="569851"/>
            </a:xfrm>
            <a:custGeom>
              <a:avLst/>
              <a:gdLst>
                <a:gd name="connsiteX0" fmla="*/ 0 w 2545"/>
                <a:gd name="connsiteY0" fmla="*/ 0 h 569851"/>
                <a:gd name="connsiteX1" fmla="*/ 0 w 2545"/>
                <a:gd name="connsiteY1" fmla="*/ 0 h 569851"/>
                <a:gd name="connsiteX2" fmla="*/ 0 w 2545"/>
                <a:gd name="connsiteY2" fmla="*/ 569852 h 569851"/>
                <a:gd name="connsiteX3" fmla="*/ 1072 w 2545"/>
                <a:gd name="connsiteY3" fmla="*/ 569852 h 569851"/>
                <a:gd name="connsiteX4" fmla="*/ 2546 w 2545"/>
                <a:gd name="connsiteY4" fmla="*/ 569852 h 569851"/>
                <a:gd name="connsiteX5" fmla="*/ 2546 w 2545"/>
                <a:gd name="connsiteY5" fmla="*/ 268 h 569851"/>
                <a:gd name="connsiteX6" fmla="*/ 2546 w 2545"/>
                <a:gd name="connsiteY6" fmla="*/ 268 h 569851"/>
                <a:gd name="connsiteX7" fmla="*/ 1608 w 2545"/>
                <a:gd name="connsiteY7" fmla="*/ 268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569851">
                  <a:moveTo>
                    <a:pt x="0" y="0"/>
                  </a:moveTo>
                  <a:lnTo>
                    <a:pt x="0" y="0"/>
                  </a:lnTo>
                  <a:lnTo>
                    <a:pt x="0" y="569852"/>
                  </a:lnTo>
                  <a:lnTo>
                    <a:pt x="1072" y="569852"/>
                  </a:lnTo>
                  <a:lnTo>
                    <a:pt x="2546" y="569852"/>
                  </a:lnTo>
                  <a:lnTo>
                    <a:pt x="2546" y="268"/>
                  </a:lnTo>
                  <a:cubicBezTo>
                    <a:pt x="2546" y="268"/>
                    <a:pt x="2546" y="268"/>
                    <a:pt x="2546" y="268"/>
                  </a:cubicBezTo>
                  <a:lnTo>
                    <a:pt x="1608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4F4C55A2-8CB4-472D-BB64-3BAD587237B1}"/>
                </a:ext>
              </a:extLst>
            </p:cNvPr>
            <p:cNvSpPr/>
            <p:nvPr/>
          </p:nvSpPr>
          <p:spPr>
            <a:xfrm>
              <a:off x="9913534" y="6475433"/>
              <a:ext cx="30999" cy="14587"/>
            </a:xfrm>
            <a:custGeom>
              <a:avLst/>
              <a:gdLst>
                <a:gd name="connsiteX0" fmla="*/ 30949 w 30999"/>
                <a:gd name="connsiteY0" fmla="*/ 7488 h 14587"/>
                <a:gd name="connsiteX1" fmla="*/ 30949 w 30999"/>
                <a:gd name="connsiteY1" fmla="*/ 6149 h 14587"/>
                <a:gd name="connsiteX2" fmla="*/ 30949 w 30999"/>
                <a:gd name="connsiteY2" fmla="*/ 4943 h 14587"/>
                <a:gd name="connsiteX3" fmla="*/ 29743 w 30999"/>
                <a:gd name="connsiteY3" fmla="*/ 2264 h 14587"/>
                <a:gd name="connsiteX4" fmla="*/ 27197 w 30999"/>
                <a:gd name="connsiteY4" fmla="*/ 120 h 14587"/>
                <a:gd name="connsiteX5" fmla="*/ 25188 w 30999"/>
                <a:gd name="connsiteY5" fmla="*/ 120 h 14587"/>
                <a:gd name="connsiteX6" fmla="*/ 23714 w 30999"/>
                <a:gd name="connsiteY6" fmla="*/ 120 h 14587"/>
                <a:gd name="connsiteX7" fmla="*/ 22642 w 30999"/>
                <a:gd name="connsiteY7" fmla="*/ 120 h 14587"/>
                <a:gd name="connsiteX8" fmla="*/ 6029 w 30999"/>
                <a:gd name="connsiteY8" fmla="*/ 924 h 14587"/>
                <a:gd name="connsiteX9" fmla="*/ 6029 w 30999"/>
                <a:gd name="connsiteY9" fmla="*/ 7488 h 14587"/>
                <a:gd name="connsiteX10" fmla="*/ 0 w 30999"/>
                <a:gd name="connsiteY10" fmla="*/ 14588 h 14587"/>
                <a:gd name="connsiteX11" fmla="*/ 0 w 30999"/>
                <a:gd name="connsiteY11" fmla="*/ 14588 h 14587"/>
                <a:gd name="connsiteX12" fmla="*/ 24250 w 30999"/>
                <a:gd name="connsiteY12" fmla="*/ 13650 h 14587"/>
                <a:gd name="connsiteX13" fmla="*/ 30815 w 30999"/>
                <a:gd name="connsiteY13" fmla="*/ 8694 h 14587"/>
                <a:gd name="connsiteX14" fmla="*/ 30815 w 30999"/>
                <a:gd name="connsiteY14" fmla="*/ 7488 h 14587"/>
                <a:gd name="connsiteX15" fmla="*/ 28403 w 30999"/>
                <a:gd name="connsiteY15" fmla="*/ 7488 h 14587"/>
                <a:gd name="connsiteX16" fmla="*/ 23848 w 30999"/>
                <a:gd name="connsiteY16" fmla="*/ 7488 h 14587"/>
                <a:gd name="connsiteX17" fmla="*/ 22991 w 30999"/>
                <a:gd name="connsiteY17" fmla="*/ 5800 h 14587"/>
                <a:gd name="connsiteX18" fmla="*/ 23848 w 30999"/>
                <a:gd name="connsiteY18" fmla="*/ 4943 h 14587"/>
                <a:gd name="connsiteX19" fmla="*/ 28403 w 30999"/>
                <a:gd name="connsiteY19" fmla="*/ 4943 h 14587"/>
                <a:gd name="connsiteX20" fmla="*/ 29743 w 30999"/>
                <a:gd name="connsiteY20" fmla="*/ 6001 h 14587"/>
                <a:gd name="connsiteX21" fmla="*/ 29743 w 30999"/>
                <a:gd name="connsiteY21" fmla="*/ 6283 h 14587"/>
                <a:gd name="connsiteX22" fmla="*/ 28403 w 30999"/>
                <a:gd name="connsiteY22" fmla="*/ 7488 h 14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999" h="14587">
                  <a:moveTo>
                    <a:pt x="30949" y="7488"/>
                  </a:moveTo>
                  <a:cubicBezTo>
                    <a:pt x="30949" y="7488"/>
                    <a:pt x="30949" y="6684"/>
                    <a:pt x="30949" y="6149"/>
                  </a:cubicBezTo>
                  <a:cubicBezTo>
                    <a:pt x="31016" y="5747"/>
                    <a:pt x="31016" y="5345"/>
                    <a:pt x="30949" y="4943"/>
                  </a:cubicBezTo>
                  <a:cubicBezTo>
                    <a:pt x="30681" y="3992"/>
                    <a:pt x="30279" y="3094"/>
                    <a:pt x="29743" y="2264"/>
                  </a:cubicBezTo>
                  <a:cubicBezTo>
                    <a:pt x="29127" y="1313"/>
                    <a:pt x="28242" y="563"/>
                    <a:pt x="27197" y="120"/>
                  </a:cubicBezTo>
                  <a:cubicBezTo>
                    <a:pt x="26541" y="-40"/>
                    <a:pt x="25844" y="-40"/>
                    <a:pt x="25188" y="120"/>
                  </a:cubicBezTo>
                  <a:lnTo>
                    <a:pt x="23714" y="120"/>
                  </a:lnTo>
                  <a:lnTo>
                    <a:pt x="22642" y="120"/>
                  </a:lnTo>
                  <a:lnTo>
                    <a:pt x="6029" y="924"/>
                  </a:lnTo>
                  <a:lnTo>
                    <a:pt x="6029" y="7488"/>
                  </a:lnTo>
                  <a:cubicBezTo>
                    <a:pt x="5962" y="10984"/>
                    <a:pt x="3443" y="13958"/>
                    <a:pt x="0" y="14588"/>
                  </a:cubicBezTo>
                  <a:lnTo>
                    <a:pt x="0" y="14588"/>
                  </a:lnTo>
                  <a:lnTo>
                    <a:pt x="24250" y="13650"/>
                  </a:lnTo>
                  <a:cubicBezTo>
                    <a:pt x="27251" y="13530"/>
                    <a:pt x="29864" y="11547"/>
                    <a:pt x="30815" y="8694"/>
                  </a:cubicBezTo>
                  <a:cubicBezTo>
                    <a:pt x="30815" y="8694"/>
                    <a:pt x="30815" y="7890"/>
                    <a:pt x="30815" y="7488"/>
                  </a:cubicBezTo>
                  <a:close/>
                  <a:moveTo>
                    <a:pt x="28403" y="7488"/>
                  </a:moveTo>
                  <a:lnTo>
                    <a:pt x="23848" y="7488"/>
                  </a:lnTo>
                  <a:cubicBezTo>
                    <a:pt x="23138" y="7260"/>
                    <a:pt x="22762" y="6497"/>
                    <a:pt x="22991" y="5800"/>
                  </a:cubicBezTo>
                  <a:cubicBezTo>
                    <a:pt x="23125" y="5398"/>
                    <a:pt x="23446" y="5077"/>
                    <a:pt x="23848" y="4943"/>
                  </a:cubicBezTo>
                  <a:lnTo>
                    <a:pt x="28403" y="4943"/>
                  </a:lnTo>
                  <a:cubicBezTo>
                    <a:pt x="29060" y="4863"/>
                    <a:pt x="29662" y="5332"/>
                    <a:pt x="29743" y="6001"/>
                  </a:cubicBezTo>
                  <a:cubicBezTo>
                    <a:pt x="29757" y="6095"/>
                    <a:pt x="29757" y="6189"/>
                    <a:pt x="29743" y="6283"/>
                  </a:cubicBezTo>
                  <a:cubicBezTo>
                    <a:pt x="29743" y="6283"/>
                    <a:pt x="29073" y="7488"/>
                    <a:pt x="28403" y="74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C4905C94-8A0F-45B1-83F3-D6BEB2D244BA}"/>
                </a:ext>
              </a:extLst>
            </p:cNvPr>
            <p:cNvSpPr/>
            <p:nvPr/>
          </p:nvSpPr>
          <p:spPr>
            <a:xfrm>
              <a:off x="9905178" y="6482653"/>
              <a:ext cx="50" cy="1607"/>
            </a:xfrm>
            <a:custGeom>
              <a:avLst/>
              <a:gdLst>
                <a:gd name="connsiteX0" fmla="*/ 50 w 50"/>
                <a:gd name="connsiteY0" fmla="*/ 1608 h 1607"/>
                <a:gd name="connsiteX1" fmla="*/ 50 w 50"/>
                <a:gd name="connsiteY1" fmla="*/ 0 h 1607"/>
                <a:gd name="connsiteX2" fmla="*/ 50 w 50"/>
                <a:gd name="connsiteY2" fmla="*/ 0 h 1607"/>
                <a:gd name="connsiteX3" fmla="*/ 50 w 5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AFF40DC1-F031-43FF-A8BE-27FF6402B399}"/>
                </a:ext>
              </a:extLst>
            </p:cNvPr>
            <p:cNvSpPr/>
            <p:nvPr/>
          </p:nvSpPr>
          <p:spPr>
            <a:xfrm>
              <a:off x="9909247" y="6489485"/>
              <a:ext cx="1607" cy="13395"/>
            </a:xfrm>
            <a:custGeom>
              <a:avLst/>
              <a:gdLst>
                <a:gd name="connsiteX0" fmla="*/ 1608 w 1607"/>
                <a:gd name="connsiteY0" fmla="*/ 0 h 13395"/>
                <a:gd name="connsiteX1" fmla="*/ 1608 w 1607"/>
                <a:gd name="connsiteY1" fmla="*/ 0 h 13395"/>
                <a:gd name="connsiteX2" fmla="*/ 0 w 160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13395">
                  <a:moveTo>
                    <a:pt x="1608" y="0"/>
                  </a:moveTo>
                  <a:lnTo>
                    <a:pt x="160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01FD9728-C84F-4C41-B1D9-F8D55E2897C6}"/>
                </a:ext>
              </a:extLst>
            </p:cNvPr>
            <p:cNvSpPr/>
            <p:nvPr/>
          </p:nvSpPr>
          <p:spPr>
            <a:xfrm>
              <a:off x="9919429" y="5892440"/>
              <a:ext cx="10583" cy="4554"/>
            </a:xfrm>
            <a:custGeom>
              <a:avLst/>
              <a:gdLst>
                <a:gd name="connsiteX0" fmla="*/ 3751 w 10583"/>
                <a:gd name="connsiteY0" fmla="*/ 3349 h 4554"/>
                <a:gd name="connsiteX1" fmla="*/ 10584 w 10583"/>
                <a:gd name="connsiteY1" fmla="*/ 4555 h 4554"/>
                <a:gd name="connsiteX2" fmla="*/ 10584 w 10583"/>
                <a:gd name="connsiteY2" fmla="*/ 2009 h 4554"/>
                <a:gd name="connsiteX3" fmla="*/ 0 w 10583"/>
                <a:gd name="connsiteY3" fmla="*/ 0 h 4554"/>
                <a:gd name="connsiteX4" fmla="*/ 0 w 10583"/>
                <a:gd name="connsiteY4" fmla="*/ 2679 h 4554"/>
                <a:gd name="connsiteX5" fmla="*/ 3751 w 10583"/>
                <a:gd name="connsiteY5" fmla="*/ 3349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83" h="4554">
                  <a:moveTo>
                    <a:pt x="3751" y="3349"/>
                  </a:moveTo>
                  <a:lnTo>
                    <a:pt x="10584" y="4555"/>
                  </a:lnTo>
                  <a:lnTo>
                    <a:pt x="10584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751" y="334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5F0D0C1D-4658-4CFC-854D-DF331FDCDF8C}"/>
                </a:ext>
              </a:extLst>
            </p:cNvPr>
            <p:cNvSpPr/>
            <p:nvPr/>
          </p:nvSpPr>
          <p:spPr>
            <a:xfrm>
              <a:off x="9936326" y="6479840"/>
              <a:ext cx="6701" cy="2545"/>
            </a:xfrm>
            <a:custGeom>
              <a:avLst/>
              <a:gdLst>
                <a:gd name="connsiteX0" fmla="*/ 5478 w 6701"/>
                <a:gd name="connsiteY0" fmla="*/ 0 h 2545"/>
                <a:gd name="connsiteX1" fmla="*/ 923 w 6701"/>
                <a:gd name="connsiteY1" fmla="*/ 0 h 2545"/>
                <a:gd name="connsiteX2" fmla="*/ 65 w 6701"/>
                <a:gd name="connsiteY2" fmla="*/ 1688 h 2545"/>
                <a:gd name="connsiteX3" fmla="*/ 923 w 6701"/>
                <a:gd name="connsiteY3" fmla="*/ 2545 h 2545"/>
                <a:gd name="connsiteX4" fmla="*/ 5478 w 6701"/>
                <a:gd name="connsiteY4" fmla="*/ 2545 h 2545"/>
                <a:gd name="connsiteX5" fmla="*/ 6684 w 6701"/>
                <a:gd name="connsiteY5" fmla="*/ 1206 h 2545"/>
                <a:gd name="connsiteX6" fmla="*/ 5478 w 6701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01" h="2545">
                  <a:moveTo>
                    <a:pt x="5478" y="0"/>
                  </a:moveTo>
                  <a:lnTo>
                    <a:pt x="923" y="0"/>
                  </a:lnTo>
                  <a:cubicBezTo>
                    <a:pt x="226" y="228"/>
                    <a:pt x="-162" y="991"/>
                    <a:pt x="65" y="1688"/>
                  </a:cubicBezTo>
                  <a:cubicBezTo>
                    <a:pt x="199" y="2090"/>
                    <a:pt x="521" y="2411"/>
                    <a:pt x="923" y="2545"/>
                  </a:cubicBezTo>
                  <a:lnTo>
                    <a:pt x="5478" y="2545"/>
                  </a:lnTo>
                  <a:cubicBezTo>
                    <a:pt x="6147" y="2545"/>
                    <a:pt x="6818" y="1875"/>
                    <a:pt x="6684" y="1206"/>
                  </a:cubicBezTo>
                  <a:cubicBezTo>
                    <a:pt x="6684" y="536"/>
                    <a:pt x="6147" y="0"/>
                    <a:pt x="547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1B8DBD2D-D1C8-4891-AF14-94ACDABA2C96}"/>
                </a:ext>
              </a:extLst>
            </p:cNvPr>
            <p:cNvSpPr/>
            <p:nvPr/>
          </p:nvSpPr>
          <p:spPr>
            <a:xfrm>
              <a:off x="9904805" y="5788065"/>
              <a:ext cx="34452" cy="18106"/>
            </a:xfrm>
            <a:custGeom>
              <a:avLst/>
              <a:gdLst>
                <a:gd name="connsiteX0" fmla="*/ 154 w 34452"/>
                <a:gd name="connsiteY0" fmla="*/ 5782 h 18106"/>
                <a:gd name="connsiteX1" fmla="*/ 5741 w 34452"/>
                <a:gd name="connsiteY1" fmla="*/ 14349 h 18106"/>
                <a:gd name="connsiteX2" fmla="*/ 5781 w 34452"/>
                <a:gd name="connsiteY2" fmla="*/ 14355 h 18106"/>
                <a:gd name="connsiteX3" fmla="*/ 5781 w 34452"/>
                <a:gd name="connsiteY3" fmla="*/ 14355 h 18106"/>
                <a:gd name="connsiteX4" fmla="*/ 8327 w 34452"/>
                <a:gd name="connsiteY4" fmla="*/ 14355 h 18106"/>
                <a:gd name="connsiteX5" fmla="*/ 25074 w 34452"/>
                <a:gd name="connsiteY5" fmla="*/ 18106 h 18106"/>
                <a:gd name="connsiteX6" fmla="*/ 25074 w 34452"/>
                <a:gd name="connsiteY6" fmla="*/ 12212 h 18106"/>
                <a:gd name="connsiteX7" fmla="*/ 32309 w 34452"/>
                <a:gd name="connsiteY7" fmla="*/ 4978 h 18106"/>
                <a:gd name="connsiteX8" fmla="*/ 34453 w 34452"/>
                <a:gd name="connsiteY8" fmla="*/ 4978 h 18106"/>
                <a:gd name="connsiteX9" fmla="*/ 34453 w 34452"/>
                <a:gd name="connsiteY9" fmla="*/ 4978 h 18106"/>
                <a:gd name="connsiteX10" fmla="*/ 9533 w 34452"/>
                <a:gd name="connsiteY10" fmla="*/ 156 h 18106"/>
                <a:gd name="connsiteX11" fmla="*/ 8729 w 34452"/>
                <a:gd name="connsiteY11" fmla="*/ 156 h 18106"/>
                <a:gd name="connsiteX12" fmla="*/ 168 w 34452"/>
                <a:gd name="connsiteY12" fmla="*/ 5749 h 18106"/>
                <a:gd name="connsiteX13" fmla="*/ 154 w 34452"/>
                <a:gd name="connsiteY13" fmla="*/ 5782 h 18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452" h="18106">
                  <a:moveTo>
                    <a:pt x="154" y="5782"/>
                  </a:moveTo>
                  <a:cubicBezTo>
                    <a:pt x="-662" y="9692"/>
                    <a:pt x="1843" y="13527"/>
                    <a:pt x="5741" y="14349"/>
                  </a:cubicBezTo>
                  <a:cubicBezTo>
                    <a:pt x="5755" y="14350"/>
                    <a:pt x="5768" y="14353"/>
                    <a:pt x="5781" y="14355"/>
                  </a:cubicBezTo>
                  <a:lnTo>
                    <a:pt x="5781" y="14355"/>
                  </a:lnTo>
                  <a:lnTo>
                    <a:pt x="8327" y="14355"/>
                  </a:lnTo>
                  <a:lnTo>
                    <a:pt x="25074" y="18106"/>
                  </a:lnTo>
                  <a:lnTo>
                    <a:pt x="25074" y="12212"/>
                  </a:lnTo>
                  <a:cubicBezTo>
                    <a:pt x="25074" y="8217"/>
                    <a:pt x="28316" y="4978"/>
                    <a:pt x="32309" y="4978"/>
                  </a:cubicBezTo>
                  <a:cubicBezTo>
                    <a:pt x="33019" y="4838"/>
                    <a:pt x="33743" y="4838"/>
                    <a:pt x="34453" y="4978"/>
                  </a:cubicBezTo>
                  <a:lnTo>
                    <a:pt x="34453" y="4978"/>
                  </a:lnTo>
                  <a:lnTo>
                    <a:pt x="9533" y="156"/>
                  </a:lnTo>
                  <a:lnTo>
                    <a:pt x="8729" y="156"/>
                  </a:lnTo>
                  <a:cubicBezTo>
                    <a:pt x="4817" y="-665"/>
                    <a:pt x="985" y="1838"/>
                    <a:pt x="168" y="5749"/>
                  </a:cubicBezTo>
                  <a:cubicBezTo>
                    <a:pt x="154" y="5759"/>
                    <a:pt x="154" y="5771"/>
                    <a:pt x="154" y="578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95718290-3C0F-433B-81D6-BFBFF61BD073}"/>
                </a:ext>
              </a:extLst>
            </p:cNvPr>
            <p:cNvSpPr/>
            <p:nvPr/>
          </p:nvSpPr>
          <p:spPr>
            <a:xfrm>
              <a:off x="9941134" y="579478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7FA4263D-3D58-4B1A-A979-BDBB07B0CCDA}"/>
                </a:ext>
              </a:extLst>
            </p:cNvPr>
            <p:cNvSpPr/>
            <p:nvPr/>
          </p:nvSpPr>
          <p:spPr>
            <a:xfrm>
              <a:off x="11322040" y="6479170"/>
              <a:ext cx="455121" cy="2679"/>
            </a:xfrm>
            <a:custGeom>
              <a:avLst/>
              <a:gdLst>
                <a:gd name="connsiteX0" fmla="*/ 0 w 455121"/>
                <a:gd name="connsiteY0" fmla="*/ 2009 h 2679"/>
                <a:gd name="connsiteX1" fmla="*/ 0 w 455121"/>
                <a:gd name="connsiteY1" fmla="*/ 2679 h 2679"/>
                <a:gd name="connsiteX2" fmla="*/ 455121 w 455121"/>
                <a:gd name="connsiteY2" fmla="*/ 2679 h 2679"/>
                <a:gd name="connsiteX3" fmla="*/ 455121 w 455121"/>
                <a:gd name="connsiteY3" fmla="*/ 2009 h 2679"/>
                <a:gd name="connsiteX4" fmla="*/ 455121 w 455121"/>
                <a:gd name="connsiteY4" fmla="*/ 1340 h 2679"/>
                <a:gd name="connsiteX5" fmla="*/ 455121 w 455121"/>
                <a:gd name="connsiteY5" fmla="*/ 268 h 2679"/>
                <a:gd name="connsiteX6" fmla="*/ 455121 w 455121"/>
                <a:gd name="connsiteY6" fmla="*/ 0 h 2679"/>
                <a:gd name="connsiteX7" fmla="*/ 0 w 455121"/>
                <a:gd name="connsiteY7" fmla="*/ 0 h 2679"/>
                <a:gd name="connsiteX8" fmla="*/ 0 w 455121"/>
                <a:gd name="connsiteY8" fmla="*/ 268 h 2679"/>
                <a:gd name="connsiteX9" fmla="*/ 0 w 455121"/>
                <a:gd name="connsiteY9" fmla="*/ 1340 h 2679"/>
                <a:gd name="connsiteX10" fmla="*/ 0 w 455121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121" h="2679">
                  <a:moveTo>
                    <a:pt x="0" y="2009"/>
                  </a:moveTo>
                  <a:lnTo>
                    <a:pt x="0" y="2679"/>
                  </a:lnTo>
                  <a:lnTo>
                    <a:pt x="455121" y="2679"/>
                  </a:lnTo>
                  <a:lnTo>
                    <a:pt x="455121" y="2009"/>
                  </a:lnTo>
                  <a:lnTo>
                    <a:pt x="455121" y="1340"/>
                  </a:lnTo>
                  <a:lnTo>
                    <a:pt x="455121" y="268"/>
                  </a:lnTo>
                  <a:lnTo>
                    <a:pt x="455121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B3AD4766-7D2D-43EC-AD5A-B16CB17A36ED}"/>
                </a:ext>
              </a:extLst>
            </p:cNvPr>
            <p:cNvSpPr/>
            <p:nvPr/>
          </p:nvSpPr>
          <p:spPr>
            <a:xfrm>
              <a:off x="10673053" y="6479438"/>
              <a:ext cx="11521" cy="2411"/>
            </a:xfrm>
            <a:custGeom>
              <a:avLst/>
              <a:gdLst>
                <a:gd name="connsiteX0" fmla="*/ 670 w 11521"/>
                <a:gd name="connsiteY0" fmla="*/ 2411 h 2411"/>
                <a:gd name="connsiteX1" fmla="*/ 11522 w 11521"/>
                <a:gd name="connsiteY1" fmla="*/ 2411 h 2411"/>
                <a:gd name="connsiteX2" fmla="*/ 11522 w 11521"/>
                <a:gd name="connsiteY2" fmla="*/ 0 h 2411"/>
                <a:gd name="connsiteX3" fmla="*/ 11522 w 11521"/>
                <a:gd name="connsiteY3" fmla="*/ 0 h 2411"/>
                <a:gd name="connsiteX4" fmla="*/ 1072 w 11521"/>
                <a:gd name="connsiteY4" fmla="*/ 0 h 2411"/>
                <a:gd name="connsiteX5" fmla="*/ 134 w 11521"/>
                <a:gd name="connsiteY5" fmla="*/ 670 h 2411"/>
                <a:gd name="connsiteX6" fmla="*/ 134 w 11521"/>
                <a:gd name="connsiteY6" fmla="*/ 670 h 2411"/>
                <a:gd name="connsiteX7" fmla="*/ 670 w 1152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1" h="2411">
                  <a:moveTo>
                    <a:pt x="670" y="2411"/>
                  </a:moveTo>
                  <a:lnTo>
                    <a:pt x="11522" y="2411"/>
                  </a:lnTo>
                  <a:cubicBezTo>
                    <a:pt x="11388" y="1607"/>
                    <a:pt x="11388" y="804"/>
                    <a:pt x="11522" y="0"/>
                  </a:cubicBezTo>
                  <a:lnTo>
                    <a:pt x="11522" y="0"/>
                  </a:lnTo>
                  <a:lnTo>
                    <a:pt x="1072" y="0"/>
                  </a:lnTo>
                  <a:cubicBezTo>
                    <a:pt x="670" y="54"/>
                    <a:pt x="308" y="308"/>
                    <a:pt x="134" y="670"/>
                  </a:cubicBezTo>
                  <a:cubicBezTo>
                    <a:pt x="134" y="670"/>
                    <a:pt x="134" y="670"/>
                    <a:pt x="134" y="670"/>
                  </a:cubicBezTo>
                  <a:cubicBezTo>
                    <a:pt x="-174" y="1299"/>
                    <a:pt x="67" y="2063"/>
                    <a:pt x="670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0165DA64-84BE-4D5E-AAD7-6B192AA50777}"/>
                </a:ext>
              </a:extLst>
            </p:cNvPr>
            <p:cNvSpPr/>
            <p:nvPr/>
          </p:nvSpPr>
          <p:spPr>
            <a:xfrm>
              <a:off x="9989365" y="6479170"/>
              <a:ext cx="46758" cy="2679"/>
            </a:xfrm>
            <a:custGeom>
              <a:avLst/>
              <a:gdLst>
                <a:gd name="connsiteX0" fmla="*/ 46759 w 46758"/>
                <a:gd name="connsiteY0" fmla="*/ 2679 h 2679"/>
                <a:gd name="connsiteX1" fmla="*/ 46759 w 46758"/>
                <a:gd name="connsiteY1" fmla="*/ 0 h 2679"/>
                <a:gd name="connsiteX2" fmla="*/ 0 w 46758"/>
                <a:gd name="connsiteY2" fmla="*/ 0 h 2679"/>
                <a:gd name="connsiteX3" fmla="*/ 0 w 46758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758" h="2679">
                  <a:moveTo>
                    <a:pt x="46759" y="2679"/>
                  </a:moveTo>
                  <a:lnTo>
                    <a:pt x="46759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1EACFF9D-7E4C-4570-B34C-C338C607F89A}"/>
                </a:ext>
              </a:extLst>
            </p:cNvPr>
            <p:cNvSpPr/>
            <p:nvPr/>
          </p:nvSpPr>
          <p:spPr>
            <a:xfrm>
              <a:off x="9954934" y="6487743"/>
              <a:ext cx="2678" cy="150"/>
            </a:xfrm>
            <a:custGeom>
              <a:avLst/>
              <a:gdLst>
                <a:gd name="connsiteX0" fmla="*/ 2679 w 2678"/>
                <a:gd name="connsiteY0" fmla="*/ 0 h 150"/>
                <a:gd name="connsiteX1" fmla="*/ 2679 w 2678"/>
                <a:gd name="connsiteY1" fmla="*/ 0 h 150"/>
                <a:gd name="connsiteX2" fmla="*/ 0 w 2678"/>
                <a:gd name="connsiteY2" fmla="*/ 0 h 150"/>
                <a:gd name="connsiteX3" fmla="*/ 2679 w 2678"/>
                <a:gd name="connsiteY3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8" h="150">
                  <a:moveTo>
                    <a:pt x="2679" y="0"/>
                  </a:moveTo>
                  <a:lnTo>
                    <a:pt x="2679" y="0"/>
                  </a:lnTo>
                  <a:cubicBezTo>
                    <a:pt x="1795" y="201"/>
                    <a:pt x="884" y="201"/>
                    <a:pt x="0" y="0"/>
                  </a:cubicBezTo>
                  <a:cubicBezTo>
                    <a:pt x="884" y="201"/>
                    <a:pt x="1795" y="201"/>
                    <a:pt x="267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35051BEA-6C83-45C5-9ED9-2C125C71F5A4}"/>
                </a:ext>
              </a:extLst>
            </p:cNvPr>
            <p:cNvSpPr/>
            <p:nvPr/>
          </p:nvSpPr>
          <p:spPr>
            <a:xfrm>
              <a:off x="9951048" y="6483457"/>
              <a:ext cx="937" cy="1339"/>
            </a:xfrm>
            <a:custGeom>
              <a:avLst/>
              <a:gdLst>
                <a:gd name="connsiteX0" fmla="*/ 134 w 937"/>
                <a:gd name="connsiteY0" fmla="*/ 268 h 1339"/>
                <a:gd name="connsiteX1" fmla="*/ 938 w 937"/>
                <a:gd name="connsiteY1" fmla="*/ 1340 h 1339"/>
                <a:gd name="connsiteX2" fmla="*/ 0 w 937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339">
                  <a:moveTo>
                    <a:pt x="134" y="268"/>
                  </a:moveTo>
                  <a:cubicBezTo>
                    <a:pt x="321" y="683"/>
                    <a:pt x="603" y="1045"/>
                    <a:pt x="938" y="1340"/>
                  </a:cubicBezTo>
                  <a:cubicBezTo>
                    <a:pt x="550" y="951"/>
                    <a:pt x="228" y="4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FD24CAC5-916B-4C98-A73D-2CC34E7D4A3D}"/>
                </a:ext>
              </a:extLst>
            </p:cNvPr>
            <p:cNvSpPr/>
            <p:nvPr/>
          </p:nvSpPr>
          <p:spPr>
            <a:xfrm>
              <a:off x="9950586" y="6480510"/>
              <a:ext cx="60" cy="1607"/>
            </a:xfrm>
            <a:custGeom>
              <a:avLst/>
              <a:gdLst>
                <a:gd name="connsiteX0" fmla="*/ 61 w 60"/>
                <a:gd name="connsiteY0" fmla="*/ 1607 h 1607"/>
                <a:gd name="connsiteX1" fmla="*/ 61 w 60"/>
                <a:gd name="connsiteY1" fmla="*/ 1607 h 1607"/>
                <a:gd name="connsiteX2" fmla="*/ 61 w 60"/>
                <a:gd name="connsiteY2" fmla="*/ 0 h 1607"/>
                <a:gd name="connsiteX3" fmla="*/ 61 w 60"/>
                <a:gd name="connsiteY3" fmla="*/ 0 h 1607"/>
                <a:gd name="connsiteX4" fmla="*/ 61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1" y="1607"/>
                  </a:moveTo>
                  <a:lnTo>
                    <a:pt x="61" y="1607"/>
                  </a:lnTo>
                  <a:cubicBezTo>
                    <a:pt x="-20" y="1071"/>
                    <a:pt x="-20" y="536"/>
                    <a:pt x="61" y="0"/>
                  </a:cubicBezTo>
                  <a:lnTo>
                    <a:pt x="61" y="0"/>
                  </a:lnTo>
                  <a:cubicBezTo>
                    <a:pt x="61" y="0"/>
                    <a:pt x="61" y="1206"/>
                    <a:pt x="61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15FB79D6-D56E-4B92-83AA-F27DDBE0F5AD}"/>
                </a:ext>
              </a:extLst>
            </p:cNvPr>
            <p:cNvSpPr/>
            <p:nvPr/>
          </p:nvSpPr>
          <p:spPr>
            <a:xfrm>
              <a:off x="9957613" y="6474616"/>
              <a:ext cx="30111" cy="13130"/>
            </a:xfrm>
            <a:custGeom>
              <a:avLst/>
              <a:gdLst>
                <a:gd name="connsiteX0" fmla="*/ 0 w 30111"/>
                <a:gd name="connsiteY0" fmla="*/ 13128 h 13130"/>
                <a:gd name="connsiteX1" fmla="*/ 0 w 30111"/>
                <a:gd name="connsiteY1" fmla="*/ 13128 h 13130"/>
                <a:gd name="connsiteX2" fmla="*/ 24250 w 30111"/>
                <a:gd name="connsiteY2" fmla="*/ 12190 h 13130"/>
                <a:gd name="connsiteX3" fmla="*/ 24250 w 30111"/>
                <a:gd name="connsiteY3" fmla="*/ 12190 h 13130"/>
                <a:gd name="connsiteX4" fmla="*/ 25456 w 30111"/>
                <a:gd name="connsiteY4" fmla="*/ 12190 h 13130"/>
                <a:gd name="connsiteX5" fmla="*/ 26930 w 30111"/>
                <a:gd name="connsiteY5" fmla="*/ 12190 h 13130"/>
                <a:gd name="connsiteX6" fmla="*/ 28002 w 30111"/>
                <a:gd name="connsiteY6" fmla="*/ 11386 h 13130"/>
                <a:gd name="connsiteX7" fmla="*/ 29207 w 30111"/>
                <a:gd name="connsiteY7" fmla="*/ 10582 h 13130"/>
                <a:gd name="connsiteX8" fmla="*/ 29207 w 30111"/>
                <a:gd name="connsiteY8" fmla="*/ 9377 h 13130"/>
                <a:gd name="connsiteX9" fmla="*/ 30011 w 30111"/>
                <a:gd name="connsiteY9" fmla="*/ 8171 h 13130"/>
                <a:gd name="connsiteX10" fmla="*/ 30011 w 30111"/>
                <a:gd name="connsiteY10" fmla="*/ 8171 h 13130"/>
                <a:gd name="connsiteX11" fmla="*/ 30011 w 30111"/>
                <a:gd name="connsiteY11" fmla="*/ 5492 h 13130"/>
                <a:gd name="connsiteX12" fmla="*/ 30011 w 30111"/>
                <a:gd name="connsiteY12" fmla="*/ 5492 h 13130"/>
                <a:gd name="connsiteX13" fmla="*/ 30011 w 30111"/>
                <a:gd name="connsiteY13" fmla="*/ 4153 h 13130"/>
                <a:gd name="connsiteX14" fmla="*/ 30011 w 30111"/>
                <a:gd name="connsiteY14" fmla="*/ 2947 h 13130"/>
                <a:gd name="connsiteX15" fmla="*/ 28806 w 30111"/>
                <a:gd name="connsiteY15" fmla="*/ 1206 h 13130"/>
                <a:gd name="connsiteX16" fmla="*/ 28806 w 30111"/>
                <a:gd name="connsiteY16" fmla="*/ 1206 h 13130"/>
                <a:gd name="connsiteX17" fmla="*/ 26930 w 30111"/>
                <a:gd name="connsiteY17" fmla="*/ 0 h 13130"/>
                <a:gd name="connsiteX18" fmla="*/ 26930 w 30111"/>
                <a:gd name="connsiteY18" fmla="*/ 0 h 13130"/>
                <a:gd name="connsiteX19" fmla="*/ 25188 w 30111"/>
                <a:gd name="connsiteY19" fmla="*/ 0 h 13130"/>
                <a:gd name="connsiteX20" fmla="*/ 23848 w 30111"/>
                <a:gd name="connsiteY20" fmla="*/ 0 h 13130"/>
                <a:gd name="connsiteX21" fmla="*/ 7101 w 30111"/>
                <a:gd name="connsiteY21" fmla="*/ 670 h 13130"/>
                <a:gd name="connsiteX22" fmla="*/ 7101 w 30111"/>
                <a:gd name="connsiteY22" fmla="*/ 8305 h 13130"/>
                <a:gd name="connsiteX23" fmla="*/ 0 w 30111"/>
                <a:gd name="connsiteY23" fmla="*/ 13128 h 1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111" h="13130">
                  <a:moveTo>
                    <a:pt x="0" y="13128"/>
                  </a:moveTo>
                  <a:lnTo>
                    <a:pt x="0" y="13128"/>
                  </a:lnTo>
                  <a:lnTo>
                    <a:pt x="24250" y="12190"/>
                  </a:lnTo>
                  <a:lnTo>
                    <a:pt x="24250" y="12190"/>
                  </a:lnTo>
                  <a:lnTo>
                    <a:pt x="25456" y="12190"/>
                  </a:lnTo>
                  <a:lnTo>
                    <a:pt x="26930" y="12190"/>
                  </a:lnTo>
                  <a:lnTo>
                    <a:pt x="28002" y="11386"/>
                  </a:lnTo>
                  <a:lnTo>
                    <a:pt x="29207" y="10582"/>
                  </a:lnTo>
                  <a:cubicBezTo>
                    <a:pt x="29248" y="10181"/>
                    <a:pt x="29248" y="9779"/>
                    <a:pt x="29207" y="9377"/>
                  </a:cubicBezTo>
                  <a:cubicBezTo>
                    <a:pt x="29207" y="9377"/>
                    <a:pt x="29207" y="8707"/>
                    <a:pt x="30011" y="8171"/>
                  </a:cubicBezTo>
                  <a:lnTo>
                    <a:pt x="30011" y="8171"/>
                  </a:lnTo>
                  <a:cubicBezTo>
                    <a:pt x="30145" y="7287"/>
                    <a:pt x="30145" y="6376"/>
                    <a:pt x="30011" y="5492"/>
                  </a:cubicBezTo>
                  <a:lnTo>
                    <a:pt x="30011" y="5492"/>
                  </a:lnTo>
                  <a:cubicBezTo>
                    <a:pt x="30092" y="5050"/>
                    <a:pt x="30092" y="4595"/>
                    <a:pt x="30011" y="4153"/>
                  </a:cubicBezTo>
                  <a:cubicBezTo>
                    <a:pt x="30038" y="3751"/>
                    <a:pt x="30038" y="3349"/>
                    <a:pt x="30011" y="2947"/>
                  </a:cubicBezTo>
                  <a:cubicBezTo>
                    <a:pt x="29730" y="2291"/>
                    <a:pt x="29328" y="1701"/>
                    <a:pt x="28806" y="1206"/>
                  </a:cubicBezTo>
                  <a:lnTo>
                    <a:pt x="28806" y="1206"/>
                  </a:lnTo>
                  <a:cubicBezTo>
                    <a:pt x="28270" y="683"/>
                    <a:pt x="27626" y="268"/>
                    <a:pt x="26930" y="0"/>
                  </a:cubicBezTo>
                  <a:lnTo>
                    <a:pt x="26930" y="0"/>
                  </a:lnTo>
                  <a:lnTo>
                    <a:pt x="25188" y="0"/>
                  </a:lnTo>
                  <a:lnTo>
                    <a:pt x="23848" y="0"/>
                  </a:lnTo>
                  <a:lnTo>
                    <a:pt x="7101" y="670"/>
                  </a:lnTo>
                  <a:lnTo>
                    <a:pt x="7101" y="8305"/>
                  </a:lnTo>
                  <a:cubicBezTo>
                    <a:pt x="6016" y="11266"/>
                    <a:pt x="3162" y="13208"/>
                    <a:pt x="0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CB941946-8E74-4D43-9231-7A9E0F592A90}"/>
                </a:ext>
              </a:extLst>
            </p:cNvPr>
            <p:cNvSpPr/>
            <p:nvPr/>
          </p:nvSpPr>
          <p:spPr>
            <a:xfrm>
              <a:off x="11962319" y="6405795"/>
              <a:ext cx="73286" cy="100"/>
            </a:xfrm>
            <a:custGeom>
              <a:avLst/>
              <a:gdLst>
                <a:gd name="connsiteX0" fmla="*/ 1876 w 73286"/>
                <a:gd name="connsiteY0" fmla="*/ 100 h 100"/>
                <a:gd name="connsiteX1" fmla="*/ 70338 w 73286"/>
                <a:gd name="connsiteY1" fmla="*/ 100 h 100"/>
                <a:gd name="connsiteX2" fmla="*/ 71544 w 73286"/>
                <a:gd name="connsiteY2" fmla="*/ 100 h 100"/>
                <a:gd name="connsiteX3" fmla="*/ 71544 w 73286"/>
                <a:gd name="connsiteY3" fmla="*/ 100 h 100"/>
                <a:gd name="connsiteX4" fmla="*/ 73286 w 73286"/>
                <a:gd name="connsiteY4" fmla="*/ 100 h 100"/>
                <a:gd name="connsiteX5" fmla="*/ 0 w 73286"/>
                <a:gd name="connsiteY5" fmla="*/ 100 h 100"/>
                <a:gd name="connsiteX6" fmla="*/ 1876 w 73286"/>
                <a:gd name="connsiteY6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286" h="100">
                  <a:moveTo>
                    <a:pt x="1876" y="100"/>
                  </a:moveTo>
                  <a:lnTo>
                    <a:pt x="70338" y="100"/>
                  </a:lnTo>
                  <a:lnTo>
                    <a:pt x="71544" y="100"/>
                  </a:lnTo>
                  <a:lnTo>
                    <a:pt x="71544" y="100"/>
                  </a:lnTo>
                  <a:lnTo>
                    <a:pt x="73286" y="100"/>
                  </a:lnTo>
                  <a:lnTo>
                    <a:pt x="0" y="100"/>
                  </a:lnTo>
                  <a:cubicBezTo>
                    <a:pt x="617" y="-33"/>
                    <a:pt x="1259" y="-33"/>
                    <a:pt x="1876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F38A8948-CE67-4902-AF20-052AAD5AB183}"/>
                </a:ext>
              </a:extLst>
            </p:cNvPr>
            <p:cNvSpPr/>
            <p:nvPr/>
          </p:nvSpPr>
          <p:spPr>
            <a:xfrm>
              <a:off x="12665031" y="6078104"/>
              <a:ext cx="1072" cy="2813"/>
            </a:xfrm>
            <a:custGeom>
              <a:avLst/>
              <a:gdLst>
                <a:gd name="connsiteX0" fmla="*/ 1072 w 1072"/>
                <a:gd name="connsiteY0" fmla="*/ 0 h 2813"/>
                <a:gd name="connsiteX1" fmla="*/ 1072 w 1072"/>
                <a:gd name="connsiteY1" fmla="*/ 804 h 2813"/>
                <a:gd name="connsiteX2" fmla="*/ 0 w 1072"/>
                <a:gd name="connsiteY2" fmla="*/ 2813 h 2813"/>
                <a:gd name="connsiteX3" fmla="*/ 0 w 1072"/>
                <a:gd name="connsiteY3" fmla="*/ 2813 h 2813"/>
                <a:gd name="connsiteX4" fmla="*/ 804 w 1072"/>
                <a:gd name="connsiteY4" fmla="*/ 1742 h 2813"/>
                <a:gd name="connsiteX5" fmla="*/ 1072 w 1072"/>
                <a:gd name="connsiteY5" fmla="*/ 0 h 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2" h="2813">
                  <a:moveTo>
                    <a:pt x="1072" y="0"/>
                  </a:moveTo>
                  <a:lnTo>
                    <a:pt x="1072" y="804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0" y="2813"/>
                    <a:pt x="0" y="2143"/>
                    <a:pt x="804" y="1742"/>
                  </a:cubicBezTo>
                  <a:cubicBezTo>
                    <a:pt x="777" y="1149"/>
                    <a:pt x="871" y="559"/>
                    <a:pt x="107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F6E0CC6-A4C4-47F1-90CD-320D8CE5D5A1}"/>
                </a:ext>
              </a:extLst>
            </p:cNvPr>
            <p:cNvSpPr/>
            <p:nvPr/>
          </p:nvSpPr>
          <p:spPr>
            <a:xfrm>
              <a:off x="11955754" y="6419961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6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6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6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16ED5E89-8512-4CEB-8D2A-F64180623AF7}"/>
                </a:ext>
              </a:extLst>
            </p:cNvPr>
            <p:cNvSpPr/>
            <p:nvPr/>
          </p:nvSpPr>
          <p:spPr>
            <a:xfrm>
              <a:off x="11951541" y="6413531"/>
              <a:ext cx="60" cy="1473"/>
            </a:xfrm>
            <a:custGeom>
              <a:avLst/>
              <a:gdLst>
                <a:gd name="connsiteX0" fmla="*/ 60 w 60"/>
                <a:gd name="connsiteY0" fmla="*/ 1474 h 1473"/>
                <a:gd name="connsiteX1" fmla="*/ 60 w 60"/>
                <a:gd name="connsiteY1" fmla="*/ 0 h 1473"/>
                <a:gd name="connsiteX2" fmla="*/ 60 w 60"/>
                <a:gd name="connsiteY2" fmla="*/ 0 h 1473"/>
                <a:gd name="connsiteX3" fmla="*/ 60 w 60"/>
                <a:gd name="connsiteY3" fmla="*/ 1474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1474"/>
                  </a:moveTo>
                  <a:lnTo>
                    <a:pt x="60" y="0"/>
                  </a:lnTo>
                  <a:lnTo>
                    <a:pt x="60" y="0"/>
                  </a:lnTo>
                  <a:cubicBezTo>
                    <a:pt x="-20" y="482"/>
                    <a:pt x="-20" y="991"/>
                    <a:pt x="60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14D868F3-1964-4277-8030-B3F1A951D189}"/>
                </a:ext>
              </a:extLst>
            </p:cNvPr>
            <p:cNvSpPr/>
            <p:nvPr/>
          </p:nvSpPr>
          <p:spPr>
            <a:xfrm>
              <a:off x="11956826" y="6405527"/>
              <a:ext cx="7368" cy="100"/>
            </a:xfrm>
            <a:custGeom>
              <a:avLst/>
              <a:gdLst>
                <a:gd name="connsiteX0" fmla="*/ 5225 w 7368"/>
                <a:gd name="connsiteY0" fmla="*/ 100 h 100"/>
                <a:gd name="connsiteX1" fmla="*/ 1072 w 7368"/>
                <a:gd name="connsiteY1" fmla="*/ 100 h 100"/>
                <a:gd name="connsiteX2" fmla="*/ 0 w 7368"/>
                <a:gd name="connsiteY2" fmla="*/ 100 h 100"/>
                <a:gd name="connsiteX3" fmla="*/ 1608 w 7368"/>
                <a:gd name="connsiteY3" fmla="*/ 100 h 100"/>
                <a:gd name="connsiteX4" fmla="*/ 7369 w 7368"/>
                <a:gd name="connsiteY4" fmla="*/ 100 h 100"/>
                <a:gd name="connsiteX5" fmla="*/ 5493 w 7368"/>
                <a:gd name="connsiteY5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8" h="100">
                  <a:moveTo>
                    <a:pt x="5225" y="100"/>
                  </a:moveTo>
                  <a:lnTo>
                    <a:pt x="1072" y="100"/>
                  </a:lnTo>
                  <a:lnTo>
                    <a:pt x="0" y="100"/>
                  </a:lnTo>
                  <a:cubicBezTo>
                    <a:pt x="536" y="33"/>
                    <a:pt x="1072" y="33"/>
                    <a:pt x="1608" y="100"/>
                  </a:cubicBezTo>
                  <a:lnTo>
                    <a:pt x="7369" y="100"/>
                  </a:lnTo>
                  <a:cubicBezTo>
                    <a:pt x="6752" y="-33"/>
                    <a:pt x="6109" y="-33"/>
                    <a:pt x="5493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2DDFB978-D3E8-4CB3-B2DC-F35F155D7BA5}"/>
                </a:ext>
              </a:extLst>
            </p:cNvPr>
            <p:cNvSpPr/>
            <p:nvPr/>
          </p:nvSpPr>
          <p:spPr>
            <a:xfrm>
              <a:off x="11951819" y="6406599"/>
              <a:ext cx="81508" cy="12709"/>
            </a:xfrm>
            <a:custGeom>
              <a:avLst/>
              <a:gdLst>
                <a:gd name="connsiteX0" fmla="*/ 74274 w 81508"/>
                <a:gd name="connsiteY0" fmla="*/ 2913 h 12709"/>
                <a:gd name="connsiteX1" fmla="*/ 75077 w 81508"/>
                <a:gd name="connsiteY1" fmla="*/ 1842 h 12709"/>
                <a:gd name="connsiteX2" fmla="*/ 76149 w 81508"/>
                <a:gd name="connsiteY2" fmla="*/ 904 h 12709"/>
                <a:gd name="connsiteX3" fmla="*/ 77221 w 81508"/>
                <a:gd name="connsiteY3" fmla="*/ 100 h 12709"/>
                <a:gd name="connsiteX4" fmla="*/ 78561 w 81508"/>
                <a:gd name="connsiteY4" fmla="*/ 100 h 12709"/>
                <a:gd name="connsiteX5" fmla="*/ 79767 w 81508"/>
                <a:gd name="connsiteY5" fmla="*/ 100 h 12709"/>
                <a:gd name="connsiteX6" fmla="*/ 79767 w 81508"/>
                <a:gd name="connsiteY6" fmla="*/ 100 h 12709"/>
                <a:gd name="connsiteX7" fmla="*/ 81508 w 81508"/>
                <a:gd name="connsiteY7" fmla="*/ 100 h 12709"/>
                <a:gd name="connsiteX8" fmla="*/ 80303 w 81508"/>
                <a:gd name="connsiteY8" fmla="*/ 100 h 12709"/>
                <a:gd name="connsiteX9" fmla="*/ 6079 w 81508"/>
                <a:gd name="connsiteY9" fmla="*/ 100 h 12709"/>
                <a:gd name="connsiteX10" fmla="*/ 4471 w 81508"/>
                <a:gd name="connsiteY10" fmla="*/ 100 h 12709"/>
                <a:gd name="connsiteX11" fmla="*/ 3132 w 81508"/>
                <a:gd name="connsiteY11" fmla="*/ 100 h 12709"/>
                <a:gd name="connsiteX12" fmla="*/ 1925 w 81508"/>
                <a:gd name="connsiteY12" fmla="*/ 904 h 12709"/>
                <a:gd name="connsiteX13" fmla="*/ 854 w 81508"/>
                <a:gd name="connsiteY13" fmla="*/ 1708 h 12709"/>
                <a:gd name="connsiteX14" fmla="*/ 50 w 81508"/>
                <a:gd name="connsiteY14" fmla="*/ 2913 h 12709"/>
                <a:gd name="connsiteX15" fmla="*/ 50 w 81508"/>
                <a:gd name="connsiteY15" fmla="*/ 3985 h 12709"/>
                <a:gd name="connsiteX16" fmla="*/ 50 w 81508"/>
                <a:gd name="connsiteY16" fmla="*/ 5459 h 12709"/>
                <a:gd name="connsiteX17" fmla="*/ 50 w 81508"/>
                <a:gd name="connsiteY17" fmla="*/ 6664 h 12709"/>
                <a:gd name="connsiteX18" fmla="*/ 50 w 81508"/>
                <a:gd name="connsiteY18" fmla="*/ 6664 h 12709"/>
                <a:gd name="connsiteX19" fmla="*/ 50 w 81508"/>
                <a:gd name="connsiteY19" fmla="*/ 8138 h 12709"/>
                <a:gd name="connsiteX20" fmla="*/ 50 w 81508"/>
                <a:gd name="connsiteY20" fmla="*/ 9343 h 12709"/>
                <a:gd name="connsiteX21" fmla="*/ 988 w 81508"/>
                <a:gd name="connsiteY21" fmla="*/ 10683 h 12709"/>
                <a:gd name="connsiteX22" fmla="*/ 1658 w 81508"/>
                <a:gd name="connsiteY22" fmla="*/ 11621 h 12709"/>
                <a:gd name="connsiteX23" fmla="*/ 3132 w 81508"/>
                <a:gd name="connsiteY23" fmla="*/ 12558 h 12709"/>
                <a:gd name="connsiteX24" fmla="*/ 3935 w 81508"/>
                <a:gd name="connsiteY24" fmla="*/ 12558 h 12709"/>
                <a:gd name="connsiteX25" fmla="*/ 6615 w 81508"/>
                <a:gd name="connsiteY25" fmla="*/ 12558 h 12709"/>
                <a:gd name="connsiteX26" fmla="*/ 73604 w 81508"/>
                <a:gd name="connsiteY26" fmla="*/ 12558 h 12709"/>
                <a:gd name="connsiteX27" fmla="*/ 73604 w 81508"/>
                <a:gd name="connsiteY27" fmla="*/ 5325 h 12709"/>
                <a:gd name="connsiteX28" fmla="*/ 73604 w 81508"/>
                <a:gd name="connsiteY28" fmla="*/ 4253 h 12709"/>
                <a:gd name="connsiteX29" fmla="*/ 73604 w 81508"/>
                <a:gd name="connsiteY29" fmla="*/ 2780 h 12709"/>
                <a:gd name="connsiteX30" fmla="*/ 74274 w 81508"/>
                <a:gd name="connsiteY30" fmla="*/ 2913 h 1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1508" h="12709">
                  <a:moveTo>
                    <a:pt x="74274" y="2913"/>
                  </a:moveTo>
                  <a:cubicBezTo>
                    <a:pt x="74461" y="2498"/>
                    <a:pt x="74743" y="2137"/>
                    <a:pt x="75077" y="1842"/>
                  </a:cubicBezTo>
                  <a:cubicBezTo>
                    <a:pt x="75373" y="1467"/>
                    <a:pt x="75734" y="1145"/>
                    <a:pt x="76149" y="904"/>
                  </a:cubicBezTo>
                  <a:lnTo>
                    <a:pt x="77221" y="100"/>
                  </a:lnTo>
                  <a:lnTo>
                    <a:pt x="78561" y="100"/>
                  </a:lnTo>
                  <a:lnTo>
                    <a:pt x="79767" y="100"/>
                  </a:lnTo>
                  <a:lnTo>
                    <a:pt x="79767" y="100"/>
                  </a:lnTo>
                  <a:cubicBezTo>
                    <a:pt x="80343" y="-33"/>
                    <a:pt x="80932" y="-33"/>
                    <a:pt x="81508" y="100"/>
                  </a:cubicBezTo>
                  <a:lnTo>
                    <a:pt x="80303" y="100"/>
                  </a:lnTo>
                  <a:lnTo>
                    <a:pt x="6079" y="100"/>
                  </a:lnTo>
                  <a:cubicBezTo>
                    <a:pt x="5543" y="33"/>
                    <a:pt x="5007" y="33"/>
                    <a:pt x="4471" y="100"/>
                  </a:cubicBezTo>
                  <a:cubicBezTo>
                    <a:pt x="4029" y="20"/>
                    <a:pt x="3574" y="20"/>
                    <a:pt x="3132" y="100"/>
                  </a:cubicBezTo>
                  <a:cubicBezTo>
                    <a:pt x="3132" y="100"/>
                    <a:pt x="2328" y="100"/>
                    <a:pt x="1925" y="904"/>
                  </a:cubicBezTo>
                  <a:cubicBezTo>
                    <a:pt x="1511" y="1092"/>
                    <a:pt x="1149" y="1373"/>
                    <a:pt x="854" y="1708"/>
                  </a:cubicBezTo>
                  <a:cubicBezTo>
                    <a:pt x="546" y="2083"/>
                    <a:pt x="265" y="2485"/>
                    <a:pt x="50" y="2913"/>
                  </a:cubicBezTo>
                  <a:cubicBezTo>
                    <a:pt x="10" y="3275"/>
                    <a:pt x="10" y="3623"/>
                    <a:pt x="50" y="3985"/>
                  </a:cubicBezTo>
                  <a:cubicBezTo>
                    <a:pt x="-4" y="4481"/>
                    <a:pt x="-4" y="4963"/>
                    <a:pt x="50" y="5459"/>
                  </a:cubicBezTo>
                  <a:cubicBezTo>
                    <a:pt x="-17" y="5861"/>
                    <a:pt x="-17" y="6262"/>
                    <a:pt x="50" y="6664"/>
                  </a:cubicBezTo>
                  <a:lnTo>
                    <a:pt x="50" y="6664"/>
                  </a:lnTo>
                  <a:lnTo>
                    <a:pt x="50" y="8138"/>
                  </a:lnTo>
                  <a:cubicBezTo>
                    <a:pt x="50" y="8138"/>
                    <a:pt x="50" y="8942"/>
                    <a:pt x="50" y="9343"/>
                  </a:cubicBezTo>
                  <a:cubicBezTo>
                    <a:pt x="278" y="9839"/>
                    <a:pt x="599" y="10295"/>
                    <a:pt x="988" y="10683"/>
                  </a:cubicBezTo>
                  <a:lnTo>
                    <a:pt x="1658" y="11621"/>
                  </a:lnTo>
                  <a:cubicBezTo>
                    <a:pt x="2100" y="12009"/>
                    <a:pt x="2596" y="12331"/>
                    <a:pt x="3132" y="12558"/>
                  </a:cubicBezTo>
                  <a:lnTo>
                    <a:pt x="3935" y="12558"/>
                  </a:lnTo>
                  <a:cubicBezTo>
                    <a:pt x="4819" y="12759"/>
                    <a:pt x="5731" y="12759"/>
                    <a:pt x="6615" y="12558"/>
                  </a:cubicBezTo>
                  <a:lnTo>
                    <a:pt x="73604" y="12558"/>
                  </a:lnTo>
                  <a:lnTo>
                    <a:pt x="73604" y="5325"/>
                  </a:lnTo>
                  <a:cubicBezTo>
                    <a:pt x="73524" y="4977"/>
                    <a:pt x="73524" y="4601"/>
                    <a:pt x="73604" y="4253"/>
                  </a:cubicBezTo>
                  <a:cubicBezTo>
                    <a:pt x="73524" y="3771"/>
                    <a:pt x="73524" y="3262"/>
                    <a:pt x="73604" y="2780"/>
                  </a:cubicBezTo>
                  <a:cubicBezTo>
                    <a:pt x="73831" y="2806"/>
                    <a:pt x="74059" y="2860"/>
                    <a:pt x="74274" y="29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65B53387-6276-423E-AB57-56F7E56A27F6}"/>
                </a:ext>
              </a:extLst>
            </p:cNvPr>
            <p:cNvSpPr/>
            <p:nvPr/>
          </p:nvSpPr>
          <p:spPr>
            <a:xfrm>
              <a:off x="12025363" y="6411924"/>
              <a:ext cx="14663" cy="441521"/>
            </a:xfrm>
            <a:custGeom>
              <a:avLst/>
              <a:gdLst>
                <a:gd name="connsiteX0" fmla="*/ 11448 w 14663"/>
                <a:gd name="connsiteY0" fmla="*/ 8305 h 441521"/>
                <a:gd name="connsiteX1" fmla="*/ 11448 w 14663"/>
                <a:gd name="connsiteY1" fmla="*/ 8305 h 441521"/>
                <a:gd name="connsiteX2" fmla="*/ 10243 w 14663"/>
                <a:gd name="connsiteY2" fmla="*/ 8305 h 441521"/>
                <a:gd name="connsiteX3" fmla="*/ 8501 w 14663"/>
                <a:gd name="connsiteY3" fmla="*/ 8305 h 441521"/>
                <a:gd name="connsiteX4" fmla="*/ 7295 w 14663"/>
                <a:gd name="connsiteY4" fmla="*/ 8305 h 441521"/>
                <a:gd name="connsiteX5" fmla="*/ 60 w 14663"/>
                <a:gd name="connsiteY5" fmla="*/ 1608 h 441521"/>
                <a:gd name="connsiteX6" fmla="*/ 60 w 14663"/>
                <a:gd name="connsiteY6" fmla="*/ 0 h 441521"/>
                <a:gd name="connsiteX7" fmla="*/ 60 w 14663"/>
                <a:gd name="connsiteY7" fmla="*/ 1072 h 441521"/>
                <a:gd name="connsiteX8" fmla="*/ 60 w 14663"/>
                <a:gd name="connsiteY8" fmla="*/ 441521 h 441521"/>
                <a:gd name="connsiteX9" fmla="*/ 14663 w 14663"/>
                <a:gd name="connsiteY9" fmla="*/ 441521 h 441521"/>
                <a:gd name="connsiteX10" fmla="*/ 14663 w 14663"/>
                <a:gd name="connsiteY10" fmla="*/ 8037 h 441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63" h="441521">
                  <a:moveTo>
                    <a:pt x="11448" y="8305"/>
                  </a:moveTo>
                  <a:lnTo>
                    <a:pt x="11448" y="8305"/>
                  </a:lnTo>
                  <a:lnTo>
                    <a:pt x="10243" y="8305"/>
                  </a:lnTo>
                  <a:lnTo>
                    <a:pt x="8501" y="8305"/>
                  </a:lnTo>
                  <a:lnTo>
                    <a:pt x="7295" y="8305"/>
                  </a:lnTo>
                  <a:cubicBezTo>
                    <a:pt x="3504" y="8319"/>
                    <a:pt x="341" y="5398"/>
                    <a:pt x="60" y="1608"/>
                  </a:cubicBezTo>
                  <a:cubicBezTo>
                    <a:pt x="-7" y="1072"/>
                    <a:pt x="-7" y="536"/>
                    <a:pt x="60" y="0"/>
                  </a:cubicBezTo>
                  <a:cubicBezTo>
                    <a:pt x="-20" y="348"/>
                    <a:pt x="-20" y="723"/>
                    <a:pt x="60" y="1072"/>
                  </a:cubicBezTo>
                  <a:lnTo>
                    <a:pt x="60" y="441521"/>
                  </a:lnTo>
                  <a:lnTo>
                    <a:pt x="14663" y="441521"/>
                  </a:lnTo>
                  <a:lnTo>
                    <a:pt x="14663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4A4345D6-8797-4B46-9973-28986EF9DECF}"/>
                </a:ext>
              </a:extLst>
            </p:cNvPr>
            <p:cNvSpPr/>
            <p:nvPr/>
          </p:nvSpPr>
          <p:spPr>
            <a:xfrm>
              <a:off x="12678161" y="6411522"/>
              <a:ext cx="180602" cy="2679"/>
            </a:xfrm>
            <a:custGeom>
              <a:avLst/>
              <a:gdLst>
                <a:gd name="connsiteX0" fmla="*/ 0 w 180602"/>
                <a:gd name="connsiteY0" fmla="*/ 938 h 2679"/>
                <a:gd name="connsiteX1" fmla="*/ 0 w 180602"/>
                <a:gd name="connsiteY1" fmla="*/ 938 h 2679"/>
                <a:gd name="connsiteX2" fmla="*/ 0 w 180602"/>
                <a:gd name="connsiteY2" fmla="*/ 2679 h 2679"/>
                <a:gd name="connsiteX3" fmla="*/ 180602 w 180602"/>
                <a:gd name="connsiteY3" fmla="*/ 2679 h 2679"/>
                <a:gd name="connsiteX4" fmla="*/ 180602 w 180602"/>
                <a:gd name="connsiteY4" fmla="*/ 0 h 2679"/>
                <a:gd name="connsiteX5" fmla="*/ 0 w 180602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0602" h="2679">
                  <a:moveTo>
                    <a:pt x="0" y="938"/>
                  </a:moveTo>
                  <a:lnTo>
                    <a:pt x="0" y="938"/>
                  </a:lnTo>
                  <a:cubicBezTo>
                    <a:pt x="81" y="1514"/>
                    <a:pt x="81" y="2103"/>
                    <a:pt x="0" y="2679"/>
                  </a:cubicBezTo>
                  <a:lnTo>
                    <a:pt x="180602" y="2679"/>
                  </a:lnTo>
                  <a:lnTo>
                    <a:pt x="18060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E312613E-32F9-4696-A734-C136D90506A4}"/>
                </a:ext>
              </a:extLst>
            </p:cNvPr>
            <p:cNvSpPr/>
            <p:nvPr/>
          </p:nvSpPr>
          <p:spPr>
            <a:xfrm>
              <a:off x="12033863" y="6405226"/>
              <a:ext cx="7636" cy="2009"/>
            </a:xfrm>
            <a:custGeom>
              <a:avLst/>
              <a:gdLst>
                <a:gd name="connsiteX0" fmla="*/ 0 w 7636"/>
                <a:gd name="connsiteY0" fmla="*/ 938 h 2009"/>
                <a:gd name="connsiteX1" fmla="*/ 2813 w 7636"/>
                <a:gd name="connsiteY1" fmla="*/ 2009 h 2009"/>
                <a:gd name="connsiteX2" fmla="*/ 7637 w 7636"/>
                <a:gd name="connsiteY2" fmla="*/ 0 h 2009"/>
                <a:gd name="connsiteX3" fmla="*/ 7637 w 7636"/>
                <a:gd name="connsiteY3" fmla="*/ 0 h 2009"/>
                <a:gd name="connsiteX4" fmla="*/ 2277 w 7636"/>
                <a:gd name="connsiteY4" fmla="*/ 0 h 2009"/>
                <a:gd name="connsiteX5" fmla="*/ 2277 w 7636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36" h="2009">
                  <a:moveTo>
                    <a:pt x="0" y="938"/>
                  </a:moveTo>
                  <a:cubicBezTo>
                    <a:pt x="1005" y="1072"/>
                    <a:pt x="1969" y="1433"/>
                    <a:pt x="2813" y="2009"/>
                  </a:cubicBezTo>
                  <a:cubicBezTo>
                    <a:pt x="4139" y="804"/>
                    <a:pt x="5841" y="94"/>
                    <a:pt x="7637" y="0"/>
                  </a:cubicBezTo>
                  <a:lnTo>
                    <a:pt x="7637" y="0"/>
                  </a:lnTo>
                  <a:lnTo>
                    <a:pt x="2277" y="0"/>
                  </a:lnTo>
                  <a:lnTo>
                    <a:pt x="227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00C848C0-EDD4-4559-9B13-05BF7E2022D1}"/>
                </a:ext>
              </a:extLst>
            </p:cNvPr>
            <p:cNvSpPr/>
            <p:nvPr/>
          </p:nvSpPr>
          <p:spPr>
            <a:xfrm>
              <a:off x="12035069" y="6418354"/>
              <a:ext cx="6565" cy="1607"/>
            </a:xfrm>
            <a:custGeom>
              <a:avLst/>
              <a:gdLst>
                <a:gd name="connsiteX0" fmla="*/ 2680 w 6565"/>
                <a:gd name="connsiteY0" fmla="*/ 0 h 1607"/>
                <a:gd name="connsiteX1" fmla="*/ 0 w 6565"/>
                <a:gd name="connsiteY1" fmla="*/ 1608 h 1607"/>
                <a:gd name="connsiteX2" fmla="*/ 1206 w 6565"/>
                <a:gd name="connsiteY2" fmla="*/ 1608 h 1607"/>
                <a:gd name="connsiteX3" fmla="*/ 1206 w 6565"/>
                <a:gd name="connsiteY3" fmla="*/ 1608 h 1607"/>
                <a:gd name="connsiteX4" fmla="*/ 3886 w 6565"/>
                <a:gd name="connsiteY4" fmla="*/ 1608 h 1607"/>
                <a:gd name="connsiteX5" fmla="*/ 6566 w 6565"/>
                <a:gd name="connsiteY5" fmla="*/ 1608 h 1607"/>
                <a:gd name="connsiteX6" fmla="*/ 6566 w 6565"/>
                <a:gd name="connsiteY6" fmla="*/ 1608 h 1607"/>
                <a:gd name="connsiteX7" fmla="*/ 2680 w 6565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65" h="1607">
                  <a:moveTo>
                    <a:pt x="2680" y="0"/>
                  </a:moveTo>
                  <a:cubicBezTo>
                    <a:pt x="1863" y="656"/>
                    <a:pt x="965" y="1206"/>
                    <a:pt x="0" y="1608"/>
                  </a:cubicBezTo>
                  <a:lnTo>
                    <a:pt x="1206" y="1608"/>
                  </a:lnTo>
                  <a:lnTo>
                    <a:pt x="1206" y="1608"/>
                  </a:lnTo>
                  <a:lnTo>
                    <a:pt x="3886" y="1608"/>
                  </a:lnTo>
                  <a:lnTo>
                    <a:pt x="6566" y="1608"/>
                  </a:lnTo>
                  <a:lnTo>
                    <a:pt x="6566" y="1608"/>
                  </a:lnTo>
                  <a:cubicBezTo>
                    <a:pt x="5145" y="1474"/>
                    <a:pt x="3792" y="911"/>
                    <a:pt x="268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DF0D22AE-C097-43D7-A93A-92014176B6A2}"/>
                </a:ext>
              </a:extLst>
            </p:cNvPr>
            <p:cNvSpPr/>
            <p:nvPr/>
          </p:nvSpPr>
          <p:spPr>
            <a:xfrm>
              <a:off x="12026568" y="6406063"/>
              <a:ext cx="12922" cy="13898"/>
            </a:xfrm>
            <a:custGeom>
              <a:avLst/>
              <a:gdLst>
                <a:gd name="connsiteX0" fmla="*/ 7965 w 12922"/>
                <a:gd name="connsiteY0" fmla="*/ 6396 h 13898"/>
                <a:gd name="connsiteX1" fmla="*/ 10108 w 12922"/>
                <a:gd name="connsiteY1" fmla="*/ 1172 h 13898"/>
                <a:gd name="connsiteX2" fmla="*/ 7295 w 12922"/>
                <a:gd name="connsiteY2" fmla="*/ 100 h 13898"/>
                <a:gd name="connsiteX3" fmla="*/ 7295 w 12922"/>
                <a:gd name="connsiteY3" fmla="*/ 100 h 13898"/>
                <a:gd name="connsiteX4" fmla="*/ 5554 w 12922"/>
                <a:gd name="connsiteY4" fmla="*/ 100 h 13898"/>
                <a:gd name="connsiteX5" fmla="*/ 5554 w 12922"/>
                <a:gd name="connsiteY5" fmla="*/ 100 h 13898"/>
                <a:gd name="connsiteX6" fmla="*/ 4347 w 12922"/>
                <a:gd name="connsiteY6" fmla="*/ 100 h 13898"/>
                <a:gd name="connsiteX7" fmla="*/ 3008 w 12922"/>
                <a:gd name="connsiteY7" fmla="*/ 100 h 13898"/>
                <a:gd name="connsiteX8" fmla="*/ 1936 w 12922"/>
                <a:gd name="connsiteY8" fmla="*/ 904 h 13898"/>
                <a:gd name="connsiteX9" fmla="*/ 864 w 12922"/>
                <a:gd name="connsiteY9" fmla="*/ 1842 h 13898"/>
                <a:gd name="connsiteX10" fmla="*/ 60 w 12922"/>
                <a:gd name="connsiteY10" fmla="*/ 2914 h 13898"/>
                <a:gd name="connsiteX11" fmla="*/ 60 w 12922"/>
                <a:gd name="connsiteY11" fmla="*/ 4119 h 13898"/>
                <a:gd name="connsiteX12" fmla="*/ 60 w 12922"/>
                <a:gd name="connsiteY12" fmla="*/ 5593 h 13898"/>
                <a:gd name="connsiteX13" fmla="*/ 60 w 12922"/>
                <a:gd name="connsiteY13" fmla="*/ 7200 h 13898"/>
                <a:gd name="connsiteX14" fmla="*/ 7295 w 12922"/>
                <a:gd name="connsiteY14" fmla="*/ 13898 h 13898"/>
                <a:gd name="connsiteX15" fmla="*/ 8501 w 12922"/>
                <a:gd name="connsiteY15" fmla="*/ 13898 h 13898"/>
                <a:gd name="connsiteX16" fmla="*/ 10243 w 12922"/>
                <a:gd name="connsiteY16" fmla="*/ 13898 h 13898"/>
                <a:gd name="connsiteX17" fmla="*/ 12922 w 12922"/>
                <a:gd name="connsiteY17" fmla="*/ 12291 h 13898"/>
                <a:gd name="connsiteX18" fmla="*/ 7965 w 12922"/>
                <a:gd name="connsiteY18" fmla="*/ 6396 h 1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2" h="13898">
                  <a:moveTo>
                    <a:pt x="7965" y="6396"/>
                  </a:moveTo>
                  <a:cubicBezTo>
                    <a:pt x="7952" y="4441"/>
                    <a:pt x="8729" y="2565"/>
                    <a:pt x="10108" y="1172"/>
                  </a:cubicBezTo>
                  <a:cubicBezTo>
                    <a:pt x="9265" y="596"/>
                    <a:pt x="8300" y="234"/>
                    <a:pt x="7295" y="100"/>
                  </a:cubicBezTo>
                  <a:lnTo>
                    <a:pt x="7295" y="100"/>
                  </a:lnTo>
                  <a:cubicBezTo>
                    <a:pt x="6719" y="-33"/>
                    <a:pt x="6129" y="-33"/>
                    <a:pt x="5554" y="100"/>
                  </a:cubicBezTo>
                  <a:lnTo>
                    <a:pt x="5554" y="100"/>
                  </a:lnTo>
                  <a:lnTo>
                    <a:pt x="4347" y="100"/>
                  </a:lnTo>
                  <a:lnTo>
                    <a:pt x="3008" y="100"/>
                  </a:lnTo>
                  <a:lnTo>
                    <a:pt x="1936" y="904"/>
                  </a:lnTo>
                  <a:cubicBezTo>
                    <a:pt x="1521" y="1145"/>
                    <a:pt x="1159" y="1467"/>
                    <a:pt x="864" y="1842"/>
                  </a:cubicBezTo>
                  <a:cubicBezTo>
                    <a:pt x="529" y="2137"/>
                    <a:pt x="248" y="2498"/>
                    <a:pt x="60" y="2914"/>
                  </a:cubicBezTo>
                  <a:cubicBezTo>
                    <a:pt x="20" y="3315"/>
                    <a:pt x="20" y="3717"/>
                    <a:pt x="60" y="4119"/>
                  </a:cubicBezTo>
                  <a:cubicBezTo>
                    <a:pt x="-20" y="4601"/>
                    <a:pt x="-20" y="5110"/>
                    <a:pt x="60" y="5593"/>
                  </a:cubicBezTo>
                  <a:cubicBezTo>
                    <a:pt x="-6" y="6129"/>
                    <a:pt x="-6" y="6664"/>
                    <a:pt x="60" y="7200"/>
                  </a:cubicBezTo>
                  <a:cubicBezTo>
                    <a:pt x="342" y="10991"/>
                    <a:pt x="3504" y="13911"/>
                    <a:pt x="7295" y="13898"/>
                  </a:cubicBezTo>
                  <a:lnTo>
                    <a:pt x="8501" y="13898"/>
                  </a:lnTo>
                  <a:lnTo>
                    <a:pt x="10243" y="13898"/>
                  </a:lnTo>
                  <a:cubicBezTo>
                    <a:pt x="11207" y="13496"/>
                    <a:pt x="12105" y="12947"/>
                    <a:pt x="12922" y="12291"/>
                  </a:cubicBezTo>
                  <a:cubicBezTo>
                    <a:pt x="10270" y="11447"/>
                    <a:pt x="8354" y="9156"/>
                    <a:pt x="7965" y="63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4852B8F5-FD61-402F-979A-BDF42C53857B}"/>
                </a:ext>
              </a:extLst>
            </p:cNvPr>
            <p:cNvSpPr/>
            <p:nvPr/>
          </p:nvSpPr>
          <p:spPr>
            <a:xfrm>
              <a:off x="11275952" y="6484394"/>
              <a:ext cx="14469" cy="368916"/>
            </a:xfrm>
            <a:custGeom>
              <a:avLst/>
              <a:gdLst>
                <a:gd name="connsiteX0" fmla="*/ 7234 w 14469"/>
                <a:gd name="connsiteY0" fmla="*/ 7234 h 368916"/>
                <a:gd name="connsiteX1" fmla="*/ 0 w 14469"/>
                <a:gd name="connsiteY1" fmla="*/ 7234 h 368916"/>
                <a:gd name="connsiteX2" fmla="*/ 0 w 14469"/>
                <a:gd name="connsiteY2" fmla="*/ 368917 h 368916"/>
                <a:gd name="connsiteX3" fmla="*/ 14470 w 14469"/>
                <a:gd name="connsiteY3" fmla="*/ 368917 h 368916"/>
                <a:gd name="connsiteX4" fmla="*/ 14470 w 14469"/>
                <a:gd name="connsiteY4" fmla="*/ 0 h 368916"/>
                <a:gd name="connsiteX5" fmla="*/ 7234 w 14469"/>
                <a:gd name="connsiteY5" fmla="*/ 7234 h 36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68916">
                  <a:moveTo>
                    <a:pt x="7234" y="7234"/>
                  </a:moveTo>
                  <a:lnTo>
                    <a:pt x="0" y="7234"/>
                  </a:lnTo>
                  <a:lnTo>
                    <a:pt x="0" y="368917"/>
                  </a:lnTo>
                  <a:lnTo>
                    <a:pt x="14470" y="368917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88BE5187-2E9E-4C7F-8E5B-09D2BC7F0219}"/>
                </a:ext>
              </a:extLst>
            </p:cNvPr>
            <p:cNvSpPr/>
            <p:nvPr/>
          </p:nvSpPr>
          <p:spPr>
            <a:xfrm>
              <a:off x="10924931" y="6477161"/>
              <a:ext cx="365491" cy="14467"/>
            </a:xfrm>
            <a:custGeom>
              <a:avLst/>
              <a:gdLst>
                <a:gd name="connsiteX0" fmla="*/ 356916 w 365491"/>
                <a:gd name="connsiteY0" fmla="*/ 0 h 14467"/>
                <a:gd name="connsiteX1" fmla="*/ 0 w 365491"/>
                <a:gd name="connsiteY1" fmla="*/ 0 h 14467"/>
                <a:gd name="connsiteX2" fmla="*/ 7234 w 365491"/>
                <a:gd name="connsiteY2" fmla="*/ 7234 h 14467"/>
                <a:gd name="connsiteX3" fmla="*/ 0 w 365491"/>
                <a:gd name="connsiteY3" fmla="*/ 14467 h 14467"/>
                <a:gd name="connsiteX4" fmla="*/ 358256 w 365491"/>
                <a:gd name="connsiteY4" fmla="*/ 14467 h 14467"/>
                <a:gd name="connsiteX5" fmla="*/ 365491 w 365491"/>
                <a:gd name="connsiteY5" fmla="*/ 7234 h 14467"/>
                <a:gd name="connsiteX6" fmla="*/ 359596 w 365491"/>
                <a:gd name="connsiteY6" fmla="*/ 268 h 14467"/>
                <a:gd name="connsiteX7" fmla="*/ 358256 w 365491"/>
                <a:gd name="connsiteY7" fmla="*/ 26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491" h="14467">
                  <a:moveTo>
                    <a:pt x="356916" y="0"/>
                  </a:moveTo>
                  <a:lnTo>
                    <a:pt x="0" y="0"/>
                  </a:lnTo>
                  <a:cubicBezTo>
                    <a:pt x="3993" y="0"/>
                    <a:pt x="7234" y="3242"/>
                    <a:pt x="7234" y="7234"/>
                  </a:cubicBezTo>
                  <a:cubicBezTo>
                    <a:pt x="7234" y="11226"/>
                    <a:pt x="3993" y="14467"/>
                    <a:pt x="0" y="14467"/>
                  </a:cubicBezTo>
                  <a:lnTo>
                    <a:pt x="358256" y="14467"/>
                  </a:lnTo>
                  <a:cubicBezTo>
                    <a:pt x="362249" y="14467"/>
                    <a:pt x="365491" y="11226"/>
                    <a:pt x="365491" y="7234"/>
                  </a:cubicBezTo>
                  <a:cubicBezTo>
                    <a:pt x="365531" y="3764"/>
                    <a:pt x="363026" y="804"/>
                    <a:pt x="359596" y="268"/>
                  </a:cubicBezTo>
                  <a:lnTo>
                    <a:pt x="358256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AD8BCA9B-1433-4DF5-917B-865312684404}"/>
                </a:ext>
              </a:extLst>
            </p:cNvPr>
            <p:cNvSpPr/>
            <p:nvPr/>
          </p:nvSpPr>
          <p:spPr>
            <a:xfrm>
              <a:off x="10890364" y="6477161"/>
              <a:ext cx="41800" cy="14467"/>
            </a:xfrm>
            <a:custGeom>
              <a:avLst/>
              <a:gdLst>
                <a:gd name="connsiteX0" fmla="*/ 0 w 41800"/>
                <a:gd name="connsiteY0" fmla="*/ 4019 h 14467"/>
                <a:gd name="connsiteX1" fmla="*/ 0 w 41800"/>
                <a:gd name="connsiteY1" fmla="*/ 14467 h 14467"/>
                <a:gd name="connsiteX2" fmla="*/ 34566 w 41800"/>
                <a:gd name="connsiteY2" fmla="*/ 14467 h 14467"/>
                <a:gd name="connsiteX3" fmla="*/ 41801 w 41800"/>
                <a:gd name="connsiteY3" fmla="*/ 7234 h 14467"/>
                <a:gd name="connsiteX4" fmla="*/ 34566 w 41800"/>
                <a:gd name="connsiteY4" fmla="*/ 0 h 14467"/>
                <a:gd name="connsiteX5" fmla="*/ 0 w 41800"/>
                <a:gd name="connsiteY5" fmla="*/ 0 h 14467"/>
                <a:gd name="connsiteX6" fmla="*/ 0 w 41800"/>
                <a:gd name="connsiteY6" fmla="*/ 401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00" h="14467">
                  <a:moveTo>
                    <a:pt x="0" y="4019"/>
                  </a:moveTo>
                  <a:lnTo>
                    <a:pt x="0" y="14467"/>
                  </a:lnTo>
                  <a:lnTo>
                    <a:pt x="34566" y="14467"/>
                  </a:lnTo>
                  <a:cubicBezTo>
                    <a:pt x="38559" y="14467"/>
                    <a:pt x="41801" y="11226"/>
                    <a:pt x="41801" y="7234"/>
                  </a:cubicBezTo>
                  <a:cubicBezTo>
                    <a:pt x="41801" y="3242"/>
                    <a:pt x="38559" y="0"/>
                    <a:pt x="34566" y="0"/>
                  </a:cubicBezTo>
                  <a:lnTo>
                    <a:pt x="0" y="0"/>
                  </a:lnTo>
                  <a:lnTo>
                    <a:pt x="0" y="40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A972C244-E10F-449A-A6BF-427E4BBDC696}"/>
                </a:ext>
              </a:extLst>
            </p:cNvPr>
            <p:cNvSpPr/>
            <p:nvPr/>
          </p:nvSpPr>
          <p:spPr>
            <a:xfrm>
              <a:off x="10890231" y="6482921"/>
              <a:ext cx="13397" cy="937"/>
            </a:xfrm>
            <a:custGeom>
              <a:avLst/>
              <a:gdLst>
                <a:gd name="connsiteX0" fmla="*/ 0 w 13397"/>
                <a:gd name="connsiteY0" fmla="*/ 0 h 937"/>
                <a:gd name="connsiteX1" fmla="*/ 0 w 13397"/>
                <a:gd name="connsiteY1" fmla="*/ 938 h 937"/>
                <a:gd name="connsiteX2" fmla="*/ 0 w 13397"/>
                <a:gd name="connsiteY2" fmla="*/ 0 h 937"/>
                <a:gd name="connsiteX3" fmla="*/ 0 w 13397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937">
                  <a:moveTo>
                    <a:pt x="0" y="0"/>
                  </a:moveTo>
                  <a:cubicBezTo>
                    <a:pt x="0" y="0"/>
                    <a:pt x="0" y="0"/>
                    <a:pt x="0" y="938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F1825B8E-FC0F-46A1-B4DE-7F2E52037C54}"/>
                </a:ext>
              </a:extLst>
            </p:cNvPr>
            <p:cNvSpPr/>
            <p:nvPr/>
          </p:nvSpPr>
          <p:spPr>
            <a:xfrm>
              <a:off x="12346969" y="5772013"/>
              <a:ext cx="340686" cy="14467"/>
            </a:xfrm>
            <a:custGeom>
              <a:avLst/>
              <a:gdLst>
                <a:gd name="connsiteX0" fmla="*/ 0 w 340686"/>
                <a:gd name="connsiteY0" fmla="*/ 0 h 14467"/>
                <a:gd name="connsiteX1" fmla="*/ 7234 w 340686"/>
                <a:gd name="connsiteY1" fmla="*/ 7234 h 14467"/>
                <a:gd name="connsiteX2" fmla="*/ 0 w 340686"/>
                <a:gd name="connsiteY2" fmla="*/ 14467 h 14467"/>
                <a:gd name="connsiteX3" fmla="*/ 333470 w 340686"/>
                <a:gd name="connsiteY3" fmla="*/ 14467 h 14467"/>
                <a:gd name="connsiteX4" fmla="*/ 334676 w 340686"/>
                <a:gd name="connsiteY4" fmla="*/ 14467 h 14467"/>
                <a:gd name="connsiteX5" fmla="*/ 335480 w 340686"/>
                <a:gd name="connsiteY5" fmla="*/ 14467 h 14467"/>
                <a:gd name="connsiteX6" fmla="*/ 338159 w 340686"/>
                <a:gd name="connsiteY6" fmla="*/ 13128 h 14467"/>
                <a:gd name="connsiteX7" fmla="*/ 338950 w 340686"/>
                <a:gd name="connsiteY7" fmla="*/ 2928 h 14467"/>
                <a:gd name="connsiteX8" fmla="*/ 338159 w 340686"/>
                <a:gd name="connsiteY8" fmla="*/ 2143 h 14467"/>
                <a:gd name="connsiteX9" fmla="*/ 335480 w 340686"/>
                <a:gd name="connsiteY9" fmla="*/ 804 h 14467"/>
                <a:gd name="connsiteX10" fmla="*/ 333470 w 340686"/>
                <a:gd name="connsiteY10" fmla="*/ 804 h 14467"/>
                <a:gd name="connsiteX11" fmla="*/ 0 w 340686"/>
                <a:gd name="connsiteY11" fmla="*/ 80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86" h="14467">
                  <a:moveTo>
                    <a:pt x="0" y="0"/>
                  </a:move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28"/>
                    <a:pt x="3992" y="14467"/>
                    <a:pt x="0" y="14467"/>
                  </a:cubicBezTo>
                  <a:lnTo>
                    <a:pt x="333470" y="14467"/>
                  </a:lnTo>
                  <a:lnTo>
                    <a:pt x="334676" y="14467"/>
                  </a:lnTo>
                  <a:lnTo>
                    <a:pt x="335480" y="14467"/>
                  </a:lnTo>
                  <a:cubicBezTo>
                    <a:pt x="336471" y="14242"/>
                    <a:pt x="337382" y="13783"/>
                    <a:pt x="338159" y="13128"/>
                  </a:cubicBezTo>
                  <a:cubicBezTo>
                    <a:pt x="341187" y="10528"/>
                    <a:pt x="341549" y="5961"/>
                    <a:pt x="338950" y="2928"/>
                  </a:cubicBezTo>
                  <a:cubicBezTo>
                    <a:pt x="338709" y="2647"/>
                    <a:pt x="338441" y="2384"/>
                    <a:pt x="338159" y="2143"/>
                  </a:cubicBezTo>
                  <a:cubicBezTo>
                    <a:pt x="337355" y="1540"/>
                    <a:pt x="336444" y="1086"/>
                    <a:pt x="335480" y="804"/>
                  </a:cubicBezTo>
                  <a:lnTo>
                    <a:pt x="333470" y="804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C6786143-20C2-4368-87ED-96919175A422}"/>
                </a:ext>
              </a:extLst>
            </p:cNvPr>
            <p:cNvSpPr/>
            <p:nvPr/>
          </p:nvSpPr>
          <p:spPr>
            <a:xfrm>
              <a:off x="9602652" y="6478164"/>
              <a:ext cx="87676" cy="14739"/>
            </a:xfrm>
            <a:custGeom>
              <a:avLst/>
              <a:gdLst>
                <a:gd name="connsiteX0" fmla="*/ 80307 w 87676"/>
                <a:gd name="connsiteY0" fmla="*/ 7302 h 14739"/>
                <a:gd name="connsiteX1" fmla="*/ 87676 w 87676"/>
                <a:gd name="connsiteY1" fmla="*/ 68 h 14739"/>
                <a:gd name="connsiteX2" fmla="*/ 8361 w 87676"/>
                <a:gd name="connsiteY2" fmla="*/ 68 h 14739"/>
                <a:gd name="connsiteX3" fmla="*/ 68 w 87676"/>
                <a:gd name="connsiteY3" fmla="*/ 6378 h 14739"/>
                <a:gd name="connsiteX4" fmla="*/ 6378 w 87676"/>
                <a:gd name="connsiteY4" fmla="*/ 14670 h 14739"/>
                <a:gd name="connsiteX5" fmla="*/ 8361 w 87676"/>
                <a:gd name="connsiteY5" fmla="*/ 14670 h 14739"/>
                <a:gd name="connsiteX6" fmla="*/ 87542 w 87676"/>
                <a:gd name="connsiteY6" fmla="*/ 14670 h 14739"/>
                <a:gd name="connsiteX7" fmla="*/ 80307 w 87676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76" h="14739">
                  <a:moveTo>
                    <a:pt x="80307" y="7302"/>
                  </a:moveTo>
                  <a:cubicBezTo>
                    <a:pt x="80374" y="3283"/>
                    <a:pt x="83656" y="68"/>
                    <a:pt x="87676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87542" y="14670"/>
                  </a:lnTo>
                  <a:cubicBezTo>
                    <a:pt x="83522" y="14603"/>
                    <a:pt x="80307" y="11321"/>
                    <a:pt x="80307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569859C4-84F0-4AA3-90AE-D5685FDB5E60}"/>
                </a:ext>
              </a:extLst>
            </p:cNvPr>
            <p:cNvSpPr/>
            <p:nvPr/>
          </p:nvSpPr>
          <p:spPr>
            <a:xfrm>
              <a:off x="9682959" y="6478232"/>
              <a:ext cx="163452" cy="14601"/>
            </a:xfrm>
            <a:custGeom>
              <a:avLst/>
              <a:gdLst>
                <a:gd name="connsiteX0" fmla="*/ 0 w 163452"/>
                <a:gd name="connsiteY0" fmla="*/ 7234 h 14601"/>
                <a:gd name="connsiteX1" fmla="*/ 7369 w 163452"/>
                <a:gd name="connsiteY1" fmla="*/ 14601 h 14601"/>
                <a:gd name="connsiteX2" fmla="*/ 156084 w 163452"/>
                <a:gd name="connsiteY2" fmla="*/ 14601 h 14601"/>
                <a:gd name="connsiteX3" fmla="*/ 163453 w 163452"/>
                <a:gd name="connsiteY3" fmla="*/ 7234 h 14601"/>
                <a:gd name="connsiteX4" fmla="*/ 156084 w 163452"/>
                <a:gd name="connsiteY4" fmla="*/ 0 h 14601"/>
                <a:gd name="connsiteX5" fmla="*/ 7369 w 163452"/>
                <a:gd name="connsiteY5" fmla="*/ 0 h 14601"/>
                <a:gd name="connsiteX6" fmla="*/ 0 w 16345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452" h="14601">
                  <a:moveTo>
                    <a:pt x="0" y="7234"/>
                  </a:moveTo>
                  <a:cubicBezTo>
                    <a:pt x="0" y="11306"/>
                    <a:pt x="3296" y="14601"/>
                    <a:pt x="7369" y="14601"/>
                  </a:cubicBezTo>
                  <a:lnTo>
                    <a:pt x="156084" y="14601"/>
                  </a:lnTo>
                  <a:cubicBezTo>
                    <a:pt x="160157" y="14601"/>
                    <a:pt x="163453" y="11306"/>
                    <a:pt x="163453" y="7234"/>
                  </a:cubicBezTo>
                  <a:cubicBezTo>
                    <a:pt x="163386" y="3215"/>
                    <a:pt x="160103" y="0"/>
                    <a:pt x="156084" y="0"/>
                  </a:cubicBezTo>
                  <a:lnTo>
                    <a:pt x="7369" y="0"/>
                  </a:lnTo>
                  <a:cubicBezTo>
                    <a:pt x="3349" y="0"/>
                    <a:pt x="67" y="3215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C3D1ABA9-3A1B-48CF-8033-FE83E5D2F3FD}"/>
                </a:ext>
              </a:extLst>
            </p:cNvPr>
            <p:cNvSpPr/>
            <p:nvPr/>
          </p:nvSpPr>
          <p:spPr>
            <a:xfrm>
              <a:off x="12717215" y="5573757"/>
              <a:ext cx="14741" cy="200855"/>
            </a:xfrm>
            <a:custGeom>
              <a:avLst/>
              <a:gdLst>
                <a:gd name="connsiteX0" fmla="*/ 68 w 14741"/>
                <a:gd name="connsiteY0" fmla="*/ 192496 h 200855"/>
                <a:gd name="connsiteX1" fmla="*/ 6379 w 14741"/>
                <a:gd name="connsiteY1" fmla="*/ 200788 h 200855"/>
                <a:gd name="connsiteX2" fmla="*/ 14671 w 14741"/>
                <a:gd name="connsiteY2" fmla="*/ 194478 h 200855"/>
                <a:gd name="connsiteX3" fmla="*/ 14671 w 14741"/>
                <a:gd name="connsiteY3" fmla="*/ 192496 h 200855"/>
                <a:gd name="connsiteX4" fmla="*/ 14671 w 14741"/>
                <a:gd name="connsiteY4" fmla="*/ 0 h 200855"/>
                <a:gd name="connsiteX5" fmla="*/ 6379 w 14741"/>
                <a:gd name="connsiteY5" fmla="*/ 6309 h 200855"/>
                <a:gd name="connsiteX6" fmla="*/ 68 w 14741"/>
                <a:gd name="connsiteY6" fmla="*/ 0 h 200855"/>
                <a:gd name="connsiteX7" fmla="*/ 68 w 14741"/>
                <a:gd name="connsiteY7" fmla="*/ 192496 h 200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200855">
                  <a:moveTo>
                    <a:pt x="68" y="192496"/>
                  </a:moveTo>
                  <a:cubicBezTo>
                    <a:pt x="-481" y="196528"/>
                    <a:pt x="2346" y="200240"/>
                    <a:pt x="6379" y="200788"/>
                  </a:cubicBezTo>
                  <a:cubicBezTo>
                    <a:pt x="10411" y="201336"/>
                    <a:pt x="14122" y="198510"/>
                    <a:pt x="14671" y="194478"/>
                  </a:cubicBezTo>
                  <a:cubicBezTo>
                    <a:pt x="14765" y="193821"/>
                    <a:pt x="14765" y="193154"/>
                    <a:pt x="14671" y="192496"/>
                  </a:cubicBezTo>
                  <a:lnTo>
                    <a:pt x="14671" y="0"/>
                  </a:lnTo>
                  <a:cubicBezTo>
                    <a:pt x="14122" y="4032"/>
                    <a:pt x="10411" y="6857"/>
                    <a:pt x="6379" y="6309"/>
                  </a:cubicBezTo>
                  <a:cubicBezTo>
                    <a:pt x="3096" y="5863"/>
                    <a:pt x="510" y="3282"/>
                    <a:pt x="68" y="0"/>
                  </a:cubicBezTo>
                  <a:lnTo>
                    <a:pt x="68" y="1924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14180BFC-AF74-4098-AB79-FA0DB5DE2F58}"/>
                </a:ext>
              </a:extLst>
            </p:cNvPr>
            <p:cNvSpPr/>
            <p:nvPr/>
          </p:nvSpPr>
          <p:spPr>
            <a:xfrm>
              <a:off x="12717212" y="5547982"/>
              <a:ext cx="14741" cy="32151"/>
            </a:xfrm>
            <a:custGeom>
              <a:avLst/>
              <a:gdLst>
                <a:gd name="connsiteX0" fmla="*/ 71 w 14741"/>
                <a:gd name="connsiteY0" fmla="*/ 8360 h 32151"/>
                <a:gd name="connsiteX1" fmla="*/ 71 w 14741"/>
                <a:gd name="connsiteY1" fmla="*/ 25774 h 32151"/>
                <a:gd name="connsiteX2" fmla="*/ 8363 w 14741"/>
                <a:gd name="connsiteY2" fmla="*/ 32084 h 32151"/>
                <a:gd name="connsiteX3" fmla="*/ 14674 w 14741"/>
                <a:gd name="connsiteY3" fmla="*/ 25774 h 32151"/>
                <a:gd name="connsiteX4" fmla="*/ 14674 w 14741"/>
                <a:gd name="connsiteY4" fmla="*/ 8360 h 32151"/>
                <a:gd name="connsiteX5" fmla="*/ 8363 w 14741"/>
                <a:gd name="connsiteY5" fmla="*/ 68 h 32151"/>
                <a:gd name="connsiteX6" fmla="*/ 71 w 14741"/>
                <a:gd name="connsiteY6" fmla="*/ 6377 h 32151"/>
                <a:gd name="connsiteX7" fmla="*/ 71 w 14741"/>
                <a:gd name="connsiteY7" fmla="*/ 8360 h 32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32151">
                  <a:moveTo>
                    <a:pt x="71" y="8360"/>
                  </a:moveTo>
                  <a:lnTo>
                    <a:pt x="71" y="25774"/>
                  </a:lnTo>
                  <a:cubicBezTo>
                    <a:pt x="619" y="29806"/>
                    <a:pt x="4331" y="32631"/>
                    <a:pt x="8363" y="32084"/>
                  </a:cubicBezTo>
                  <a:cubicBezTo>
                    <a:pt x="11646" y="31638"/>
                    <a:pt x="14232" y="29056"/>
                    <a:pt x="14674" y="25774"/>
                  </a:cubicBezTo>
                  <a:lnTo>
                    <a:pt x="14674" y="8360"/>
                  </a:lnTo>
                  <a:cubicBezTo>
                    <a:pt x="15223" y="4328"/>
                    <a:pt x="12396" y="616"/>
                    <a:pt x="8363" y="68"/>
                  </a:cubicBezTo>
                  <a:cubicBezTo>
                    <a:pt x="4331" y="-480"/>
                    <a:pt x="619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F440E555-953B-46EF-AF1D-B15BC753B970}"/>
                </a:ext>
              </a:extLst>
            </p:cNvPr>
            <p:cNvSpPr/>
            <p:nvPr/>
          </p:nvSpPr>
          <p:spPr>
            <a:xfrm>
              <a:off x="12150022" y="5738213"/>
              <a:ext cx="193564" cy="14643"/>
            </a:xfrm>
            <a:custGeom>
              <a:avLst/>
              <a:gdLst>
                <a:gd name="connsiteX0" fmla="*/ 186229 w 193564"/>
                <a:gd name="connsiteY0" fmla="*/ 13840 h 14643"/>
                <a:gd name="connsiteX1" fmla="*/ 193464 w 193564"/>
                <a:gd name="connsiteY1" fmla="*/ 6472 h 14643"/>
                <a:gd name="connsiteX2" fmla="*/ 193464 w 193564"/>
                <a:gd name="connsiteY2" fmla="*/ 4061 h 14643"/>
                <a:gd name="connsiteX3" fmla="*/ 192660 w 193564"/>
                <a:gd name="connsiteY3" fmla="*/ 2721 h 14643"/>
                <a:gd name="connsiteX4" fmla="*/ 191990 w 193564"/>
                <a:gd name="connsiteY4" fmla="*/ 1650 h 14643"/>
                <a:gd name="connsiteX5" fmla="*/ 190918 w 193564"/>
                <a:gd name="connsiteY5" fmla="*/ 846 h 14643"/>
                <a:gd name="connsiteX6" fmla="*/ 189713 w 193564"/>
                <a:gd name="connsiteY6" fmla="*/ 42 h 14643"/>
                <a:gd name="connsiteX7" fmla="*/ 188507 w 193564"/>
                <a:gd name="connsiteY7" fmla="*/ 42 h 14643"/>
                <a:gd name="connsiteX8" fmla="*/ 187033 w 193564"/>
                <a:gd name="connsiteY8" fmla="*/ 42 h 14643"/>
                <a:gd name="connsiteX9" fmla="*/ 0 w 193564"/>
                <a:gd name="connsiteY9" fmla="*/ 42 h 14643"/>
                <a:gd name="connsiteX10" fmla="*/ 7369 w 193564"/>
                <a:gd name="connsiteY10" fmla="*/ 7276 h 14643"/>
                <a:gd name="connsiteX11" fmla="*/ 0 w 193564"/>
                <a:gd name="connsiteY11" fmla="*/ 14643 h 14643"/>
                <a:gd name="connsiteX12" fmla="*/ 186229 w 193564"/>
                <a:gd name="connsiteY12" fmla="*/ 14643 h 14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64" h="14643">
                  <a:moveTo>
                    <a:pt x="186229" y="13840"/>
                  </a:moveTo>
                  <a:cubicBezTo>
                    <a:pt x="190248" y="13766"/>
                    <a:pt x="193464" y="10490"/>
                    <a:pt x="193464" y="6472"/>
                  </a:cubicBezTo>
                  <a:cubicBezTo>
                    <a:pt x="193598" y="5674"/>
                    <a:pt x="193598" y="4859"/>
                    <a:pt x="193464" y="4061"/>
                  </a:cubicBezTo>
                  <a:lnTo>
                    <a:pt x="192660" y="2721"/>
                  </a:lnTo>
                  <a:cubicBezTo>
                    <a:pt x="192513" y="2319"/>
                    <a:pt x="192284" y="1954"/>
                    <a:pt x="191990" y="1650"/>
                  </a:cubicBezTo>
                  <a:cubicBezTo>
                    <a:pt x="191695" y="1309"/>
                    <a:pt x="191333" y="1036"/>
                    <a:pt x="190918" y="846"/>
                  </a:cubicBezTo>
                  <a:lnTo>
                    <a:pt x="189713" y="42"/>
                  </a:lnTo>
                  <a:cubicBezTo>
                    <a:pt x="189310" y="-14"/>
                    <a:pt x="188908" y="-14"/>
                    <a:pt x="188507" y="42"/>
                  </a:cubicBezTo>
                  <a:lnTo>
                    <a:pt x="187033" y="42"/>
                  </a:lnTo>
                  <a:lnTo>
                    <a:pt x="0" y="42"/>
                  </a:lnTo>
                  <a:cubicBezTo>
                    <a:pt x="4019" y="42"/>
                    <a:pt x="7302" y="3260"/>
                    <a:pt x="7369" y="7276"/>
                  </a:cubicBezTo>
                  <a:cubicBezTo>
                    <a:pt x="7369" y="11345"/>
                    <a:pt x="4073" y="14643"/>
                    <a:pt x="0" y="14643"/>
                  </a:cubicBezTo>
                  <a:lnTo>
                    <a:pt x="186229" y="146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8E8E66E1-D406-496C-AA76-C13EC0389378}"/>
                </a:ext>
              </a:extLst>
            </p:cNvPr>
            <p:cNvSpPr/>
            <p:nvPr/>
          </p:nvSpPr>
          <p:spPr>
            <a:xfrm>
              <a:off x="12131131" y="5737452"/>
              <a:ext cx="26124" cy="14601"/>
            </a:xfrm>
            <a:custGeom>
              <a:avLst/>
              <a:gdLst>
                <a:gd name="connsiteX0" fmla="*/ 7234 w 26124"/>
                <a:gd name="connsiteY0" fmla="*/ 7234 h 14601"/>
                <a:gd name="connsiteX1" fmla="*/ 7234 w 26124"/>
                <a:gd name="connsiteY1" fmla="*/ 14601 h 14601"/>
                <a:gd name="connsiteX2" fmla="*/ 18756 w 26124"/>
                <a:gd name="connsiteY2" fmla="*/ 14601 h 14601"/>
                <a:gd name="connsiteX3" fmla="*/ 26125 w 26124"/>
                <a:gd name="connsiteY3" fmla="*/ 7234 h 14601"/>
                <a:gd name="connsiteX4" fmla="*/ 18756 w 26124"/>
                <a:gd name="connsiteY4" fmla="*/ 0 h 14601"/>
                <a:gd name="connsiteX5" fmla="*/ 0 w 26124"/>
                <a:gd name="connsiteY5" fmla="*/ 0 h 14601"/>
                <a:gd name="connsiteX6" fmla="*/ 7234 w 2612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4" h="14601">
                  <a:moveTo>
                    <a:pt x="7234" y="7234"/>
                  </a:moveTo>
                  <a:lnTo>
                    <a:pt x="7234" y="14601"/>
                  </a:lnTo>
                  <a:lnTo>
                    <a:pt x="18756" y="14601"/>
                  </a:lnTo>
                  <a:cubicBezTo>
                    <a:pt x="22830" y="14601"/>
                    <a:pt x="26125" y="11303"/>
                    <a:pt x="26125" y="7234"/>
                  </a:cubicBezTo>
                  <a:cubicBezTo>
                    <a:pt x="26059" y="3218"/>
                    <a:pt x="22776" y="0"/>
                    <a:pt x="18756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BE45E145-152B-43E4-A81A-7D638A7C12C9}"/>
                </a:ext>
              </a:extLst>
            </p:cNvPr>
            <p:cNvSpPr/>
            <p:nvPr/>
          </p:nvSpPr>
          <p:spPr>
            <a:xfrm>
              <a:off x="11740948" y="6815133"/>
              <a:ext cx="14643" cy="38579"/>
            </a:xfrm>
            <a:custGeom>
              <a:avLst/>
              <a:gdLst>
                <a:gd name="connsiteX0" fmla="*/ 13572 w 14643"/>
                <a:gd name="connsiteY0" fmla="*/ 7234 h 38579"/>
                <a:gd name="connsiteX1" fmla="*/ 6203 w 14643"/>
                <a:gd name="connsiteY1" fmla="*/ 0 h 38579"/>
                <a:gd name="connsiteX2" fmla="*/ 1916 w 14643"/>
                <a:gd name="connsiteY2" fmla="*/ 1474 h 38579"/>
                <a:gd name="connsiteX3" fmla="*/ 844 w 14643"/>
                <a:gd name="connsiteY3" fmla="*/ 2545 h 38579"/>
                <a:gd name="connsiteX4" fmla="*/ 40 w 14643"/>
                <a:gd name="connsiteY4" fmla="*/ 3617 h 38579"/>
                <a:gd name="connsiteX5" fmla="*/ 40 w 14643"/>
                <a:gd name="connsiteY5" fmla="*/ 4822 h 38579"/>
                <a:gd name="connsiteX6" fmla="*/ 40 w 14643"/>
                <a:gd name="connsiteY6" fmla="*/ 6296 h 38579"/>
                <a:gd name="connsiteX7" fmla="*/ 40 w 14643"/>
                <a:gd name="connsiteY7" fmla="*/ 7234 h 38579"/>
                <a:gd name="connsiteX8" fmla="*/ 40 w 14643"/>
                <a:gd name="connsiteY8" fmla="*/ 38579 h 38579"/>
                <a:gd name="connsiteX9" fmla="*/ 14644 w 14643"/>
                <a:gd name="connsiteY9" fmla="*/ 38579 h 38579"/>
                <a:gd name="connsiteX10" fmla="*/ 14644 w 14643"/>
                <a:gd name="connsiteY10" fmla="*/ 7234 h 3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3" h="38579">
                  <a:moveTo>
                    <a:pt x="13572" y="7234"/>
                  </a:moveTo>
                  <a:cubicBezTo>
                    <a:pt x="13504" y="3215"/>
                    <a:pt x="10222" y="0"/>
                    <a:pt x="6203" y="0"/>
                  </a:cubicBezTo>
                  <a:cubicBezTo>
                    <a:pt x="4649" y="0"/>
                    <a:pt x="3135" y="522"/>
                    <a:pt x="1916" y="1474"/>
                  </a:cubicBezTo>
                  <a:cubicBezTo>
                    <a:pt x="1527" y="1795"/>
                    <a:pt x="1166" y="2157"/>
                    <a:pt x="844" y="2545"/>
                  </a:cubicBezTo>
                  <a:lnTo>
                    <a:pt x="40" y="3617"/>
                  </a:lnTo>
                  <a:cubicBezTo>
                    <a:pt x="-13" y="4019"/>
                    <a:pt x="-13" y="4421"/>
                    <a:pt x="40" y="4822"/>
                  </a:cubicBezTo>
                  <a:cubicBezTo>
                    <a:pt x="0" y="5318"/>
                    <a:pt x="0" y="5800"/>
                    <a:pt x="40" y="6296"/>
                  </a:cubicBezTo>
                  <a:cubicBezTo>
                    <a:pt x="40" y="6296"/>
                    <a:pt x="40" y="6296"/>
                    <a:pt x="40" y="7234"/>
                  </a:cubicBezTo>
                  <a:lnTo>
                    <a:pt x="40" y="38579"/>
                  </a:lnTo>
                  <a:lnTo>
                    <a:pt x="14644" y="38579"/>
                  </a:lnTo>
                  <a:lnTo>
                    <a:pt x="14644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2294B863-C5D6-47F4-A8D7-13DA3D79057B}"/>
                </a:ext>
              </a:extLst>
            </p:cNvPr>
            <p:cNvSpPr/>
            <p:nvPr/>
          </p:nvSpPr>
          <p:spPr>
            <a:xfrm>
              <a:off x="12123896" y="5737452"/>
              <a:ext cx="14603" cy="57869"/>
            </a:xfrm>
            <a:custGeom>
              <a:avLst/>
              <a:gdLst>
                <a:gd name="connsiteX0" fmla="*/ 7369 w 14603"/>
                <a:gd name="connsiteY0" fmla="*/ 50636 h 57869"/>
                <a:gd name="connsiteX1" fmla="*/ 14604 w 14603"/>
                <a:gd name="connsiteY1" fmla="*/ 57869 h 57869"/>
                <a:gd name="connsiteX2" fmla="*/ 14604 w 14603"/>
                <a:gd name="connsiteY2" fmla="*/ 7234 h 57869"/>
                <a:gd name="connsiteX3" fmla="*/ 7369 w 14603"/>
                <a:gd name="connsiteY3" fmla="*/ 0 h 57869"/>
                <a:gd name="connsiteX4" fmla="*/ 0 w 14603"/>
                <a:gd name="connsiteY4" fmla="*/ 7234 h 57869"/>
                <a:gd name="connsiteX5" fmla="*/ 0 w 14603"/>
                <a:gd name="connsiteY5" fmla="*/ 57869 h 57869"/>
                <a:gd name="connsiteX6" fmla="*/ 7369 w 14603"/>
                <a:gd name="connsiteY6" fmla="*/ 50636 h 57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7869">
                  <a:moveTo>
                    <a:pt x="7369" y="50636"/>
                  </a:moveTo>
                  <a:cubicBezTo>
                    <a:pt x="11362" y="50636"/>
                    <a:pt x="14604" y="53875"/>
                    <a:pt x="14604" y="57869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57869"/>
                  </a:lnTo>
                  <a:cubicBezTo>
                    <a:pt x="67" y="53853"/>
                    <a:pt x="3349" y="50636"/>
                    <a:pt x="7369" y="50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D0A393FE-E283-4B7C-A07D-59C7AA13DC95}"/>
                </a:ext>
              </a:extLst>
            </p:cNvPr>
            <p:cNvSpPr/>
            <p:nvPr/>
          </p:nvSpPr>
          <p:spPr>
            <a:xfrm>
              <a:off x="12123762" y="5788087"/>
              <a:ext cx="14603" cy="617138"/>
            </a:xfrm>
            <a:custGeom>
              <a:avLst/>
              <a:gdLst>
                <a:gd name="connsiteX0" fmla="*/ 7503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234 h 617138"/>
                <a:gd name="connsiteX3" fmla="*/ 7369 w 14603"/>
                <a:gd name="connsiteY3" fmla="*/ 0 h 617138"/>
                <a:gd name="connsiteX4" fmla="*/ 0 w 14603"/>
                <a:gd name="connsiteY4" fmla="*/ 7234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503" y="617138"/>
                  </a:moveTo>
                  <a:lnTo>
                    <a:pt x="14604" y="617138"/>
                  </a:ln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0056D166-C9F9-443B-A5A7-0648C3D9CA1B}"/>
                </a:ext>
              </a:extLst>
            </p:cNvPr>
            <p:cNvSpPr/>
            <p:nvPr/>
          </p:nvSpPr>
          <p:spPr>
            <a:xfrm>
              <a:off x="11776894" y="6481179"/>
              <a:ext cx="14663" cy="8841"/>
            </a:xfrm>
            <a:custGeom>
              <a:avLst/>
              <a:gdLst>
                <a:gd name="connsiteX0" fmla="*/ 8842 w 14663"/>
                <a:gd name="connsiteY0" fmla="*/ 8305 h 8841"/>
                <a:gd name="connsiteX1" fmla="*/ 14603 w 14663"/>
                <a:gd name="connsiteY1" fmla="*/ 2545 h 8841"/>
                <a:gd name="connsiteX2" fmla="*/ 14603 w 14663"/>
                <a:gd name="connsiteY2" fmla="*/ 1206 h 8841"/>
                <a:gd name="connsiteX3" fmla="*/ 14603 w 14663"/>
                <a:gd name="connsiteY3" fmla="*/ 0 h 8841"/>
                <a:gd name="connsiteX4" fmla="*/ 7369 w 14663"/>
                <a:gd name="connsiteY4" fmla="*/ 7234 h 8841"/>
                <a:gd name="connsiteX5" fmla="*/ 0 w 14663"/>
                <a:gd name="connsiteY5" fmla="*/ 0 h 8841"/>
                <a:gd name="connsiteX6" fmla="*/ 0 w 14663"/>
                <a:gd name="connsiteY6" fmla="*/ 1742 h 8841"/>
                <a:gd name="connsiteX7" fmla="*/ 1608 w 14663"/>
                <a:gd name="connsiteY7" fmla="*/ 6162 h 8841"/>
                <a:gd name="connsiteX8" fmla="*/ 6028 w 14663"/>
                <a:gd name="connsiteY8" fmla="*/ 8841 h 8841"/>
                <a:gd name="connsiteX9" fmla="*/ 7369 w 14663"/>
                <a:gd name="connsiteY9" fmla="*/ 8841 h 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63" h="8841">
                  <a:moveTo>
                    <a:pt x="8842" y="8305"/>
                  </a:moveTo>
                  <a:cubicBezTo>
                    <a:pt x="11776" y="7783"/>
                    <a:pt x="14081" y="5479"/>
                    <a:pt x="14603" y="2545"/>
                  </a:cubicBezTo>
                  <a:cubicBezTo>
                    <a:pt x="14684" y="2103"/>
                    <a:pt x="14684" y="1648"/>
                    <a:pt x="14603" y="1206"/>
                  </a:cubicBezTo>
                  <a:lnTo>
                    <a:pt x="14603" y="0"/>
                  </a:lnTo>
                  <a:cubicBezTo>
                    <a:pt x="14603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13" y="3349"/>
                    <a:pt x="590" y="4916"/>
                    <a:pt x="1608" y="6162"/>
                  </a:cubicBezTo>
                  <a:cubicBezTo>
                    <a:pt x="2733" y="7529"/>
                    <a:pt x="4300" y="8466"/>
                    <a:pt x="6028" y="8841"/>
                  </a:cubicBezTo>
                  <a:lnTo>
                    <a:pt x="7369" y="88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5D89E213-C2D7-4D8F-BBDC-62C62C6B2ADD}"/>
                </a:ext>
              </a:extLst>
            </p:cNvPr>
            <p:cNvSpPr/>
            <p:nvPr/>
          </p:nvSpPr>
          <p:spPr>
            <a:xfrm>
              <a:off x="9905034" y="5885340"/>
              <a:ext cx="14395" cy="11788"/>
            </a:xfrm>
            <a:custGeom>
              <a:avLst/>
              <a:gdLst>
                <a:gd name="connsiteX0" fmla="*/ 7027 w 14395"/>
                <a:gd name="connsiteY0" fmla="*/ 4421 h 11788"/>
                <a:gd name="connsiteX1" fmla="*/ 14396 w 14395"/>
                <a:gd name="connsiteY1" fmla="*/ 11788 h 11788"/>
                <a:gd name="connsiteX2" fmla="*/ 14396 w 14395"/>
                <a:gd name="connsiteY2" fmla="*/ 7100 h 11788"/>
                <a:gd name="connsiteX3" fmla="*/ 14396 w 14395"/>
                <a:gd name="connsiteY3" fmla="*/ 7100 h 11788"/>
                <a:gd name="connsiteX4" fmla="*/ 8367 w 14395"/>
                <a:gd name="connsiteY4" fmla="*/ 0 h 11788"/>
                <a:gd name="connsiteX5" fmla="*/ 5821 w 14395"/>
                <a:gd name="connsiteY5" fmla="*/ 0 h 11788"/>
                <a:gd name="connsiteX6" fmla="*/ 60 w 14395"/>
                <a:gd name="connsiteY6" fmla="*/ 5760 h 11788"/>
                <a:gd name="connsiteX7" fmla="*/ 60 w 14395"/>
                <a:gd name="connsiteY7" fmla="*/ 7100 h 11788"/>
                <a:gd name="connsiteX8" fmla="*/ 60 w 14395"/>
                <a:gd name="connsiteY8" fmla="*/ 11788 h 11788"/>
                <a:gd name="connsiteX9" fmla="*/ 7027 w 14395"/>
                <a:gd name="connsiteY9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95" h="11788">
                  <a:moveTo>
                    <a:pt x="7027" y="4421"/>
                  </a:moveTo>
                  <a:cubicBezTo>
                    <a:pt x="11100" y="4421"/>
                    <a:pt x="14396" y="7719"/>
                    <a:pt x="14396" y="11788"/>
                  </a:cubicBezTo>
                  <a:lnTo>
                    <a:pt x="14396" y="7100"/>
                  </a:lnTo>
                  <a:lnTo>
                    <a:pt x="14396" y="7100"/>
                  </a:lnTo>
                  <a:cubicBezTo>
                    <a:pt x="14329" y="3602"/>
                    <a:pt x="11810" y="635"/>
                    <a:pt x="8367" y="0"/>
                  </a:cubicBezTo>
                  <a:lnTo>
                    <a:pt x="5821" y="0"/>
                  </a:lnTo>
                  <a:cubicBezTo>
                    <a:pt x="2900" y="553"/>
                    <a:pt x="610" y="2839"/>
                    <a:pt x="60" y="5760"/>
                  </a:cubicBezTo>
                  <a:cubicBezTo>
                    <a:pt x="-20" y="6204"/>
                    <a:pt x="-20" y="6656"/>
                    <a:pt x="60" y="7100"/>
                  </a:cubicBezTo>
                  <a:lnTo>
                    <a:pt x="60" y="11788"/>
                  </a:lnTo>
                  <a:cubicBezTo>
                    <a:pt x="-20" y="7843"/>
                    <a:pt x="3088" y="4567"/>
                    <a:pt x="7027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46044DE4-91B5-4202-8C87-0E46D81E5A7A}"/>
                </a:ext>
              </a:extLst>
            </p:cNvPr>
            <p:cNvSpPr/>
            <p:nvPr/>
          </p:nvSpPr>
          <p:spPr>
            <a:xfrm>
              <a:off x="9904765" y="5889761"/>
              <a:ext cx="14664" cy="600279"/>
            </a:xfrm>
            <a:custGeom>
              <a:avLst/>
              <a:gdLst>
                <a:gd name="connsiteX0" fmla="*/ 14664 w 14664"/>
                <a:gd name="connsiteY0" fmla="*/ 593160 h 600279"/>
                <a:gd name="connsiteX1" fmla="*/ 14664 w 14664"/>
                <a:gd name="connsiteY1" fmla="*/ 7368 h 600279"/>
                <a:gd name="connsiteX2" fmla="*/ 7295 w 14664"/>
                <a:gd name="connsiteY2" fmla="*/ 0 h 600279"/>
                <a:gd name="connsiteX3" fmla="*/ 60 w 14664"/>
                <a:gd name="connsiteY3" fmla="*/ 7232 h 600279"/>
                <a:gd name="connsiteX4" fmla="*/ 60 w 14664"/>
                <a:gd name="connsiteY4" fmla="*/ 7368 h 600279"/>
                <a:gd name="connsiteX5" fmla="*/ 60 w 14664"/>
                <a:gd name="connsiteY5" fmla="*/ 593160 h 600279"/>
                <a:gd name="connsiteX6" fmla="*/ 60 w 14664"/>
                <a:gd name="connsiteY6" fmla="*/ 594768 h 600279"/>
                <a:gd name="connsiteX7" fmla="*/ 60 w 14664"/>
                <a:gd name="connsiteY7" fmla="*/ 595839 h 600279"/>
                <a:gd name="connsiteX8" fmla="*/ 998 w 14664"/>
                <a:gd name="connsiteY8" fmla="*/ 597313 h 600279"/>
                <a:gd name="connsiteX9" fmla="*/ 998 w 14664"/>
                <a:gd name="connsiteY9" fmla="*/ 598117 h 600279"/>
                <a:gd name="connsiteX10" fmla="*/ 2606 w 14664"/>
                <a:gd name="connsiteY10" fmla="*/ 599188 h 600279"/>
                <a:gd name="connsiteX11" fmla="*/ 2606 w 14664"/>
                <a:gd name="connsiteY11" fmla="*/ 599188 h 600279"/>
                <a:gd name="connsiteX12" fmla="*/ 4213 w 14664"/>
                <a:gd name="connsiteY12" fmla="*/ 599188 h 600279"/>
                <a:gd name="connsiteX13" fmla="*/ 4213 w 14664"/>
                <a:gd name="connsiteY13" fmla="*/ 593160 h 600279"/>
                <a:gd name="connsiteX14" fmla="*/ 5420 w 14664"/>
                <a:gd name="connsiteY14" fmla="*/ 591955 h 600279"/>
                <a:gd name="connsiteX15" fmla="*/ 6746 w 14664"/>
                <a:gd name="connsiteY15" fmla="*/ 593013 h 600279"/>
                <a:gd name="connsiteX16" fmla="*/ 6759 w 14664"/>
                <a:gd name="connsiteY16" fmla="*/ 593160 h 600279"/>
                <a:gd name="connsiteX17" fmla="*/ 6759 w 14664"/>
                <a:gd name="connsiteY17" fmla="*/ 600260 h 600279"/>
                <a:gd name="connsiteX18" fmla="*/ 14651 w 14664"/>
                <a:gd name="connsiteY18" fmla="*/ 593455 h 600279"/>
                <a:gd name="connsiteX19" fmla="*/ 14664 w 14664"/>
                <a:gd name="connsiteY19" fmla="*/ 593160 h 600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64" h="600279">
                  <a:moveTo>
                    <a:pt x="14664" y="593160"/>
                  </a:moveTo>
                  <a:lnTo>
                    <a:pt x="14664" y="7368"/>
                  </a:lnTo>
                  <a:cubicBezTo>
                    <a:pt x="14664" y="3298"/>
                    <a:pt x="11368" y="0"/>
                    <a:pt x="7295" y="0"/>
                  </a:cubicBezTo>
                  <a:cubicBezTo>
                    <a:pt x="3302" y="-1"/>
                    <a:pt x="60" y="3238"/>
                    <a:pt x="60" y="7232"/>
                  </a:cubicBezTo>
                  <a:cubicBezTo>
                    <a:pt x="60" y="7278"/>
                    <a:pt x="60" y="7322"/>
                    <a:pt x="60" y="7368"/>
                  </a:cubicBezTo>
                  <a:lnTo>
                    <a:pt x="60" y="593160"/>
                  </a:lnTo>
                  <a:cubicBezTo>
                    <a:pt x="-7" y="593696"/>
                    <a:pt x="-7" y="594232"/>
                    <a:pt x="60" y="594768"/>
                  </a:cubicBezTo>
                  <a:cubicBezTo>
                    <a:pt x="-20" y="595116"/>
                    <a:pt x="-20" y="595491"/>
                    <a:pt x="60" y="595839"/>
                  </a:cubicBezTo>
                  <a:cubicBezTo>
                    <a:pt x="275" y="596389"/>
                    <a:pt x="597" y="596884"/>
                    <a:pt x="998" y="597313"/>
                  </a:cubicBezTo>
                  <a:cubicBezTo>
                    <a:pt x="958" y="597581"/>
                    <a:pt x="958" y="597849"/>
                    <a:pt x="998" y="598117"/>
                  </a:cubicBezTo>
                  <a:lnTo>
                    <a:pt x="2606" y="599188"/>
                  </a:lnTo>
                  <a:lnTo>
                    <a:pt x="2606" y="599188"/>
                  </a:lnTo>
                  <a:lnTo>
                    <a:pt x="4213" y="599188"/>
                  </a:lnTo>
                  <a:lnTo>
                    <a:pt x="4213" y="593160"/>
                  </a:lnTo>
                  <a:cubicBezTo>
                    <a:pt x="4213" y="592490"/>
                    <a:pt x="4750" y="591955"/>
                    <a:pt x="5420" y="591955"/>
                  </a:cubicBezTo>
                  <a:cubicBezTo>
                    <a:pt x="6076" y="591874"/>
                    <a:pt x="6679" y="592357"/>
                    <a:pt x="6746" y="593013"/>
                  </a:cubicBezTo>
                  <a:cubicBezTo>
                    <a:pt x="6759" y="593066"/>
                    <a:pt x="6759" y="593107"/>
                    <a:pt x="6759" y="593160"/>
                  </a:cubicBezTo>
                  <a:lnTo>
                    <a:pt x="6759" y="600260"/>
                  </a:lnTo>
                  <a:cubicBezTo>
                    <a:pt x="10819" y="600555"/>
                    <a:pt x="14356" y="597514"/>
                    <a:pt x="14651" y="593455"/>
                  </a:cubicBezTo>
                  <a:cubicBezTo>
                    <a:pt x="14651" y="593361"/>
                    <a:pt x="14664" y="593254"/>
                    <a:pt x="14664" y="593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72A71EE9-9BC0-48B8-B078-1142E6D84065}"/>
                </a:ext>
              </a:extLst>
            </p:cNvPr>
            <p:cNvSpPr/>
            <p:nvPr/>
          </p:nvSpPr>
          <p:spPr>
            <a:xfrm>
              <a:off x="10691408" y="6472192"/>
              <a:ext cx="184487" cy="14613"/>
            </a:xfrm>
            <a:custGeom>
              <a:avLst/>
              <a:gdLst>
                <a:gd name="connsiteX0" fmla="*/ 7637 w 184487"/>
                <a:gd name="connsiteY0" fmla="*/ 7246 h 14613"/>
                <a:gd name="connsiteX1" fmla="*/ 402 w 184487"/>
                <a:gd name="connsiteY1" fmla="*/ 14613 h 14613"/>
                <a:gd name="connsiteX2" fmla="*/ 184487 w 184487"/>
                <a:gd name="connsiteY2" fmla="*/ 14613 h 14613"/>
                <a:gd name="connsiteX3" fmla="*/ 184487 w 184487"/>
                <a:gd name="connsiteY3" fmla="*/ 12202 h 14613"/>
                <a:gd name="connsiteX4" fmla="*/ 184487 w 184487"/>
                <a:gd name="connsiteY4" fmla="*/ 11264 h 14613"/>
                <a:gd name="connsiteX5" fmla="*/ 184487 w 184487"/>
                <a:gd name="connsiteY5" fmla="*/ 10193 h 14613"/>
                <a:gd name="connsiteX6" fmla="*/ 184487 w 184487"/>
                <a:gd name="connsiteY6" fmla="*/ 12 h 14613"/>
                <a:gd name="connsiteX7" fmla="*/ 0 w 184487"/>
                <a:gd name="connsiteY7" fmla="*/ 12 h 14613"/>
                <a:gd name="connsiteX8" fmla="*/ 7623 w 184487"/>
                <a:gd name="connsiteY8" fmla="*/ 6830 h 14613"/>
                <a:gd name="connsiteX9" fmla="*/ 7637 w 184487"/>
                <a:gd name="connsiteY9" fmla="*/ 7246 h 14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487" h="14613">
                  <a:moveTo>
                    <a:pt x="7637" y="7246"/>
                  </a:moveTo>
                  <a:cubicBezTo>
                    <a:pt x="7637" y="11264"/>
                    <a:pt x="4421" y="14546"/>
                    <a:pt x="402" y="14613"/>
                  </a:cubicBezTo>
                  <a:lnTo>
                    <a:pt x="184487" y="14613"/>
                  </a:lnTo>
                  <a:lnTo>
                    <a:pt x="184487" y="12202"/>
                  </a:lnTo>
                  <a:cubicBezTo>
                    <a:pt x="184487" y="12202"/>
                    <a:pt x="184487" y="11532"/>
                    <a:pt x="184487" y="11264"/>
                  </a:cubicBezTo>
                  <a:cubicBezTo>
                    <a:pt x="184487" y="10996"/>
                    <a:pt x="184487" y="11264"/>
                    <a:pt x="184487" y="10193"/>
                  </a:cubicBezTo>
                  <a:lnTo>
                    <a:pt x="184487" y="12"/>
                  </a:lnTo>
                  <a:lnTo>
                    <a:pt x="0" y="12"/>
                  </a:lnTo>
                  <a:cubicBezTo>
                    <a:pt x="3992" y="-216"/>
                    <a:pt x="7409" y="2838"/>
                    <a:pt x="7623" y="6830"/>
                  </a:cubicBezTo>
                  <a:cubicBezTo>
                    <a:pt x="7637" y="6964"/>
                    <a:pt x="7637" y="7112"/>
                    <a:pt x="7637" y="72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EAD819B6-30FE-4249-9762-63FC05AB2714}"/>
                </a:ext>
              </a:extLst>
            </p:cNvPr>
            <p:cNvSpPr/>
            <p:nvPr/>
          </p:nvSpPr>
          <p:spPr>
            <a:xfrm>
              <a:off x="10683815" y="6472204"/>
              <a:ext cx="14157" cy="14601"/>
            </a:xfrm>
            <a:custGeom>
              <a:avLst/>
              <a:gdLst>
                <a:gd name="connsiteX0" fmla="*/ 224 w 14157"/>
                <a:gd name="connsiteY0" fmla="*/ 7234 h 14601"/>
                <a:gd name="connsiteX1" fmla="*/ 224 w 14157"/>
                <a:gd name="connsiteY1" fmla="*/ 9645 h 14601"/>
                <a:gd name="connsiteX2" fmla="*/ 224 w 14157"/>
                <a:gd name="connsiteY2" fmla="*/ 10315 h 14601"/>
                <a:gd name="connsiteX3" fmla="*/ 1162 w 14157"/>
                <a:gd name="connsiteY3" fmla="*/ 11520 h 14601"/>
                <a:gd name="connsiteX4" fmla="*/ 6923 w 14157"/>
                <a:gd name="connsiteY4" fmla="*/ 14601 h 14601"/>
                <a:gd name="connsiteX5" fmla="*/ 6923 w 14157"/>
                <a:gd name="connsiteY5" fmla="*/ 14601 h 14601"/>
                <a:gd name="connsiteX6" fmla="*/ 14158 w 14157"/>
                <a:gd name="connsiteY6" fmla="*/ 7234 h 14601"/>
                <a:gd name="connsiteX7" fmla="*/ 6923 w 14157"/>
                <a:gd name="connsiteY7" fmla="*/ 0 h 14601"/>
                <a:gd name="connsiteX8" fmla="*/ 6923 w 14157"/>
                <a:gd name="connsiteY8" fmla="*/ 0 h 14601"/>
                <a:gd name="connsiteX9" fmla="*/ 90 w 14157"/>
                <a:gd name="connsiteY9" fmla="*/ 4957 h 14601"/>
                <a:gd name="connsiteX10" fmla="*/ 90 w 14157"/>
                <a:gd name="connsiteY10" fmla="*/ 6966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57" h="14601">
                  <a:moveTo>
                    <a:pt x="224" y="7234"/>
                  </a:moveTo>
                  <a:cubicBezTo>
                    <a:pt x="90" y="8037"/>
                    <a:pt x="90" y="8841"/>
                    <a:pt x="224" y="9645"/>
                  </a:cubicBezTo>
                  <a:cubicBezTo>
                    <a:pt x="237" y="9873"/>
                    <a:pt x="237" y="10087"/>
                    <a:pt x="224" y="10315"/>
                  </a:cubicBezTo>
                  <a:lnTo>
                    <a:pt x="1162" y="11520"/>
                  </a:lnTo>
                  <a:cubicBezTo>
                    <a:pt x="2435" y="13463"/>
                    <a:pt x="4605" y="14615"/>
                    <a:pt x="6923" y="14601"/>
                  </a:cubicBezTo>
                  <a:lnTo>
                    <a:pt x="6923" y="14601"/>
                  </a:lnTo>
                  <a:cubicBezTo>
                    <a:pt x="10942" y="14534"/>
                    <a:pt x="14158" y="11252"/>
                    <a:pt x="14158" y="7234"/>
                  </a:cubicBezTo>
                  <a:cubicBezTo>
                    <a:pt x="14158" y="3242"/>
                    <a:pt x="10915" y="0"/>
                    <a:pt x="6923" y="0"/>
                  </a:cubicBezTo>
                  <a:lnTo>
                    <a:pt x="6923" y="0"/>
                  </a:lnTo>
                  <a:cubicBezTo>
                    <a:pt x="3815" y="13"/>
                    <a:pt x="1068" y="2009"/>
                    <a:pt x="90" y="4957"/>
                  </a:cubicBezTo>
                  <a:cubicBezTo>
                    <a:pt x="-30" y="5626"/>
                    <a:pt x="-30" y="6296"/>
                    <a:pt x="90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AFCDC48F-4FDC-46F9-8142-CE302B3DAE1C}"/>
                </a:ext>
              </a:extLst>
            </p:cNvPr>
            <p:cNvSpPr/>
            <p:nvPr/>
          </p:nvSpPr>
          <p:spPr>
            <a:xfrm>
              <a:off x="9930354" y="5794546"/>
              <a:ext cx="10779" cy="8410"/>
            </a:xfrm>
            <a:custGeom>
              <a:avLst/>
              <a:gdLst>
                <a:gd name="connsiteX0" fmla="*/ 7028 w 10779"/>
                <a:gd name="connsiteY0" fmla="*/ 106 h 8410"/>
                <a:gd name="connsiteX1" fmla="*/ 9306 w 10779"/>
                <a:gd name="connsiteY1" fmla="*/ 106 h 8410"/>
                <a:gd name="connsiteX2" fmla="*/ 10780 w 10779"/>
                <a:gd name="connsiteY2" fmla="*/ 106 h 8410"/>
                <a:gd name="connsiteX3" fmla="*/ 10780 w 10779"/>
                <a:gd name="connsiteY3" fmla="*/ 106 h 8410"/>
                <a:gd name="connsiteX4" fmla="*/ 9440 w 10779"/>
                <a:gd name="connsiteY4" fmla="*/ 106 h 8410"/>
                <a:gd name="connsiteX5" fmla="*/ 7296 w 10779"/>
                <a:gd name="connsiteY5" fmla="*/ 106 h 8410"/>
                <a:gd name="connsiteX6" fmla="*/ 62 w 10779"/>
                <a:gd name="connsiteY6" fmla="*/ 7339 h 8410"/>
                <a:gd name="connsiteX7" fmla="*/ 62 w 10779"/>
                <a:gd name="connsiteY7" fmla="*/ 8411 h 8410"/>
                <a:gd name="connsiteX8" fmla="*/ 6425 w 10779"/>
                <a:gd name="connsiteY8" fmla="*/ 159 h 8410"/>
                <a:gd name="connsiteX9" fmla="*/ 7028 w 10779"/>
                <a:gd name="connsiteY9" fmla="*/ 106 h 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79" h="8410">
                  <a:moveTo>
                    <a:pt x="7028" y="106"/>
                  </a:moveTo>
                  <a:cubicBezTo>
                    <a:pt x="7779" y="-16"/>
                    <a:pt x="8556" y="-16"/>
                    <a:pt x="9306" y="106"/>
                  </a:cubicBezTo>
                  <a:lnTo>
                    <a:pt x="10780" y="106"/>
                  </a:lnTo>
                  <a:lnTo>
                    <a:pt x="10780" y="106"/>
                  </a:lnTo>
                  <a:lnTo>
                    <a:pt x="9440" y="106"/>
                  </a:lnTo>
                  <a:cubicBezTo>
                    <a:pt x="8730" y="-35"/>
                    <a:pt x="8007" y="-35"/>
                    <a:pt x="7296" y="106"/>
                  </a:cubicBezTo>
                  <a:cubicBezTo>
                    <a:pt x="3304" y="106"/>
                    <a:pt x="62" y="3345"/>
                    <a:pt x="62" y="7339"/>
                  </a:cubicBezTo>
                  <a:lnTo>
                    <a:pt x="62" y="8411"/>
                  </a:lnTo>
                  <a:cubicBezTo>
                    <a:pt x="-461" y="4376"/>
                    <a:pt x="2393" y="680"/>
                    <a:pt x="6425" y="159"/>
                  </a:cubicBezTo>
                  <a:cubicBezTo>
                    <a:pt x="6626" y="132"/>
                    <a:pt x="6828" y="115"/>
                    <a:pt x="7028" y="1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7CE1C92D-E55D-47A4-A49B-84F5F07AD6AF}"/>
                </a:ext>
              </a:extLst>
            </p:cNvPr>
            <p:cNvSpPr/>
            <p:nvPr/>
          </p:nvSpPr>
          <p:spPr>
            <a:xfrm>
              <a:off x="9928540" y="5795095"/>
              <a:ext cx="9512" cy="108195"/>
            </a:xfrm>
            <a:custGeom>
              <a:avLst/>
              <a:gdLst>
                <a:gd name="connsiteX0" fmla="*/ 1608 w 9512"/>
                <a:gd name="connsiteY0" fmla="*/ 101900 h 108195"/>
                <a:gd name="connsiteX1" fmla="*/ 1608 w 9512"/>
                <a:gd name="connsiteY1" fmla="*/ 101900 h 108195"/>
                <a:gd name="connsiteX2" fmla="*/ 1608 w 9512"/>
                <a:gd name="connsiteY2" fmla="*/ 103105 h 108195"/>
                <a:gd name="connsiteX3" fmla="*/ 1608 w 9512"/>
                <a:gd name="connsiteY3" fmla="*/ 104043 h 108195"/>
                <a:gd name="connsiteX4" fmla="*/ 1608 w 9512"/>
                <a:gd name="connsiteY4" fmla="*/ 105248 h 108195"/>
                <a:gd name="connsiteX5" fmla="*/ 2411 w 9512"/>
                <a:gd name="connsiteY5" fmla="*/ 106454 h 108195"/>
                <a:gd name="connsiteX6" fmla="*/ 3349 w 9512"/>
                <a:gd name="connsiteY6" fmla="*/ 107392 h 108195"/>
                <a:gd name="connsiteX7" fmla="*/ 4421 w 9512"/>
                <a:gd name="connsiteY7" fmla="*/ 108195 h 108195"/>
                <a:gd name="connsiteX8" fmla="*/ 5895 w 9512"/>
                <a:gd name="connsiteY8" fmla="*/ 108195 h 108195"/>
                <a:gd name="connsiteX9" fmla="*/ 5895 w 9512"/>
                <a:gd name="connsiteY9" fmla="*/ 108195 h 108195"/>
                <a:gd name="connsiteX10" fmla="*/ 7234 w 9512"/>
                <a:gd name="connsiteY10" fmla="*/ 108195 h 108195"/>
                <a:gd name="connsiteX11" fmla="*/ 8172 w 9512"/>
                <a:gd name="connsiteY11" fmla="*/ 108195 h 108195"/>
                <a:gd name="connsiteX12" fmla="*/ 4421 w 9512"/>
                <a:gd name="connsiteY12" fmla="*/ 102033 h 108195"/>
                <a:gd name="connsiteX13" fmla="*/ 4421 w 9512"/>
                <a:gd name="connsiteY13" fmla="*/ 6924 h 108195"/>
                <a:gd name="connsiteX14" fmla="*/ 9513 w 9512"/>
                <a:gd name="connsiteY14" fmla="*/ 92 h 108195"/>
                <a:gd name="connsiteX15" fmla="*/ 7234 w 9512"/>
                <a:gd name="connsiteY15" fmla="*/ 92 h 108195"/>
                <a:gd name="connsiteX16" fmla="*/ 0 w 9512"/>
                <a:gd name="connsiteY16" fmla="*/ 7460 h 108195"/>
                <a:gd name="connsiteX17" fmla="*/ 0 w 9512"/>
                <a:gd name="connsiteY17" fmla="*/ 102435 h 10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512" h="108195">
                  <a:moveTo>
                    <a:pt x="1608" y="101900"/>
                  </a:moveTo>
                  <a:lnTo>
                    <a:pt x="1608" y="101900"/>
                  </a:lnTo>
                  <a:cubicBezTo>
                    <a:pt x="1608" y="101900"/>
                    <a:pt x="1608" y="102703"/>
                    <a:pt x="1608" y="103105"/>
                  </a:cubicBezTo>
                  <a:cubicBezTo>
                    <a:pt x="1608" y="103507"/>
                    <a:pt x="1608" y="103105"/>
                    <a:pt x="1608" y="104043"/>
                  </a:cubicBezTo>
                  <a:cubicBezTo>
                    <a:pt x="1555" y="104443"/>
                    <a:pt x="1555" y="104848"/>
                    <a:pt x="1608" y="105248"/>
                  </a:cubicBezTo>
                  <a:cubicBezTo>
                    <a:pt x="1822" y="105680"/>
                    <a:pt x="2103" y="106084"/>
                    <a:pt x="2411" y="106454"/>
                  </a:cubicBezTo>
                  <a:lnTo>
                    <a:pt x="3349" y="107392"/>
                  </a:lnTo>
                  <a:lnTo>
                    <a:pt x="4421" y="108195"/>
                  </a:lnTo>
                  <a:lnTo>
                    <a:pt x="5895" y="108195"/>
                  </a:lnTo>
                  <a:lnTo>
                    <a:pt x="5895" y="108195"/>
                  </a:lnTo>
                  <a:lnTo>
                    <a:pt x="7234" y="108195"/>
                  </a:lnTo>
                  <a:lnTo>
                    <a:pt x="8172" y="108195"/>
                  </a:lnTo>
                  <a:cubicBezTo>
                    <a:pt x="5895" y="106976"/>
                    <a:pt x="4462" y="104617"/>
                    <a:pt x="4421" y="102033"/>
                  </a:cubicBezTo>
                  <a:lnTo>
                    <a:pt x="4421" y="6924"/>
                  </a:lnTo>
                  <a:cubicBezTo>
                    <a:pt x="4462" y="3783"/>
                    <a:pt x="6512" y="1023"/>
                    <a:pt x="9513" y="92"/>
                  </a:cubicBezTo>
                  <a:cubicBezTo>
                    <a:pt x="8762" y="-31"/>
                    <a:pt x="7985" y="-31"/>
                    <a:pt x="7234" y="92"/>
                  </a:cubicBezTo>
                  <a:cubicBezTo>
                    <a:pt x="3215" y="166"/>
                    <a:pt x="0" y="3443"/>
                    <a:pt x="0" y="7460"/>
                  </a:cubicBezTo>
                  <a:lnTo>
                    <a:pt x="0" y="1024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72CBD142-7D71-4A83-8DF2-701BA79760C7}"/>
                </a:ext>
              </a:extLst>
            </p:cNvPr>
            <p:cNvSpPr/>
            <p:nvPr/>
          </p:nvSpPr>
          <p:spPr>
            <a:xfrm>
              <a:off x="9950378" y="5894393"/>
              <a:ext cx="14603" cy="585045"/>
            </a:xfrm>
            <a:custGeom>
              <a:avLst/>
              <a:gdLst>
                <a:gd name="connsiteX0" fmla="*/ 0 w 14603"/>
                <a:gd name="connsiteY0" fmla="*/ 6352 h 585045"/>
                <a:gd name="connsiteX1" fmla="*/ 0 w 14603"/>
                <a:gd name="connsiteY1" fmla="*/ 585045 h 585045"/>
                <a:gd name="connsiteX2" fmla="*/ 7234 w 14603"/>
                <a:gd name="connsiteY2" fmla="*/ 577811 h 585045"/>
                <a:gd name="connsiteX3" fmla="*/ 14604 w 14603"/>
                <a:gd name="connsiteY3" fmla="*/ 585045 h 585045"/>
                <a:gd name="connsiteX4" fmla="*/ 14604 w 14603"/>
                <a:gd name="connsiteY4" fmla="*/ 6352 h 585045"/>
                <a:gd name="connsiteX5" fmla="*/ 14604 w 14603"/>
                <a:gd name="connsiteY5" fmla="*/ 5682 h 585045"/>
                <a:gd name="connsiteX6" fmla="*/ 13666 w 14603"/>
                <a:gd name="connsiteY6" fmla="*/ 3003 h 585045"/>
                <a:gd name="connsiteX7" fmla="*/ 12995 w 14603"/>
                <a:gd name="connsiteY7" fmla="*/ 1798 h 585045"/>
                <a:gd name="connsiteX8" fmla="*/ 11924 w 14603"/>
                <a:gd name="connsiteY8" fmla="*/ 860 h 585045"/>
                <a:gd name="connsiteX9" fmla="*/ 10852 w 14603"/>
                <a:gd name="connsiteY9" fmla="*/ 56 h 585045"/>
                <a:gd name="connsiteX10" fmla="*/ 9513 w 14603"/>
                <a:gd name="connsiteY10" fmla="*/ 56 h 585045"/>
                <a:gd name="connsiteX11" fmla="*/ 7369 w 14603"/>
                <a:gd name="connsiteY11" fmla="*/ 56 h 585045"/>
                <a:gd name="connsiteX12" fmla="*/ 0 w 14603"/>
                <a:gd name="connsiteY12" fmla="*/ 6352 h 585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585045">
                  <a:moveTo>
                    <a:pt x="0" y="6352"/>
                  </a:moveTo>
                  <a:lnTo>
                    <a:pt x="0" y="585045"/>
                  </a:lnTo>
                  <a:cubicBezTo>
                    <a:pt x="0" y="581053"/>
                    <a:pt x="3242" y="577811"/>
                    <a:pt x="7234" y="577811"/>
                  </a:cubicBezTo>
                  <a:cubicBezTo>
                    <a:pt x="11254" y="577811"/>
                    <a:pt x="14537" y="581026"/>
                    <a:pt x="14604" y="585045"/>
                  </a:cubicBezTo>
                  <a:lnTo>
                    <a:pt x="14604" y="6352"/>
                  </a:lnTo>
                  <a:cubicBezTo>
                    <a:pt x="14604" y="6352"/>
                    <a:pt x="14604" y="6352"/>
                    <a:pt x="14604" y="5682"/>
                  </a:cubicBezTo>
                  <a:cubicBezTo>
                    <a:pt x="14430" y="4747"/>
                    <a:pt x="14108" y="3843"/>
                    <a:pt x="13666" y="3003"/>
                  </a:cubicBezTo>
                  <a:cubicBezTo>
                    <a:pt x="13492" y="2575"/>
                    <a:pt x="13264" y="2170"/>
                    <a:pt x="12995" y="1798"/>
                  </a:cubicBezTo>
                  <a:lnTo>
                    <a:pt x="11924" y="860"/>
                  </a:lnTo>
                  <a:lnTo>
                    <a:pt x="10852" y="56"/>
                  </a:lnTo>
                  <a:lnTo>
                    <a:pt x="9513" y="56"/>
                  </a:lnTo>
                  <a:cubicBezTo>
                    <a:pt x="8802" y="-19"/>
                    <a:pt x="8079" y="-19"/>
                    <a:pt x="7369" y="56"/>
                  </a:cubicBezTo>
                  <a:cubicBezTo>
                    <a:pt x="3658" y="-43"/>
                    <a:pt x="482" y="2675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DF1A4917-A736-4138-9F3D-026BD150DAD6}"/>
                </a:ext>
              </a:extLst>
            </p:cNvPr>
            <p:cNvSpPr/>
            <p:nvPr/>
          </p:nvSpPr>
          <p:spPr>
            <a:xfrm>
              <a:off x="9949172" y="6470731"/>
              <a:ext cx="14603" cy="15689"/>
            </a:xfrm>
            <a:custGeom>
              <a:avLst/>
              <a:gdLst>
                <a:gd name="connsiteX0" fmla="*/ 1206 w 14603"/>
                <a:gd name="connsiteY0" fmla="*/ 9779 h 15689"/>
                <a:gd name="connsiteX1" fmla="*/ 1206 w 14603"/>
                <a:gd name="connsiteY1" fmla="*/ 9779 h 15689"/>
                <a:gd name="connsiteX2" fmla="*/ 1206 w 14603"/>
                <a:gd name="connsiteY2" fmla="*/ 11386 h 15689"/>
                <a:gd name="connsiteX3" fmla="*/ 1206 w 14603"/>
                <a:gd name="connsiteY3" fmla="*/ 11386 h 15689"/>
                <a:gd name="connsiteX4" fmla="*/ 1206 w 14603"/>
                <a:gd name="connsiteY4" fmla="*/ 12324 h 15689"/>
                <a:gd name="connsiteX5" fmla="*/ 2144 w 14603"/>
                <a:gd name="connsiteY5" fmla="*/ 13664 h 15689"/>
                <a:gd name="connsiteX6" fmla="*/ 2144 w 14603"/>
                <a:gd name="connsiteY6" fmla="*/ 14601 h 15689"/>
                <a:gd name="connsiteX7" fmla="*/ 3752 w 14603"/>
                <a:gd name="connsiteY7" fmla="*/ 15539 h 15689"/>
                <a:gd name="connsiteX8" fmla="*/ 4556 w 14603"/>
                <a:gd name="connsiteY8" fmla="*/ 15539 h 15689"/>
                <a:gd name="connsiteX9" fmla="*/ 7235 w 14603"/>
                <a:gd name="connsiteY9" fmla="*/ 15539 h 15689"/>
                <a:gd name="connsiteX10" fmla="*/ 14604 w 14603"/>
                <a:gd name="connsiteY10" fmla="*/ 8305 h 15689"/>
                <a:gd name="connsiteX11" fmla="*/ 14604 w 14603"/>
                <a:gd name="connsiteY11" fmla="*/ 7234 h 15689"/>
                <a:gd name="connsiteX12" fmla="*/ 7235 w 14603"/>
                <a:gd name="connsiteY12" fmla="*/ 0 h 15689"/>
                <a:gd name="connsiteX13" fmla="*/ 0 w 14603"/>
                <a:gd name="connsiteY13" fmla="*/ 7234 h 15689"/>
                <a:gd name="connsiteX14" fmla="*/ 0 w 14603"/>
                <a:gd name="connsiteY14" fmla="*/ 7234 h 1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03" h="15689">
                  <a:moveTo>
                    <a:pt x="1206" y="9779"/>
                  </a:moveTo>
                  <a:lnTo>
                    <a:pt x="1206" y="9779"/>
                  </a:lnTo>
                  <a:cubicBezTo>
                    <a:pt x="1126" y="10315"/>
                    <a:pt x="1126" y="10850"/>
                    <a:pt x="1206" y="11386"/>
                  </a:cubicBezTo>
                  <a:lnTo>
                    <a:pt x="1206" y="11386"/>
                  </a:lnTo>
                  <a:cubicBezTo>
                    <a:pt x="1206" y="11386"/>
                    <a:pt x="1206" y="12056"/>
                    <a:pt x="1206" y="12324"/>
                  </a:cubicBezTo>
                  <a:cubicBezTo>
                    <a:pt x="1433" y="12820"/>
                    <a:pt x="1756" y="13275"/>
                    <a:pt x="2144" y="13664"/>
                  </a:cubicBezTo>
                  <a:lnTo>
                    <a:pt x="2144" y="14601"/>
                  </a:lnTo>
                  <a:lnTo>
                    <a:pt x="3752" y="15539"/>
                  </a:lnTo>
                  <a:lnTo>
                    <a:pt x="4556" y="15539"/>
                  </a:lnTo>
                  <a:cubicBezTo>
                    <a:pt x="5440" y="15740"/>
                    <a:pt x="6351" y="15740"/>
                    <a:pt x="7235" y="15539"/>
                  </a:cubicBezTo>
                  <a:cubicBezTo>
                    <a:pt x="11254" y="15539"/>
                    <a:pt x="14537" y="12324"/>
                    <a:pt x="14604" y="8305"/>
                  </a:cubicBezTo>
                  <a:lnTo>
                    <a:pt x="14604" y="7234"/>
                  </a:lnTo>
                  <a:cubicBezTo>
                    <a:pt x="14537" y="3215"/>
                    <a:pt x="11254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4F5431EA-F63C-4337-B347-87237D035E7B}"/>
                </a:ext>
              </a:extLst>
            </p:cNvPr>
            <p:cNvSpPr/>
            <p:nvPr/>
          </p:nvSpPr>
          <p:spPr>
            <a:xfrm>
              <a:off x="12663909" y="6080113"/>
              <a:ext cx="14520" cy="332614"/>
            </a:xfrm>
            <a:custGeom>
              <a:avLst/>
              <a:gdLst>
                <a:gd name="connsiteX0" fmla="*/ 854 w 14520"/>
                <a:gd name="connsiteY0" fmla="*/ 2009 h 332614"/>
                <a:gd name="connsiteX1" fmla="*/ 854 w 14520"/>
                <a:gd name="connsiteY1" fmla="*/ 0 h 332614"/>
                <a:gd name="connsiteX2" fmla="*/ 50 w 14520"/>
                <a:gd name="connsiteY2" fmla="*/ 1072 h 332614"/>
                <a:gd name="connsiteX3" fmla="*/ 50 w 14520"/>
                <a:gd name="connsiteY3" fmla="*/ 3885 h 332614"/>
                <a:gd name="connsiteX4" fmla="*/ 50 w 14520"/>
                <a:gd name="connsiteY4" fmla="*/ 325381 h 332614"/>
                <a:gd name="connsiteX5" fmla="*/ 7286 w 14520"/>
                <a:gd name="connsiteY5" fmla="*/ 325381 h 332614"/>
                <a:gd name="connsiteX6" fmla="*/ 14520 w 14520"/>
                <a:gd name="connsiteY6" fmla="*/ 332614 h 332614"/>
                <a:gd name="connsiteX7" fmla="*/ 14520 w 14520"/>
                <a:gd name="connsiteY7" fmla="*/ 9377 h 332614"/>
                <a:gd name="connsiteX8" fmla="*/ 8357 w 14520"/>
                <a:gd name="connsiteY8" fmla="*/ 9377 h 332614"/>
                <a:gd name="connsiteX9" fmla="*/ 854 w 14520"/>
                <a:gd name="connsiteY9" fmla="*/ 2145 h 332614"/>
                <a:gd name="connsiteX10" fmla="*/ 854 w 14520"/>
                <a:gd name="connsiteY10" fmla="*/ 2009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20" h="332614">
                  <a:moveTo>
                    <a:pt x="854" y="2009"/>
                  </a:moveTo>
                  <a:cubicBezTo>
                    <a:pt x="734" y="1345"/>
                    <a:pt x="734" y="664"/>
                    <a:pt x="854" y="0"/>
                  </a:cubicBezTo>
                  <a:cubicBezTo>
                    <a:pt x="854" y="0"/>
                    <a:pt x="184" y="0"/>
                    <a:pt x="50" y="1072"/>
                  </a:cubicBezTo>
                  <a:cubicBezTo>
                    <a:pt x="-17" y="2008"/>
                    <a:pt x="-17" y="2948"/>
                    <a:pt x="50" y="3885"/>
                  </a:cubicBezTo>
                  <a:lnTo>
                    <a:pt x="50" y="325381"/>
                  </a:lnTo>
                  <a:lnTo>
                    <a:pt x="7286" y="325381"/>
                  </a:lnTo>
                  <a:cubicBezTo>
                    <a:pt x="11278" y="325381"/>
                    <a:pt x="14520" y="328623"/>
                    <a:pt x="14520" y="332614"/>
                  </a:cubicBezTo>
                  <a:lnTo>
                    <a:pt x="14520" y="9377"/>
                  </a:lnTo>
                  <a:lnTo>
                    <a:pt x="8357" y="9377"/>
                  </a:lnTo>
                  <a:cubicBezTo>
                    <a:pt x="4285" y="9451"/>
                    <a:pt x="935" y="6213"/>
                    <a:pt x="854" y="2145"/>
                  </a:cubicBezTo>
                  <a:cubicBezTo>
                    <a:pt x="854" y="2099"/>
                    <a:pt x="854" y="2055"/>
                    <a:pt x="854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AC782FAD-E3A9-4592-A70D-F3BB7B49D63F}"/>
                </a:ext>
              </a:extLst>
            </p:cNvPr>
            <p:cNvSpPr/>
            <p:nvPr/>
          </p:nvSpPr>
          <p:spPr>
            <a:xfrm>
              <a:off x="12668649" y="6415005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7" y="4822"/>
                    <a:pt x="2277" y="4688"/>
                  </a:cubicBezTo>
                  <a:cubicBezTo>
                    <a:pt x="5225" y="4635"/>
                    <a:pt x="7837" y="2773"/>
                    <a:pt x="8842" y="0"/>
                  </a:cubicBezTo>
                  <a:cubicBezTo>
                    <a:pt x="7784" y="2733"/>
                    <a:pt x="5198" y="456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59BBA755-D964-4680-AECD-2037475E0AFC}"/>
                </a:ext>
              </a:extLst>
            </p:cNvPr>
            <p:cNvSpPr/>
            <p:nvPr/>
          </p:nvSpPr>
          <p:spPr>
            <a:xfrm>
              <a:off x="12677893" y="6412861"/>
              <a:ext cx="150" cy="2545"/>
            </a:xfrm>
            <a:custGeom>
              <a:avLst/>
              <a:gdLst>
                <a:gd name="connsiteX0" fmla="*/ 0 w 150"/>
                <a:gd name="connsiteY0" fmla="*/ 1742 h 2545"/>
                <a:gd name="connsiteX1" fmla="*/ 0 w 150"/>
                <a:gd name="connsiteY1" fmla="*/ 0 h 2545"/>
                <a:gd name="connsiteX2" fmla="*/ 0 w 150"/>
                <a:gd name="connsiteY2" fmla="*/ 0 h 2545"/>
                <a:gd name="connsiteX3" fmla="*/ 0 w 150"/>
                <a:gd name="connsiteY3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0" h="2545">
                  <a:moveTo>
                    <a:pt x="0" y="1742"/>
                  </a:moveTo>
                  <a:cubicBezTo>
                    <a:pt x="80" y="1165"/>
                    <a:pt x="80" y="576"/>
                    <a:pt x="0" y="0"/>
                  </a:cubicBezTo>
                  <a:lnTo>
                    <a:pt x="0" y="0"/>
                  </a:lnTo>
                  <a:cubicBezTo>
                    <a:pt x="200" y="831"/>
                    <a:pt x="200" y="1715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00191B02-DDBB-4AAA-A765-2C1A596DFABD}"/>
                </a:ext>
              </a:extLst>
            </p:cNvPr>
            <p:cNvSpPr/>
            <p:nvPr/>
          </p:nvSpPr>
          <p:spPr>
            <a:xfrm>
              <a:off x="10890364" y="6481179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1608 h 1607"/>
                <a:gd name="connsiteX2" fmla="*/ 0 w 50"/>
                <a:gd name="connsiteY2" fmla="*/ 1608 h 1607"/>
                <a:gd name="connsiteX3" fmla="*/ 0 w 50"/>
                <a:gd name="connsiteY3" fmla="*/ 536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67" y="536"/>
                    <a:pt x="67" y="1072"/>
                    <a:pt x="0" y="1608"/>
                  </a:cubicBezTo>
                  <a:cubicBezTo>
                    <a:pt x="0" y="1608"/>
                    <a:pt x="0" y="1608"/>
                    <a:pt x="0" y="1608"/>
                  </a:cubicBezTo>
                  <a:cubicBezTo>
                    <a:pt x="0" y="1608"/>
                    <a:pt x="0" y="1608"/>
                    <a:pt x="0" y="5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A474050B-D39A-4134-BF44-4F62807287CE}"/>
                </a:ext>
              </a:extLst>
            </p:cNvPr>
            <p:cNvSpPr/>
            <p:nvPr/>
          </p:nvSpPr>
          <p:spPr>
            <a:xfrm>
              <a:off x="10875745" y="6481179"/>
              <a:ext cx="150" cy="3289"/>
            </a:xfrm>
            <a:custGeom>
              <a:avLst/>
              <a:gdLst>
                <a:gd name="connsiteX0" fmla="*/ 151 w 150"/>
                <a:gd name="connsiteY0" fmla="*/ 0 h 3289"/>
                <a:gd name="connsiteX1" fmla="*/ 151 w 150"/>
                <a:gd name="connsiteY1" fmla="*/ 1742 h 3289"/>
                <a:gd name="connsiteX2" fmla="*/ 151 w 150"/>
                <a:gd name="connsiteY2" fmla="*/ 2813 h 3289"/>
                <a:gd name="connsiteX3" fmla="*/ 151 w 150"/>
                <a:gd name="connsiteY3" fmla="*/ 2813 h 3289"/>
                <a:gd name="connsiteX4" fmla="*/ 151 w 150"/>
                <a:gd name="connsiteY4" fmla="*/ 0 h 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" h="3289">
                  <a:moveTo>
                    <a:pt x="151" y="0"/>
                  </a:moveTo>
                  <a:lnTo>
                    <a:pt x="151" y="1742"/>
                  </a:lnTo>
                  <a:cubicBezTo>
                    <a:pt x="151" y="1742"/>
                    <a:pt x="151" y="1742"/>
                    <a:pt x="151" y="2813"/>
                  </a:cubicBezTo>
                  <a:cubicBezTo>
                    <a:pt x="151" y="3885"/>
                    <a:pt x="151" y="2813"/>
                    <a:pt x="151" y="2813"/>
                  </a:cubicBezTo>
                  <a:cubicBezTo>
                    <a:pt x="-50" y="1889"/>
                    <a:pt x="-50" y="924"/>
                    <a:pt x="15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BFE477D8-AC4B-4DFD-88D1-69A33E596056}"/>
                </a:ext>
              </a:extLst>
            </p:cNvPr>
            <p:cNvSpPr/>
            <p:nvPr/>
          </p:nvSpPr>
          <p:spPr>
            <a:xfrm>
              <a:off x="9540005" y="6480777"/>
              <a:ext cx="14603" cy="372935"/>
            </a:xfrm>
            <a:custGeom>
              <a:avLst/>
              <a:gdLst>
                <a:gd name="connsiteX0" fmla="*/ 0 w 14603"/>
                <a:gd name="connsiteY0" fmla="*/ 39651 h 372935"/>
                <a:gd name="connsiteX1" fmla="*/ 0 w 14603"/>
                <a:gd name="connsiteY1" fmla="*/ 372935 h 372935"/>
                <a:gd name="connsiteX2" fmla="*/ 14604 w 14603"/>
                <a:gd name="connsiteY2" fmla="*/ 372935 h 372935"/>
                <a:gd name="connsiteX3" fmla="*/ 14604 w 14603"/>
                <a:gd name="connsiteY3" fmla="*/ 7234 h 372935"/>
                <a:gd name="connsiteX4" fmla="*/ 7369 w 14603"/>
                <a:gd name="connsiteY4" fmla="*/ 0 h 372935"/>
                <a:gd name="connsiteX5" fmla="*/ 5761 w 14603"/>
                <a:gd name="connsiteY5" fmla="*/ 0 h 372935"/>
                <a:gd name="connsiteX6" fmla="*/ 4421 w 14603"/>
                <a:gd name="connsiteY6" fmla="*/ 0 h 372935"/>
                <a:gd name="connsiteX7" fmla="*/ 3215 w 14603"/>
                <a:gd name="connsiteY7" fmla="*/ 804 h 372935"/>
                <a:gd name="connsiteX8" fmla="*/ 2143 w 14603"/>
                <a:gd name="connsiteY8" fmla="*/ 1608 h 372935"/>
                <a:gd name="connsiteX9" fmla="*/ 1339 w 14603"/>
                <a:gd name="connsiteY9" fmla="*/ 2813 h 372935"/>
                <a:gd name="connsiteX10" fmla="*/ 1339 w 14603"/>
                <a:gd name="connsiteY10" fmla="*/ 4019 h 372935"/>
                <a:gd name="connsiteX11" fmla="*/ 1339 w 14603"/>
                <a:gd name="connsiteY11" fmla="*/ 5358 h 372935"/>
                <a:gd name="connsiteX12" fmla="*/ 1339 w 14603"/>
                <a:gd name="connsiteY12" fmla="*/ 6698 h 372935"/>
                <a:gd name="connsiteX13" fmla="*/ 1339 w 14603"/>
                <a:gd name="connsiteY13" fmla="*/ 39115 h 372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372935">
                  <a:moveTo>
                    <a:pt x="0" y="39651"/>
                  </a:moveTo>
                  <a:lnTo>
                    <a:pt x="0" y="372935"/>
                  </a:lnTo>
                  <a:lnTo>
                    <a:pt x="14604" y="372935"/>
                  </a:lnTo>
                  <a:lnTo>
                    <a:pt x="14604" y="7234"/>
                  </a:lnTo>
                  <a:cubicBezTo>
                    <a:pt x="14604" y="3242"/>
                    <a:pt x="11362" y="0"/>
                    <a:pt x="7369" y="0"/>
                  </a:cubicBezTo>
                  <a:lnTo>
                    <a:pt x="5761" y="0"/>
                  </a:lnTo>
                  <a:lnTo>
                    <a:pt x="4421" y="0"/>
                  </a:lnTo>
                  <a:lnTo>
                    <a:pt x="3215" y="804"/>
                  </a:lnTo>
                  <a:lnTo>
                    <a:pt x="2143" y="1608"/>
                  </a:lnTo>
                  <a:cubicBezTo>
                    <a:pt x="1836" y="1983"/>
                    <a:pt x="1555" y="2385"/>
                    <a:pt x="1339" y="2813"/>
                  </a:cubicBezTo>
                  <a:cubicBezTo>
                    <a:pt x="1299" y="3215"/>
                    <a:pt x="1299" y="3617"/>
                    <a:pt x="1339" y="4019"/>
                  </a:cubicBezTo>
                  <a:cubicBezTo>
                    <a:pt x="1286" y="4461"/>
                    <a:pt x="1286" y="4916"/>
                    <a:pt x="1339" y="5358"/>
                  </a:cubicBezTo>
                  <a:cubicBezTo>
                    <a:pt x="1339" y="5358"/>
                    <a:pt x="1339" y="6296"/>
                    <a:pt x="1339" y="6698"/>
                  </a:cubicBezTo>
                  <a:lnTo>
                    <a:pt x="1339" y="39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063D8A3B-9C55-47B4-A7CB-FEB2E5EA2C69}"/>
                </a:ext>
              </a:extLst>
            </p:cNvPr>
            <p:cNvSpPr/>
            <p:nvPr/>
          </p:nvSpPr>
          <p:spPr>
            <a:xfrm>
              <a:off x="12346566" y="5772013"/>
              <a:ext cx="7235" cy="14467"/>
            </a:xfrm>
            <a:custGeom>
              <a:avLst/>
              <a:gdLst>
                <a:gd name="connsiteX0" fmla="*/ 7235 w 7235"/>
                <a:gd name="connsiteY0" fmla="*/ 7234 h 14467"/>
                <a:gd name="connsiteX1" fmla="*/ 0 w 7235"/>
                <a:gd name="connsiteY1" fmla="*/ 14467 h 14467"/>
                <a:gd name="connsiteX2" fmla="*/ 0 w 7235"/>
                <a:gd name="connsiteY2" fmla="*/ 14467 h 14467"/>
                <a:gd name="connsiteX3" fmla="*/ 7235 w 7235"/>
                <a:gd name="connsiteY3" fmla="*/ 7234 h 14467"/>
                <a:gd name="connsiteX4" fmla="*/ 0 w 7235"/>
                <a:gd name="connsiteY4" fmla="*/ 0 h 14467"/>
                <a:gd name="connsiteX5" fmla="*/ 0 w 7235"/>
                <a:gd name="connsiteY5" fmla="*/ 0 h 14467"/>
                <a:gd name="connsiteX6" fmla="*/ 7235 w 7235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5" h="14467">
                  <a:moveTo>
                    <a:pt x="7235" y="7234"/>
                  </a:moveTo>
                  <a:cubicBezTo>
                    <a:pt x="7235" y="11228"/>
                    <a:pt x="3993" y="14467"/>
                    <a:pt x="0" y="14467"/>
                  </a:cubicBezTo>
                  <a:lnTo>
                    <a:pt x="0" y="14467"/>
                  </a:lnTo>
                  <a:cubicBezTo>
                    <a:pt x="3993" y="14467"/>
                    <a:pt x="7235" y="11228"/>
                    <a:pt x="7235" y="7234"/>
                  </a:cubicBezTo>
                  <a:cubicBezTo>
                    <a:pt x="7235" y="3239"/>
                    <a:pt x="3993" y="0"/>
                    <a:pt x="0" y="0"/>
                  </a:cubicBezTo>
                  <a:lnTo>
                    <a:pt x="0" y="0"/>
                  </a:lnTo>
                  <a:cubicBezTo>
                    <a:pt x="3993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2762A9F6-78D1-4CEE-91FF-209BA5787A00}"/>
                </a:ext>
              </a:extLst>
            </p:cNvPr>
            <p:cNvSpPr/>
            <p:nvPr/>
          </p:nvSpPr>
          <p:spPr>
            <a:xfrm>
              <a:off x="11777162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670 h 7903"/>
                <a:gd name="connsiteX3" fmla="*/ 14604 w 14603"/>
                <a:gd name="connsiteY3" fmla="*/ 0 h 7903"/>
                <a:gd name="connsiteX4" fmla="*/ 7369 w 14603"/>
                <a:gd name="connsiteY4" fmla="*/ 7234 h 7903"/>
                <a:gd name="connsiteX5" fmla="*/ 0 w 14603"/>
                <a:gd name="connsiteY5" fmla="*/ 0 h 7903"/>
                <a:gd name="connsiteX6" fmla="*/ 0 w 14603"/>
                <a:gd name="connsiteY6" fmla="*/ 670 h 7903"/>
                <a:gd name="connsiteX7" fmla="*/ 7369 w 14603"/>
                <a:gd name="connsiteY7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670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ECA5A3C1-7135-4B66-B67F-E1D44D4392F7}"/>
                </a:ext>
              </a:extLst>
            </p:cNvPr>
            <p:cNvSpPr/>
            <p:nvPr/>
          </p:nvSpPr>
          <p:spPr>
            <a:xfrm>
              <a:off x="12340270" y="6405226"/>
              <a:ext cx="337372" cy="14467"/>
            </a:xfrm>
            <a:custGeom>
              <a:avLst/>
              <a:gdLst>
                <a:gd name="connsiteX0" fmla="*/ 330657 w 337372"/>
                <a:gd name="connsiteY0" fmla="*/ 0 h 14467"/>
                <a:gd name="connsiteX1" fmla="*/ 0 w 337372"/>
                <a:gd name="connsiteY1" fmla="*/ 0 h 14467"/>
                <a:gd name="connsiteX2" fmla="*/ 7234 w 337372"/>
                <a:gd name="connsiteY2" fmla="*/ 7234 h 14467"/>
                <a:gd name="connsiteX3" fmla="*/ 0 w 337372"/>
                <a:gd name="connsiteY3" fmla="*/ 14467 h 14467"/>
                <a:gd name="connsiteX4" fmla="*/ 330657 w 337372"/>
                <a:gd name="connsiteY4" fmla="*/ 14467 h 14467"/>
                <a:gd name="connsiteX5" fmla="*/ 337221 w 337372"/>
                <a:gd name="connsiteY5" fmla="*/ 10315 h 14467"/>
                <a:gd name="connsiteX6" fmla="*/ 337221 w 337372"/>
                <a:gd name="connsiteY6" fmla="*/ 10315 h 14467"/>
                <a:gd name="connsiteX7" fmla="*/ 337221 w 337372"/>
                <a:gd name="connsiteY7" fmla="*/ 7770 h 14467"/>
                <a:gd name="connsiteX8" fmla="*/ 330657 w 337372"/>
                <a:gd name="connsiteY8" fmla="*/ 0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72" h="14467">
                  <a:moveTo>
                    <a:pt x="330657" y="0"/>
                  </a:move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330657" y="14467"/>
                  </a:lnTo>
                  <a:cubicBezTo>
                    <a:pt x="333456" y="14441"/>
                    <a:pt x="336002" y="12833"/>
                    <a:pt x="337221" y="10315"/>
                  </a:cubicBezTo>
                  <a:cubicBezTo>
                    <a:pt x="337221" y="10315"/>
                    <a:pt x="337221" y="10315"/>
                    <a:pt x="337221" y="10315"/>
                  </a:cubicBezTo>
                  <a:cubicBezTo>
                    <a:pt x="337422" y="9484"/>
                    <a:pt x="337422" y="8600"/>
                    <a:pt x="337221" y="7770"/>
                  </a:cubicBezTo>
                  <a:cubicBezTo>
                    <a:pt x="337530" y="3818"/>
                    <a:pt x="334609" y="348"/>
                    <a:pt x="33065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FE76420E-EDDE-40B1-9243-B4ECD2C4B83F}"/>
                </a:ext>
              </a:extLst>
            </p:cNvPr>
            <p:cNvSpPr/>
            <p:nvPr/>
          </p:nvSpPr>
          <p:spPr>
            <a:xfrm>
              <a:off x="12336251" y="6405226"/>
              <a:ext cx="11253" cy="14467"/>
            </a:xfrm>
            <a:custGeom>
              <a:avLst/>
              <a:gdLst>
                <a:gd name="connsiteX0" fmla="*/ 11254 w 11253"/>
                <a:gd name="connsiteY0" fmla="*/ 7234 h 14467"/>
                <a:gd name="connsiteX1" fmla="*/ 4019 w 11253"/>
                <a:gd name="connsiteY1" fmla="*/ 0 h 14467"/>
                <a:gd name="connsiteX2" fmla="*/ 0 w 11253"/>
                <a:gd name="connsiteY2" fmla="*/ 0 h 14467"/>
                <a:gd name="connsiteX3" fmla="*/ 7234 w 11253"/>
                <a:gd name="connsiteY3" fmla="*/ 7234 h 14467"/>
                <a:gd name="connsiteX4" fmla="*/ 0 w 11253"/>
                <a:gd name="connsiteY4" fmla="*/ 14467 h 14467"/>
                <a:gd name="connsiteX5" fmla="*/ 4019 w 11253"/>
                <a:gd name="connsiteY5" fmla="*/ 14467 h 14467"/>
                <a:gd name="connsiteX6" fmla="*/ 11254 w 11253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3" h="14467">
                  <a:moveTo>
                    <a:pt x="11254" y="7234"/>
                  </a:moveTo>
                  <a:cubicBezTo>
                    <a:pt x="11254" y="3242"/>
                    <a:pt x="8011" y="0"/>
                    <a:pt x="4019" y="0"/>
                  </a:cubicBez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4019" y="14467"/>
                  </a:lnTo>
                  <a:cubicBezTo>
                    <a:pt x="8011" y="14467"/>
                    <a:pt x="11254" y="11226"/>
                    <a:pt x="1125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9D2B042D-C0D9-4479-85B1-2ADB9621C7F4}"/>
                </a:ext>
              </a:extLst>
            </p:cNvPr>
            <p:cNvSpPr/>
            <p:nvPr/>
          </p:nvSpPr>
          <p:spPr>
            <a:xfrm>
              <a:off x="12131264" y="6405226"/>
              <a:ext cx="212220" cy="14467"/>
            </a:xfrm>
            <a:custGeom>
              <a:avLst/>
              <a:gdLst>
                <a:gd name="connsiteX0" fmla="*/ 212221 w 212220"/>
                <a:gd name="connsiteY0" fmla="*/ 7234 h 14467"/>
                <a:gd name="connsiteX1" fmla="*/ 204986 w 212220"/>
                <a:gd name="connsiteY1" fmla="*/ 0 h 14467"/>
                <a:gd name="connsiteX2" fmla="*/ 0 w 212220"/>
                <a:gd name="connsiteY2" fmla="*/ 0 h 14467"/>
                <a:gd name="connsiteX3" fmla="*/ 7235 w 212220"/>
                <a:gd name="connsiteY3" fmla="*/ 7234 h 14467"/>
                <a:gd name="connsiteX4" fmla="*/ 0 w 212220"/>
                <a:gd name="connsiteY4" fmla="*/ 14467 h 14467"/>
                <a:gd name="connsiteX5" fmla="*/ 204986 w 212220"/>
                <a:gd name="connsiteY5" fmla="*/ 14467 h 14467"/>
                <a:gd name="connsiteX6" fmla="*/ 212221 w 212220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467">
                  <a:moveTo>
                    <a:pt x="212221" y="7234"/>
                  </a:moveTo>
                  <a:cubicBezTo>
                    <a:pt x="212221" y="3242"/>
                    <a:pt x="208978" y="0"/>
                    <a:pt x="204986" y="0"/>
                  </a:cubicBezTo>
                  <a:lnTo>
                    <a:pt x="0" y="0"/>
                  </a:lnTo>
                  <a:cubicBezTo>
                    <a:pt x="3993" y="0"/>
                    <a:pt x="7235" y="3242"/>
                    <a:pt x="7235" y="7234"/>
                  </a:cubicBezTo>
                  <a:cubicBezTo>
                    <a:pt x="7235" y="11226"/>
                    <a:pt x="3993" y="14467"/>
                    <a:pt x="0" y="14467"/>
                  </a:cubicBezTo>
                  <a:lnTo>
                    <a:pt x="204986" y="14467"/>
                  </a:lnTo>
                  <a:cubicBezTo>
                    <a:pt x="208978" y="14467"/>
                    <a:pt x="212221" y="11226"/>
                    <a:pt x="212221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CCF5266F-C54D-4AA2-B3F5-E399108A1E43}"/>
                </a:ext>
              </a:extLst>
            </p:cNvPr>
            <p:cNvSpPr/>
            <p:nvPr/>
          </p:nvSpPr>
          <p:spPr>
            <a:xfrm>
              <a:off x="12034399" y="6405226"/>
              <a:ext cx="103966" cy="14467"/>
            </a:xfrm>
            <a:custGeom>
              <a:avLst/>
              <a:gdLst>
                <a:gd name="connsiteX0" fmla="*/ 103967 w 103966"/>
                <a:gd name="connsiteY0" fmla="*/ 7234 h 14467"/>
                <a:gd name="connsiteX1" fmla="*/ 96732 w 103966"/>
                <a:gd name="connsiteY1" fmla="*/ 0 h 14467"/>
                <a:gd name="connsiteX2" fmla="*/ 6967 w 103966"/>
                <a:gd name="connsiteY2" fmla="*/ 0 h 14467"/>
                <a:gd name="connsiteX3" fmla="*/ 2144 w 103966"/>
                <a:gd name="connsiteY3" fmla="*/ 2009 h 14467"/>
                <a:gd name="connsiteX4" fmla="*/ 0 w 103966"/>
                <a:gd name="connsiteY4" fmla="*/ 7234 h 14467"/>
                <a:gd name="connsiteX5" fmla="*/ 7235 w 103966"/>
                <a:gd name="connsiteY5" fmla="*/ 14467 h 14467"/>
                <a:gd name="connsiteX6" fmla="*/ 96732 w 103966"/>
                <a:gd name="connsiteY6" fmla="*/ 14467 h 14467"/>
                <a:gd name="connsiteX7" fmla="*/ 103967 w 103966"/>
                <a:gd name="connsiteY7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966" h="14467">
                  <a:moveTo>
                    <a:pt x="103967" y="7234"/>
                  </a:moveTo>
                  <a:cubicBezTo>
                    <a:pt x="103967" y="3242"/>
                    <a:pt x="100725" y="0"/>
                    <a:pt x="96732" y="0"/>
                  </a:cubicBezTo>
                  <a:lnTo>
                    <a:pt x="6967" y="0"/>
                  </a:lnTo>
                  <a:cubicBezTo>
                    <a:pt x="5172" y="94"/>
                    <a:pt x="3471" y="804"/>
                    <a:pt x="2144" y="2009"/>
                  </a:cubicBezTo>
                  <a:cubicBezTo>
                    <a:pt x="764" y="3403"/>
                    <a:pt x="-13" y="5278"/>
                    <a:pt x="0" y="7234"/>
                  </a:cubicBezTo>
                  <a:cubicBezTo>
                    <a:pt x="134" y="11172"/>
                    <a:pt x="3296" y="14333"/>
                    <a:pt x="7235" y="14467"/>
                  </a:cubicBezTo>
                  <a:lnTo>
                    <a:pt x="96732" y="14467"/>
                  </a:lnTo>
                  <a:cubicBezTo>
                    <a:pt x="100725" y="14467"/>
                    <a:pt x="103967" y="11226"/>
                    <a:pt x="103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BF5E684D-4543-4CCF-8F13-07340A9BBA5B}"/>
                </a:ext>
              </a:extLst>
            </p:cNvPr>
            <p:cNvSpPr/>
            <p:nvPr/>
          </p:nvSpPr>
          <p:spPr>
            <a:xfrm>
              <a:off x="10890364" y="6480510"/>
              <a:ext cx="90" cy="2009"/>
            </a:xfrm>
            <a:custGeom>
              <a:avLst/>
              <a:gdLst>
                <a:gd name="connsiteX0" fmla="*/ 0 w 90"/>
                <a:gd name="connsiteY0" fmla="*/ 0 h 2009"/>
                <a:gd name="connsiteX1" fmla="*/ 0 w 90"/>
                <a:gd name="connsiteY1" fmla="*/ 2009 h 2009"/>
                <a:gd name="connsiteX2" fmla="*/ 0 w 90"/>
                <a:gd name="connsiteY2" fmla="*/ 2009 h 2009"/>
                <a:gd name="connsiteX3" fmla="*/ 0 w 9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" h="2009">
                  <a:moveTo>
                    <a:pt x="0" y="0"/>
                  </a:moveTo>
                  <a:cubicBezTo>
                    <a:pt x="121" y="670"/>
                    <a:pt x="121" y="1339"/>
                    <a:pt x="0" y="2009"/>
                  </a:cubicBezTo>
                  <a:lnTo>
                    <a:pt x="0" y="2009"/>
                  </a:lnTo>
                  <a:cubicBezTo>
                    <a:pt x="67" y="1473"/>
                    <a:pt x="67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D4ADA5F7-2A35-4F49-8ADE-77B4C00FBE7D}"/>
                </a:ext>
              </a:extLst>
            </p:cNvPr>
            <p:cNvSpPr/>
            <p:nvPr/>
          </p:nvSpPr>
          <p:spPr>
            <a:xfrm>
              <a:off x="10876113" y="6480912"/>
              <a:ext cx="50" cy="2277"/>
            </a:xfrm>
            <a:custGeom>
              <a:avLst/>
              <a:gdLst>
                <a:gd name="connsiteX0" fmla="*/ 50 w 50"/>
                <a:gd name="connsiteY0" fmla="*/ 2009 h 2277"/>
                <a:gd name="connsiteX1" fmla="*/ 50 w 50"/>
                <a:gd name="connsiteY1" fmla="*/ 0 h 2277"/>
                <a:gd name="connsiteX2" fmla="*/ 50 w 50"/>
                <a:gd name="connsiteY2" fmla="*/ 670 h 2277"/>
                <a:gd name="connsiteX3" fmla="*/ 50 w 50"/>
                <a:gd name="connsiteY3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277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670"/>
                  </a:lnTo>
                  <a:cubicBezTo>
                    <a:pt x="-17" y="1206"/>
                    <a:pt x="-17" y="1741"/>
                    <a:pt x="5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199D4FCD-1E38-4B1A-85E9-B6E8FD1464F5}"/>
                </a:ext>
              </a:extLst>
            </p:cNvPr>
            <p:cNvSpPr/>
            <p:nvPr/>
          </p:nvSpPr>
          <p:spPr>
            <a:xfrm>
              <a:off x="11307705" y="6482921"/>
              <a:ext cx="14603" cy="371327"/>
            </a:xfrm>
            <a:custGeom>
              <a:avLst/>
              <a:gdLst>
                <a:gd name="connsiteX0" fmla="*/ 14336 w 14603"/>
                <a:gd name="connsiteY0" fmla="*/ 0 h 371327"/>
                <a:gd name="connsiteX1" fmla="*/ 7101 w 14603"/>
                <a:gd name="connsiteY1" fmla="*/ 7368 h 371327"/>
                <a:gd name="connsiteX2" fmla="*/ 0 w 14603"/>
                <a:gd name="connsiteY2" fmla="*/ 0 h 371327"/>
                <a:gd name="connsiteX3" fmla="*/ 0 w 14603"/>
                <a:gd name="connsiteY3" fmla="*/ 371328 h 371327"/>
                <a:gd name="connsiteX4" fmla="*/ 14604 w 14603"/>
                <a:gd name="connsiteY4" fmla="*/ 371328 h 371327"/>
                <a:gd name="connsiteX5" fmla="*/ 14604 w 14603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14336" y="0"/>
                  </a:moveTo>
                  <a:cubicBezTo>
                    <a:pt x="14336" y="4019"/>
                    <a:pt x="11120" y="7301"/>
                    <a:pt x="7101" y="7368"/>
                  </a:cubicBezTo>
                  <a:cubicBezTo>
                    <a:pt x="3135" y="7220"/>
                    <a:pt x="0" y="3965"/>
                    <a:pt x="0" y="0"/>
                  </a:cubicBezTo>
                  <a:lnTo>
                    <a:pt x="0" y="371328"/>
                  </a:lnTo>
                  <a:lnTo>
                    <a:pt x="14604" y="371328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4832FE6D-1E99-4F8F-85A2-7968F472CDE1}"/>
                </a:ext>
              </a:extLst>
            </p:cNvPr>
            <p:cNvSpPr/>
            <p:nvPr/>
          </p:nvSpPr>
          <p:spPr>
            <a:xfrm>
              <a:off x="11886086" y="6822367"/>
              <a:ext cx="14603" cy="31345"/>
            </a:xfrm>
            <a:custGeom>
              <a:avLst/>
              <a:gdLst>
                <a:gd name="connsiteX0" fmla="*/ 7369 w 14603"/>
                <a:gd name="connsiteY0" fmla="*/ 7234 h 31345"/>
                <a:gd name="connsiteX1" fmla="*/ 0 w 14603"/>
                <a:gd name="connsiteY1" fmla="*/ 0 h 31345"/>
                <a:gd name="connsiteX2" fmla="*/ 0 w 14603"/>
                <a:gd name="connsiteY2" fmla="*/ 31346 h 31345"/>
                <a:gd name="connsiteX3" fmla="*/ 14604 w 14603"/>
                <a:gd name="connsiteY3" fmla="*/ 31346 h 31345"/>
                <a:gd name="connsiteX4" fmla="*/ 14604 w 14603"/>
                <a:gd name="connsiteY4" fmla="*/ 0 h 31345"/>
                <a:gd name="connsiteX5" fmla="*/ 7369 w 14603"/>
                <a:gd name="connsiteY5" fmla="*/ 7234 h 3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45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14604" y="31346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162A238C-1D71-43AC-8B09-04799D9D2186}"/>
                </a:ext>
              </a:extLst>
            </p:cNvPr>
            <p:cNvSpPr/>
            <p:nvPr/>
          </p:nvSpPr>
          <p:spPr>
            <a:xfrm>
              <a:off x="12345361" y="5772013"/>
              <a:ext cx="8574" cy="14467"/>
            </a:xfrm>
            <a:custGeom>
              <a:avLst/>
              <a:gdLst>
                <a:gd name="connsiteX0" fmla="*/ 7369 w 8574"/>
                <a:gd name="connsiteY0" fmla="*/ 7234 h 14467"/>
                <a:gd name="connsiteX1" fmla="*/ 0 w 8574"/>
                <a:gd name="connsiteY1" fmla="*/ 14467 h 14467"/>
                <a:gd name="connsiteX2" fmla="*/ 1339 w 8574"/>
                <a:gd name="connsiteY2" fmla="*/ 14467 h 14467"/>
                <a:gd name="connsiteX3" fmla="*/ 8575 w 8574"/>
                <a:gd name="connsiteY3" fmla="*/ 7234 h 14467"/>
                <a:gd name="connsiteX4" fmla="*/ 1339 w 8574"/>
                <a:gd name="connsiteY4" fmla="*/ 0 h 14467"/>
                <a:gd name="connsiteX5" fmla="*/ 0 w 8574"/>
                <a:gd name="connsiteY5" fmla="*/ 0 h 14467"/>
                <a:gd name="connsiteX6" fmla="*/ 7369 w 8574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4" h="14467">
                  <a:moveTo>
                    <a:pt x="7369" y="7234"/>
                  </a:moveTo>
                  <a:cubicBezTo>
                    <a:pt x="7302" y="11250"/>
                    <a:pt x="4019" y="14467"/>
                    <a:pt x="0" y="14467"/>
                  </a:cubicBezTo>
                  <a:lnTo>
                    <a:pt x="1339" y="14467"/>
                  </a:lnTo>
                  <a:cubicBezTo>
                    <a:pt x="5332" y="14467"/>
                    <a:pt x="8575" y="11228"/>
                    <a:pt x="8575" y="7234"/>
                  </a:cubicBezTo>
                  <a:cubicBezTo>
                    <a:pt x="8575" y="3239"/>
                    <a:pt x="5332" y="0"/>
                    <a:pt x="1339" y="0"/>
                  </a:cubicBezTo>
                  <a:lnTo>
                    <a:pt x="0" y="0"/>
                  </a:lnTo>
                  <a:cubicBezTo>
                    <a:pt x="4019" y="0"/>
                    <a:pt x="7302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4C887BED-E56A-4DD9-98CB-F9CF20B12E43}"/>
                </a:ext>
              </a:extLst>
            </p:cNvPr>
            <p:cNvSpPr/>
            <p:nvPr/>
          </p:nvSpPr>
          <p:spPr>
            <a:xfrm>
              <a:off x="12333443" y="5771784"/>
              <a:ext cx="19420" cy="14561"/>
            </a:xfrm>
            <a:custGeom>
              <a:avLst/>
              <a:gdLst>
                <a:gd name="connsiteX0" fmla="*/ 5889 w 19420"/>
                <a:gd name="connsiteY0" fmla="*/ 14562 h 14561"/>
                <a:gd name="connsiteX1" fmla="*/ 7228 w 19420"/>
                <a:gd name="connsiteY1" fmla="*/ 14562 h 14561"/>
                <a:gd name="connsiteX2" fmla="*/ 12185 w 19420"/>
                <a:gd name="connsiteY2" fmla="*/ 14562 h 14561"/>
                <a:gd name="connsiteX3" fmla="*/ 19420 w 19420"/>
                <a:gd name="connsiteY3" fmla="*/ 7328 h 14561"/>
                <a:gd name="connsiteX4" fmla="*/ 12185 w 19420"/>
                <a:gd name="connsiteY4" fmla="*/ 94 h 14561"/>
                <a:gd name="connsiteX5" fmla="*/ 7228 w 19420"/>
                <a:gd name="connsiteY5" fmla="*/ 94 h 14561"/>
                <a:gd name="connsiteX6" fmla="*/ 5889 w 19420"/>
                <a:gd name="connsiteY6" fmla="*/ 94 h 14561"/>
                <a:gd name="connsiteX7" fmla="*/ 4549 w 19420"/>
                <a:gd name="connsiteY7" fmla="*/ 94 h 14561"/>
                <a:gd name="connsiteX8" fmla="*/ 1869 w 19420"/>
                <a:gd name="connsiteY8" fmla="*/ 1836 h 14561"/>
                <a:gd name="connsiteX9" fmla="*/ 1869 w 19420"/>
                <a:gd name="connsiteY9" fmla="*/ 11749 h 14561"/>
                <a:gd name="connsiteX10" fmla="*/ 4549 w 19420"/>
                <a:gd name="connsiteY10" fmla="*/ 13490 h 14561"/>
                <a:gd name="connsiteX11" fmla="*/ 5889 w 19420"/>
                <a:gd name="connsiteY11" fmla="*/ 14562 h 14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420" h="14561">
                  <a:moveTo>
                    <a:pt x="5889" y="14562"/>
                  </a:moveTo>
                  <a:lnTo>
                    <a:pt x="7228" y="14562"/>
                  </a:lnTo>
                  <a:lnTo>
                    <a:pt x="12185" y="14562"/>
                  </a:lnTo>
                  <a:cubicBezTo>
                    <a:pt x="16178" y="14562"/>
                    <a:pt x="19420" y="11323"/>
                    <a:pt x="19420" y="7328"/>
                  </a:cubicBezTo>
                  <a:cubicBezTo>
                    <a:pt x="19420" y="3333"/>
                    <a:pt x="16178" y="94"/>
                    <a:pt x="12185" y="94"/>
                  </a:cubicBezTo>
                  <a:lnTo>
                    <a:pt x="7228" y="94"/>
                  </a:lnTo>
                  <a:lnTo>
                    <a:pt x="5889" y="94"/>
                  </a:lnTo>
                  <a:cubicBezTo>
                    <a:pt x="5446" y="-31"/>
                    <a:pt x="4991" y="-31"/>
                    <a:pt x="4549" y="94"/>
                  </a:cubicBezTo>
                  <a:cubicBezTo>
                    <a:pt x="3557" y="515"/>
                    <a:pt x="2659" y="1104"/>
                    <a:pt x="1869" y="1836"/>
                  </a:cubicBezTo>
                  <a:cubicBezTo>
                    <a:pt x="-623" y="4669"/>
                    <a:pt x="-623" y="8915"/>
                    <a:pt x="1869" y="11749"/>
                  </a:cubicBezTo>
                  <a:cubicBezTo>
                    <a:pt x="2619" y="12526"/>
                    <a:pt x="3530" y="13120"/>
                    <a:pt x="4549" y="13490"/>
                  </a:cubicBezTo>
                  <a:cubicBezTo>
                    <a:pt x="4843" y="13999"/>
                    <a:pt x="5326" y="14381"/>
                    <a:pt x="5889" y="145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54E4D827-8495-42F8-88C3-500E6CA2DBB7}"/>
                </a:ext>
              </a:extLst>
            </p:cNvPr>
            <p:cNvSpPr/>
            <p:nvPr/>
          </p:nvSpPr>
          <p:spPr>
            <a:xfrm>
              <a:off x="10595212" y="6482921"/>
              <a:ext cx="14469" cy="371327"/>
            </a:xfrm>
            <a:custGeom>
              <a:avLst/>
              <a:gdLst>
                <a:gd name="connsiteX0" fmla="*/ 14470 w 14469"/>
                <a:gd name="connsiteY0" fmla="*/ 0 h 371327"/>
                <a:gd name="connsiteX1" fmla="*/ 7234 w 14469"/>
                <a:gd name="connsiteY1" fmla="*/ 7234 h 371327"/>
                <a:gd name="connsiteX2" fmla="*/ 0 w 14469"/>
                <a:gd name="connsiteY2" fmla="*/ 0 h 371327"/>
                <a:gd name="connsiteX3" fmla="*/ 0 w 14469"/>
                <a:gd name="connsiteY3" fmla="*/ 371328 h 371327"/>
                <a:gd name="connsiteX4" fmla="*/ 14470 w 14469"/>
                <a:gd name="connsiteY4" fmla="*/ 371328 h 371327"/>
                <a:gd name="connsiteX5" fmla="*/ 14470 w 14469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71327">
                  <a:moveTo>
                    <a:pt x="14470" y="0"/>
                  </a:moveTo>
                  <a:cubicBezTo>
                    <a:pt x="14470" y="3992"/>
                    <a:pt x="11227" y="7234"/>
                    <a:pt x="7234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371328"/>
                  </a:lnTo>
                  <a:lnTo>
                    <a:pt x="14470" y="371328"/>
                  </a:lnTo>
                  <a:lnTo>
                    <a:pt x="1447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C9BE2907-E313-4705-866A-B223B7E02C88}"/>
                </a:ext>
              </a:extLst>
            </p:cNvPr>
            <p:cNvSpPr/>
            <p:nvPr/>
          </p:nvSpPr>
          <p:spPr>
            <a:xfrm>
              <a:off x="11777162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95A72842-7CE1-470F-8820-E66FE42E9EE5}"/>
                </a:ext>
              </a:extLst>
            </p:cNvPr>
            <p:cNvSpPr/>
            <p:nvPr/>
          </p:nvSpPr>
          <p:spPr>
            <a:xfrm>
              <a:off x="10876565" y="6483338"/>
              <a:ext cx="14469" cy="370375"/>
            </a:xfrm>
            <a:custGeom>
              <a:avLst/>
              <a:gdLst>
                <a:gd name="connsiteX0" fmla="*/ 13799 w 14469"/>
                <a:gd name="connsiteY0" fmla="*/ 1057 h 370375"/>
                <a:gd name="connsiteX1" fmla="*/ 13799 w 14469"/>
                <a:gd name="connsiteY1" fmla="*/ 119 h 370375"/>
                <a:gd name="connsiteX2" fmla="*/ 13799 w 14469"/>
                <a:gd name="connsiteY2" fmla="*/ 119 h 370375"/>
                <a:gd name="connsiteX3" fmla="*/ 13799 w 14469"/>
                <a:gd name="connsiteY3" fmla="*/ 119 h 370375"/>
                <a:gd name="connsiteX4" fmla="*/ 6967 w 14469"/>
                <a:gd name="connsiteY4" fmla="*/ 5343 h 370375"/>
                <a:gd name="connsiteX5" fmla="*/ 0 w 14469"/>
                <a:gd name="connsiteY5" fmla="*/ 119 h 370375"/>
                <a:gd name="connsiteX6" fmla="*/ 0 w 14469"/>
                <a:gd name="connsiteY6" fmla="*/ 119 h 370375"/>
                <a:gd name="connsiteX7" fmla="*/ 0 w 14469"/>
                <a:gd name="connsiteY7" fmla="*/ 119 h 370375"/>
                <a:gd name="connsiteX8" fmla="*/ 0 w 14469"/>
                <a:gd name="connsiteY8" fmla="*/ 1057 h 370375"/>
                <a:gd name="connsiteX9" fmla="*/ 0 w 14469"/>
                <a:gd name="connsiteY9" fmla="*/ 370375 h 370375"/>
                <a:gd name="connsiteX10" fmla="*/ 14470 w 14469"/>
                <a:gd name="connsiteY10" fmla="*/ 370375 h 370375"/>
                <a:gd name="connsiteX11" fmla="*/ 14470 w 14469"/>
                <a:gd name="connsiteY11" fmla="*/ 1057 h 370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70375">
                  <a:moveTo>
                    <a:pt x="13799" y="1057"/>
                  </a:moveTo>
                  <a:cubicBezTo>
                    <a:pt x="13799" y="1057"/>
                    <a:pt x="13799" y="387"/>
                    <a:pt x="13799" y="119"/>
                  </a:cubicBezTo>
                  <a:cubicBezTo>
                    <a:pt x="13799" y="-149"/>
                    <a:pt x="13799" y="119"/>
                    <a:pt x="13799" y="119"/>
                  </a:cubicBezTo>
                  <a:lnTo>
                    <a:pt x="13799" y="119"/>
                  </a:lnTo>
                  <a:cubicBezTo>
                    <a:pt x="12955" y="3200"/>
                    <a:pt x="10155" y="5330"/>
                    <a:pt x="6967" y="5343"/>
                  </a:cubicBezTo>
                  <a:cubicBezTo>
                    <a:pt x="3751" y="5303"/>
                    <a:pt x="938" y="3187"/>
                    <a:pt x="0" y="119"/>
                  </a:cubicBezTo>
                  <a:lnTo>
                    <a:pt x="0" y="119"/>
                  </a:lnTo>
                  <a:cubicBezTo>
                    <a:pt x="0" y="119"/>
                    <a:pt x="0" y="119"/>
                    <a:pt x="0" y="119"/>
                  </a:cubicBezTo>
                  <a:cubicBezTo>
                    <a:pt x="0" y="119"/>
                    <a:pt x="0" y="119"/>
                    <a:pt x="0" y="1057"/>
                  </a:cubicBezTo>
                  <a:lnTo>
                    <a:pt x="0" y="370375"/>
                  </a:lnTo>
                  <a:lnTo>
                    <a:pt x="14470" y="370375"/>
                  </a:lnTo>
                  <a:lnTo>
                    <a:pt x="14470" y="105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090E475A-D5A5-4F12-94B6-5574A3075AD4}"/>
                </a:ext>
              </a:extLst>
            </p:cNvPr>
            <p:cNvSpPr/>
            <p:nvPr/>
          </p:nvSpPr>
          <p:spPr>
            <a:xfrm>
              <a:off x="10875443" y="6479438"/>
              <a:ext cx="14610" cy="8327"/>
            </a:xfrm>
            <a:custGeom>
              <a:avLst/>
              <a:gdLst>
                <a:gd name="connsiteX0" fmla="*/ 7687 w 14610"/>
                <a:gd name="connsiteY0" fmla="*/ 8305 h 8327"/>
                <a:gd name="connsiteX1" fmla="*/ 14520 w 14610"/>
                <a:gd name="connsiteY1" fmla="*/ 3081 h 8327"/>
                <a:gd name="connsiteX2" fmla="*/ 14520 w 14610"/>
                <a:gd name="connsiteY2" fmla="*/ 1072 h 8327"/>
                <a:gd name="connsiteX3" fmla="*/ 14520 w 14610"/>
                <a:gd name="connsiteY3" fmla="*/ 0 h 8327"/>
                <a:gd name="connsiteX4" fmla="*/ 7286 w 14610"/>
                <a:gd name="connsiteY4" fmla="*/ 7234 h 8327"/>
                <a:gd name="connsiteX5" fmla="*/ 50 w 14610"/>
                <a:gd name="connsiteY5" fmla="*/ 0 h 8327"/>
                <a:gd name="connsiteX6" fmla="*/ 50 w 14610"/>
                <a:gd name="connsiteY6" fmla="*/ 1072 h 8327"/>
                <a:gd name="connsiteX7" fmla="*/ 50 w 14610"/>
                <a:gd name="connsiteY7" fmla="*/ 3081 h 8327"/>
                <a:gd name="connsiteX8" fmla="*/ 7687 w 14610"/>
                <a:gd name="connsiteY8" fmla="*/ 8305 h 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10" h="8327">
                  <a:moveTo>
                    <a:pt x="7687" y="8305"/>
                  </a:moveTo>
                  <a:cubicBezTo>
                    <a:pt x="10875" y="8292"/>
                    <a:pt x="13676" y="6162"/>
                    <a:pt x="14520" y="3081"/>
                  </a:cubicBezTo>
                  <a:cubicBezTo>
                    <a:pt x="14640" y="2411"/>
                    <a:pt x="14640" y="1741"/>
                    <a:pt x="14520" y="1072"/>
                  </a:cubicBezTo>
                  <a:lnTo>
                    <a:pt x="14520" y="0"/>
                  </a:lnTo>
                  <a:cubicBezTo>
                    <a:pt x="14520" y="3992"/>
                    <a:pt x="11278" y="7234"/>
                    <a:pt x="7286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55" y="6403"/>
                    <a:pt x="4231" y="8573"/>
                    <a:pt x="7687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309C49C6-84C7-4C49-8BE6-A3937CEA647E}"/>
                </a:ext>
              </a:extLst>
            </p:cNvPr>
            <p:cNvSpPr/>
            <p:nvPr/>
          </p:nvSpPr>
          <p:spPr>
            <a:xfrm>
              <a:off x="10877278" y="6391830"/>
              <a:ext cx="13136" cy="94975"/>
            </a:xfrm>
            <a:custGeom>
              <a:avLst/>
              <a:gdLst>
                <a:gd name="connsiteX0" fmla="*/ 5852 w 13136"/>
                <a:gd name="connsiteY0" fmla="*/ 94975 h 94975"/>
                <a:gd name="connsiteX1" fmla="*/ 13086 w 13136"/>
                <a:gd name="connsiteY1" fmla="*/ 87608 h 94975"/>
                <a:gd name="connsiteX2" fmla="*/ 13086 w 13136"/>
                <a:gd name="connsiteY2" fmla="*/ 7234 h 94975"/>
                <a:gd name="connsiteX3" fmla="*/ 13086 w 13136"/>
                <a:gd name="connsiteY3" fmla="*/ 6028 h 94975"/>
                <a:gd name="connsiteX4" fmla="*/ 6120 w 13136"/>
                <a:gd name="connsiteY4" fmla="*/ 0 h 94975"/>
                <a:gd name="connsiteX5" fmla="*/ 4646 w 13136"/>
                <a:gd name="connsiteY5" fmla="*/ 0 h 94975"/>
                <a:gd name="connsiteX6" fmla="*/ 3172 w 13136"/>
                <a:gd name="connsiteY6" fmla="*/ 0 h 94975"/>
                <a:gd name="connsiteX7" fmla="*/ 2101 w 13136"/>
                <a:gd name="connsiteY7" fmla="*/ 670 h 94975"/>
                <a:gd name="connsiteX8" fmla="*/ 895 w 13136"/>
                <a:gd name="connsiteY8" fmla="*/ 1474 h 94975"/>
                <a:gd name="connsiteX9" fmla="*/ 895 w 13136"/>
                <a:gd name="connsiteY9" fmla="*/ 2679 h 94975"/>
                <a:gd name="connsiteX10" fmla="*/ 91 w 13136"/>
                <a:gd name="connsiteY10" fmla="*/ 3885 h 94975"/>
                <a:gd name="connsiteX11" fmla="*/ 91 w 13136"/>
                <a:gd name="connsiteY11" fmla="*/ 5224 h 94975"/>
                <a:gd name="connsiteX12" fmla="*/ 91 w 13136"/>
                <a:gd name="connsiteY12" fmla="*/ 6564 h 94975"/>
                <a:gd name="connsiteX13" fmla="*/ 91 w 13136"/>
                <a:gd name="connsiteY13" fmla="*/ 86938 h 94975"/>
                <a:gd name="connsiteX14" fmla="*/ 5852 w 13136"/>
                <a:gd name="connsiteY14" fmla="*/ 94975 h 9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136" h="94975">
                  <a:moveTo>
                    <a:pt x="5852" y="94975"/>
                  </a:moveTo>
                  <a:cubicBezTo>
                    <a:pt x="9871" y="94908"/>
                    <a:pt x="13086" y="91626"/>
                    <a:pt x="13086" y="87608"/>
                  </a:cubicBezTo>
                  <a:lnTo>
                    <a:pt x="13086" y="7234"/>
                  </a:lnTo>
                  <a:cubicBezTo>
                    <a:pt x="13153" y="6832"/>
                    <a:pt x="13153" y="6430"/>
                    <a:pt x="13086" y="6028"/>
                  </a:cubicBezTo>
                  <a:cubicBezTo>
                    <a:pt x="12564" y="2585"/>
                    <a:pt x="9603" y="27"/>
                    <a:pt x="6120" y="0"/>
                  </a:cubicBezTo>
                  <a:lnTo>
                    <a:pt x="4646" y="0"/>
                  </a:lnTo>
                  <a:lnTo>
                    <a:pt x="3172" y="0"/>
                  </a:lnTo>
                  <a:lnTo>
                    <a:pt x="2101" y="670"/>
                  </a:lnTo>
                  <a:lnTo>
                    <a:pt x="895" y="1474"/>
                  </a:lnTo>
                  <a:cubicBezTo>
                    <a:pt x="855" y="1875"/>
                    <a:pt x="855" y="2277"/>
                    <a:pt x="895" y="2679"/>
                  </a:cubicBezTo>
                  <a:cubicBezTo>
                    <a:pt x="895" y="2679"/>
                    <a:pt x="895" y="2679"/>
                    <a:pt x="91" y="3885"/>
                  </a:cubicBezTo>
                  <a:cubicBezTo>
                    <a:pt x="-30" y="4327"/>
                    <a:pt x="-30" y="4782"/>
                    <a:pt x="91" y="5224"/>
                  </a:cubicBezTo>
                  <a:cubicBezTo>
                    <a:pt x="37" y="5666"/>
                    <a:pt x="37" y="6122"/>
                    <a:pt x="91" y="6564"/>
                  </a:cubicBezTo>
                  <a:lnTo>
                    <a:pt x="91" y="86938"/>
                  </a:lnTo>
                  <a:cubicBezTo>
                    <a:pt x="-338" y="90702"/>
                    <a:pt x="2154" y="94172"/>
                    <a:pt x="5852" y="94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A793C3CF-D2B3-424F-B91F-F975AB90F0BA}"/>
                </a:ext>
              </a:extLst>
            </p:cNvPr>
            <p:cNvSpPr/>
            <p:nvPr/>
          </p:nvSpPr>
          <p:spPr>
            <a:xfrm>
              <a:off x="11307437" y="6481179"/>
              <a:ext cx="14603" cy="9109"/>
            </a:xfrm>
            <a:custGeom>
              <a:avLst/>
              <a:gdLst>
                <a:gd name="connsiteX0" fmla="*/ 14604 w 14603"/>
                <a:gd name="connsiteY0" fmla="*/ 0 h 9109"/>
                <a:gd name="connsiteX1" fmla="*/ 7369 w 14603"/>
                <a:gd name="connsiteY1" fmla="*/ 7234 h 9109"/>
                <a:gd name="connsiteX2" fmla="*/ 0 w 14603"/>
                <a:gd name="connsiteY2" fmla="*/ 0 h 9109"/>
                <a:gd name="connsiteX3" fmla="*/ 0 w 14603"/>
                <a:gd name="connsiteY3" fmla="*/ 1742 h 9109"/>
                <a:gd name="connsiteX4" fmla="*/ 7369 w 14603"/>
                <a:gd name="connsiteY4" fmla="*/ 9109 h 9109"/>
                <a:gd name="connsiteX5" fmla="*/ 14604 w 14603"/>
                <a:gd name="connsiteY5" fmla="*/ 1742 h 9109"/>
                <a:gd name="connsiteX6" fmla="*/ 14604 w 14603"/>
                <a:gd name="connsiteY6" fmla="*/ 53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14604" y="0"/>
                  </a:move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0" y="5814"/>
                    <a:pt x="3296" y="9109"/>
                    <a:pt x="7369" y="9109"/>
                  </a:cubicBezTo>
                  <a:cubicBezTo>
                    <a:pt x="11389" y="9042"/>
                    <a:pt x="14604" y="5760"/>
                    <a:pt x="14604" y="1742"/>
                  </a:cubicBezTo>
                  <a:lnTo>
                    <a:pt x="1460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C2DA2B6D-2976-42E3-AA46-55B6B0296091}"/>
                </a:ext>
              </a:extLst>
            </p:cNvPr>
            <p:cNvSpPr/>
            <p:nvPr/>
          </p:nvSpPr>
          <p:spPr>
            <a:xfrm>
              <a:off x="10036124" y="6482385"/>
              <a:ext cx="14603" cy="371327"/>
            </a:xfrm>
            <a:custGeom>
              <a:avLst/>
              <a:gdLst>
                <a:gd name="connsiteX0" fmla="*/ 7234 w 14603"/>
                <a:gd name="connsiteY0" fmla="*/ 7367 h 371327"/>
                <a:gd name="connsiteX1" fmla="*/ 0 w 14603"/>
                <a:gd name="connsiteY1" fmla="*/ 0 h 371327"/>
                <a:gd name="connsiteX2" fmla="*/ 0 w 14603"/>
                <a:gd name="connsiteY2" fmla="*/ 371328 h 371327"/>
                <a:gd name="connsiteX3" fmla="*/ 14603 w 14603"/>
                <a:gd name="connsiteY3" fmla="*/ 371328 h 371327"/>
                <a:gd name="connsiteX4" fmla="*/ 14603 w 14603"/>
                <a:gd name="connsiteY4" fmla="*/ 536 h 371327"/>
                <a:gd name="connsiteX5" fmla="*/ 7234 w 14603"/>
                <a:gd name="connsiteY5" fmla="*/ 7367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7234" y="7367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371328"/>
                  </a:lnTo>
                  <a:lnTo>
                    <a:pt x="14603" y="371328"/>
                  </a:lnTo>
                  <a:lnTo>
                    <a:pt x="14603" y="536"/>
                  </a:lnTo>
                  <a:cubicBezTo>
                    <a:pt x="14322" y="4394"/>
                    <a:pt x="11106" y="7381"/>
                    <a:pt x="7234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0EE97E5F-543E-4767-BED0-A5017B44A19D}"/>
                </a:ext>
              </a:extLst>
            </p:cNvPr>
            <p:cNvSpPr/>
            <p:nvPr/>
          </p:nvSpPr>
          <p:spPr>
            <a:xfrm>
              <a:off x="11886086" y="6800800"/>
              <a:ext cx="14603" cy="28800"/>
            </a:xfrm>
            <a:custGeom>
              <a:avLst/>
              <a:gdLst>
                <a:gd name="connsiteX0" fmla="*/ 7369 w 14603"/>
                <a:gd name="connsiteY0" fmla="*/ 7234 h 28800"/>
                <a:gd name="connsiteX1" fmla="*/ 0 w 14603"/>
                <a:gd name="connsiteY1" fmla="*/ 0 h 28800"/>
                <a:gd name="connsiteX2" fmla="*/ 0 w 14603"/>
                <a:gd name="connsiteY2" fmla="*/ 21567 h 28800"/>
                <a:gd name="connsiteX3" fmla="*/ 7369 w 14603"/>
                <a:gd name="connsiteY3" fmla="*/ 28801 h 28800"/>
                <a:gd name="connsiteX4" fmla="*/ 14604 w 14603"/>
                <a:gd name="connsiteY4" fmla="*/ 21567 h 28800"/>
                <a:gd name="connsiteX5" fmla="*/ 14604 w 14603"/>
                <a:gd name="connsiteY5" fmla="*/ 0 h 28800"/>
                <a:gd name="connsiteX6" fmla="*/ 7369 w 14603"/>
                <a:gd name="connsiteY6" fmla="*/ 7234 h 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8800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21567"/>
                  </a:lnTo>
                  <a:cubicBezTo>
                    <a:pt x="67" y="25586"/>
                    <a:pt x="3349" y="28801"/>
                    <a:pt x="7369" y="28801"/>
                  </a:cubicBezTo>
                  <a:cubicBezTo>
                    <a:pt x="11362" y="28801"/>
                    <a:pt x="14604" y="25559"/>
                    <a:pt x="14604" y="21567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B572AD2D-6693-425A-868D-393760D30B1D}"/>
                </a:ext>
              </a:extLst>
            </p:cNvPr>
            <p:cNvSpPr/>
            <p:nvPr/>
          </p:nvSpPr>
          <p:spPr>
            <a:xfrm>
              <a:off x="10595212" y="6442734"/>
              <a:ext cx="14469" cy="47420"/>
            </a:xfrm>
            <a:custGeom>
              <a:avLst/>
              <a:gdLst>
                <a:gd name="connsiteX0" fmla="*/ 0 w 14469"/>
                <a:gd name="connsiteY0" fmla="*/ 0 h 47420"/>
                <a:gd name="connsiteX1" fmla="*/ 0 w 14469"/>
                <a:gd name="connsiteY1" fmla="*/ 40187 h 47420"/>
                <a:gd name="connsiteX2" fmla="*/ 7234 w 14469"/>
                <a:gd name="connsiteY2" fmla="*/ 47421 h 47420"/>
                <a:gd name="connsiteX3" fmla="*/ 14470 w 14469"/>
                <a:gd name="connsiteY3" fmla="*/ 40187 h 47420"/>
                <a:gd name="connsiteX4" fmla="*/ 14470 w 14469"/>
                <a:gd name="connsiteY4" fmla="*/ 5358 h 47420"/>
                <a:gd name="connsiteX5" fmla="*/ 12057 w 14469"/>
                <a:gd name="connsiteY5" fmla="*/ 5358 h 47420"/>
                <a:gd name="connsiteX6" fmla="*/ 7234 w 14469"/>
                <a:gd name="connsiteY6" fmla="*/ 7234 h 47420"/>
                <a:gd name="connsiteX7" fmla="*/ 0 w 14469"/>
                <a:gd name="connsiteY7" fmla="*/ 0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0"/>
                  </a:moveTo>
                  <a:lnTo>
                    <a:pt x="0" y="40187"/>
                  </a:lnTo>
                  <a:cubicBezTo>
                    <a:pt x="0" y="44179"/>
                    <a:pt x="3242" y="47421"/>
                    <a:pt x="7234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5358"/>
                  </a:lnTo>
                  <a:lnTo>
                    <a:pt x="12057" y="5358"/>
                  </a:lnTo>
                  <a:cubicBezTo>
                    <a:pt x="10718" y="6524"/>
                    <a:pt x="9016" y="7194"/>
                    <a:pt x="7234" y="7234"/>
                  </a:cubicBezTo>
                  <a:cubicBezTo>
                    <a:pt x="3269" y="7167"/>
                    <a:pt x="67" y="39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766966CF-21ED-4BFB-B0A7-F0739CABAD67}"/>
                </a:ext>
              </a:extLst>
            </p:cNvPr>
            <p:cNvSpPr/>
            <p:nvPr/>
          </p:nvSpPr>
          <p:spPr>
            <a:xfrm>
              <a:off x="11307437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0 h 7903"/>
                <a:gd name="connsiteX3" fmla="*/ 7369 w 14603"/>
                <a:gd name="connsiteY3" fmla="*/ 7234 h 7903"/>
                <a:gd name="connsiteX4" fmla="*/ 0 w 14603"/>
                <a:gd name="connsiteY4" fmla="*/ 0 h 7903"/>
                <a:gd name="connsiteX5" fmla="*/ 0 w 14603"/>
                <a:gd name="connsiteY5" fmla="*/ 670 h 7903"/>
                <a:gd name="connsiteX6" fmla="*/ 7369 w 14603"/>
                <a:gd name="connsiteY6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5B2915A5-41DF-4BD2-BA6D-834CA5A56C3B}"/>
                </a:ext>
              </a:extLst>
            </p:cNvPr>
            <p:cNvSpPr/>
            <p:nvPr/>
          </p:nvSpPr>
          <p:spPr>
            <a:xfrm>
              <a:off x="10036124" y="6481179"/>
              <a:ext cx="14603" cy="9109"/>
            </a:xfrm>
            <a:custGeom>
              <a:avLst/>
              <a:gdLst>
                <a:gd name="connsiteX0" fmla="*/ 7234 w 14603"/>
                <a:gd name="connsiteY0" fmla="*/ 7234 h 9109"/>
                <a:gd name="connsiteX1" fmla="*/ 0 w 14603"/>
                <a:gd name="connsiteY1" fmla="*/ 0 h 9109"/>
                <a:gd name="connsiteX2" fmla="*/ 0 w 14603"/>
                <a:gd name="connsiteY2" fmla="*/ 1742 h 9109"/>
                <a:gd name="connsiteX3" fmla="*/ 7234 w 14603"/>
                <a:gd name="connsiteY3" fmla="*/ 9109 h 9109"/>
                <a:gd name="connsiteX4" fmla="*/ 14603 w 14603"/>
                <a:gd name="connsiteY4" fmla="*/ 1742 h 9109"/>
                <a:gd name="connsiteX5" fmla="*/ 14603 w 14603"/>
                <a:gd name="connsiteY5" fmla="*/ 536 h 9109"/>
                <a:gd name="connsiteX6" fmla="*/ 7234 w 14603"/>
                <a:gd name="connsiteY6" fmla="*/ 7234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1742"/>
                  </a:lnTo>
                  <a:cubicBezTo>
                    <a:pt x="0" y="5760"/>
                    <a:pt x="3215" y="9042"/>
                    <a:pt x="7234" y="9109"/>
                  </a:cubicBezTo>
                  <a:cubicBezTo>
                    <a:pt x="11308" y="9109"/>
                    <a:pt x="14603" y="5814"/>
                    <a:pt x="14603" y="1742"/>
                  </a:cubicBezTo>
                  <a:lnTo>
                    <a:pt x="14603" y="536"/>
                  </a:lnTo>
                  <a:cubicBezTo>
                    <a:pt x="14255" y="4340"/>
                    <a:pt x="11052" y="7247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04DC2E3B-274C-4DDF-9075-CB0609C34D1C}"/>
                </a:ext>
              </a:extLst>
            </p:cNvPr>
            <p:cNvSpPr/>
            <p:nvPr/>
          </p:nvSpPr>
          <p:spPr>
            <a:xfrm>
              <a:off x="11886086" y="6405628"/>
              <a:ext cx="14623" cy="77292"/>
            </a:xfrm>
            <a:custGeom>
              <a:avLst/>
              <a:gdLst>
                <a:gd name="connsiteX0" fmla="*/ 7369 w 14623"/>
                <a:gd name="connsiteY0" fmla="*/ 0 h 77292"/>
                <a:gd name="connsiteX1" fmla="*/ 0 w 14623"/>
                <a:gd name="connsiteY1" fmla="*/ 7234 h 77292"/>
                <a:gd name="connsiteX2" fmla="*/ 0 w 14623"/>
                <a:gd name="connsiteY2" fmla="*/ 77293 h 77292"/>
                <a:gd name="connsiteX3" fmla="*/ 7369 w 14623"/>
                <a:gd name="connsiteY3" fmla="*/ 70059 h 77292"/>
                <a:gd name="connsiteX4" fmla="*/ 14604 w 14623"/>
                <a:gd name="connsiteY4" fmla="*/ 77293 h 77292"/>
                <a:gd name="connsiteX5" fmla="*/ 14604 w 14623"/>
                <a:gd name="connsiteY5" fmla="*/ 7769 h 77292"/>
                <a:gd name="connsiteX6" fmla="*/ 7918 w 14623"/>
                <a:gd name="connsiteY6" fmla="*/ 13 h 77292"/>
                <a:gd name="connsiteX7" fmla="*/ 7369 w 14623"/>
                <a:gd name="connsiteY7" fmla="*/ 0 h 7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7729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77293"/>
                  </a:lnTo>
                  <a:cubicBezTo>
                    <a:pt x="67" y="73274"/>
                    <a:pt x="3349" y="70059"/>
                    <a:pt x="7369" y="70059"/>
                  </a:cubicBezTo>
                  <a:cubicBezTo>
                    <a:pt x="11362" y="70059"/>
                    <a:pt x="14604" y="73301"/>
                    <a:pt x="14604" y="77293"/>
                  </a:cubicBezTo>
                  <a:lnTo>
                    <a:pt x="14604" y="7769"/>
                  </a:lnTo>
                  <a:cubicBezTo>
                    <a:pt x="14898" y="3791"/>
                    <a:pt x="11911" y="321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2A6DDF6A-3294-46D7-A248-7FCA43492C1C}"/>
                </a:ext>
              </a:extLst>
            </p:cNvPr>
            <p:cNvSpPr/>
            <p:nvPr/>
          </p:nvSpPr>
          <p:spPr>
            <a:xfrm>
              <a:off x="11886086" y="6475151"/>
              <a:ext cx="14623" cy="332882"/>
            </a:xfrm>
            <a:custGeom>
              <a:avLst/>
              <a:gdLst>
                <a:gd name="connsiteX0" fmla="*/ 7369 w 14623"/>
                <a:gd name="connsiteY0" fmla="*/ 0 h 332882"/>
                <a:gd name="connsiteX1" fmla="*/ 0 w 14623"/>
                <a:gd name="connsiteY1" fmla="*/ 7234 h 332882"/>
                <a:gd name="connsiteX2" fmla="*/ 0 w 14623"/>
                <a:gd name="connsiteY2" fmla="*/ 325649 h 332882"/>
                <a:gd name="connsiteX3" fmla="*/ 7369 w 14623"/>
                <a:gd name="connsiteY3" fmla="*/ 332882 h 332882"/>
                <a:gd name="connsiteX4" fmla="*/ 14604 w 14623"/>
                <a:gd name="connsiteY4" fmla="*/ 325649 h 332882"/>
                <a:gd name="connsiteX5" fmla="*/ 14604 w 14623"/>
                <a:gd name="connsiteY5" fmla="*/ 7770 h 332882"/>
                <a:gd name="connsiteX6" fmla="*/ 7918 w 14623"/>
                <a:gd name="connsiteY6" fmla="*/ 13 h 332882"/>
                <a:gd name="connsiteX7" fmla="*/ 7369 w 14623"/>
                <a:gd name="connsiteY7" fmla="*/ 0 h 33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33288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325649"/>
                  </a:lnTo>
                  <a:cubicBezTo>
                    <a:pt x="67" y="329667"/>
                    <a:pt x="3349" y="332882"/>
                    <a:pt x="7369" y="332882"/>
                  </a:cubicBezTo>
                  <a:cubicBezTo>
                    <a:pt x="11362" y="332882"/>
                    <a:pt x="14604" y="329641"/>
                    <a:pt x="14604" y="325649"/>
                  </a:cubicBezTo>
                  <a:lnTo>
                    <a:pt x="14604" y="7770"/>
                  </a:lnTo>
                  <a:cubicBezTo>
                    <a:pt x="14898" y="3791"/>
                    <a:pt x="11911" y="322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33DDB783-E776-462A-98B7-D3D70DB577FA}"/>
                </a:ext>
              </a:extLst>
            </p:cNvPr>
            <p:cNvSpPr/>
            <p:nvPr/>
          </p:nvSpPr>
          <p:spPr>
            <a:xfrm>
              <a:off x="10595212" y="6440724"/>
              <a:ext cx="12057" cy="9243"/>
            </a:xfrm>
            <a:custGeom>
              <a:avLst/>
              <a:gdLst>
                <a:gd name="connsiteX0" fmla="*/ 7234 w 12057"/>
                <a:gd name="connsiteY0" fmla="*/ 9243 h 9243"/>
                <a:gd name="connsiteX1" fmla="*/ 12057 w 12057"/>
                <a:gd name="connsiteY1" fmla="*/ 7368 h 9243"/>
                <a:gd name="connsiteX2" fmla="*/ 7234 w 12057"/>
                <a:gd name="connsiteY2" fmla="*/ 7368 h 9243"/>
                <a:gd name="connsiteX3" fmla="*/ 0 w 12057"/>
                <a:gd name="connsiteY3" fmla="*/ 0 h 9243"/>
                <a:gd name="connsiteX4" fmla="*/ 0 w 12057"/>
                <a:gd name="connsiteY4" fmla="*/ 2009 h 9243"/>
                <a:gd name="connsiteX5" fmla="*/ 7234 w 12057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7" h="9243">
                  <a:moveTo>
                    <a:pt x="7234" y="9243"/>
                  </a:moveTo>
                  <a:cubicBezTo>
                    <a:pt x="9016" y="9203"/>
                    <a:pt x="10718" y="8533"/>
                    <a:pt x="12057" y="7368"/>
                  </a:cubicBezTo>
                  <a:lnTo>
                    <a:pt x="7234" y="7368"/>
                  </a:lnTo>
                  <a:cubicBezTo>
                    <a:pt x="3215" y="7301"/>
                    <a:pt x="0" y="4019"/>
                    <a:pt x="0" y="0"/>
                  </a:cubicBezTo>
                  <a:lnTo>
                    <a:pt x="0" y="2009"/>
                  </a:lnTo>
                  <a:cubicBezTo>
                    <a:pt x="67" y="5974"/>
                    <a:pt x="3269" y="9176"/>
                    <a:pt x="7234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19DBAEF1-AE5B-446C-9BB0-2D3084A220AB}"/>
                </a:ext>
              </a:extLst>
            </p:cNvPr>
            <p:cNvSpPr/>
            <p:nvPr/>
          </p:nvSpPr>
          <p:spPr>
            <a:xfrm>
              <a:off x="10595212" y="5848714"/>
              <a:ext cx="14529" cy="592010"/>
            </a:xfrm>
            <a:custGeom>
              <a:avLst/>
              <a:gdLst>
                <a:gd name="connsiteX0" fmla="*/ 0 w 14529"/>
                <a:gd name="connsiteY0" fmla="*/ 6218 h 592010"/>
                <a:gd name="connsiteX1" fmla="*/ 0 w 14529"/>
                <a:gd name="connsiteY1" fmla="*/ 592011 h 592010"/>
                <a:gd name="connsiteX2" fmla="*/ 7234 w 14529"/>
                <a:gd name="connsiteY2" fmla="*/ 584777 h 592010"/>
                <a:gd name="connsiteX3" fmla="*/ 14470 w 14529"/>
                <a:gd name="connsiteY3" fmla="*/ 584777 h 592010"/>
                <a:gd name="connsiteX4" fmla="*/ 14470 w 14529"/>
                <a:gd name="connsiteY4" fmla="*/ 5816 h 592010"/>
                <a:gd name="connsiteX5" fmla="*/ 14470 w 14529"/>
                <a:gd name="connsiteY5" fmla="*/ 4343 h 592010"/>
                <a:gd name="connsiteX6" fmla="*/ 14470 w 14529"/>
                <a:gd name="connsiteY6" fmla="*/ 3003 h 592010"/>
                <a:gd name="connsiteX7" fmla="*/ 13666 w 14529"/>
                <a:gd name="connsiteY7" fmla="*/ 1932 h 592010"/>
                <a:gd name="connsiteX8" fmla="*/ 12862 w 14529"/>
                <a:gd name="connsiteY8" fmla="*/ 860 h 592010"/>
                <a:gd name="connsiteX9" fmla="*/ 11656 w 14529"/>
                <a:gd name="connsiteY9" fmla="*/ 56 h 592010"/>
                <a:gd name="connsiteX10" fmla="*/ 10317 w 14529"/>
                <a:gd name="connsiteY10" fmla="*/ 56 h 592010"/>
                <a:gd name="connsiteX11" fmla="*/ 8038 w 14529"/>
                <a:gd name="connsiteY11" fmla="*/ 56 h 592010"/>
                <a:gd name="connsiteX12" fmla="*/ 0 w 14529"/>
                <a:gd name="connsiteY12" fmla="*/ 6218 h 59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29" h="592010">
                  <a:moveTo>
                    <a:pt x="0" y="6218"/>
                  </a:moveTo>
                  <a:lnTo>
                    <a:pt x="0" y="592011"/>
                  </a:lnTo>
                  <a:cubicBezTo>
                    <a:pt x="0" y="588019"/>
                    <a:pt x="3242" y="584777"/>
                    <a:pt x="7234" y="584777"/>
                  </a:cubicBezTo>
                  <a:lnTo>
                    <a:pt x="14470" y="584777"/>
                  </a:lnTo>
                  <a:lnTo>
                    <a:pt x="14470" y="5816"/>
                  </a:lnTo>
                  <a:lnTo>
                    <a:pt x="14470" y="4343"/>
                  </a:lnTo>
                  <a:cubicBezTo>
                    <a:pt x="14550" y="3899"/>
                    <a:pt x="14550" y="3447"/>
                    <a:pt x="14470" y="3003"/>
                  </a:cubicBezTo>
                  <a:cubicBezTo>
                    <a:pt x="14282" y="2593"/>
                    <a:pt x="14000" y="2229"/>
                    <a:pt x="13666" y="1932"/>
                  </a:cubicBezTo>
                  <a:lnTo>
                    <a:pt x="12862" y="860"/>
                  </a:lnTo>
                  <a:lnTo>
                    <a:pt x="11656" y="56"/>
                  </a:lnTo>
                  <a:lnTo>
                    <a:pt x="10317" y="56"/>
                  </a:lnTo>
                  <a:cubicBezTo>
                    <a:pt x="9566" y="-19"/>
                    <a:pt x="8802" y="-19"/>
                    <a:pt x="8038" y="56"/>
                  </a:cubicBezTo>
                  <a:cubicBezTo>
                    <a:pt x="4126" y="-421"/>
                    <a:pt x="550" y="2319"/>
                    <a:pt x="0" y="62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C06DC830-DCCC-4E4E-BDA1-E22C1BFBCF60}"/>
                </a:ext>
              </a:extLst>
            </p:cNvPr>
            <p:cNvSpPr/>
            <p:nvPr/>
          </p:nvSpPr>
          <p:spPr>
            <a:xfrm>
              <a:off x="12724517" y="6074887"/>
              <a:ext cx="133977" cy="14602"/>
            </a:xfrm>
            <a:custGeom>
              <a:avLst/>
              <a:gdLst>
                <a:gd name="connsiteX0" fmla="*/ 0 w 133977"/>
                <a:gd name="connsiteY0" fmla="*/ 1 h 14602"/>
                <a:gd name="connsiteX1" fmla="*/ 7369 w 133977"/>
                <a:gd name="connsiteY1" fmla="*/ 7100 h 14602"/>
                <a:gd name="connsiteX2" fmla="*/ 7369 w 133977"/>
                <a:gd name="connsiteY2" fmla="*/ 7235 h 14602"/>
                <a:gd name="connsiteX3" fmla="*/ 0 w 133977"/>
                <a:gd name="connsiteY3" fmla="*/ 14602 h 14602"/>
                <a:gd name="connsiteX4" fmla="*/ 133978 w 133977"/>
                <a:gd name="connsiteY4" fmla="*/ 14602 h 14602"/>
                <a:gd name="connsiteX5" fmla="*/ 133978 w 133977"/>
                <a:gd name="connsiteY5" fmla="*/ 1 h 14602"/>
                <a:gd name="connsiteX6" fmla="*/ 0 w 133977"/>
                <a:gd name="connsiteY6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977" h="14602">
                  <a:moveTo>
                    <a:pt x="0" y="1"/>
                  </a:moveTo>
                  <a:cubicBezTo>
                    <a:pt x="3992" y="-72"/>
                    <a:pt x="7288" y="3105"/>
                    <a:pt x="7369" y="7100"/>
                  </a:cubicBezTo>
                  <a:cubicBezTo>
                    <a:pt x="7369" y="7145"/>
                    <a:pt x="7369" y="7189"/>
                    <a:pt x="7369" y="7235"/>
                  </a:cubicBezTo>
                  <a:cubicBezTo>
                    <a:pt x="7369" y="11304"/>
                    <a:pt x="4073" y="14602"/>
                    <a:pt x="0" y="14602"/>
                  </a:cubicBezTo>
                  <a:lnTo>
                    <a:pt x="133978" y="14602"/>
                  </a:lnTo>
                  <a:lnTo>
                    <a:pt x="133978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40DC0647-98E1-4D3A-B9F5-45AD0A3AD43D}"/>
                </a:ext>
              </a:extLst>
            </p:cNvPr>
            <p:cNvSpPr/>
            <p:nvPr/>
          </p:nvSpPr>
          <p:spPr>
            <a:xfrm>
              <a:off x="11307437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811124BC-AF2A-42C1-A2AD-DDBA09F0B751}"/>
                </a:ext>
              </a:extLst>
            </p:cNvPr>
            <p:cNvSpPr/>
            <p:nvPr/>
          </p:nvSpPr>
          <p:spPr>
            <a:xfrm>
              <a:off x="11307705" y="6390913"/>
              <a:ext cx="14603" cy="95892"/>
            </a:xfrm>
            <a:custGeom>
              <a:avLst/>
              <a:gdLst>
                <a:gd name="connsiteX0" fmla="*/ 0 w 14603"/>
                <a:gd name="connsiteY0" fmla="*/ 5873 h 95892"/>
                <a:gd name="connsiteX1" fmla="*/ 0 w 14603"/>
                <a:gd name="connsiteY1" fmla="*/ 6945 h 95892"/>
                <a:gd name="connsiteX2" fmla="*/ 0 w 14603"/>
                <a:gd name="connsiteY2" fmla="*/ 88525 h 95892"/>
                <a:gd name="connsiteX3" fmla="*/ 7369 w 14603"/>
                <a:gd name="connsiteY3" fmla="*/ 95892 h 95892"/>
                <a:gd name="connsiteX4" fmla="*/ 14604 w 14603"/>
                <a:gd name="connsiteY4" fmla="*/ 88525 h 95892"/>
                <a:gd name="connsiteX5" fmla="*/ 14604 w 14603"/>
                <a:gd name="connsiteY5" fmla="*/ 6945 h 95892"/>
                <a:gd name="connsiteX6" fmla="*/ 7087 w 14603"/>
                <a:gd name="connsiteY6" fmla="*/ 6 h 95892"/>
                <a:gd name="connsiteX7" fmla="*/ 268 w 14603"/>
                <a:gd name="connsiteY7" fmla="*/ 5873 h 9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95892">
                  <a:moveTo>
                    <a:pt x="0" y="5873"/>
                  </a:moveTo>
                  <a:cubicBezTo>
                    <a:pt x="0" y="5873"/>
                    <a:pt x="0" y="6543"/>
                    <a:pt x="0" y="6945"/>
                  </a:cubicBezTo>
                  <a:lnTo>
                    <a:pt x="0" y="88525"/>
                  </a:lnTo>
                  <a:cubicBezTo>
                    <a:pt x="0" y="92597"/>
                    <a:pt x="3295" y="95892"/>
                    <a:pt x="7369" y="95892"/>
                  </a:cubicBezTo>
                  <a:cubicBezTo>
                    <a:pt x="11388" y="95825"/>
                    <a:pt x="14604" y="92543"/>
                    <a:pt x="14604" y="88525"/>
                  </a:cubicBezTo>
                  <a:lnTo>
                    <a:pt x="14604" y="6945"/>
                  </a:lnTo>
                  <a:cubicBezTo>
                    <a:pt x="14443" y="2953"/>
                    <a:pt x="11080" y="-155"/>
                    <a:pt x="7087" y="6"/>
                  </a:cubicBezTo>
                  <a:cubicBezTo>
                    <a:pt x="3725" y="140"/>
                    <a:pt x="898" y="2564"/>
                    <a:pt x="268" y="58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90C2D359-D219-482B-A59E-2C9119D25E5E}"/>
                </a:ext>
              </a:extLst>
            </p:cNvPr>
            <p:cNvSpPr/>
            <p:nvPr/>
          </p:nvSpPr>
          <p:spPr>
            <a:xfrm>
              <a:off x="10036124" y="6480510"/>
              <a:ext cx="14603" cy="7903"/>
            </a:xfrm>
            <a:custGeom>
              <a:avLst/>
              <a:gdLst>
                <a:gd name="connsiteX0" fmla="*/ 7234 w 14603"/>
                <a:gd name="connsiteY0" fmla="*/ 7234 h 7903"/>
                <a:gd name="connsiteX1" fmla="*/ 0 w 14603"/>
                <a:gd name="connsiteY1" fmla="*/ 0 h 7903"/>
                <a:gd name="connsiteX2" fmla="*/ 0 w 14603"/>
                <a:gd name="connsiteY2" fmla="*/ 670 h 7903"/>
                <a:gd name="connsiteX3" fmla="*/ 7234 w 14603"/>
                <a:gd name="connsiteY3" fmla="*/ 7903 h 7903"/>
                <a:gd name="connsiteX4" fmla="*/ 14603 w 14603"/>
                <a:gd name="connsiteY4" fmla="*/ 670 h 7903"/>
                <a:gd name="connsiteX5" fmla="*/ 14603 w 14603"/>
                <a:gd name="connsiteY5" fmla="*/ 0 h 7903"/>
                <a:gd name="connsiteX6" fmla="*/ 7234 w 14603"/>
                <a:gd name="connsiteY6" fmla="*/ 7234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1" y="7903"/>
                    <a:pt x="7234" y="7903"/>
                  </a:cubicBezTo>
                  <a:cubicBezTo>
                    <a:pt x="11254" y="7903"/>
                    <a:pt x="14536" y="4688"/>
                    <a:pt x="14603" y="670"/>
                  </a:cubicBezTo>
                  <a:lnTo>
                    <a:pt x="14603" y="0"/>
                  </a:lnTo>
                  <a:cubicBezTo>
                    <a:pt x="14536" y="4019"/>
                    <a:pt x="11254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F4CDBFCC-01B9-4197-BF0C-1AD8FB9FAB24}"/>
                </a:ext>
              </a:extLst>
            </p:cNvPr>
            <p:cNvSpPr/>
            <p:nvPr/>
          </p:nvSpPr>
          <p:spPr>
            <a:xfrm>
              <a:off x="12683789" y="6074887"/>
              <a:ext cx="47561" cy="14602"/>
            </a:xfrm>
            <a:custGeom>
              <a:avLst/>
              <a:gdLst>
                <a:gd name="connsiteX0" fmla="*/ 1339 w 47561"/>
                <a:gd name="connsiteY0" fmla="*/ 1 h 14602"/>
                <a:gd name="connsiteX1" fmla="*/ 0 w 47561"/>
                <a:gd name="connsiteY1" fmla="*/ 1 h 14602"/>
                <a:gd name="connsiteX2" fmla="*/ 7234 w 47561"/>
                <a:gd name="connsiteY2" fmla="*/ 7235 h 14602"/>
                <a:gd name="connsiteX3" fmla="*/ 0 w 47561"/>
                <a:gd name="connsiteY3" fmla="*/ 14603 h 14602"/>
                <a:gd name="connsiteX4" fmla="*/ 40193 w 47561"/>
                <a:gd name="connsiteY4" fmla="*/ 14603 h 14602"/>
                <a:gd name="connsiteX5" fmla="*/ 47562 w 47561"/>
                <a:gd name="connsiteY5" fmla="*/ 7235 h 14602"/>
                <a:gd name="connsiteX6" fmla="*/ 40327 w 47561"/>
                <a:gd name="connsiteY6" fmla="*/ 0 h 14602"/>
                <a:gd name="connsiteX7" fmla="*/ 40193 w 47561"/>
                <a:gd name="connsiteY7" fmla="*/ 1 h 14602"/>
                <a:gd name="connsiteX8" fmla="*/ 804 w 47561"/>
                <a:gd name="connsiteY8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561" h="14602">
                  <a:moveTo>
                    <a:pt x="1339" y="1"/>
                  </a:moveTo>
                  <a:lnTo>
                    <a:pt x="0" y="1"/>
                  </a:lnTo>
                  <a:cubicBezTo>
                    <a:pt x="3992" y="1"/>
                    <a:pt x="7234" y="3240"/>
                    <a:pt x="7234" y="7235"/>
                  </a:cubicBezTo>
                  <a:cubicBezTo>
                    <a:pt x="7234" y="11252"/>
                    <a:pt x="4019" y="14529"/>
                    <a:pt x="0" y="14603"/>
                  </a:cubicBezTo>
                  <a:lnTo>
                    <a:pt x="40193" y="14603"/>
                  </a:lnTo>
                  <a:cubicBezTo>
                    <a:pt x="44266" y="14603"/>
                    <a:pt x="47562" y="11305"/>
                    <a:pt x="47562" y="7235"/>
                  </a:cubicBezTo>
                  <a:cubicBezTo>
                    <a:pt x="47562" y="3240"/>
                    <a:pt x="44320" y="1"/>
                    <a:pt x="40327" y="0"/>
                  </a:cubicBezTo>
                  <a:cubicBezTo>
                    <a:pt x="40286" y="0"/>
                    <a:pt x="40233" y="0"/>
                    <a:pt x="40193" y="1"/>
                  </a:cubicBezTo>
                  <a:lnTo>
                    <a:pt x="804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36B5908D-0207-4E4E-8708-E7E63F753DA4}"/>
                </a:ext>
              </a:extLst>
            </p:cNvPr>
            <p:cNvSpPr/>
            <p:nvPr/>
          </p:nvSpPr>
          <p:spPr>
            <a:xfrm>
              <a:off x="10036124" y="6479438"/>
              <a:ext cx="14603" cy="8305"/>
            </a:xfrm>
            <a:custGeom>
              <a:avLst/>
              <a:gdLst>
                <a:gd name="connsiteX0" fmla="*/ 7234 w 14603"/>
                <a:gd name="connsiteY0" fmla="*/ 8305 h 8305"/>
                <a:gd name="connsiteX1" fmla="*/ 14603 w 14603"/>
                <a:gd name="connsiteY1" fmla="*/ 1072 h 8305"/>
                <a:gd name="connsiteX2" fmla="*/ 14603 w 14603"/>
                <a:gd name="connsiteY2" fmla="*/ 0 h 8305"/>
                <a:gd name="connsiteX3" fmla="*/ 7234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234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234" y="8305"/>
                  </a:moveTo>
                  <a:cubicBezTo>
                    <a:pt x="11254" y="8305"/>
                    <a:pt x="14536" y="5090"/>
                    <a:pt x="14603" y="1072"/>
                  </a:cubicBezTo>
                  <a:lnTo>
                    <a:pt x="14603" y="0"/>
                  </a:lnTo>
                  <a:cubicBezTo>
                    <a:pt x="14603" y="4072"/>
                    <a:pt x="11308" y="7367"/>
                    <a:pt x="7234" y="7367"/>
                  </a:cubicBezTo>
                  <a:cubicBezTo>
                    <a:pt x="3215" y="7301"/>
                    <a:pt x="0" y="4019"/>
                    <a:pt x="0" y="0"/>
                  </a:cubicBezTo>
                  <a:lnTo>
                    <a:pt x="0" y="1072"/>
                  </a:lnTo>
                  <a:cubicBezTo>
                    <a:pt x="0" y="5063"/>
                    <a:pt x="3241" y="8305"/>
                    <a:pt x="7234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8E4894C-6994-4795-8BB3-23921A8030D8}"/>
                </a:ext>
              </a:extLst>
            </p:cNvPr>
            <p:cNvSpPr/>
            <p:nvPr/>
          </p:nvSpPr>
          <p:spPr>
            <a:xfrm>
              <a:off x="10036124" y="5830552"/>
              <a:ext cx="14603" cy="656253"/>
            </a:xfrm>
            <a:custGeom>
              <a:avLst/>
              <a:gdLst>
                <a:gd name="connsiteX0" fmla="*/ 0 w 14603"/>
                <a:gd name="connsiteY0" fmla="*/ 648886 h 656253"/>
                <a:gd name="connsiteX1" fmla="*/ 7234 w 14603"/>
                <a:gd name="connsiteY1" fmla="*/ 656254 h 656253"/>
                <a:gd name="connsiteX2" fmla="*/ 14603 w 14603"/>
                <a:gd name="connsiteY2" fmla="*/ 648886 h 656253"/>
                <a:gd name="connsiteX3" fmla="*/ 14603 w 14603"/>
                <a:gd name="connsiteY3" fmla="*/ 7234 h 656253"/>
                <a:gd name="connsiteX4" fmla="*/ 7234 w 14603"/>
                <a:gd name="connsiteY4" fmla="*/ 0 h 656253"/>
                <a:gd name="connsiteX5" fmla="*/ 0 w 14603"/>
                <a:gd name="connsiteY5" fmla="*/ 7234 h 656253"/>
                <a:gd name="connsiteX6" fmla="*/ 0 w 14603"/>
                <a:gd name="connsiteY6" fmla="*/ 648886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648886"/>
                  </a:moveTo>
                  <a:cubicBezTo>
                    <a:pt x="0" y="652905"/>
                    <a:pt x="3215" y="656187"/>
                    <a:pt x="7234" y="656254"/>
                  </a:cubicBezTo>
                  <a:cubicBezTo>
                    <a:pt x="11308" y="656254"/>
                    <a:pt x="14603" y="652959"/>
                    <a:pt x="14603" y="648886"/>
                  </a:cubicBez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1" y="0"/>
                    <a:pt x="0" y="3239"/>
                    <a:pt x="0" y="7234"/>
                  </a:cubicBezTo>
                  <a:lnTo>
                    <a:pt x="0" y="6488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66480E1B-DD2F-425F-AE66-6D29A3088A99}"/>
                </a:ext>
              </a:extLst>
            </p:cNvPr>
            <p:cNvSpPr/>
            <p:nvPr/>
          </p:nvSpPr>
          <p:spPr>
            <a:xfrm>
              <a:off x="12680439" y="6074889"/>
              <a:ext cx="10583" cy="14601"/>
            </a:xfrm>
            <a:custGeom>
              <a:avLst/>
              <a:gdLst>
                <a:gd name="connsiteX0" fmla="*/ 10584 w 10583"/>
                <a:gd name="connsiteY0" fmla="*/ 7234 h 14601"/>
                <a:gd name="connsiteX1" fmla="*/ 3349 w 10583"/>
                <a:gd name="connsiteY1" fmla="*/ 0 h 14601"/>
                <a:gd name="connsiteX2" fmla="*/ 0 w 10583"/>
                <a:gd name="connsiteY2" fmla="*/ 0 h 14601"/>
                <a:gd name="connsiteX3" fmla="*/ 7234 w 10583"/>
                <a:gd name="connsiteY3" fmla="*/ 7234 h 14601"/>
                <a:gd name="connsiteX4" fmla="*/ 0 w 10583"/>
                <a:gd name="connsiteY4" fmla="*/ 14601 h 14601"/>
                <a:gd name="connsiteX5" fmla="*/ 3349 w 10583"/>
                <a:gd name="connsiteY5" fmla="*/ 14601 h 14601"/>
                <a:gd name="connsiteX6" fmla="*/ 10584 w 10583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83" h="14601">
                  <a:moveTo>
                    <a:pt x="10584" y="7234"/>
                  </a:moveTo>
                  <a:cubicBezTo>
                    <a:pt x="10584" y="3239"/>
                    <a:pt x="7342" y="0"/>
                    <a:pt x="3349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51"/>
                    <a:pt x="4019" y="14528"/>
                    <a:pt x="0" y="14601"/>
                  </a:cubicBezTo>
                  <a:lnTo>
                    <a:pt x="3349" y="14601"/>
                  </a:lnTo>
                  <a:cubicBezTo>
                    <a:pt x="7369" y="14528"/>
                    <a:pt x="10584" y="11251"/>
                    <a:pt x="1058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CB6A7CFD-6344-4FDD-B0D0-28FFA0A0C68A}"/>
                </a:ext>
              </a:extLst>
            </p:cNvPr>
            <p:cNvSpPr/>
            <p:nvPr/>
          </p:nvSpPr>
          <p:spPr>
            <a:xfrm>
              <a:off x="12665075" y="6074889"/>
              <a:ext cx="22598" cy="13395"/>
            </a:xfrm>
            <a:custGeom>
              <a:avLst/>
              <a:gdLst>
                <a:gd name="connsiteX0" fmla="*/ 22599 w 22598"/>
                <a:gd name="connsiteY0" fmla="*/ 7234 h 13395"/>
                <a:gd name="connsiteX1" fmla="*/ 15364 w 22598"/>
                <a:gd name="connsiteY1" fmla="*/ 0 h 13395"/>
                <a:gd name="connsiteX2" fmla="*/ 6924 w 22598"/>
                <a:gd name="connsiteY2" fmla="*/ 0 h 13395"/>
                <a:gd name="connsiteX3" fmla="*/ 5852 w 22598"/>
                <a:gd name="connsiteY3" fmla="*/ 0 h 13395"/>
                <a:gd name="connsiteX4" fmla="*/ 4378 w 22598"/>
                <a:gd name="connsiteY4" fmla="*/ 0 h 13395"/>
                <a:gd name="connsiteX5" fmla="*/ 3172 w 22598"/>
                <a:gd name="connsiteY5" fmla="*/ 0 h 13395"/>
                <a:gd name="connsiteX6" fmla="*/ 1967 w 22598"/>
                <a:gd name="connsiteY6" fmla="*/ 804 h 13395"/>
                <a:gd name="connsiteX7" fmla="*/ 1029 w 22598"/>
                <a:gd name="connsiteY7" fmla="*/ 2009 h 13395"/>
                <a:gd name="connsiteX8" fmla="*/ 91 w 22598"/>
                <a:gd name="connsiteY8" fmla="*/ 4019 h 13395"/>
                <a:gd name="connsiteX9" fmla="*/ 91 w 22598"/>
                <a:gd name="connsiteY9" fmla="*/ 6028 h 13395"/>
                <a:gd name="connsiteX10" fmla="*/ 7325 w 22598"/>
                <a:gd name="connsiteY10" fmla="*/ 13396 h 13395"/>
                <a:gd name="connsiteX11" fmla="*/ 15766 w 22598"/>
                <a:gd name="connsiteY11" fmla="*/ 13396 h 13395"/>
                <a:gd name="connsiteX12" fmla="*/ 22599 w 22598"/>
                <a:gd name="connsiteY12" fmla="*/ 723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598" h="13395">
                  <a:moveTo>
                    <a:pt x="22599" y="7234"/>
                  </a:moveTo>
                  <a:cubicBezTo>
                    <a:pt x="22599" y="3239"/>
                    <a:pt x="19357" y="0"/>
                    <a:pt x="15364" y="0"/>
                  </a:cubicBezTo>
                  <a:lnTo>
                    <a:pt x="6924" y="0"/>
                  </a:lnTo>
                  <a:lnTo>
                    <a:pt x="5852" y="0"/>
                  </a:lnTo>
                  <a:lnTo>
                    <a:pt x="4378" y="0"/>
                  </a:lnTo>
                  <a:lnTo>
                    <a:pt x="3172" y="0"/>
                  </a:lnTo>
                  <a:cubicBezTo>
                    <a:pt x="2743" y="221"/>
                    <a:pt x="2341" y="490"/>
                    <a:pt x="1967" y="804"/>
                  </a:cubicBezTo>
                  <a:lnTo>
                    <a:pt x="1029" y="2009"/>
                  </a:lnTo>
                  <a:cubicBezTo>
                    <a:pt x="559" y="2595"/>
                    <a:pt x="238" y="3283"/>
                    <a:pt x="91" y="4019"/>
                  </a:cubicBezTo>
                  <a:cubicBezTo>
                    <a:pt x="-30" y="4683"/>
                    <a:pt x="-30" y="5365"/>
                    <a:pt x="91" y="6028"/>
                  </a:cubicBezTo>
                  <a:cubicBezTo>
                    <a:pt x="91" y="10045"/>
                    <a:pt x="3306" y="13323"/>
                    <a:pt x="7325" y="13396"/>
                  </a:cubicBezTo>
                  <a:lnTo>
                    <a:pt x="15766" y="13396"/>
                  </a:lnTo>
                  <a:cubicBezTo>
                    <a:pt x="19209" y="13191"/>
                    <a:pt x="22036" y="10632"/>
                    <a:pt x="2259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99E4DD64-D9CF-472D-9B06-5E557C0B60F5}"/>
                </a:ext>
              </a:extLst>
            </p:cNvPr>
            <p:cNvSpPr/>
            <p:nvPr/>
          </p:nvSpPr>
          <p:spPr>
            <a:xfrm>
              <a:off x="10595212" y="6433491"/>
              <a:ext cx="103430" cy="14601"/>
            </a:xfrm>
            <a:custGeom>
              <a:avLst/>
              <a:gdLst>
                <a:gd name="connsiteX0" fmla="*/ 0 w 103430"/>
                <a:gd name="connsiteY0" fmla="*/ 7234 h 14601"/>
                <a:gd name="connsiteX1" fmla="*/ 7234 w 103430"/>
                <a:gd name="connsiteY1" fmla="*/ 14601 h 14601"/>
                <a:gd name="connsiteX2" fmla="*/ 96196 w 103430"/>
                <a:gd name="connsiteY2" fmla="*/ 14601 h 14601"/>
                <a:gd name="connsiteX3" fmla="*/ 103430 w 103430"/>
                <a:gd name="connsiteY3" fmla="*/ 7234 h 14601"/>
                <a:gd name="connsiteX4" fmla="*/ 96196 w 103430"/>
                <a:gd name="connsiteY4" fmla="*/ 0 h 14601"/>
                <a:gd name="connsiteX5" fmla="*/ 6833 w 103430"/>
                <a:gd name="connsiteY5" fmla="*/ 0 h 14601"/>
                <a:gd name="connsiteX6" fmla="*/ 0 w 10343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0" h="14601">
                  <a:moveTo>
                    <a:pt x="0" y="7234"/>
                  </a:moveTo>
                  <a:cubicBezTo>
                    <a:pt x="0" y="11252"/>
                    <a:pt x="3215" y="14534"/>
                    <a:pt x="7234" y="14601"/>
                  </a:cubicBezTo>
                  <a:lnTo>
                    <a:pt x="96196" y="14601"/>
                  </a:lnTo>
                  <a:cubicBezTo>
                    <a:pt x="100215" y="14534"/>
                    <a:pt x="103430" y="11252"/>
                    <a:pt x="103430" y="7234"/>
                  </a:cubicBezTo>
                  <a:cubicBezTo>
                    <a:pt x="103430" y="3242"/>
                    <a:pt x="100188" y="0"/>
                    <a:pt x="96196" y="0"/>
                  </a:cubicBezTo>
                  <a:lnTo>
                    <a:pt x="6833" y="0"/>
                  </a:lnTo>
                  <a:cubicBezTo>
                    <a:pt x="3001" y="214"/>
                    <a:pt x="0" y="338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47B15547-AA83-4940-8474-C2F8D522FA07}"/>
                </a:ext>
              </a:extLst>
            </p:cNvPr>
            <p:cNvSpPr/>
            <p:nvPr/>
          </p:nvSpPr>
          <p:spPr>
            <a:xfrm>
              <a:off x="9910855" y="6481702"/>
              <a:ext cx="2545" cy="372547"/>
            </a:xfrm>
            <a:custGeom>
              <a:avLst/>
              <a:gdLst>
                <a:gd name="connsiteX0" fmla="*/ 2546 w 2545"/>
                <a:gd name="connsiteY0" fmla="*/ 7783 h 372547"/>
                <a:gd name="connsiteX1" fmla="*/ 2546 w 2545"/>
                <a:gd name="connsiteY1" fmla="*/ 1219 h 372547"/>
                <a:gd name="connsiteX2" fmla="*/ 1353 w 2545"/>
                <a:gd name="connsiteY2" fmla="*/ 0 h 372547"/>
                <a:gd name="connsiteX3" fmla="*/ 1206 w 2545"/>
                <a:gd name="connsiteY3" fmla="*/ 13 h 372547"/>
                <a:gd name="connsiteX4" fmla="*/ 0 w 2545"/>
                <a:gd name="connsiteY4" fmla="*/ 1219 h 372547"/>
                <a:gd name="connsiteX5" fmla="*/ 0 w 2545"/>
                <a:gd name="connsiteY5" fmla="*/ 8319 h 372547"/>
                <a:gd name="connsiteX6" fmla="*/ 0 w 2545"/>
                <a:gd name="connsiteY6" fmla="*/ 8319 h 372547"/>
                <a:gd name="connsiteX7" fmla="*/ 0 w 2545"/>
                <a:gd name="connsiteY7" fmla="*/ 372547 h 372547"/>
                <a:gd name="connsiteX8" fmla="*/ 2546 w 2545"/>
                <a:gd name="connsiteY8" fmla="*/ 372547 h 372547"/>
                <a:gd name="connsiteX9" fmla="*/ 2546 w 2545"/>
                <a:gd name="connsiteY9" fmla="*/ 7917 h 37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5" h="372547">
                  <a:moveTo>
                    <a:pt x="2546" y="7783"/>
                  </a:moveTo>
                  <a:lnTo>
                    <a:pt x="2546" y="1219"/>
                  </a:lnTo>
                  <a:cubicBezTo>
                    <a:pt x="2546" y="549"/>
                    <a:pt x="2010" y="13"/>
                    <a:pt x="1353" y="0"/>
                  </a:cubicBezTo>
                  <a:cubicBezTo>
                    <a:pt x="1299" y="0"/>
                    <a:pt x="1246" y="13"/>
                    <a:pt x="1206" y="13"/>
                  </a:cubicBezTo>
                  <a:cubicBezTo>
                    <a:pt x="536" y="13"/>
                    <a:pt x="0" y="549"/>
                    <a:pt x="0" y="1219"/>
                  </a:cubicBezTo>
                  <a:lnTo>
                    <a:pt x="0" y="8319"/>
                  </a:lnTo>
                  <a:lnTo>
                    <a:pt x="0" y="8319"/>
                  </a:lnTo>
                  <a:lnTo>
                    <a:pt x="0" y="372547"/>
                  </a:lnTo>
                  <a:lnTo>
                    <a:pt x="2546" y="372547"/>
                  </a:lnTo>
                  <a:lnTo>
                    <a:pt x="2546" y="791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B3C432A1-CA89-4F3B-BDC4-CE410CA14B2A}"/>
                </a:ext>
              </a:extLst>
            </p:cNvPr>
            <p:cNvSpPr/>
            <p:nvPr/>
          </p:nvSpPr>
          <p:spPr>
            <a:xfrm>
              <a:off x="11776626" y="5788087"/>
              <a:ext cx="14603" cy="698718"/>
            </a:xfrm>
            <a:custGeom>
              <a:avLst/>
              <a:gdLst>
                <a:gd name="connsiteX0" fmla="*/ 0 w 14603"/>
                <a:gd name="connsiteY0" fmla="*/ 691351 h 698718"/>
                <a:gd name="connsiteX1" fmla="*/ 7369 w 14603"/>
                <a:gd name="connsiteY1" fmla="*/ 698718 h 698718"/>
                <a:gd name="connsiteX2" fmla="*/ 14604 w 14603"/>
                <a:gd name="connsiteY2" fmla="*/ 691351 h 698718"/>
                <a:gd name="connsiteX3" fmla="*/ 14604 w 14603"/>
                <a:gd name="connsiteY3" fmla="*/ 7234 h 698718"/>
                <a:gd name="connsiteX4" fmla="*/ 7369 w 14603"/>
                <a:gd name="connsiteY4" fmla="*/ 0 h 698718"/>
                <a:gd name="connsiteX5" fmla="*/ 0 w 14603"/>
                <a:gd name="connsiteY5" fmla="*/ 7234 h 698718"/>
                <a:gd name="connsiteX6" fmla="*/ 0 w 14603"/>
                <a:gd name="connsiteY6" fmla="*/ 691351 h 69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98718">
                  <a:moveTo>
                    <a:pt x="0" y="691351"/>
                  </a:moveTo>
                  <a:cubicBezTo>
                    <a:pt x="0" y="695423"/>
                    <a:pt x="3295" y="698718"/>
                    <a:pt x="7369" y="698718"/>
                  </a:cubicBezTo>
                  <a:cubicBezTo>
                    <a:pt x="11388" y="698651"/>
                    <a:pt x="14604" y="695369"/>
                    <a:pt x="14604" y="691351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913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BF86655E-1029-4ADF-A97C-F778F8D00379}"/>
                </a:ext>
              </a:extLst>
            </p:cNvPr>
            <p:cNvSpPr/>
            <p:nvPr/>
          </p:nvSpPr>
          <p:spPr>
            <a:xfrm>
              <a:off x="9934569" y="5794785"/>
              <a:ext cx="12922" cy="109851"/>
            </a:xfrm>
            <a:custGeom>
              <a:avLst/>
              <a:gdLst>
                <a:gd name="connsiteX0" fmla="*/ 6565 w 12922"/>
                <a:gd name="connsiteY0" fmla="*/ 0 h 109851"/>
                <a:gd name="connsiteX1" fmla="*/ 6565 w 12922"/>
                <a:gd name="connsiteY1" fmla="*/ 0 h 109851"/>
                <a:gd name="connsiteX2" fmla="*/ 5091 w 12922"/>
                <a:gd name="connsiteY2" fmla="*/ 0 h 109851"/>
                <a:gd name="connsiteX3" fmla="*/ 0 w 12922"/>
                <a:gd name="connsiteY3" fmla="*/ 6832 h 109851"/>
                <a:gd name="connsiteX4" fmla="*/ 0 w 12922"/>
                <a:gd name="connsiteY4" fmla="*/ 102745 h 109851"/>
                <a:gd name="connsiteX5" fmla="*/ 3751 w 12922"/>
                <a:gd name="connsiteY5" fmla="*/ 108907 h 109851"/>
                <a:gd name="connsiteX6" fmla="*/ 3751 w 12922"/>
                <a:gd name="connsiteY6" fmla="*/ 108907 h 109851"/>
                <a:gd name="connsiteX7" fmla="*/ 7100 w 12922"/>
                <a:gd name="connsiteY7" fmla="*/ 109711 h 109851"/>
                <a:gd name="connsiteX8" fmla="*/ 9780 w 12922"/>
                <a:gd name="connsiteY8" fmla="*/ 109711 h 109851"/>
                <a:gd name="connsiteX9" fmla="*/ 9780 w 12922"/>
                <a:gd name="connsiteY9" fmla="*/ 109711 h 109851"/>
                <a:gd name="connsiteX10" fmla="*/ 11254 w 12922"/>
                <a:gd name="connsiteY10" fmla="*/ 108773 h 109851"/>
                <a:gd name="connsiteX11" fmla="*/ 11924 w 12922"/>
                <a:gd name="connsiteY11" fmla="*/ 107969 h 109851"/>
                <a:gd name="connsiteX12" fmla="*/ 12861 w 12922"/>
                <a:gd name="connsiteY12" fmla="*/ 106630 h 109851"/>
                <a:gd name="connsiteX13" fmla="*/ 12861 w 12922"/>
                <a:gd name="connsiteY13" fmla="*/ 105558 h 109851"/>
                <a:gd name="connsiteX14" fmla="*/ 12861 w 12922"/>
                <a:gd name="connsiteY14" fmla="*/ 104084 h 109851"/>
                <a:gd name="connsiteX15" fmla="*/ 12861 w 12922"/>
                <a:gd name="connsiteY15" fmla="*/ 7234 h 109851"/>
                <a:gd name="connsiteX16" fmla="*/ 12861 w 12922"/>
                <a:gd name="connsiteY16" fmla="*/ 5760 h 109851"/>
                <a:gd name="connsiteX17" fmla="*/ 12861 w 12922"/>
                <a:gd name="connsiteY17" fmla="*/ 4555 h 109851"/>
                <a:gd name="connsiteX18" fmla="*/ 12057 w 12922"/>
                <a:gd name="connsiteY18" fmla="*/ 3349 h 109851"/>
                <a:gd name="connsiteX19" fmla="*/ 11120 w 12922"/>
                <a:gd name="connsiteY19" fmla="*/ 2411 h 109851"/>
                <a:gd name="connsiteX20" fmla="*/ 10048 w 12922"/>
                <a:gd name="connsiteY20" fmla="*/ 1608 h 109851"/>
                <a:gd name="connsiteX21" fmla="*/ 8708 w 12922"/>
                <a:gd name="connsiteY21" fmla="*/ 1608 h 109851"/>
                <a:gd name="connsiteX22" fmla="*/ 6565 w 12922"/>
                <a:gd name="connsiteY22" fmla="*/ 1608 h 10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922" h="10985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40" y="3691"/>
                    <a:pt x="0" y="6832"/>
                  </a:cubicBezTo>
                  <a:lnTo>
                    <a:pt x="0" y="102745"/>
                  </a:lnTo>
                  <a:cubicBezTo>
                    <a:pt x="40" y="105329"/>
                    <a:pt x="1474" y="107688"/>
                    <a:pt x="3751" y="108907"/>
                  </a:cubicBezTo>
                  <a:cubicBezTo>
                    <a:pt x="3751" y="108907"/>
                    <a:pt x="3751" y="108907"/>
                    <a:pt x="3751" y="108907"/>
                  </a:cubicBezTo>
                  <a:cubicBezTo>
                    <a:pt x="4810" y="109377"/>
                    <a:pt x="5948" y="109649"/>
                    <a:pt x="7100" y="109711"/>
                  </a:cubicBezTo>
                  <a:cubicBezTo>
                    <a:pt x="7985" y="109898"/>
                    <a:pt x="8896" y="109898"/>
                    <a:pt x="9780" y="109711"/>
                  </a:cubicBezTo>
                  <a:lnTo>
                    <a:pt x="9780" y="109711"/>
                  </a:lnTo>
                  <a:lnTo>
                    <a:pt x="11254" y="108773"/>
                  </a:lnTo>
                  <a:lnTo>
                    <a:pt x="11924" y="107969"/>
                  </a:lnTo>
                  <a:cubicBezTo>
                    <a:pt x="12286" y="107555"/>
                    <a:pt x="12594" y="107106"/>
                    <a:pt x="12861" y="106630"/>
                  </a:cubicBezTo>
                  <a:lnTo>
                    <a:pt x="12861" y="105558"/>
                  </a:lnTo>
                  <a:cubicBezTo>
                    <a:pt x="12915" y="105068"/>
                    <a:pt x="12915" y="104575"/>
                    <a:pt x="12861" y="104084"/>
                  </a:cubicBezTo>
                  <a:lnTo>
                    <a:pt x="12861" y="7234"/>
                  </a:lnTo>
                  <a:cubicBezTo>
                    <a:pt x="12942" y="6745"/>
                    <a:pt x="12942" y="6249"/>
                    <a:pt x="12861" y="5760"/>
                  </a:cubicBezTo>
                  <a:cubicBezTo>
                    <a:pt x="12915" y="5360"/>
                    <a:pt x="12915" y="4955"/>
                    <a:pt x="12861" y="4555"/>
                  </a:cubicBezTo>
                  <a:cubicBezTo>
                    <a:pt x="12687" y="4096"/>
                    <a:pt x="12420" y="3684"/>
                    <a:pt x="12057" y="3349"/>
                  </a:cubicBezTo>
                  <a:cubicBezTo>
                    <a:pt x="11817" y="2973"/>
                    <a:pt x="11495" y="2652"/>
                    <a:pt x="11120" y="2411"/>
                  </a:cubicBezTo>
                  <a:cubicBezTo>
                    <a:pt x="10825" y="2071"/>
                    <a:pt x="10464" y="1798"/>
                    <a:pt x="10048" y="1608"/>
                  </a:cubicBezTo>
                  <a:lnTo>
                    <a:pt x="8708" y="1608"/>
                  </a:lnTo>
                  <a:cubicBezTo>
                    <a:pt x="7998" y="1486"/>
                    <a:pt x="7275" y="1486"/>
                    <a:pt x="6565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EA80D821-815C-4341-8640-0ACFB12AFB1F}"/>
                </a:ext>
              </a:extLst>
            </p:cNvPr>
            <p:cNvSpPr/>
            <p:nvPr/>
          </p:nvSpPr>
          <p:spPr>
            <a:xfrm>
              <a:off x="0" y="6482117"/>
              <a:ext cx="316321" cy="371595"/>
            </a:xfrm>
            <a:custGeom>
              <a:avLst/>
              <a:gdLst>
                <a:gd name="connsiteX0" fmla="*/ 316321 w 316321"/>
                <a:gd name="connsiteY0" fmla="*/ 3483 h 371595"/>
                <a:gd name="connsiteX1" fmla="*/ 313240 w 316321"/>
                <a:gd name="connsiteY1" fmla="*/ 4287 h 371595"/>
                <a:gd name="connsiteX2" fmla="*/ 308818 w 316321"/>
                <a:gd name="connsiteY2" fmla="*/ 2679 h 371595"/>
                <a:gd name="connsiteX3" fmla="*/ 158361 w 316321"/>
                <a:gd name="connsiteY3" fmla="*/ 2679 h 371595"/>
                <a:gd name="connsiteX4" fmla="*/ 153404 w 316321"/>
                <a:gd name="connsiteY4" fmla="*/ 4688 h 371595"/>
                <a:gd name="connsiteX5" fmla="*/ 146705 w 316321"/>
                <a:gd name="connsiteY5" fmla="*/ 0 h 371595"/>
                <a:gd name="connsiteX6" fmla="*/ 0 w 316321"/>
                <a:gd name="connsiteY6" fmla="*/ 0 h 371595"/>
                <a:gd name="connsiteX7" fmla="*/ 0 w 316321"/>
                <a:gd name="connsiteY7" fmla="*/ 371596 h 371595"/>
                <a:gd name="connsiteX8" fmla="*/ 316321 w 316321"/>
                <a:gd name="connsiteY8" fmla="*/ 371596 h 37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21" h="371595">
                  <a:moveTo>
                    <a:pt x="316321" y="3483"/>
                  </a:moveTo>
                  <a:cubicBezTo>
                    <a:pt x="315387" y="4032"/>
                    <a:pt x="314321" y="4300"/>
                    <a:pt x="313240" y="4287"/>
                  </a:cubicBezTo>
                  <a:cubicBezTo>
                    <a:pt x="311629" y="4246"/>
                    <a:pt x="310076" y="3684"/>
                    <a:pt x="308818" y="2679"/>
                  </a:cubicBezTo>
                  <a:lnTo>
                    <a:pt x="158361" y="2679"/>
                  </a:lnTo>
                  <a:cubicBezTo>
                    <a:pt x="157012" y="3938"/>
                    <a:pt x="155248" y="4648"/>
                    <a:pt x="153404" y="4688"/>
                  </a:cubicBezTo>
                  <a:cubicBezTo>
                    <a:pt x="150418" y="4662"/>
                    <a:pt x="147756" y="2800"/>
                    <a:pt x="146705" y="0"/>
                  </a:cubicBezTo>
                  <a:lnTo>
                    <a:pt x="0" y="0"/>
                  </a:lnTo>
                  <a:lnTo>
                    <a:pt x="0" y="371596"/>
                  </a:lnTo>
                  <a:lnTo>
                    <a:pt x="316321" y="37159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7E779099-794E-4696-A599-C2061F27A422}"/>
                </a:ext>
              </a:extLst>
            </p:cNvPr>
            <p:cNvSpPr/>
            <p:nvPr/>
          </p:nvSpPr>
          <p:spPr>
            <a:xfrm>
              <a:off x="2807633" y="6463095"/>
              <a:ext cx="23044" cy="390617"/>
            </a:xfrm>
            <a:custGeom>
              <a:avLst/>
              <a:gdLst>
                <a:gd name="connsiteX0" fmla="*/ 23044 w 23044"/>
                <a:gd name="connsiteY0" fmla="*/ 72203 h 390617"/>
                <a:gd name="connsiteX1" fmla="*/ 23044 w 23044"/>
                <a:gd name="connsiteY1" fmla="*/ 0 h 390617"/>
                <a:gd name="connsiteX2" fmla="*/ 0 w 23044"/>
                <a:gd name="connsiteY2" fmla="*/ 0 h 390617"/>
                <a:gd name="connsiteX3" fmla="*/ 0 w 23044"/>
                <a:gd name="connsiteY3" fmla="*/ 390618 h 390617"/>
                <a:gd name="connsiteX4" fmla="*/ 17015 w 23044"/>
                <a:gd name="connsiteY4" fmla="*/ 390618 h 390617"/>
                <a:gd name="connsiteX5" fmla="*/ 17015 w 23044"/>
                <a:gd name="connsiteY5" fmla="*/ 79168 h 390617"/>
                <a:gd name="connsiteX6" fmla="*/ 23044 w 23044"/>
                <a:gd name="connsiteY6" fmla="*/ 72203 h 390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4" h="390617">
                  <a:moveTo>
                    <a:pt x="23044" y="72203"/>
                  </a:moveTo>
                  <a:lnTo>
                    <a:pt x="23044" y="0"/>
                  </a:lnTo>
                  <a:lnTo>
                    <a:pt x="0" y="0"/>
                  </a:lnTo>
                  <a:lnTo>
                    <a:pt x="0" y="390618"/>
                  </a:lnTo>
                  <a:lnTo>
                    <a:pt x="17015" y="390618"/>
                  </a:lnTo>
                  <a:lnTo>
                    <a:pt x="17015" y="79168"/>
                  </a:lnTo>
                  <a:cubicBezTo>
                    <a:pt x="17096" y="75699"/>
                    <a:pt x="19628" y="72779"/>
                    <a:pt x="23044" y="72203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CA56C8ED-07D8-4688-AD30-2BED68B0D8A3}"/>
                </a:ext>
              </a:extLst>
            </p:cNvPr>
            <p:cNvSpPr/>
            <p:nvPr/>
          </p:nvSpPr>
          <p:spPr>
            <a:xfrm>
              <a:off x="2833223" y="6463095"/>
              <a:ext cx="391482" cy="71934"/>
            </a:xfrm>
            <a:custGeom>
              <a:avLst/>
              <a:gdLst>
                <a:gd name="connsiteX0" fmla="*/ 0 w 391482"/>
                <a:gd name="connsiteY0" fmla="*/ 0 h 71934"/>
                <a:gd name="connsiteX1" fmla="*/ 0 w 391482"/>
                <a:gd name="connsiteY1" fmla="*/ 71935 h 71934"/>
                <a:gd name="connsiteX2" fmla="*/ 357050 w 391482"/>
                <a:gd name="connsiteY2" fmla="*/ 71935 h 71934"/>
                <a:gd name="connsiteX3" fmla="*/ 391482 w 391482"/>
                <a:gd name="connsiteY3" fmla="*/ 71935 h 71934"/>
                <a:gd name="connsiteX4" fmla="*/ 391482 w 391482"/>
                <a:gd name="connsiteY4" fmla="*/ 536 h 71934"/>
                <a:gd name="connsiteX5" fmla="*/ 356916 w 391482"/>
                <a:gd name="connsiteY5" fmla="*/ 0 h 71934"/>
                <a:gd name="connsiteX6" fmla="*/ 0 w 391482"/>
                <a:gd name="connsiteY6" fmla="*/ 0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0" y="0"/>
                  </a:moveTo>
                  <a:lnTo>
                    <a:pt x="0" y="71935"/>
                  </a:lnTo>
                  <a:lnTo>
                    <a:pt x="357050" y="71935"/>
                  </a:lnTo>
                  <a:lnTo>
                    <a:pt x="391482" y="71935"/>
                  </a:lnTo>
                  <a:lnTo>
                    <a:pt x="391482" y="536"/>
                  </a:lnTo>
                  <a:lnTo>
                    <a:pt x="3569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6618218A-FFF0-429C-8228-DEFF5575AC59}"/>
                </a:ext>
              </a:extLst>
            </p:cNvPr>
            <p:cNvSpPr/>
            <p:nvPr/>
          </p:nvSpPr>
          <p:spPr>
            <a:xfrm>
              <a:off x="1397921" y="5621445"/>
              <a:ext cx="29609" cy="201470"/>
            </a:xfrm>
            <a:custGeom>
              <a:avLst/>
              <a:gdLst>
                <a:gd name="connsiteX0" fmla="*/ 29609 w 29609"/>
                <a:gd name="connsiteY0" fmla="*/ 201471 h 201470"/>
                <a:gd name="connsiteX1" fmla="*/ 29609 w 29609"/>
                <a:gd name="connsiteY1" fmla="*/ 10984 h 201470"/>
                <a:gd name="connsiteX2" fmla="*/ 27465 w 29609"/>
                <a:gd name="connsiteY2" fmla="*/ 0 h 201470"/>
                <a:gd name="connsiteX3" fmla="*/ 0 w 29609"/>
                <a:gd name="connsiteY3" fmla="*/ 0 h 201470"/>
                <a:gd name="connsiteX4" fmla="*/ 0 w 29609"/>
                <a:gd name="connsiteY4" fmla="*/ 10181 h 201470"/>
                <a:gd name="connsiteX5" fmla="*/ 0 w 29609"/>
                <a:gd name="connsiteY5" fmla="*/ 201471 h 201470"/>
                <a:gd name="connsiteX6" fmla="*/ 29609 w 29609"/>
                <a:gd name="connsiteY6" fmla="*/ 20147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201471"/>
                  </a:moveTo>
                  <a:lnTo>
                    <a:pt x="29609" y="10984"/>
                  </a:lnTo>
                  <a:lnTo>
                    <a:pt x="27465" y="0"/>
                  </a:lnTo>
                  <a:lnTo>
                    <a:pt x="0" y="0"/>
                  </a:lnTo>
                  <a:lnTo>
                    <a:pt x="0" y="10181"/>
                  </a:lnTo>
                  <a:lnTo>
                    <a:pt x="0" y="201471"/>
                  </a:lnTo>
                  <a:lnTo>
                    <a:pt x="29609" y="20147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8F03AB67-9F08-4833-BADB-802B2FC2AF5B}"/>
                </a:ext>
              </a:extLst>
            </p:cNvPr>
            <p:cNvSpPr/>
            <p:nvPr/>
          </p:nvSpPr>
          <p:spPr>
            <a:xfrm>
              <a:off x="128618" y="5434174"/>
              <a:ext cx="17417" cy="1044862"/>
            </a:xfrm>
            <a:custGeom>
              <a:avLst/>
              <a:gdLst>
                <a:gd name="connsiteX0" fmla="*/ 17417 w 17417"/>
                <a:gd name="connsiteY0" fmla="*/ 1044192 h 1044862"/>
                <a:gd name="connsiteX1" fmla="*/ 17417 w 17417"/>
                <a:gd name="connsiteY1" fmla="*/ 1043255 h 1044862"/>
                <a:gd name="connsiteX2" fmla="*/ 17417 w 17417"/>
                <a:gd name="connsiteY2" fmla="*/ 164365 h 1044862"/>
                <a:gd name="connsiteX3" fmla="*/ 17417 w 17417"/>
                <a:gd name="connsiteY3" fmla="*/ 12056 h 1044862"/>
                <a:gd name="connsiteX4" fmla="*/ 0 w 17417"/>
                <a:gd name="connsiteY4" fmla="*/ 0 h 1044862"/>
                <a:gd name="connsiteX5" fmla="*/ 0 w 17417"/>
                <a:gd name="connsiteY5" fmla="*/ 1044862 h 1044862"/>
                <a:gd name="connsiteX6" fmla="*/ 17417 w 17417"/>
                <a:gd name="connsiteY6" fmla="*/ 1044192 h 1044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17" h="1044862">
                  <a:moveTo>
                    <a:pt x="17417" y="1044192"/>
                  </a:moveTo>
                  <a:lnTo>
                    <a:pt x="17417" y="1043255"/>
                  </a:lnTo>
                  <a:lnTo>
                    <a:pt x="17417" y="164365"/>
                  </a:lnTo>
                  <a:lnTo>
                    <a:pt x="17417" y="12056"/>
                  </a:lnTo>
                  <a:lnTo>
                    <a:pt x="0" y="0"/>
                  </a:lnTo>
                  <a:lnTo>
                    <a:pt x="0" y="1044862"/>
                  </a:lnTo>
                  <a:lnTo>
                    <a:pt x="17417" y="104419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03BE86F0-C17B-4165-8910-BC40FC261EEB}"/>
                </a:ext>
              </a:extLst>
            </p:cNvPr>
            <p:cNvSpPr/>
            <p:nvPr/>
          </p:nvSpPr>
          <p:spPr>
            <a:xfrm>
              <a:off x="0" y="5431629"/>
              <a:ext cx="125938" cy="1047407"/>
            </a:xfrm>
            <a:custGeom>
              <a:avLst/>
              <a:gdLst>
                <a:gd name="connsiteX0" fmla="*/ 125939 w 125938"/>
                <a:gd name="connsiteY0" fmla="*/ 670 h 1047407"/>
                <a:gd name="connsiteX1" fmla="*/ 125001 w 125938"/>
                <a:gd name="connsiteY1" fmla="*/ 0 h 1047407"/>
                <a:gd name="connsiteX2" fmla="*/ 0 w 125938"/>
                <a:gd name="connsiteY2" fmla="*/ 0 h 1047407"/>
                <a:gd name="connsiteX3" fmla="*/ 0 w 125938"/>
                <a:gd name="connsiteY3" fmla="*/ 1047407 h 1047407"/>
                <a:gd name="connsiteX4" fmla="*/ 125939 w 125938"/>
                <a:gd name="connsiteY4" fmla="*/ 1047407 h 1047407"/>
                <a:gd name="connsiteX5" fmla="*/ 125939 w 125938"/>
                <a:gd name="connsiteY5" fmla="*/ 670 h 10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938" h="1047407">
                  <a:moveTo>
                    <a:pt x="125939" y="670"/>
                  </a:moveTo>
                  <a:lnTo>
                    <a:pt x="125001" y="0"/>
                  </a:lnTo>
                  <a:lnTo>
                    <a:pt x="0" y="0"/>
                  </a:lnTo>
                  <a:lnTo>
                    <a:pt x="0" y="1047407"/>
                  </a:lnTo>
                  <a:lnTo>
                    <a:pt x="125939" y="1047407"/>
                  </a:lnTo>
                  <a:lnTo>
                    <a:pt x="125939" y="67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D7A429DD-2048-4BAF-9A01-576B4171B2F1}"/>
                </a:ext>
              </a:extLst>
            </p:cNvPr>
            <p:cNvSpPr/>
            <p:nvPr/>
          </p:nvSpPr>
          <p:spPr>
            <a:xfrm>
              <a:off x="174974" y="5607648"/>
              <a:ext cx="14737" cy="862547"/>
            </a:xfrm>
            <a:custGeom>
              <a:avLst/>
              <a:gdLst>
                <a:gd name="connsiteX0" fmla="*/ 14738 w 14737"/>
                <a:gd name="connsiteY0" fmla="*/ 862547 h 862547"/>
                <a:gd name="connsiteX1" fmla="*/ 14738 w 14737"/>
                <a:gd name="connsiteY1" fmla="*/ 8707 h 862547"/>
                <a:gd name="connsiteX2" fmla="*/ 0 w 14737"/>
                <a:gd name="connsiteY2" fmla="*/ 0 h 862547"/>
                <a:gd name="connsiteX3" fmla="*/ 0 w 14737"/>
                <a:gd name="connsiteY3" fmla="*/ 862547 h 862547"/>
                <a:gd name="connsiteX4" fmla="*/ 14738 w 14737"/>
                <a:gd name="connsiteY4" fmla="*/ 862547 h 86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" h="862547">
                  <a:moveTo>
                    <a:pt x="14738" y="862547"/>
                  </a:moveTo>
                  <a:lnTo>
                    <a:pt x="14738" y="8707"/>
                  </a:lnTo>
                  <a:lnTo>
                    <a:pt x="0" y="0"/>
                  </a:lnTo>
                  <a:lnTo>
                    <a:pt x="0" y="862547"/>
                  </a:lnTo>
                  <a:lnTo>
                    <a:pt x="14738" y="8625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BD9DA02A-E1DC-478E-AD64-BC3A63A04D3D}"/>
                </a:ext>
              </a:extLst>
            </p:cNvPr>
            <p:cNvSpPr/>
            <p:nvPr/>
          </p:nvSpPr>
          <p:spPr>
            <a:xfrm>
              <a:off x="160639" y="5605772"/>
              <a:ext cx="11790" cy="864422"/>
            </a:xfrm>
            <a:custGeom>
              <a:avLst/>
              <a:gdLst>
                <a:gd name="connsiteX0" fmla="*/ 11790 w 11790"/>
                <a:gd name="connsiteY0" fmla="*/ 864423 h 864422"/>
                <a:gd name="connsiteX1" fmla="*/ 11790 w 11790"/>
                <a:gd name="connsiteY1" fmla="*/ 402 h 864422"/>
                <a:gd name="connsiteX2" fmla="*/ 10986 w 11790"/>
                <a:gd name="connsiteY2" fmla="*/ 0 h 864422"/>
                <a:gd name="connsiteX3" fmla="*/ 0 w 11790"/>
                <a:gd name="connsiteY3" fmla="*/ 0 h 864422"/>
                <a:gd name="connsiteX4" fmla="*/ 0 w 11790"/>
                <a:gd name="connsiteY4" fmla="*/ 864423 h 864422"/>
                <a:gd name="connsiteX5" fmla="*/ 11790 w 11790"/>
                <a:gd name="connsiteY5" fmla="*/ 864423 h 86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90" h="864422">
                  <a:moveTo>
                    <a:pt x="11790" y="864423"/>
                  </a:moveTo>
                  <a:lnTo>
                    <a:pt x="11790" y="402"/>
                  </a:lnTo>
                  <a:lnTo>
                    <a:pt x="10986" y="0"/>
                  </a:lnTo>
                  <a:lnTo>
                    <a:pt x="0" y="0"/>
                  </a:lnTo>
                  <a:lnTo>
                    <a:pt x="0" y="864423"/>
                  </a:lnTo>
                  <a:lnTo>
                    <a:pt x="11790" y="864423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66EDA005-91D9-45F1-BA73-F74F803D97E3}"/>
                </a:ext>
              </a:extLst>
            </p:cNvPr>
            <p:cNvSpPr/>
            <p:nvPr/>
          </p:nvSpPr>
          <p:spPr>
            <a:xfrm>
              <a:off x="330924" y="6476625"/>
              <a:ext cx="362543" cy="377222"/>
            </a:xfrm>
            <a:custGeom>
              <a:avLst/>
              <a:gdLst>
                <a:gd name="connsiteX0" fmla="*/ 34566 w 362543"/>
                <a:gd name="connsiteY0" fmla="*/ 0 h 377222"/>
                <a:gd name="connsiteX1" fmla="*/ 26796 w 362543"/>
                <a:gd name="connsiteY1" fmla="*/ 0 h 377222"/>
                <a:gd name="connsiteX2" fmla="*/ 0 w 362543"/>
                <a:gd name="connsiteY2" fmla="*/ 804 h 377222"/>
                <a:gd name="connsiteX3" fmla="*/ 0 w 362543"/>
                <a:gd name="connsiteY3" fmla="*/ 2545 h 377222"/>
                <a:gd name="connsiteX4" fmla="*/ 0 w 362543"/>
                <a:gd name="connsiteY4" fmla="*/ 4287 h 377222"/>
                <a:gd name="connsiteX5" fmla="*/ 0 w 362543"/>
                <a:gd name="connsiteY5" fmla="*/ 377222 h 377222"/>
                <a:gd name="connsiteX6" fmla="*/ 362543 w 362543"/>
                <a:gd name="connsiteY6" fmla="*/ 377222 h 377222"/>
                <a:gd name="connsiteX7" fmla="*/ 362543 w 362543"/>
                <a:gd name="connsiteY7" fmla="*/ 0 h 377222"/>
                <a:gd name="connsiteX8" fmla="*/ 34566 w 362543"/>
                <a:gd name="connsiteY8" fmla="*/ 0 h 377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2543" h="377222">
                  <a:moveTo>
                    <a:pt x="34566" y="0"/>
                  </a:moveTo>
                  <a:lnTo>
                    <a:pt x="26796" y="0"/>
                  </a:lnTo>
                  <a:lnTo>
                    <a:pt x="0" y="804"/>
                  </a:lnTo>
                  <a:lnTo>
                    <a:pt x="0" y="2545"/>
                  </a:lnTo>
                  <a:lnTo>
                    <a:pt x="0" y="4287"/>
                  </a:lnTo>
                  <a:lnTo>
                    <a:pt x="0" y="377222"/>
                  </a:lnTo>
                  <a:lnTo>
                    <a:pt x="362543" y="377222"/>
                  </a:lnTo>
                  <a:lnTo>
                    <a:pt x="362543" y="0"/>
                  </a:lnTo>
                  <a:lnTo>
                    <a:pt x="34566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5B136746-8F30-41D4-BFB8-0F23EE8CDD19}"/>
                </a:ext>
              </a:extLst>
            </p:cNvPr>
            <p:cNvSpPr/>
            <p:nvPr/>
          </p:nvSpPr>
          <p:spPr>
            <a:xfrm>
              <a:off x="320608" y="5606978"/>
              <a:ext cx="372859" cy="168115"/>
            </a:xfrm>
            <a:custGeom>
              <a:avLst/>
              <a:gdLst>
                <a:gd name="connsiteX0" fmla="*/ 372860 w 372859"/>
                <a:gd name="connsiteY0" fmla="*/ 0 h 168115"/>
                <a:gd name="connsiteX1" fmla="*/ 308148 w 372859"/>
                <a:gd name="connsiteY1" fmla="*/ 0 h 168115"/>
                <a:gd name="connsiteX2" fmla="*/ 267285 w 372859"/>
                <a:gd name="connsiteY2" fmla="*/ 0 h 168115"/>
                <a:gd name="connsiteX3" fmla="*/ 144562 w 372859"/>
                <a:gd name="connsiteY3" fmla="*/ 0 h 168115"/>
                <a:gd name="connsiteX4" fmla="*/ 96732 w 372859"/>
                <a:gd name="connsiteY4" fmla="*/ 0 h 168115"/>
                <a:gd name="connsiteX5" fmla="*/ 0 w 372859"/>
                <a:gd name="connsiteY5" fmla="*/ 0 h 168115"/>
                <a:gd name="connsiteX6" fmla="*/ 0 w 372859"/>
                <a:gd name="connsiteY6" fmla="*/ 168116 h 168115"/>
                <a:gd name="connsiteX7" fmla="*/ 372860 w 372859"/>
                <a:gd name="connsiteY7" fmla="*/ 168116 h 168115"/>
                <a:gd name="connsiteX8" fmla="*/ 372860 w 372859"/>
                <a:gd name="connsiteY8" fmla="*/ 0 h 168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859" h="168115">
                  <a:moveTo>
                    <a:pt x="372860" y="0"/>
                  </a:moveTo>
                  <a:lnTo>
                    <a:pt x="308148" y="0"/>
                  </a:lnTo>
                  <a:lnTo>
                    <a:pt x="267285" y="0"/>
                  </a:lnTo>
                  <a:lnTo>
                    <a:pt x="144562" y="0"/>
                  </a:lnTo>
                  <a:lnTo>
                    <a:pt x="96732" y="0"/>
                  </a:lnTo>
                  <a:lnTo>
                    <a:pt x="0" y="0"/>
                  </a:lnTo>
                  <a:lnTo>
                    <a:pt x="0" y="168116"/>
                  </a:lnTo>
                  <a:lnTo>
                    <a:pt x="372860" y="168116"/>
                  </a:lnTo>
                  <a:lnTo>
                    <a:pt x="37286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93D6D089-E4B1-4F3D-92F1-EFBDECDCB429}"/>
                </a:ext>
              </a:extLst>
            </p:cNvPr>
            <p:cNvSpPr/>
            <p:nvPr/>
          </p:nvSpPr>
          <p:spPr>
            <a:xfrm>
              <a:off x="319804" y="6109450"/>
              <a:ext cx="38317" cy="354315"/>
            </a:xfrm>
            <a:custGeom>
              <a:avLst/>
              <a:gdLst>
                <a:gd name="connsiteX0" fmla="*/ 2412 w 38317"/>
                <a:gd name="connsiteY0" fmla="*/ 353914 h 354315"/>
                <a:gd name="connsiteX1" fmla="*/ 3617 w 38317"/>
                <a:gd name="connsiteY1" fmla="*/ 353914 h 354315"/>
                <a:gd name="connsiteX2" fmla="*/ 37648 w 38317"/>
                <a:gd name="connsiteY2" fmla="*/ 352842 h 354315"/>
                <a:gd name="connsiteX3" fmla="*/ 38318 w 38317"/>
                <a:gd name="connsiteY3" fmla="*/ 352842 h 354315"/>
                <a:gd name="connsiteX4" fmla="*/ 38318 w 38317"/>
                <a:gd name="connsiteY4" fmla="*/ 0 h 354315"/>
                <a:gd name="connsiteX5" fmla="*/ 0 w 38317"/>
                <a:gd name="connsiteY5" fmla="*/ 0 h 354315"/>
                <a:gd name="connsiteX6" fmla="*/ 804 w 38317"/>
                <a:gd name="connsiteY6" fmla="*/ 3081 h 354315"/>
                <a:gd name="connsiteX7" fmla="*/ 804 w 38317"/>
                <a:gd name="connsiteY7" fmla="*/ 354315 h 354315"/>
                <a:gd name="connsiteX8" fmla="*/ 804 w 38317"/>
                <a:gd name="connsiteY8" fmla="*/ 354315 h 354315"/>
                <a:gd name="connsiteX9" fmla="*/ 2412 w 38317"/>
                <a:gd name="connsiteY9" fmla="*/ 353914 h 35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317" h="354315">
                  <a:moveTo>
                    <a:pt x="2412" y="353914"/>
                  </a:moveTo>
                  <a:lnTo>
                    <a:pt x="3617" y="353914"/>
                  </a:lnTo>
                  <a:lnTo>
                    <a:pt x="37648" y="352842"/>
                  </a:lnTo>
                  <a:lnTo>
                    <a:pt x="38318" y="352842"/>
                  </a:lnTo>
                  <a:lnTo>
                    <a:pt x="38318" y="0"/>
                  </a:lnTo>
                  <a:lnTo>
                    <a:pt x="0" y="0"/>
                  </a:lnTo>
                  <a:cubicBezTo>
                    <a:pt x="470" y="964"/>
                    <a:pt x="744" y="2009"/>
                    <a:pt x="804" y="3081"/>
                  </a:cubicBezTo>
                  <a:lnTo>
                    <a:pt x="804" y="354315"/>
                  </a:lnTo>
                  <a:lnTo>
                    <a:pt x="804" y="354315"/>
                  </a:lnTo>
                  <a:cubicBezTo>
                    <a:pt x="1312" y="354088"/>
                    <a:pt x="1856" y="353954"/>
                    <a:pt x="2412" y="353914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CF4492E1-5028-4474-9B9F-BA4809CED128}"/>
                </a:ext>
              </a:extLst>
            </p:cNvPr>
            <p:cNvSpPr/>
            <p:nvPr/>
          </p:nvSpPr>
          <p:spPr>
            <a:xfrm>
              <a:off x="296492" y="6109450"/>
              <a:ext cx="9646" cy="2411"/>
            </a:xfrm>
            <a:custGeom>
              <a:avLst/>
              <a:gdLst>
                <a:gd name="connsiteX0" fmla="*/ 0 w 9646"/>
                <a:gd name="connsiteY0" fmla="*/ 0 h 2411"/>
                <a:gd name="connsiteX1" fmla="*/ 9646 w 9646"/>
                <a:gd name="connsiteY1" fmla="*/ 2411 h 2411"/>
                <a:gd name="connsiteX2" fmla="*/ 9646 w 9646"/>
                <a:gd name="connsiteY2" fmla="*/ 0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646" h="2411">
                  <a:moveTo>
                    <a:pt x="0" y="0"/>
                  </a:moveTo>
                  <a:lnTo>
                    <a:pt x="9646" y="2411"/>
                  </a:lnTo>
                  <a:cubicBezTo>
                    <a:pt x="9508" y="1607"/>
                    <a:pt x="9508" y="804"/>
                    <a:pt x="9646" y="0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40F621AA-1EAD-4351-BD09-155262096755}"/>
                </a:ext>
              </a:extLst>
            </p:cNvPr>
            <p:cNvSpPr/>
            <p:nvPr/>
          </p:nvSpPr>
          <p:spPr>
            <a:xfrm>
              <a:off x="1432621" y="5844215"/>
              <a:ext cx="937" cy="288810"/>
            </a:xfrm>
            <a:custGeom>
              <a:avLst/>
              <a:gdLst>
                <a:gd name="connsiteX0" fmla="*/ 938 w 937"/>
                <a:gd name="connsiteY0" fmla="*/ 288543 h 288810"/>
                <a:gd name="connsiteX1" fmla="*/ 938 w 937"/>
                <a:gd name="connsiteY1" fmla="*/ 0 h 288810"/>
                <a:gd name="connsiteX2" fmla="*/ 0 w 937"/>
                <a:gd name="connsiteY2" fmla="*/ 0 h 288810"/>
                <a:gd name="connsiteX3" fmla="*/ 0 w 937"/>
                <a:gd name="connsiteY3" fmla="*/ 288811 h 288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7" h="288810">
                  <a:moveTo>
                    <a:pt x="938" y="288543"/>
                  </a:moveTo>
                  <a:lnTo>
                    <a:pt x="938" y="0"/>
                  </a:lnTo>
                  <a:lnTo>
                    <a:pt x="0" y="0"/>
                  </a:lnTo>
                  <a:lnTo>
                    <a:pt x="0" y="288811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024A8B92-9FB2-4D73-9FD5-C904BD0E6762}"/>
                </a:ext>
              </a:extLst>
            </p:cNvPr>
            <p:cNvSpPr/>
            <p:nvPr/>
          </p:nvSpPr>
          <p:spPr>
            <a:xfrm>
              <a:off x="1436105" y="5844483"/>
              <a:ext cx="335613" cy="617540"/>
            </a:xfrm>
            <a:custGeom>
              <a:avLst/>
              <a:gdLst>
                <a:gd name="connsiteX0" fmla="*/ 7101 w 335613"/>
                <a:gd name="connsiteY0" fmla="*/ 288275 h 617540"/>
                <a:gd name="connsiteX1" fmla="*/ 8039 w 335613"/>
                <a:gd name="connsiteY1" fmla="*/ 288275 h 617540"/>
                <a:gd name="connsiteX2" fmla="*/ 9646 w 335613"/>
                <a:gd name="connsiteY2" fmla="*/ 288275 h 617540"/>
                <a:gd name="connsiteX3" fmla="*/ 10852 w 335613"/>
                <a:gd name="connsiteY3" fmla="*/ 288275 h 617540"/>
                <a:gd name="connsiteX4" fmla="*/ 11924 w 335613"/>
                <a:gd name="connsiteY4" fmla="*/ 289079 h 617540"/>
                <a:gd name="connsiteX5" fmla="*/ 12996 w 335613"/>
                <a:gd name="connsiteY5" fmla="*/ 290284 h 617540"/>
                <a:gd name="connsiteX6" fmla="*/ 12996 w 335613"/>
                <a:gd name="connsiteY6" fmla="*/ 291088 h 617540"/>
                <a:gd name="connsiteX7" fmla="*/ 14068 w 335613"/>
                <a:gd name="connsiteY7" fmla="*/ 293231 h 617540"/>
                <a:gd name="connsiteX8" fmla="*/ 14068 w 335613"/>
                <a:gd name="connsiteY8" fmla="*/ 293231 h 617540"/>
                <a:gd name="connsiteX9" fmla="*/ 14068 w 335613"/>
                <a:gd name="connsiteY9" fmla="*/ 294705 h 617540"/>
                <a:gd name="connsiteX10" fmla="*/ 14068 w 335613"/>
                <a:gd name="connsiteY10" fmla="*/ 296044 h 617540"/>
                <a:gd name="connsiteX11" fmla="*/ 14068 w 335613"/>
                <a:gd name="connsiteY11" fmla="*/ 617540 h 617540"/>
                <a:gd name="connsiteX12" fmla="*/ 335614 w 335613"/>
                <a:gd name="connsiteY12" fmla="*/ 617540 h 617540"/>
                <a:gd name="connsiteX13" fmla="*/ 335614 w 335613"/>
                <a:gd name="connsiteY13" fmla="*/ 0 h 617540"/>
                <a:gd name="connsiteX14" fmla="*/ 0 w 335613"/>
                <a:gd name="connsiteY14" fmla="*/ 0 h 617540"/>
                <a:gd name="connsiteX15" fmla="*/ 0 w 335613"/>
                <a:gd name="connsiteY15" fmla="*/ 288275 h 61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35613" h="617540">
                  <a:moveTo>
                    <a:pt x="7101" y="288275"/>
                  </a:moveTo>
                  <a:lnTo>
                    <a:pt x="8039" y="288275"/>
                  </a:lnTo>
                  <a:lnTo>
                    <a:pt x="9646" y="288275"/>
                  </a:lnTo>
                  <a:lnTo>
                    <a:pt x="10852" y="288275"/>
                  </a:lnTo>
                  <a:lnTo>
                    <a:pt x="11924" y="289079"/>
                  </a:lnTo>
                  <a:lnTo>
                    <a:pt x="12996" y="290284"/>
                  </a:lnTo>
                  <a:lnTo>
                    <a:pt x="12996" y="291088"/>
                  </a:lnTo>
                  <a:lnTo>
                    <a:pt x="14068" y="293231"/>
                  </a:lnTo>
                  <a:lnTo>
                    <a:pt x="14068" y="293231"/>
                  </a:lnTo>
                  <a:lnTo>
                    <a:pt x="14068" y="294705"/>
                  </a:lnTo>
                  <a:cubicBezTo>
                    <a:pt x="14135" y="295147"/>
                    <a:pt x="14135" y="295602"/>
                    <a:pt x="14068" y="296044"/>
                  </a:cubicBezTo>
                  <a:lnTo>
                    <a:pt x="14068" y="617540"/>
                  </a:lnTo>
                  <a:lnTo>
                    <a:pt x="335614" y="617540"/>
                  </a:lnTo>
                  <a:lnTo>
                    <a:pt x="335614" y="0"/>
                  </a:lnTo>
                  <a:lnTo>
                    <a:pt x="0" y="0"/>
                  </a:lnTo>
                  <a:lnTo>
                    <a:pt x="0" y="28827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41044B0-A5A8-4C8B-819B-6C5771DCD74A}"/>
                </a:ext>
              </a:extLst>
            </p:cNvPr>
            <p:cNvSpPr/>
            <p:nvPr/>
          </p:nvSpPr>
          <p:spPr>
            <a:xfrm>
              <a:off x="4336049" y="6550703"/>
              <a:ext cx="224546" cy="303144"/>
            </a:xfrm>
            <a:custGeom>
              <a:avLst/>
              <a:gdLst>
                <a:gd name="connsiteX0" fmla="*/ 167874 w 224546"/>
                <a:gd name="connsiteY0" fmla="*/ 0 h 303144"/>
                <a:gd name="connsiteX1" fmla="*/ 88827 w 224546"/>
                <a:gd name="connsiteY1" fmla="*/ 0 h 303144"/>
                <a:gd name="connsiteX2" fmla="*/ 0 w 224546"/>
                <a:gd name="connsiteY2" fmla="*/ 0 h 303144"/>
                <a:gd name="connsiteX3" fmla="*/ 0 w 224546"/>
                <a:gd name="connsiteY3" fmla="*/ 303144 h 303144"/>
                <a:gd name="connsiteX4" fmla="*/ 224546 w 224546"/>
                <a:gd name="connsiteY4" fmla="*/ 303144 h 303144"/>
                <a:gd name="connsiteX5" fmla="*/ 224546 w 224546"/>
                <a:gd name="connsiteY5" fmla="*/ 2143 h 303144"/>
                <a:gd name="connsiteX6" fmla="*/ 167874 w 224546"/>
                <a:gd name="connsiteY6" fmla="*/ 0 h 303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546" h="303144">
                  <a:moveTo>
                    <a:pt x="167874" y="0"/>
                  </a:moveTo>
                  <a:lnTo>
                    <a:pt x="88827" y="0"/>
                  </a:lnTo>
                  <a:lnTo>
                    <a:pt x="0" y="0"/>
                  </a:lnTo>
                  <a:lnTo>
                    <a:pt x="0" y="303144"/>
                  </a:lnTo>
                  <a:lnTo>
                    <a:pt x="224546" y="303144"/>
                  </a:lnTo>
                  <a:lnTo>
                    <a:pt x="224546" y="2143"/>
                  </a:lnTo>
                  <a:lnTo>
                    <a:pt x="167874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064DE8CB-7A22-4F2F-A0A1-2ADB752ED679}"/>
                </a:ext>
              </a:extLst>
            </p:cNvPr>
            <p:cNvSpPr/>
            <p:nvPr/>
          </p:nvSpPr>
          <p:spPr>
            <a:xfrm>
              <a:off x="4277367" y="6550703"/>
              <a:ext cx="56136" cy="303010"/>
            </a:xfrm>
            <a:custGeom>
              <a:avLst/>
              <a:gdLst>
                <a:gd name="connsiteX0" fmla="*/ 0 w 56136"/>
                <a:gd name="connsiteY0" fmla="*/ 0 h 303010"/>
                <a:gd name="connsiteX1" fmla="*/ 56137 w 56136"/>
                <a:gd name="connsiteY1" fmla="*/ 0 h 303010"/>
                <a:gd name="connsiteX2" fmla="*/ 56137 w 56136"/>
                <a:gd name="connsiteY2" fmla="*/ 303010 h 303010"/>
                <a:gd name="connsiteX3" fmla="*/ 0 w 56136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03010">
                  <a:moveTo>
                    <a:pt x="0" y="0"/>
                  </a:moveTo>
                  <a:lnTo>
                    <a:pt x="56137" y="0"/>
                  </a:lnTo>
                  <a:lnTo>
                    <a:pt x="56137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4B36DAC1-DBAE-41F9-BD3C-9033A1811153}"/>
                </a:ext>
              </a:extLst>
            </p:cNvPr>
            <p:cNvSpPr/>
            <p:nvPr/>
          </p:nvSpPr>
          <p:spPr>
            <a:xfrm>
              <a:off x="4210378" y="5951649"/>
              <a:ext cx="207263" cy="584453"/>
            </a:xfrm>
            <a:custGeom>
              <a:avLst/>
              <a:gdLst>
                <a:gd name="connsiteX0" fmla="*/ 0 w 207263"/>
                <a:gd name="connsiteY0" fmla="*/ 3349 h 584453"/>
                <a:gd name="connsiteX1" fmla="*/ 0 w 207263"/>
                <a:gd name="connsiteY1" fmla="*/ 581774 h 584453"/>
                <a:gd name="connsiteX2" fmla="*/ 65917 w 207263"/>
                <a:gd name="connsiteY2" fmla="*/ 584453 h 584453"/>
                <a:gd name="connsiteX3" fmla="*/ 207263 w 207263"/>
                <a:gd name="connsiteY3" fmla="*/ 584453 h 584453"/>
                <a:gd name="connsiteX4" fmla="*/ 207263 w 207263"/>
                <a:gd name="connsiteY4" fmla="*/ 0 h 584453"/>
                <a:gd name="connsiteX5" fmla="*/ 0 w 207263"/>
                <a:gd name="connsiteY5" fmla="*/ 0 h 584453"/>
                <a:gd name="connsiteX6" fmla="*/ 0 w 207263"/>
                <a:gd name="connsiteY6" fmla="*/ 3349 h 58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3" h="584453">
                  <a:moveTo>
                    <a:pt x="0" y="3349"/>
                  </a:moveTo>
                  <a:lnTo>
                    <a:pt x="0" y="581774"/>
                  </a:lnTo>
                  <a:lnTo>
                    <a:pt x="65917" y="584453"/>
                  </a:lnTo>
                  <a:lnTo>
                    <a:pt x="207263" y="584453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334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A4EC55DB-88D6-411F-A4A9-BA3C40ABACE3}"/>
                </a:ext>
              </a:extLst>
            </p:cNvPr>
            <p:cNvSpPr/>
            <p:nvPr/>
          </p:nvSpPr>
          <p:spPr>
            <a:xfrm>
              <a:off x="1775738" y="5662168"/>
              <a:ext cx="182075" cy="135028"/>
            </a:xfrm>
            <a:custGeom>
              <a:avLst/>
              <a:gdLst>
                <a:gd name="connsiteX0" fmla="*/ 134 w 182075"/>
                <a:gd name="connsiteY0" fmla="*/ 133957 h 135028"/>
                <a:gd name="connsiteX1" fmla="*/ 1340 w 182075"/>
                <a:gd name="connsiteY1" fmla="*/ 133957 h 135028"/>
                <a:gd name="connsiteX2" fmla="*/ 2814 w 182075"/>
                <a:gd name="connsiteY2" fmla="*/ 133957 h 135028"/>
                <a:gd name="connsiteX3" fmla="*/ 182076 w 182075"/>
                <a:gd name="connsiteY3" fmla="*/ 133957 h 135028"/>
                <a:gd name="connsiteX4" fmla="*/ 182076 w 182075"/>
                <a:gd name="connsiteY4" fmla="*/ 0 h 135028"/>
                <a:gd name="connsiteX5" fmla="*/ 0 w 182075"/>
                <a:gd name="connsiteY5" fmla="*/ 0 h 135028"/>
                <a:gd name="connsiteX6" fmla="*/ 0 w 182075"/>
                <a:gd name="connsiteY6" fmla="*/ 1072 h 135028"/>
                <a:gd name="connsiteX7" fmla="*/ 0 w 182075"/>
                <a:gd name="connsiteY7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075" h="135028">
                  <a:moveTo>
                    <a:pt x="134" y="133957"/>
                  </a:moveTo>
                  <a:lnTo>
                    <a:pt x="1340" y="133957"/>
                  </a:lnTo>
                  <a:lnTo>
                    <a:pt x="2814" y="133957"/>
                  </a:lnTo>
                  <a:lnTo>
                    <a:pt x="182076" y="133957"/>
                  </a:lnTo>
                  <a:lnTo>
                    <a:pt x="182076" y="0"/>
                  </a:lnTo>
                  <a:lnTo>
                    <a:pt x="0" y="0"/>
                  </a:lnTo>
                  <a:lnTo>
                    <a:pt x="0" y="1072"/>
                  </a:lnTo>
                  <a:lnTo>
                    <a:pt x="0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5A0B8979-1F26-451E-8371-BA9F2DF2F559}"/>
                </a:ext>
              </a:extLst>
            </p:cNvPr>
            <p:cNvSpPr/>
            <p:nvPr/>
          </p:nvSpPr>
          <p:spPr>
            <a:xfrm>
              <a:off x="1226028" y="5638994"/>
              <a:ext cx="158227" cy="493764"/>
            </a:xfrm>
            <a:custGeom>
              <a:avLst/>
              <a:gdLst>
                <a:gd name="connsiteX0" fmla="*/ 4019 w 158227"/>
                <a:gd name="connsiteY0" fmla="*/ 201605 h 493764"/>
                <a:gd name="connsiteX1" fmla="*/ 3215 w 158227"/>
                <a:gd name="connsiteY1" fmla="*/ 202810 h 493764"/>
                <a:gd name="connsiteX2" fmla="*/ 2144 w 158227"/>
                <a:gd name="connsiteY2" fmla="*/ 203748 h 493764"/>
                <a:gd name="connsiteX3" fmla="*/ 2144 w 158227"/>
                <a:gd name="connsiteY3" fmla="*/ 204418 h 493764"/>
                <a:gd name="connsiteX4" fmla="*/ 2144 w 158227"/>
                <a:gd name="connsiteY4" fmla="*/ 204418 h 493764"/>
                <a:gd name="connsiteX5" fmla="*/ 0 w 158227"/>
                <a:gd name="connsiteY5" fmla="*/ 205222 h 493764"/>
                <a:gd name="connsiteX6" fmla="*/ 0 w 158227"/>
                <a:gd name="connsiteY6" fmla="*/ 493764 h 493764"/>
                <a:gd name="connsiteX7" fmla="*/ 158227 w 158227"/>
                <a:gd name="connsiteY7" fmla="*/ 493764 h 493764"/>
                <a:gd name="connsiteX8" fmla="*/ 158227 w 158227"/>
                <a:gd name="connsiteY8" fmla="*/ 0 h 493764"/>
                <a:gd name="connsiteX9" fmla="*/ 5091 w 158227"/>
                <a:gd name="connsiteY9" fmla="*/ 0 h 493764"/>
                <a:gd name="connsiteX10" fmla="*/ 5091 w 158227"/>
                <a:gd name="connsiteY10" fmla="*/ 198122 h 493764"/>
                <a:gd name="connsiteX11" fmla="*/ 5091 w 158227"/>
                <a:gd name="connsiteY11" fmla="*/ 198926 h 493764"/>
                <a:gd name="connsiteX12" fmla="*/ 4153 w 158227"/>
                <a:gd name="connsiteY12" fmla="*/ 201605 h 493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227" h="493764">
                  <a:moveTo>
                    <a:pt x="4019" y="201605"/>
                  </a:moveTo>
                  <a:cubicBezTo>
                    <a:pt x="3846" y="202063"/>
                    <a:pt x="3572" y="202476"/>
                    <a:pt x="3215" y="202810"/>
                  </a:cubicBezTo>
                  <a:cubicBezTo>
                    <a:pt x="2923" y="203191"/>
                    <a:pt x="2559" y="203510"/>
                    <a:pt x="2144" y="203748"/>
                  </a:cubicBezTo>
                  <a:lnTo>
                    <a:pt x="2144" y="204418"/>
                  </a:lnTo>
                  <a:lnTo>
                    <a:pt x="2144" y="204418"/>
                  </a:lnTo>
                  <a:cubicBezTo>
                    <a:pt x="1488" y="204824"/>
                    <a:pt x="760" y="205097"/>
                    <a:pt x="0" y="205222"/>
                  </a:cubicBezTo>
                  <a:lnTo>
                    <a:pt x="0" y="493764"/>
                  </a:lnTo>
                  <a:lnTo>
                    <a:pt x="158227" y="493764"/>
                  </a:lnTo>
                  <a:lnTo>
                    <a:pt x="158227" y="0"/>
                  </a:lnTo>
                  <a:lnTo>
                    <a:pt x="5091" y="0"/>
                  </a:lnTo>
                  <a:lnTo>
                    <a:pt x="5091" y="198122"/>
                  </a:lnTo>
                  <a:cubicBezTo>
                    <a:pt x="5091" y="198122"/>
                    <a:pt x="5091" y="198122"/>
                    <a:pt x="5091" y="198926"/>
                  </a:cubicBezTo>
                  <a:cubicBezTo>
                    <a:pt x="4917" y="199861"/>
                    <a:pt x="4599" y="200765"/>
                    <a:pt x="4153" y="20160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056C959-51E2-4EB3-B413-4D32B9D31871}"/>
                </a:ext>
              </a:extLst>
            </p:cNvPr>
            <p:cNvSpPr/>
            <p:nvPr/>
          </p:nvSpPr>
          <p:spPr>
            <a:xfrm>
              <a:off x="429398" y="5571078"/>
              <a:ext cx="151126" cy="21299"/>
            </a:xfrm>
            <a:custGeom>
              <a:avLst/>
              <a:gdLst>
                <a:gd name="connsiteX0" fmla="*/ 35772 w 151126"/>
                <a:gd name="connsiteY0" fmla="*/ 21299 h 21299"/>
                <a:gd name="connsiteX1" fmla="*/ 151127 w 151126"/>
                <a:gd name="connsiteY1" fmla="*/ 21299 h 21299"/>
                <a:gd name="connsiteX2" fmla="*/ 151127 w 151126"/>
                <a:gd name="connsiteY2" fmla="*/ 0 h 21299"/>
                <a:gd name="connsiteX3" fmla="*/ 0 w 151126"/>
                <a:gd name="connsiteY3" fmla="*/ 0 h 21299"/>
                <a:gd name="connsiteX4" fmla="*/ 28805 w 151126"/>
                <a:gd name="connsiteY4" fmla="*/ 21299 h 21299"/>
                <a:gd name="connsiteX5" fmla="*/ 35772 w 151126"/>
                <a:gd name="connsiteY5" fmla="*/ 21299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26" h="21299">
                  <a:moveTo>
                    <a:pt x="35772" y="21299"/>
                  </a:moveTo>
                  <a:lnTo>
                    <a:pt x="151127" y="21299"/>
                  </a:lnTo>
                  <a:lnTo>
                    <a:pt x="151127" y="0"/>
                  </a:lnTo>
                  <a:lnTo>
                    <a:pt x="0" y="0"/>
                  </a:lnTo>
                  <a:lnTo>
                    <a:pt x="28805" y="21299"/>
                  </a:lnTo>
                  <a:lnTo>
                    <a:pt x="35772" y="2129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4C8AC44C-305C-433F-9DF4-23E0B4046ACD}"/>
                </a:ext>
              </a:extLst>
            </p:cNvPr>
            <p:cNvSpPr/>
            <p:nvPr/>
          </p:nvSpPr>
          <p:spPr>
            <a:xfrm>
              <a:off x="424708" y="5571078"/>
              <a:ext cx="29207" cy="21299"/>
            </a:xfrm>
            <a:custGeom>
              <a:avLst/>
              <a:gdLst>
                <a:gd name="connsiteX0" fmla="*/ 402 w 29207"/>
                <a:gd name="connsiteY0" fmla="*/ 0 h 21299"/>
                <a:gd name="connsiteX1" fmla="*/ 0 w 29207"/>
                <a:gd name="connsiteY1" fmla="*/ 0 h 21299"/>
                <a:gd name="connsiteX2" fmla="*/ 0 w 29207"/>
                <a:gd name="connsiteY2" fmla="*/ 21299 h 21299"/>
                <a:gd name="connsiteX3" fmla="*/ 29207 w 29207"/>
                <a:gd name="connsiteY3" fmla="*/ 21299 h 21299"/>
                <a:gd name="connsiteX4" fmla="*/ 402 w 29207"/>
                <a:gd name="connsiteY4" fmla="*/ 0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07" h="21299">
                  <a:moveTo>
                    <a:pt x="402" y="0"/>
                  </a:moveTo>
                  <a:lnTo>
                    <a:pt x="0" y="0"/>
                  </a:lnTo>
                  <a:lnTo>
                    <a:pt x="0" y="21299"/>
                  </a:lnTo>
                  <a:lnTo>
                    <a:pt x="29207" y="21299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4D5657FB-72BB-47A9-ADDE-63B86C9AE91C}"/>
                </a:ext>
              </a:extLst>
            </p:cNvPr>
            <p:cNvSpPr/>
            <p:nvPr/>
          </p:nvSpPr>
          <p:spPr>
            <a:xfrm>
              <a:off x="4204349" y="6547756"/>
              <a:ext cx="70472" cy="306091"/>
            </a:xfrm>
            <a:custGeom>
              <a:avLst/>
              <a:gdLst>
                <a:gd name="connsiteX0" fmla="*/ 0 w 70472"/>
                <a:gd name="connsiteY0" fmla="*/ 0 h 306091"/>
                <a:gd name="connsiteX1" fmla="*/ 0 w 70472"/>
                <a:gd name="connsiteY1" fmla="*/ 306091 h 306091"/>
                <a:gd name="connsiteX2" fmla="*/ 70472 w 70472"/>
                <a:gd name="connsiteY2" fmla="*/ 306091 h 306091"/>
                <a:gd name="connsiteX3" fmla="*/ 70472 w 70472"/>
                <a:gd name="connsiteY3" fmla="*/ 2947 h 306091"/>
                <a:gd name="connsiteX4" fmla="*/ 0 w 70472"/>
                <a:gd name="connsiteY4" fmla="*/ 0 h 306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06091">
                  <a:moveTo>
                    <a:pt x="0" y="0"/>
                  </a:moveTo>
                  <a:lnTo>
                    <a:pt x="0" y="306091"/>
                  </a:lnTo>
                  <a:lnTo>
                    <a:pt x="70472" y="306091"/>
                  </a:lnTo>
                  <a:lnTo>
                    <a:pt x="70472" y="29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A0047F2F-C352-4CA2-8E5B-000DE3B67183}"/>
                </a:ext>
              </a:extLst>
            </p:cNvPr>
            <p:cNvSpPr/>
            <p:nvPr/>
          </p:nvSpPr>
          <p:spPr>
            <a:xfrm>
              <a:off x="4079616" y="6541594"/>
              <a:ext cx="122723" cy="311047"/>
            </a:xfrm>
            <a:custGeom>
              <a:avLst/>
              <a:gdLst>
                <a:gd name="connsiteX0" fmla="*/ 97938 w 122723"/>
                <a:gd name="connsiteY0" fmla="*/ 4956 h 311047"/>
                <a:gd name="connsiteX1" fmla="*/ 91373 w 122723"/>
                <a:gd name="connsiteY1" fmla="*/ 0 h 311047"/>
                <a:gd name="connsiteX2" fmla="*/ 84406 w 122723"/>
                <a:gd name="connsiteY2" fmla="*/ 0 h 311047"/>
                <a:gd name="connsiteX3" fmla="*/ 83602 w 122723"/>
                <a:gd name="connsiteY3" fmla="*/ 1206 h 311047"/>
                <a:gd name="connsiteX4" fmla="*/ 82932 w 122723"/>
                <a:gd name="connsiteY4" fmla="*/ 2009 h 311047"/>
                <a:gd name="connsiteX5" fmla="*/ 81458 w 122723"/>
                <a:gd name="connsiteY5" fmla="*/ 3081 h 311047"/>
                <a:gd name="connsiteX6" fmla="*/ 80654 w 122723"/>
                <a:gd name="connsiteY6" fmla="*/ 3081 h 311047"/>
                <a:gd name="connsiteX7" fmla="*/ 77841 w 122723"/>
                <a:gd name="connsiteY7" fmla="*/ 3081 h 311047"/>
                <a:gd name="connsiteX8" fmla="*/ 77841 w 122723"/>
                <a:gd name="connsiteY8" fmla="*/ 3081 h 311047"/>
                <a:gd name="connsiteX9" fmla="*/ 53591 w 122723"/>
                <a:gd name="connsiteY9" fmla="*/ 2009 h 311047"/>
                <a:gd name="connsiteX10" fmla="*/ 0 w 122723"/>
                <a:gd name="connsiteY10" fmla="*/ 2009 h 311047"/>
                <a:gd name="connsiteX11" fmla="*/ 0 w 122723"/>
                <a:gd name="connsiteY11" fmla="*/ 311047 h 311047"/>
                <a:gd name="connsiteX12" fmla="*/ 122723 w 122723"/>
                <a:gd name="connsiteY12" fmla="*/ 311047 h 311047"/>
                <a:gd name="connsiteX13" fmla="*/ 122723 w 122723"/>
                <a:gd name="connsiteY13" fmla="*/ 6028 h 31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11047">
                  <a:moveTo>
                    <a:pt x="97938" y="4956"/>
                  </a:moveTo>
                  <a:cubicBezTo>
                    <a:pt x="94936" y="4836"/>
                    <a:pt x="92324" y="2853"/>
                    <a:pt x="91373" y="0"/>
                  </a:cubicBezTo>
                  <a:lnTo>
                    <a:pt x="84406" y="0"/>
                  </a:lnTo>
                  <a:lnTo>
                    <a:pt x="83602" y="1206"/>
                  </a:lnTo>
                  <a:lnTo>
                    <a:pt x="82932" y="2009"/>
                  </a:lnTo>
                  <a:lnTo>
                    <a:pt x="81458" y="3081"/>
                  </a:lnTo>
                  <a:lnTo>
                    <a:pt x="80654" y="3081"/>
                  </a:lnTo>
                  <a:cubicBezTo>
                    <a:pt x="79717" y="3228"/>
                    <a:pt x="78779" y="3228"/>
                    <a:pt x="77841" y="3081"/>
                  </a:cubicBezTo>
                  <a:lnTo>
                    <a:pt x="77841" y="3081"/>
                  </a:lnTo>
                  <a:lnTo>
                    <a:pt x="53591" y="2009"/>
                  </a:lnTo>
                  <a:lnTo>
                    <a:pt x="0" y="2009"/>
                  </a:lnTo>
                  <a:lnTo>
                    <a:pt x="0" y="311047"/>
                  </a:lnTo>
                  <a:lnTo>
                    <a:pt x="122723" y="311047"/>
                  </a:lnTo>
                  <a:lnTo>
                    <a:pt x="122723" y="6028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9F40CD13-B591-407F-92E5-7D20C598A450}"/>
                </a:ext>
              </a:extLst>
            </p:cNvPr>
            <p:cNvSpPr/>
            <p:nvPr/>
          </p:nvSpPr>
          <p:spPr>
            <a:xfrm>
              <a:off x="595128" y="5579785"/>
              <a:ext cx="14603" cy="12591"/>
            </a:xfrm>
            <a:custGeom>
              <a:avLst/>
              <a:gdLst>
                <a:gd name="connsiteX0" fmla="*/ 0 w 14603"/>
                <a:gd name="connsiteY0" fmla="*/ 0 h 12591"/>
                <a:gd name="connsiteX1" fmla="*/ 0 w 14603"/>
                <a:gd name="connsiteY1" fmla="*/ 12592 h 12591"/>
                <a:gd name="connsiteX2" fmla="*/ 14604 w 14603"/>
                <a:gd name="connsiteY2" fmla="*/ 12592 h 12591"/>
                <a:gd name="connsiteX3" fmla="*/ 0 w 14603"/>
                <a:gd name="connsiteY3" fmla="*/ 0 h 1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03" h="12591">
                  <a:moveTo>
                    <a:pt x="0" y="0"/>
                  </a:moveTo>
                  <a:lnTo>
                    <a:pt x="0" y="12592"/>
                  </a:lnTo>
                  <a:lnTo>
                    <a:pt x="14604" y="125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57C71069-7387-4A85-8E3F-A6E70808F891}"/>
                </a:ext>
              </a:extLst>
            </p:cNvPr>
            <p:cNvSpPr/>
            <p:nvPr/>
          </p:nvSpPr>
          <p:spPr>
            <a:xfrm>
              <a:off x="3191613" y="6549631"/>
              <a:ext cx="33226" cy="304215"/>
            </a:xfrm>
            <a:custGeom>
              <a:avLst/>
              <a:gdLst>
                <a:gd name="connsiteX0" fmla="*/ 0 w 33226"/>
                <a:gd name="connsiteY0" fmla="*/ 0 h 304215"/>
                <a:gd name="connsiteX1" fmla="*/ 33226 w 33226"/>
                <a:gd name="connsiteY1" fmla="*/ 0 h 304215"/>
                <a:gd name="connsiteX2" fmla="*/ 33226 w 33226"/>
                <a:gd name="connsiteY2" fmla="*/ 304216 h 304215"/>
                <a:gd name="connsiteX3" fmla="*/ 0 w 33226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04215">
                  <a:moveTo>
                    <a:pt x="0" y="0"/>
                  </a:moveTo>
                  <a:lnTo>
                    <a:pt x="33226" y="0"/>
                  </a:lnTo>
                  <a:lnTo>
                    <a:pt x="33226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57EBF22D-45FF-4DE3-821E-87F437224E1A}"/>
                </a:ext>
              </a:extLst>
            </p:cNvPr>
            <p:cNvSpPr/>
            <p:nvPr/>
          </p:nvSpPr>
          <p:spPr>
            <a:xfrm>
              <a:off x="2839252" y="6549631"/>
              <a:ext cx="349681" cy="304215"/>
            </a:xfrm>
            <a:custGeom>
              <a:avLst/>
              <a:gdLst>
                <a:gd name="connsiteX0" fmla="*/ 0 w 349681"/>
                <a:gd name="connsiteY0" fmla="*/ 0 h 304215"/>
                <a:gd name="connsiteX1" fmla="*/ 349681 w 349681"/>
                <a:gd name="connsiteY1" fmla="*/ 0 h 304215"/>
                <a:gd name="connsiteX2" fmla="*/ 349681 w 349681"/>
                <a:gd name="connsiteY2" fmla="*/ 304216 h 304215"/>
                <a:gd name="connsiteX3" fmla="*/ 0 w 349681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04215">
                  <a:moveTo>
                    <a:pt x="0" y="0"/>
                  </a:moveTo>
                  <a:lnTo>
                    <a:pt x="349681" y="0"/>
                  </a:lnTo>
                  <a:lnTo>
                    <a:pt x="349681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BEDF085C-A828-43FA-BB8A-94E4458069FC}"/>
                </a:ext>
              </a:extLst>
            </p:cNvPr>
            <p:cNvSpPr/>
            <p:nvPr/>
          </p:nvSpPr>
          <p:spPr>
            <a:xfrm>
              <a:off x="2089781" y="6478098"/>
              <a:ext cx="124733" cy="375078"/>
            </a:xfrm>
            <a:custGeom>
              <a:avLst/>
              <a:gdLst>
                <a:gd name="connsiteX0" fmla="*/ 124733 w 124733"/>
                <a:gd name="connsiteY0" fmla="*/ 0 h 375078"/>
                <a:gd name="connsiteX1" fmla="*/ 68463 w 124733"/>
                <a:gd name="connsiteY1" fmla="*/ 0 h 375078"/>
                <a:gd name="connsiteX2" fmla="*/ 66989 w 124733"/>
                <a:gd name="connsiteY2" fmla="*/ 0 h 375078"/>
                <a:gd name="connsiteX3" fmla="*/ 0 w 124733"/>
                <a:gd name="connsiteY3" fmla="*/ 0 h 375078"/>
                <a:gd name="connsiteX4" fmla="*/ 0 w 124733"/>
                <a:gd name="connsiteY4" fmla="*/ 375079 h 375078"/>
                <a:gd name="connsiteX5" fmla="*/ 124197 w 124733"/>
                <a:gd name="connsiteY5" fmla="*/ 375079 h 375078"/>
                <a:gd name="connsiteX6" fmla="*/ 124197 w 124733"/>
                <a:gd name="connsiteY6" fmla="*/ 0 h 37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733" h="375078">
                  <a:moveTo>
                    <a:pt x="124733" y="0"/>
                  </a:moveTo>
                  <a:lnTo>
                    <a:pt x="68463" y="0"/>
                  </a:lnTo>
                  <a:lnTo>
                    <a:pt x="66989" y="0"/>
                  </a:lnTo>
                  <a:lnTo>
                    <a:pt x="0" y="0"/>
                  </a:lnTo>
                  <a:lnTo>
                    <a:pt x="0" y="375079"/>
                  </a:lnTo>
                  <a:lnTo>
                    <a:pt x="124197" y="375079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A0DE594C-6404-488B-B07F-B7976C426F8B}"/>
                </a:ext>
              </a:extLst>
            </p:cNvPr>
            <p:cNvSpPr/>
            <p:nvPr/>
          </p:nvSpPr>
          <p:spPr>
            <a:xfrm>
              <a:off x="1991308" y="5860558"/>
              <a:ext cx="331460" cy="678088"/>
            </a:xfrm>
            <a:custGeom>
              <a:avLst/>
              <a:gdLst>
                <a:gd name="connsiteX0" fmla="*/ 81994 w 331460"/>
                <a:gd name="connsiteY0" fmla="*/ 602537 h 678088"/>
                <a:gd name="connsiteX1" fmla="*/ 82664 w 331460"/>
                <a:gd name="connsiteY1" fmla="*/ 602537 h 678088"/>
                <a:gd name="connsiteX2" fmla="*/ 87889 w 331460"/>
                <a:gd name="connsiteY2" fmla="*/ 602537 h 678088"/>
                <a:gd name="connsiteX3" fmla="*/ 230441 w 331460"/>
                <a:gd name="connsiteY3" fmla="*/ 602537 h 678088"/>
                <a:gd name="connsiteX4" fmla="*/ 237676 w 331460"/>
                <a:gd name="connsiteY4" fmla="*/ 609905 h 678088"/>
                <a:gd name="connsiteX5" fmla="*/ 237676 w 331460"/>
                <a:gd name="connsiteY5" fmla="*/ 678089 h 678088"/>
                <a:gd name="connsiteX6" fmla="*/ 331460 w 331460"/>
                <a:gd name="connsiteY6" fmla="*/ 678089 h 678088"/>
                <a:gd name="connsiteX7" fmla="*/ 331460 w 331460"/>
                <a:gd name="connsiteY7" fmla="*/ 0 h 678088"/>
                <a:gd name="connsiteX8" fmla="*/ 0 w 331460"/>
                <a:gd name="connsiteY8" fmla="*/ 0 h 678088"/>
                <a:gd name="connsiteX9" fmla="*/ 0 w 331460"/>
                <a:gd name="connsiteY9" fmla="*/ 602805 h 6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460" h="678088">
                  <a:moveTo>
                    <a:pt x="81994" y="602537"/>
                  </a:moveTo>
                  <a:lnTo>
                    <a:pt x="82664" y="602537"/>
                  </a:lnTo>
                  <a:lnTo>
                    <a:pt x="87889" y="602537"/>
                  </a:lnTo>
                  <a:lnTo>
                    <a:pt x="230441" y="602537"/>
                  </a:lnTo>
                  <a:cubicBezTo>
                    <a:pt x="234461" y="602604"/>
                    <a:pt x="237676" y="605886"/>
                    <a:pt x="237676" y="609905"/>
                  </a:cubicBezTo>
                  <a:lnTo>
                    <a:pt x="237676" y="678089"/>
                  </a:lnTo>
                  <a:lnTo>
                    <a:pt x="331460" y="678089"/>
                  </a:lnTo>
                  <a:lnTo>
                    <a:pt x="331460" y="0"/>
                  </a:lnTo>
                  <a:lnTo>
                    <a:pt x="0" y="0"/>
                  </a:lnTo>
                  <a:lnTo>
                    <a:pt x="0" y="6028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4366BB9B-A698-4BCA-887D-56D9DC901C8C}"/>
                </a:ext>
              </a:extLst>
            </p:cNvPr>
            <p:cNvSpPr/>
            <p:nvPr/>
          </p:nvSpPr>
          <p:spPr>
            <a:xfrm>
              <a:off x="2332013" y="6544675"/>
              <a:ext cx="461150" cy="309037"/>
            </a:xfrm>
            <a:custGeom>
              <a:avLst/>
              <a:gdLst>
                <a:gd name="connsiteX0" fmla="*/ 4421 w 461150"/>
                <a:gd name="connsiteY0" fmla="*/ 0 h 309037"/>
                <a:gd name="connsiteX1" fmla="*/ 0 w 461150"/>
                <a:gd name="connsiteY1" fmla="*/ 2679 h 309037"/>
                <a:gd name="connsiteX2" fmla="*/ 0 w 461150"/>
                <a:gd name="connsiteY2" fmla="*/ 306895 h 309037"/>
                <a:gd name="connsiteX3" fmla="*/ 2278 w 461150"/>
                <a:gd name="connsiteY3" fmla="*/ 307699 h 309037"/>
                <a:gd name="connsiteX4" fmla="*/ 4823 w 461150"/>
                <a:gd name="connsiteY4" fmla="*/ 309038 h 309037"/>
                <a:gd name="connsiteX5" fmla="*/ 461151 w 461150"/>
                <a:gd name="connsiteY5" fmla="*/ 309038 h 309037"/>
                <a:gd name="connsiteX6" fmla="*/ 461151 w 461150"/>
                <a:gd name="connsiteY6" fmla="*/ 0 h 30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1150" h="309037">
                  <a:moveTo>
                    <a:pt x="4421" y="0"/>
                  </a:moveTo>
                  <a:cubicBezTo>
                    <a:pt x="3363" y="1447"/>
                    <a:pt x="1769" y="2411"/>
                    <a:pt x="0" y="2679"/>
                  </a:cubicBezTo>
                  <a:lnTo>
                    <a:pt x="0" y="306895"/>
                  </a:lnTo>
                  <a:cubicBezTo>
                    <a:pt x="804" y="307015"/>
                    <a:pt x="1581" y="307297"/>
                    <a:pt x="2278" y="307699"/>
                  </a:cubicBezTo>
                  <a:lnTo>
                    <a:pt x="4823" y="309038"/>
                  </a:lnTo>
                  <a:lnTo>
                    <a:pt x="461151" y="309038"/>
                  </a:lnTo>
                  <a:lnTo>
                    <a:pt x="461151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93D6CB37-ED35-44C2-B71D-F5EDC27D9AC5}"/>
                </a:ext>
              </a:extLst>
            </p:cNvPr>
            <p:cNvSpPr/>
            <p:nvPr/>
          </p:nvSpPr>
          <p:spPr>
            <a:xfrm>
              <a:off x="2228984" y="6541594"/>
              <a:ext cx="100349" cy="312118"/>
            </a:xfrm>
            <a:custGeom>
              <a:avLst/>
              <a:gdLst>
                <a:gd name="connsiteX0" fmla="*/ 100349 w 100349"/>
                <a:gd name="connsiteY0" fmla="*/ 309976 h 312118"/>
                <a:gd name="connsiteX1" fmla="*/ 100349 w 100349"/>
                <a:gd name="connsiteY1" fmla="*/ 5760 h 312118"/>
                <a:gd name="connsiteX2" fmla="*/ 94722 w 100349"/>
                <a:gd name="connsiteY2" fmla="*/ 0 h 312118"/>
                <a:gd name="connsiteX3" fmla="*/ 0 w 100349"/>
                <a:gd name="connsiteY3" fmla="*/ 0 h 312118"/>
                <a:gd name="connsiteX4" fmla="*/ 0 w 100349"/>
                <a:gd name="connsiteY4" fmla="*/ 312119 h 312118"/>
                <a:gd name="connsiteX5" fmla="*/ 96598 w 100349"/>
                <a:gd name="connsiteY5" fmla="*/ 312119 h 312118"/>
                <a:gd name="connsiteX6" fmla="*/ 100349 w 100349"/>
                <a:gd name="connsiteY6" fmla="*/ 309976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0349" h="312118">
                  <a:moveTo>
                    <a:pt x="100349" y="309976"/>
                  </a:moveTo>
                  <a:lnTo>
                    <a:pt x="100349" y="5760"/>
                  </a:lnTo>
                  <a:cubicBezTo>
                    <a:pt x="97442" y="5224"/>
                    <a:pt x="95191" y="2920"/>
                    <a:pt x="94722" y="0"/>
                  </a:cubicBezTo>
                  <a:lnTo>
                    <a:pt x="0" y="0"/>
                  </a:lnTo>
                  <a:lnTo>
                    <a:pt x="0" y="312119"/>
                  </a:lnTo>
                  <a:lnTo>
                    <a:pt x="96598" y="312119"/>
                  </a:lnTo>
                  <a:cubicBezTo>
                    <a:pt x="97589" y="311034"/>
                    <a:pt x="98902" y="310284"/>
                    <a:pt x="100349" y="309976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4C372955-023D-4A64-82A4-601FFAB34A59}"/>
                </a:ext>
              </a:extLst>
            </p:cNvPr>
            <p:cNvSpPr/>
            <p:nvPr/>
          </p:nvSpPr>
          <p:spPr>
            <a:xfrm>
              <a:off x="708071" y="6478098"/>
              <a:ext cx="1607" cy="375614"/>
            </a:xfrm>
            <a:custGeom>
              <a:avLst/>
              <a:gdLst>
                <a:gd name="connsiteX0" fmla="*/ 0 w 1607"/>
                <a:gd name="connsiteY0" fmla="*/ 0 h 375614"/>
                <a:gd name="connsiteX1" fmla="*/ 1608 w 1607"/>
                <a:gd name="connsiteY1" fmla="*/ 0 h 375614"/>
                <a:gd name="connsiteX2" fmla="*/ 1608 w 1607"/>
                <a:gd name="connsiteY2" fmla="*/ 375614 h 375614"/>
                <a:gd name="connsiteX3" fmla="*/ 0 w 160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75614">
                  <a:moveTo>
                    <a:pt x="0" y="0"/>
                  </a:moveTo>
                  <a:lnTo>
                    <a:pt x="1608" y="0"/>
                  </a:lnTo>
                  <a:lnTo>
                    <a:pt x="1608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E8E8C5E0-7E4A-44FB-B79F-0523D6CB3ABF}"/>
                </a:ext>
              </a:extLst>
            </p:cNvPr>
            <p:cNvSpPr/>
            <p:nvPr/>
          </p:nvSpPr>
          <p:spPr>
            <a:xfrm>
              <a:off x="712224" y="6478098"/>
              <a:ext cx="253887" cy="375614"/>
            </a:xfrm>
            <a:custGeom>
              <a:avLst/>
              <a:gdLst>
                <a:gd name="connsiteX0" fmla="*/ 0 w 253887"/>
                <a:gd name="connsiteY0" fmla="*/ 0 h 375614"/>
                <a:gd name="connsiteX1" fmla="*/ 253887 w 253887"/>
                <a:gd name="connsiteY1" fmla="*/ 0 h 375614"/>
                <a:gd name="connsiteX2" fmla="*/ 253887 w 253887"/>
                <a:gd name="connsiteY2" fmla="*/ 375614 h 375614"/>
                <a:gd name="connsiteX3" fmla="*/ 0 w 25388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887" h="375614">
                  <a:moveTo>
                    <a:pt x="0" y="0"/>
                  </a:moveTo>
                  <a:lnTo>
                    <a:pt x="253887" y="0"/>
                  </a:lnTo>
                  <a:lnTo>
                    <a:pt x="253887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A471D032-1E1A-4AAD-9B9C-CD611F8C9181}"/>
                </a:ext>
              </a:extLst>
            </p:cNvPr>
            <p:cNvSpPr/>
            <p:nvPr/>
          </p:nvSpPr>
          <p:spPr>
            <a:xfrm>
              <a:off x="1397921" y="5825461"/>
              <a:ext cx="32154" cy="307296"/>
            </a:xfrm>
            <a:custGeom>
              <a:avLst/>
              <a:gdLst>
                <a:gd name="connsiteX0" fmla="*/ 0 w 32154"/>
                <a:gd name="connsiteY0" fmla="*/ 0 h 307296"/>
                <a:gd name="connsiteX1" fmla="*/ 0 w 32154"/>
                <a:gd name="connsiteY1" fmla="*/ 307297 h 307296"/>
                <a:gd name="connsiteX2" fmla="*/ 32155 w 32154"/>
                <a:gd name="connsiteY2" fmla="*/ 307297 h 307296"/>
                <a:gd name="connsiteX3" fmla="*/ 32155 w 32154"/>
                <a:gd name="connsiteY3" fmla="*/ 17146 h 307296"/>
                <a:gd name="connsiteX4" fmla="*/ 29609 w 32154"/>
                <a:gd name="connsiteY4" fmla="*/ 11654 h 307296"/>
                <a:gd name="connsiteX5" fmla="*/ 29609 w 32154"/>
                <a:gd name="connsiteY5" fmla="*/ 0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0" y="0"/>
                  </a:moveTo>
                  <a:lnTo>
                    <a:pt x="0" y="307297"/>
                  </a:lnTo>
                  <a:lnTo>
                    <a:pt x="32155" y="307297"/>
                  </a:lnTo>
                  <a:lnTo>
                    <a:pt x="32155" y="17146"/>
                  </a:lnTo>
                  <a:cubicBezTo>
                    <a:pt x="30560" y="15765"/>
                    <a:pt x="29636" y="13765"/>
                    <a:pt x="29609" y="11654"/>
                  </a:cubicBezTo>
                  <a:lnTo>
                    <a:pt x="29609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43602285-A778-4C53-9B4D-1A50B23728D7}"/>
                </a:ext>
              </a:extLst>
            </p:cNvPr>
            <p:cNvSpPr/>
            <p:nvPr/>
          </p:nvSpPr>
          <p:spPr>
            <a:xfrm>
              <a:off x="1776274" y="5843947"/>
              <a:ext cx="1339" cy="619147"/>
            </a:xfrm>
            <a:custGeom>
              <a:avLst/>
              <a:gdLst>
                <a:gd name="connsiteX0" fmla="*/ 0 w 1339"/>
                <a:gd name="connsiteY0" fmla="*/ 268 h 619147"/>
                <a:gd name="connsiteX1" fmla="*/ 0 w 1339"/>
                <a:gd name="connsiteY1" fmla="*/ 619148 h 619147"/>
                <a:gd name="connsiteX2" fmla="*/ 1340 w 1339"/>
                <a:gd name="connsiteY2" fmla="*/ 619148 h 619147"/>
                <a:gd name="connsiteX3" fmla="*/ 1340 w 1339"/>
                <a:gd name="connsiteY3" fmla="*/ 0 h 619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619147">
                  <a:moveTo>
                    <a:pt x="0" y="268"/>
                  </a:moveTo>
                  <a:lnTo>
                    <a:pt x="0" y="619148"/>
                  </a:lnTo>
                  <a:lnTo>
                    <a:pt x="1340" y="619148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76287D77-FA6A-4812-9DE8-F12C18F2CC3D}"/>
                </a:ext>
              </a:extLst>
            </p:cNvPr>
            <p:cNvSpPr/>
            <p:nvPr/>
          </p:nvSpPr>
          <p:spPr>
            <a:xfrm>
              <a:off x="1780293" y="5809922"/>
              <a:ext cx="196410" cy="653172"/>
            </a:xfrm>
            <a:custGeom>
              <a:avLst/>
              <a:gdLst>
                <a:gd name="connsiteX0" fmla="*/ 1608 w 196410"/>
                <a:gd name="connsiteY0" fmla="*/ 8171 h 653172"/>
                <a:gd name="connsiteX1" fmla="*/ 1608 w 196410"/>
                <a:gd name="connsiteY1" fmla="*/ 8171 h 653172"/>
                <a:gd name="connsiteX2" fmla="*/ 0 w 196410"/>
                <a:gd name="connsiteY2" fmla="*/ 13798 h 653172"/>
                <a:gd name="connsiteX3" fmla="*/ 0 w 196410"/>
                <a:gd name="connsiteY3" fmla="*/ 22371 h 653172"/>
                <a:gd name="connsiteX4" fmla="*/ 1876 w 196410"/>
                <a:gd name="connsiteY4" fmla="*/ 27193 h 653172"/>
                <a:gd name="connsiteX5" fmla="*/ 0 w 196410"/>
                <a:gd name="connsiteY5" fmla="*/ 32150 h 653172"/>
                <a:gd name="connsiteX6" fmla="*/ 0 w 196410"/>
                <a:gd name="connsiteY6" fmla="*/ 653173 h 653172"/>
                <a:gd name="connsiteX7" fmla="*/ 196411 w 196410"/>
                <a:gd name="connsiteY7" fmla="*/ 653173 h 653172"/>
                <a:gd name="connsiteX8" fmla="*/ 196411 w 196410"/>
                <a:gd name="connsiteY8" fmla="*/ 0 h 653172"/>
                <a:gd name="connsiteX9" fmla="*/ 4019 w 196410"/>
                <a:gd name="connsiteY9" fmla="*/ 0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410" h="653172">
                  <a:moveTo>
                    <a:pt x="1608" y="8171"/>
                  </a:moveTo>
                  <a:lnTo>
                    <a:pt x="1608" y="8171"/>
                  </a:lnTo>
                  <a:lnTo>
                    <a:pt x="0" y="13798"/>
                  </a:lnTo>
                  <a:lnTo>
                    <a:pt x="0" y="22371"/>
                  </a:lnTo>
                  <a:cubicBezTo>
                    <a:pt x="1192" y="23698"/>
                    <a:pt x="1849" y="25412"/>
                    <a:pt x="1876" y="27193"/>
                  </a:cubicBezTo>
                  <a:cubicBezTo>
                    <a:pt x="1849" y="29014"/>
                    <a:pt x="1192" y="30768"/>
                    <a:pt x="0" y="32150"/>
                  </a:cubicBezTo>
                  <a:lnTo>
                    <a:pt x="0" y="653173"/>
                  </a:lnTo>
                  <a:lnTo>
                    <a:pt x="196411" y="653173"/>
                  </a:lnTo>
                  <a:lnTo>
                    <a:pt x="196411" y="0"/>
                  </a:lnTo>
                  <a:lnTo>
                    <a:pt x="40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23AF2108-200C-402B-9C64-5957E91947DD}"/>
                </a:ext>
              </a:extLst>
            </p:cNvPr>
            <p:cNvSpPr/>
            <p:nvPr/>
          </p:nvSpPr>
          <p:spPr>
            <a:xfrm>
              <a:off x="3430629" y="6505292"/>
              <a:ext cx="41800" cy="33087"/>
            </a:xfrm>
            <a:custGeom>
              <a:avLst/>
              <a:gdLst>
                <a:gd name="connsiteX0" fmla="*/ 10852 w 41800"/>
                <a:gd name="connsiteY0" fmla="*/ 31882 h 33087"/>
                <a:gd name="connsiteX1" fmla="*/ 11790 w 41800"/>
                <a:gd name="connsiteY1" fmla="*/ 31882 h 33087"/>
                <a:gd name="connsiteX2" fmla="*/ 22106 w 41800"/>
                <a:gd name="connsiteY2" fmla="*/ 31882 h 33087"/>
                <a:gd name="connsiteX3" fmla="*/ 23433 w 41800"/>
                <a:gd name="connsiteY3" fmla="*/ 32940 h 33087"/>
                <a:gd name="connsiteX4" fmla="*/ 23446 w 41800"/>
                <a:gd name="connsiteY4" fmla="*/ 33087 h 33087"/>
                <a:gd name="connsiteX5" fmla="*/ 41801 w 41800"/>
                <a:gd name="connsiteY5" fmla="*/ 33087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29203 h 33087"/>
                <a:gd name="connsiteX9" fmla="*/ 0 w 41800"/>
                <a:gd name="connsiteY9" fmla="*/ 31212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800" h="33087">
                  <a:moveTo>
                    <a:pt x="10852" y="31882"/>
                  </a:moveTo>
                  <a:cubicBezTo>
                    <a:pt x="11147" y="31734"/>
                    <a:pt x="11495" y="31734"/>
                    <a:pt x="11790" y="31882"/>
                  </a:cubicBezTo>
                  <a:lnTo>
                    <a:pt x="22106" y="31882"/>
                  </a:lnTo>
                  <a:cubicBezTo>
                    <a:pt x="22763" y="31801"/>
                    <a:pt x="23366" y="32284"/>
                    <a:pt x="23433" y="32940"/>
                  </a:cubicBezTo>
                  <a:cubicBezTo>
                    <a:pt x="23446" y="32993"/>
                    <a:pt x="23446" y="33034"/>
                    <a:pt x="23446" y="33087"/>
                  </a:cubicBezTo>
                  <a:lnTo>
                    <a:pt x="41801" y="33087"/>
                  </a:lnTo>
                  <a:lnTo>
                    <a:pt x="41801" y="0"/>
                  </a:lnTo>
                  <a:lnTo>
                    <a:pt x="0" y="0"/>
                  </a:lnTo>
                  <a:lnTo>
                    <a:pt x="0" y="29203"/>
                  </a:lnTo>
                  <a:cubicBezTo>
                    <a:pt x="161" y="29859"/>
                    <a:pt x="161" y="30556"/>
                    <a:pt x="0" y="3121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FFA7DFF3-03F5-4A83-8D60-89DD9328C032}"/>
                </a:ext>
              </a:extLst>
            </p:cNvPr>
            <p:cNvSpPr/>
            <p:nvPr/>
          </p:nvSpPr>
          <p:spPr>
            <a:xfrm>
              <a:off x="3474975" y="6505961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BBAF80DD-5A06-47AB-AA1A-852C891AC5B6}"/>
                </a:ext>
              </a:extLst>
            </p:cNvPr>
            <p:cNvSpPr/>
            <p:nvPr/>
          </p:nvSpPr>
          <p:spPr>
            <a:xfrm>
              <a:off x="3239309" y="6541594"/>
              <a:ext cx="266213" cy="312118"/>
            </a:xfrm>
            <a:custGeom>
              <a:avLst/>
              <a:gdLst>
                <a:gd name="connsiteX0" fmla="*/ 190516 w 266213"/>
                <a:gd name="connsiteY0" fmla="*/ 0 h 312118"/>
                <a:gd name="connsiteX1" fmla="*/ 184755 w 266213"/>
                <a:gd name="connsiteY1" fmla="*/ 3081 h 312118"/>
                <a:gd name="connsiteX2" fmla="*/ 0 w 266213"/>
                <a:gd name="connsiteY2" fmla="*/ 3081 h 312118"/>
                <a:gd name="connsiteX3" fmla="*/ 0 w 266213"/>
                <a:gd name="connsiteY3" fmla="*/ 312119 h 312118"/>
                <a:gd name="connsiteX4" fmla="*/ 266213 w 266213"/>
                <a:gd name="connsiteY4" fmla="*/ 312119 h 312118"/>
                <a:gd name="connsiteX5" fmla="*/ 266213 w 266213"/>
                <a:gd name="connsiteY5" fmla="*/ 0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6213" h="312118">
                  <a:moveTo>
                    <a:pt x="190516" y="0"/>
                  </a:moveTo>
                  <a:cubicBezTo>
                    <a:pt x="189230" y="1915"/>
                    <a:pt x="187073" y="3067"/>
                    <a:pt x="184755" y="3081"/>
                  </a:cubicBezTo>
                  <a:lnTo>
                    <a:pt x="0" y="3081"/>
                  </a:lnTo>
                  <a:lnTo>
                    <a:pt x="0" y="312119"/>
                  </a:lnTo>
                  <a:lnTo>
                    <a:pt x="266213" y="312119"/>
                  </a:lnTo>
                  <a:lnTo>
                    <a:pt x="266213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77666A66-75D6-4EBA-9CA9-25A2B6BF9251}"/>
                </a:ext>
              </a:extLst>
            </p:cNvPr>
            <p:cNvSpPr/>
            <p:nvPr/>
          </p:nvSpPr>
          <p:spPr>
            <a:xfrm>
              <a:off x="3577602" y="5903022"/>
              <a:ext cx="486874" cy="950824"/>
            </a:xfrm>
            <a:custGeom>
              <a:avLst/>
              <a:gdLst>
                <a:gd name="connsiteX0" fmla="*/ 486874 w 486874"/>
                <a:gd name="connsiteY0" fmla="*/ 636026 h 950824"/>
                <a:gd name="connsiteX1" fmla="*/ 486874 w 486874"/>
                <a:gd name="connsiteY1" fmla="*/ 635357 h 950824"/>
                <a:gd name="connsiteX2" fmla="*/ 486874 w 486874"/>
                <a:gd name="connsiteY2" fmla="*/ 634419 h 950824"/>
                <a:gd name="connsiteX3" fmla="*/ 486874 w 486874"/>
                <a:gd name="connsiteY3" fmla="*/ 0 h 950824"/>
                <a:gd name="connsiteX4" fmla="*/ 0 w 486874"/>
                <a:gd name="connsiteY4" fmla="*/ 0 h 950824"/>
                <a:gd name="connsiteX5" fmla="*/ 0 w 486874"/>
                <a:gd name="connsiteY5" fmla="*/ 950825 h 950824"/>
                <a:gd name="connsiteX6" fmla="*/ 486874 w 486874"/>
                <a:gd name="connsiteY6" fmla="*/ 950825 h 950824"/>
                <a:gd name="connsiteX7" fmla="*/ 486874 w 486874"/>
                <a:gd name="connsiteY7" fmla="*/ 637366 h 950824"/>
                <a:gd name="connsiteX8" fmla="*/ 486874 w 486874"/>
                <a:gd name="connsiteY8" fmla="*/ 636026 h 95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874" h="950824">
                  <a:moveTo>
                    <a:pt x="486874" y="636026"/>
                  </a:moveTo>
                  <a:lnTo>
                    <a:pt x="486874" y="635357"/>
                  </a:lnTo>
                  <a:lnTo>
                    <a:pt x="486874" y="634419"/>
                  </a:lnTo>
                  <a:lnTo>
                    <a:pt x="486874" y="0"/>
                  </a:lnTo>
                  <a:lnTo>
                    <a:pt x="0" y="0"/>
                  </a:lnTo>
                  <a:lnTo>
                    <a:pt x="0" y="950825"/>
                  </a:lnTo>
                  <a:lnTo>
                    <a:pt x="486874" y="950825"/>
                  </a:lnTo>
                  <a:lnTo>
                    <a:pt x="486874" y="637366"/>
                  </a:lnTo>
                  <a:lnTo>
                    <a:pt x="486874" y="636026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EFEEC024-6822-4F41-A717-B7E637FC1E63}"/>
                </a:ext>
              </a:extLst>
            </p:cNvPr>
            <p:cNvSpPr/>
            <p:nvPr/>
          </p:nvSpPr>
          <p:spPr>
            <a:xfrm>
              <a:off x="3519992" y="5903692"/>
              <a:ext cx="55064" cy="950154"/>
            </a:xfrm>
            <a:custGeom>
              <a:avLst/>
              <a:gdLst>
                <a:gd name="connsiteX0" fmla="*/ 0 w 55064"/>
                <a:gd name="connsiteY0" fmla="*/ 14735 h 950154"/>
                <a:gd name="connsiteX1" fmla="*/ 0 w 55064"/>
                <a:gd name="connsiteY1" fmla="*/ 595036 h 950154"/>
                <a:gd name="connsiteX2" fmla="*/ 0 w 55064"/>
                <a:gd name="connsiteY2" fmla="*/ 596911 h 950154"/>
                <a:gd name="connsiteX3" fmla="*/ 0 w 55064"/>
                <a:gd name="connsiteY3" fmla="*/ 636696 h 950154"/>
                <a:gd name="connsiteX4" fmla="*/ 0 w 55064"/>
                <a:gd name="connsiteY4" fmla="*/ 950155 h 950154"/>
                <a:gd name="connsiteX5" fmla="*/ 55065 w 55064"/>
                <a:gd name="connsiteY5" fmla="*/ 950155 h 950154"/>
                <a:gd name="connsiteX6" fmla="*/ 55065 w 55064"/>
                <a:gd name="connsiteY6" fmla="*/ 0 h 950154"/>
                <a:gd name="connsiteX7" fmla="*/ 0 w 55064"/>
                <a:gd name="connsiteY7" fmla="*/ 14735 h 95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950154">
                  <a:moveTo>
                    <a:pt x="0" y="14735"/>
                  </a:moveTo>
                  <a:lnTo>
                    <a:pt x="0" y="595036"/>
                  </a:lnTo>
                  <a:lnTo>
                    <a:pt x="0" y="596911"/>
                  </a:lnTo>
                  <a:lnTo>
                    <a:pt x="0" y="636696"/>
                  </a:lnTo>
                  <a:lnTo>
                    <a:pt x="0" y="950155"/>
                  </a:lnTo>
                  <a:lnTo>
                    <a:pt x="55065" y="950155"/>
                  </a:lnTo>
                  <a:lnTo>
                    <a:pt x="55065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167A7046-6BA2-454F-AB7C-D10676FF088C}"/>
                </a:ext>
              </a:extLst>
            </p:cNvPr>
            <p:cNvSpPr/>
            <p:nvPr/>
          </p:nvSpPr>
          <p:spPr>
            <a:xfrm>
              <a:off x="1217454" y="5841536"/>
              <a:ext cx="4912" cy="284464"/>
            </a:xfrm>
            <a:custGeom>
              <a:avLst/>
              <a:gdLst>
                <a:gd name="connsiteX0" fmla="*/ 134 w 4912"/>
                <a:gd name="connsiteY0" fmla="*/ 279702 h 284464"/>
                <a:gd name="connsiteX1" fmla="*/ 2814 w 4912"/>
                <a:gd name="connsiteY1" fmla="*/ 281845 h 284464"/>
                <a:gd name="connsiteX2" fmla="*/ 2814 w 4912"/>
                <a:gd name="connsiteY2" fmla="*/ 281845 h 284464"/>
                <a:gd name="connsiteX3" fmla="*/ 3751 w 4912"/>
                <a:gd name="connsiteY3" fmla="*/ 282916 h 284464"/>
                <a:gd name="connsiteX4" fmla="*/ 4555 w 4912"/>
                <a:gd name="connsiteY4" fmla="*/ 283988 h 284464"/>
                <a:gd name="connsiteX5" fmla="*/ 4555 w 4912"/>
                <a:gd name="connsiteY5" fmla="*/ 283988 h 284464"/>
                <a:gd name="connsiteX6" fmla="*/ 4555 w 4912"/>
                <a:gd name="connsiteY6" fmla="*/ 2679 h 284464"/>
                <a:gd name="connsiteX7" fmla="*/ 2680 w 4912"/>
                <a:gd name="connsiteY7" fmla="*/ 2679 h 284464"/>
                <a:gd name="connsiteX8" fmla="*/ 1876 w 4912"/>
                <a:gd name="connsiteY8" fmla="*/ 2679 h 284464"/>
                <a:gd name="connsiteX9" fmla="*/ 0 w 4912"/>
                <a:gd name="connsiteY9" fmla="*/ 938 h 284464"/>
                <a:gd name="connsiteX10" fmla="*/ 0 w 4912"/>
                <a:gd name="connsiteY10" fmla="*/ 938 h 284464"/>
                <a:gd name="connsiteX11" fmla="*/ 0 w 4912"/>
                <a:gd name="connsiteY11" fmla="*/ 0 h 284464"/>
                <a:gd name="connsiteX12" fmla="*/ 0 w 4912"/>
                <a:gd name="connsiteY12" fmla="*/ 281309 h 28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12" h="284464">
                  <a:moveTo>
                    <a:pt x="134" y="279702"/>
                  </a:moveTo>
                  <a:lnTo>
                    <a:pt x="2814" y="281845"/>
                  </a:lnTo>
                  <a:cubicBezTo>
                    <a:pt x="2814" y="281845"/>
                    <a:pt x="2814" y="281845"/>
                    <a:pt x="2814" y="281845"/>
                  </a:cubicBezTo>
                  <a:cubicBezTo>
                    <a:pt x="3194" y="282140"/>
                    <a:pt x="3513" y="282501"/>
                    <a:pt x="3751" y="282916"/>
                  </a:cubicBezTo>
                  <a:cubicBezTo>
                    <a:pt x="3751" y="282916"/>
                    <a:pt x="3751" y="282916"/>
                    <a:pt x="4555" y="283988"/>
                  </a:cubicBezTo>
                  <a:cubicBezTo>
                    <a:pt x="5359" y="285060"/>
                    <a:pt x="4555" y="283988"/>
                    <a:pt x="4555" y="283988"/>
                  </a:cubicBezTo>
                  <a:lnTo>
                    <a:pt x="4555" y="2679"/>
                  </a:lnTo>
                  <a:lnTo>
                    <a:pt x="2680" y="2679"/>
                  </a:lnTo>
                  <a:lnTo>
                    <a:pt x="1876" y="2679"/>
                  </a:lnTo>
                  <a:cubicBezTo>
                    <a:pt x="1187" y="2170"/>
                    <a:pt x="559" y="1586"/>
                    <a:pt x="0" y="938"/>
                  </a:cubicBezTo>
                  <a:cubicBezTo>
                    <a:pt x="0" y="938"/>
                    <a:pt x="0" y="938"/>
                    <a:pt x="0" y="938"/>
                  </a:cubicBezTo>
                  <a:lnTo>
                    <a:pt x="0" y="0"/>
                  </a:lnTo>
                  <a:lnTo>
                    <a:pt x="0" y="28130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DD0177BE-44C9-4F15-B7A2-84898AECD32D}"/>
                </a:ext>
              </a:extLst>
            </p:cNvPr>
            <p:cNvSpPr/>
            <p:nvPr/>
          </p:nvSpPr>
          <p:spPr>
            <a:xfrm>
              <a:off x="1214372" y="5835776"/>
              <a:ext cx="134" cy="283988"/>
            </a:xfrm>
            <a:custGeom>
              <a:avLst/>
              <a:gdLst>
                <a:gd name="connsiteX0" fmla="*/ 134 w 134"/>
                <a:gd name="connsiteY0" fmla="*/ 283988 h 283988"/>
                <a:gd name="connsiteX1" fmla="*/ 134 w 134"/>
                <a:gd name="connsiteY1" fmla="*/ 134 h 283988"/>
                <a:gd name="connsiteX2" fmla="*/ 0 w 134"/>
                <a:gd name="connsiteY2" fmla="*/ 0 h 283988"/>
                <a:gd name="connsiteX3" fmla="*/ 0 w 134"/>
                <a:gd name="connsiteY3" fmla="*/ 283988 h 283988"/>
                <a:gd name="connsiteX4" fmla="*/ 134 w 134"/>
                <a:gd name="connsiteY4" fmla="*/ 283988 h 28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3988">
                  <a:moveTo>
                    <a:pt x="134" y="283988"/>
                  </a:moveTo>
                  <a:lnTo>
                    <a:pt x="134" y="134"/>
                  </a:lnTo>
                  <a:lnTo>
                    <a:pt x="0" y="0"/>
                  </a:lnTo>
                  <a:lnTo>
                    <a:pt x="0" y="283988"/>
                  </a:lnTo>
                  <a:lnTo>
                    <a:pt x="134" y="28398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485AF665-ACD0-4466-8093-7B5C1282DCFB}"/>
                </a:ext>
              </a:extLst>
            </p:cNvPr>
            <p:cNvSpPr/>
            <p:nvPr/>
          </p:nvSpPr>
          <p:spPr>
            <a:xfrm>
              <a:off x="267955" y="5789561"/>
              <a:ext cx="425512" cy="317343"/>
            </a:xfrm>
            <a:custGeom>
              <a:avLst/>
              <a:gdLst>
                <a:gd name="connsiteX0" fmla="*/ 45284 w 425512"/>
                <a:gd name="connsiteY0" fmla="*/ 315602 h 317343"/>
                <a:gd name="connsiteX1" fmla="*/ 49706 w 425512"/>
                <a:gd name="connsiteY1" fmla="*/ 317343 h 317343"/>
                <a:gd name="connsiteX2" fmla="*/ 89899 w 425512"/>
                <a:gd name="connsiteY2" fmla="*/ 317343 h 317343"/>
                <a:gd name="connsiteX3" fmla="*/ 89899 w 425512"/>
                <a:gd name="connsiteY3" fmla="*/ 201337 h 317343"/>
                <a:gd name="connsiteX4" fmla="*/ 97268 w 425512"/>
                <a:gd name="connsiteY4" fmla="*/ 193969 h 317343"/>
                <a:gd name="connsiteX5" fmla="*/ 425513 w 425512"/>
                <a:gd name="connsiteY5" fmla="*/ 193969 h 317343"/>
                <a:gd name="connsiteX6" fmla="*/ 425513 w 425512"/>
                <a:gd name="connsiteY6" fmla="*/ 0 h 317343"/>
                <a:gd name="connsiteX7" fmla="*/ 0 w 425512"/>
                <a:gd name="connsiteY7" fmla="*/ 0 h 317343"/>
                <a:gd name="connsiteX8" fmla="*/ 0 w 425512"/>
                <a:gd name="connsiteY8" fmla="*/ 312923 h 317343"/>
                <a:gd name="connsiteX9" fmla="*/ 18355 w 425512"/>
                <a:gd name="connsiteY9" fmla="*/ 317343 h 317343"/>
                <a:gd name="connsiteX10" fmla="*/ 41399 w 425512"/>
                <a:gd name="connsiteY10" fmla="*/ 317343 h 317343"/>
                <a:gd name="connsiteX11" fmla="*/ 45284 w 425512"/>
                <a:gd name="connsiteY11" fmla="*/ 315602 h 3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512" h="317343">
                  <a:moveTo>
                    <a:pt x="45284" y="315602"/>
                  </a:moveTo>
                  <a:cubicBezTo>
                    <a:pt x="46912" y="315669"/>
                    <a:pt x="48470" y="316285"/>
                    <a:pt x="49706" y="317343"/>
                  </a:cubicBezTo>
                  <a:lnTo>
                    <a:pt x="89899" y="317343"/>
                  </a:lnTo>
                  <a:lnTo>
                    <a:pt x="89899" y="201337"/>
                  </a:lnTo>
                  <a:cubicBezTo>
                    <a:pt x="89899" y="197267"/>
                    <a:pt x="93197" y="193969"/>
                    <a:pt x="97268" y="193969"/>
                  </a:cubicBezTo>
                  <a:lnTo>
                    <a:pt x="425513" y="193969"/>
                  </a:lnTo>
                  <a:lnTo>
                    <a:pt x="425513" y="0"/>
                  </a:lnTo>
                  <a:lnTo>
                    <a:pt x="0" y="0"/>
                  </a:lnTo>
                  <a:lnTo>
                    <a:pt x="0" y="312923"/>
                  </a:lnTo>
                  <a:lnTo>
                    <a:pt x="18355" y="317343"/>
                  </a:lnTo>
                  <a:lnTo>
                    <a:pt x="41399" y="317343"/>
                  </a:lnTo>
                  <a:cubicBezTo>
                    <a:pt x="42490" y="316392"/>
                    <a:pt x="43844" y="315776"/>
                    <a:pt x="45284" y="315602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05CDB7F4-900E-4B40-B29E-4BEBE9150DD7}"/>
                </a:ext>
              </a:extLst>
            </p:cNvPr>
            <p:cNvSpPr/>
            <p:nvPr/>
          </p:nvSpPr>
          <p:spPr>
            <a:xfrm>
              <a:off x="372725" y="5998131"/>
              <a:ext cx="322350" cy="463892"/>
            </a:xfrm>
            <a:custGeom>
              <a:avLst/>
              <a:gdLst>
                <a:gd name="connsiteX0" fmla="*/ 320206 w 322350"/>
                <a:gd name="connsiteY0" fmla="*/ 270459 h 463892"/>
                <a:gd name="connsiteX1" fmla="*/ 320206 w 322350"/>
                <a:gd name="connsiteY1" fmla="*/ 270459 h 463892"/>
                <a:gd name="connsiteX2" fmla="*/ 318733 w 322350"/>
                <a:gd name="connsiteY2" fmla="*/ 270459 h 463892"/>
                <a:gd name="connsiteX3" fmla="*/ 317661 w 322350"/>
                <a:gd name="connsiteY3" fmla="*/ 269655 h 463892"/>
                <a:gd name="connsiteX4" fmla="*/ 316723 w 322350"/>
                <a:gd name="connsiteY4" fmla="*/ 268717 h 463892"/>
                <a:gd name="connsiteX5" fmla="*/ 315919 w 322350"/>
                <a:gd name="connsiteY5" fmla="*/ 267512 h 463892"/>
                <a:gd name="connsiteX6" fmla="*/ 315919 w 322350"/>
                <a:gd name="connsiteY6" fmla="*/ 266306 h 463892"/>
                <a:gd name="connsiteX7" fmla="*/ 315919 w 322350"/>
                <a:gd name="connsiteY7" fmla="*/ 264832 h 463892"/>
                <a:gd name="connsiteX8" fmla="*/ 315919 w 322350"/>
                <a:gd name="connsiteY8" fmla="*/ 144271 h 463892"/>
                <a:gd name="connsiteX9" fmla="*/ 322350 w 322350"/>
                <a:gd name="connsiteY9" fmla="*/ 137172 h 463892"/>
                <a:gd name="connsiteX10" fmla="*/ 322350 w 322350"/>
                <a:gd name="connsiteY10" fmla="*/ 0 h 463892"/>
                <a:gd name="connsiteX11" fmla="*/ 0 w 322350"/>
                <a:gd name="connsiteY11" fmla="*/ 0 h 463892"/>
                <a:gd name="connsiteX12" fmla="*/ 0 w 322350"/>
                <a:gd name="connsiteY12" fmla="*/ 463892 h 463892"/>
                <a:gd name="connsiteX13" fmla="*/ 320742 w 322350"/>
                <a:gd name="connsiteY13" fmla="*/ 463892 h 463892"/>
                <a:gd name="connsiteX14" fmla="*/ 320742 w 322350"/>
                <a:gd name="connsiteY14" fmla="*/ 270459 h 463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22350" h="463892">
                  <a:moveTo>
                    <a:pt x="320206" y="270459"/>
                  </a:moveTo>
                  <a:lnTo>
                    <a:pt x="320206" y="270459"/>
                  </a:lnTo>
                  <a:lnTo>
                    <a:pt x="318733" y="270459"/>
                  </a:lnTo>
                  <a:lnTo>
                    <a:pt x="317661" y="269655"/>
                  </a:lnTo>
                  <a:lnTo>
                    <a:pt x="316723" y="268717"/>
                  </a:lnTo>
                  <a:cubicBezTo>
                    <a:pt x="316409" y="268342"/>
                    <a:pt x="316140" y="267940"/>
                    <a:pt x="315919" y="267512"/>
                  </a:cubicBezTo>
                  <a:cubicBezTo>
                    <a:pt x="315868" y="267110"/>
                    <a:pt x="315868" y="266708"/>
                    <a:pt x="315919" y="266306"/>
                  </a:cubicBezTo>
                  <a:cubicBezTo>
                    <a:pt x="315856" y="265810"/>
                    <a:pt x="315856" y="265328"/>
                    <a:pt x="315919" y="264832"/>
                  </a:cubicBezTo>
                  <a:lnTo>
                    <a:pt x="315919" y="144271"/>
                  </a:lnTo>
                  <a:cubicBezTo>
                    <a:pt x="315903" y="140601"/>
                    <a:pt x="318692" y="137520"/>
                    <a:pt x="322350" y="137172"/>
                  </a:cubicBezTo>
                  <a:lnTo>
                    <a:pt x="322350" y="0"/>
                  </a:lnTo>
                  <a:lnTo>
                    <a:pt x="0" y="0"/>
                  </a:lnTo>
                  <a:lnTo>
                    <a:pt x="0" y="463892"/>
                  </a:lnTo>
                  <a:lnTo>
                    <a:pt x="320742" y="463892"/>
                  </a:lnTo>
                  <a:lnTo>
                    <a:pt x="320742" y="270459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40E6C97C-E40B-4471-956C-A26CD1DBD6EA}"/>
                </a:ext>
              </a:extLst>
            </p:cNvPr>
            <p:cNvSpPr/>
            <p:nvPr/>
          </p:nvSpPr>
          <p:spPr>
            <a:xfrm>
              <a:off x="1191194" y="5798268"/>
              <a:ext cx="20632" cy="321228"/>
            </a:xfrm>
            <a:custGeom>
              <a:avLst/>
              <a:gdLst>
                <a:gd name="connsiteX0" fmla="*/ 14871 w 20632"/>
                <a:gd name="connsiteY0" fmla="*/ 321228 h 321228"/>
                <a:gd name="connsiteX1" fmla="*/ 20632 w 20632"/>
                <a:gd name="connsiteY1" fmla="*/ 321228 h 321228"/>
                <a:gd name="connsiteX2" fmla="*/ 20632 w 20632"/>
                <a:gd name="connsiteY2" fmla="*/ 33355 h 321228"/>
                <a:gd name="connsiteX3" fmla="*/ 18355 w 20632"/>
                <a:gd name="connsiteY3" fmla="*/ 29738 h 321228"/>
                <a:gd name="connsiteX4" fmla="*/ 18355 w 20632"/>
                <a:gd name="connsiteY4" fmla="*/ 29738 h 321228"/>
                <a:gd name="connsiteX5" fmla="*/ 15675 w 20632"/>
                <a:gd name="connsiteY5" fmla="*/ 25452 h 321228"/>
                <a:gd name="connsiteX6" fmla="*/ 15675 w 20632"/>
                <a:gd name="connsiteY6" fmla="*/ 25452 h 321228"/>
                <a:gd name="connsiteX7" fmla="*/ 0 w 20632"/>
                <a:gd name="connsiteY7" fmla="*/ 0 h 321228"/>
                <a:gd name="connsiteX8" fmla="*/ 0 w 20632"/>
                <a:gd name="connsiteY8" fmla="*/ 309306 h 321228"/>
                <a:gd name="connsiteX9" fmla="*/ 14871 w 20632"/>
                <a:gd name="connsiteY9" fmla="*/ 321228 h 321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632" h="321228">
                  <a:moveTo>
                    <a:pt x="14871" y="321228"/>
                  </a:moveTo>
                  <a:lnTo>
                    <a:pt x="20632" y="321228"/>
                  </a:lnTo>
                  <a:lnTo>
                    <a:pt x="20632" y="33355"/>
                  </a:lnTo>
                  <a:lnTo>
                    <a:pt x="18355" y="29738"/>
                  </a:lnTo>
                  <a:lnTo>
                    <a:pt x="18355" y="29738"/>
                  </a:lnTo>
                  <a:lnTo>
                    <a:pt x="15675" y="25452"/>
                  </a:lnTo>
                  <a:lnTo>
                    <a:pt x="15675" y="25452"/>
                  </a:lnTo>
                  <a:lnTo>
                    <a:pt x="0" y="0"/>
                  </a:lnTo>
                  <a:lnTo>
                    <a:pt x="0" y="309306"/>
                  </a:lnTo>
                  <a:lnTo>
                    <a:pt x="14871" y="321228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1EECA298-5142-4C21-88CF-ADD145F3CA99}"/>
                </a:ext>
              </a:extLst>
            </p:cNvPr>
            <p:cNvSpPr/>
            <p:nvPr/>
          </p:nvSpPr>
          <p:spPr>
            <a:xfrm>
              <a:off x="992773" y="5789561"/>
              <a:ext cx="195741" cy="316137"/>
            </a:xfrm>
            <a:custGeom>
              <a:avLst/>
              <a:gdLst>
                <a:gd name="connsiteX0" fmla="*/ 0 w 195741"/>
                <a:gd name="connsiteY0" fmla="*/ 0 h 316137"/>
                <a:gd name="connsiteX1" fmla="*/ 0 w 195741"/>
                <a:gd name="connsiteY1" fmla="*/ 230941 h 316137"/>
                <a:gd name="connsiteX2" fmla="*/ 10048 w 195741"/>
                <a:gd name="connsiteY2" fmla="*/ 237639 h 316137"/>
                <a:gd name="connsiteX3" fmla="*/ 10048 w 195741"/>
                <a:gd name="connsiteY3" fmla="*/ 237639 h 316137"/>
                <a:gd name="connsiteX4" fmla="*/ 11120 w 195741"/>
                <a:gd name="connsiteY4" fmla="*/ 238711 h 316137"/>
                <a:gd name="connsiteX5" fmla="*/ 11924 w 195741"/>
                <a:gd name="connsiteY5" fmla="*/ 239782 h 316137"/>
                <a:gd name="connsiteX6" fmla="*/ 11924 w 195741"/>
                <a:gd name="connsiteY6" fmla="*/ 241122 h 316137"/>
                <a:gd name="connsiteX7" fmla="*/ 11924 w 195741"/>
                <a:gd name="connsiteY7" fmla="*/ 242596 h 316137"/>
                <a:gd name="connsiteX8" fmla="*/ 11924 w 195741"/>
                <a:gd name="connsiteY8" fmla="*/ 316138 h 316137"/>
                <a:gd name="connsiteX9" fmla="*/ 195741 w 195741"/>
                <a:gd name="connsiteY9" fmla="*/ 316138 h 316137"/>
                <a:gd name="connsiteX10" fmla="*/ 195741 w 195741"/>
                <a:gd name="connsiteY10" fmla="*/ 4555 h 316137"/>
                <a:gd name="connsiteX11" fmla="*/ 193062 w 195741"/>
                <a:gd name="connsiteY11" fmla="*/ 0 h 316137"/>
                <a:gd name="connsiteX12" fmla="*/ 0 w 195741"/>
                <a:gd name="connsiteY12" fmla="*/ 0 h 316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741" h="316137">
                  <a:moveTo>
                    <a:pt x="0" y="0"/>
                  </a:moveTo>
                  <a:lnTo>
                    <a:pt x="0" y="230941"/>
                  </a:lnTo>
                  <a:lnTo>
                    <a:pt x="10048" y="237639"/>
                  </a:lnTo>
                  <a:cubicBezTo>
                    <a:pt x="10048" y="237639"/>
                    <a:pt x="10048" y="237639"/>
                    <a:pt x="10048" y="237639"/>
                  </a:cubicBezTo>
                  <a:cubicBezTo>
                    <a:pt x="10438" y="237962"/>
                    <a:pt x="10797" y="238321"/>
                    <a:pt x="11120" y="238711"/>
                  </a:cubicBezTo>
                  <a:lnTo>
                    <a:pt x="11924" y="239782"/>
                  </a:lnTo>
                  <a:lnTo>
                    <a:pt x="11924" y="241122"/>
                  </a:lnTo>
                  <a:lnTo>
                    <a:pt x="11924" y="242596"/>
                  </a:lnTo>
                  <a:lnTo>
                    <a:pt x="11924" y="316138"/>
                  </a:lnTo>
                  <a:lnTo>
                    <a:pt x="195741" y="316138"/>
                  </a:lnTo>
                  <a:lnTo>
                    <a:pt x="195741" y="4555"/>
                  </a:lnTo>
                  <a:lnTo>
                    <a:pt x="1930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30C920B9-E58F-4478-91F8-6E7D0A5A3094}"/>
                </a:ext>
              </a:extLst>
            </p:cNvPr>
            <p:cNvSpPr/>
            <p:nvPr/>
          </p:nvSpPr>
          <p:spPr>
            <a:xfrm>
              <a:off x="1006171" y="6109450"/>
              <a:ext cx="195741" cy="10046"/>
            </a:xfrm>
            <a:custGeom>
              <a:avLst/>
              <a:gdLst>
                <a:gd name="connsiteX0" fmla="*/ 195741 w 195741"/>
                <a:gd name="connsiteY0" fmla="*/ 10047 h 10046"/>
                <a:gd name="connsiteX1" fmla="*/ 183147 w 195741"/>
                <a:gd name="connsiteY1" fmla="*/ 0 h 10046"/>
                <a:gd name="connsiteX2" fmla="*/ 0 w 195741"/>
                <a:gd name="connsiteY2" fmla="*/ 0 h 10046"/>
                <a:gd name="connsiteX3" fmla="*/ 0 w 195741"/>
                <a:gd name="connsiteY3" fmla="*/ 10047 h 10046"/>
                <a:gd name="connsiteX4" fmla="*/ 195741 w 195741"/>
                <a:gd name="connsiteY4" fmla="*/ 10047 h 1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741" h="10046">
                  <a:moveTo>
                    <a:pt x="195741" y="10047"/>
                  </a:moveTo>
                  <a:lnTo>
                    <a:pt x="183147" y="0"/>
                  </a:lnTo>
                  <a:lnTo>
                    <a:pt x="0" y="0"/>
                  </a:lnTo>
                  <a:lnTo>
                    <a:pt x="0" y="10047"/>
                  </a:lnTo>
                  <a:lnTo>
                    <a:pt x="195741" y="10047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6A71300A-364A-4CF1-BF10-C0DA79540C4C}"/>
                </a:ext>
              </a:extLst>
            </p:cNvPr>
            <p:cNvSpPr/>
            <p:nvPr/>
          </p:nvSpPr>
          <p:spPr>
            <a:xfrm>
              <a:off x="4204349" y="5860558"/>
              <a:ext cx="213292" cy="88545"/>
            </a:xfrm>
            <a:custGeom>
              <a:avLst/>
              <a:gdLst>
                <a:gd name="connsiteX0" fmla="*/ 5761 w 213292"/>
                <a:gd name="connsiteY0" fmla="*/ 88545 h 88545"/>
                <a:gd name="connsiteX1" fmla="*/ 213292 w 213292"/>
                <a:gd name="connsiteY1" fmla="*/ 88545 h 88545"/>
                <a:gd name="connsiteX2" fmla="*/ 213292 w 213292"/>
                <a:gd name="connsiteY2" fmla="*/ 0 h 88545"/>
                <a:gd name="connsiteX3" fmla="*/ 0 w 213292"/>
                <a:gd name="connsiteY3" fmla="*/ 0 h 88545"/>
                <a:gd name="connsiteX4" fmla="*/ 0 w 213292"/>
                <a:gd name="connsiteY4" fmla="*/ 82785 h 88545"/>
                <a:gd name="connsiteX5" fmla="*/ 5761 w 213292"/>
                <a:gd name="connsiteY5" fmla="*/ 88545 h 88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545">
                  <a:moveTo>
                    <a:pt x="5761" y="88545"/>
                  </a:moveTo>
                  <a:lnTo>
                    <a:pt x="213292" y="88545"/>
                  </a:lnTo>
                  <a:lnTo>
                    <a:pt x="213292" y="0"/>
                  </a:lnTo>
                  <a:lnTo>
                    <a:pt x="0" y="0"/>
                  </a:lnTo>
                  <a:lnTo>
                    <a:pt x="0" y="82785"/>
                  </a:lnTo>
                  <a:cubicBezTo>
                    <a:pt x="2934" y="83304"/>
                    <a:pt x="5238" y="85605"/>
                    <a:pt x="5761" y="8854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65F570FC-EAA0-45D3-B47E-52F8AB64E968}"/>
                </a:ext>
              </a:extLst>
            </p:cNvPr>
            <p:cNvSpPr/>
            <p:nvPr/>
          </p:nvSpPr>
          <p:spPr>
            <a:xfrm>
              <a:off x="4185056" y="5860960"/>
              <a:ext cx="16747" cy="91358"/>
            </a:xfrm>
            <a:custGeom>
              <a:avLst/>
              <a:gdLst>
                <a:gd name="connsiteX0" fmla="*/ 10718 w 16747"/>
                <a:gd name="connsiteY0" fmla="*/ 89349 h 91358"/>
                <a:gd name="connsiteX1" fmla="*/ 10718 w 16747"/>
                <a:gd name="connsiteY1" fmla="*/ 89349 h 91358"/>
                <a:gd name="connsiteX2" fmla="*/ 16747 w 16747"/>
                <a:gd name="connsiteY2" fmla="*/ 82383 h 91358"/>
                <a:gd name="connsiteX3" fmla="*/ 16747 w 16747"/>
                <a:gd name="connsiteY3" fmla="*/ 0 h 91358"/>
                <a:gd name="connsiteX4" fmla="*/ 0 w 16747"/>
                <a:gd name="connsiteY4" fmla="*/ 3751 h 91358"/>
                <a:gd name="connsiteX5" fmla="*/ 0 w 16747"/>
                <a:gd name="connsiteY5" fmla="*/ 91358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7" h="91358">
                  <a:moveTo>
                    <a:pt x="10718" y="89349"/>
                  </a:moveTo>
                  <a:lnTo>
                    <a:pt x="10718" y="89349"/>
                  </a:lnTo>
                  <a:cubicBezTo>
                    <a:pt x="10799" y="85882"/>
                    <a:pt x="13331" y="82961"/>
                    <a:pt x="16747" y="82383"/>
                  </a:cubicBezTo>
                  <a:lnTo>
                    <a:pt x="16747" y="0"/>
                  </a:lnTo>
                  <a:lnTo>
                    <a:pt x="0" y="3751"/>
                  </a:lnTo>
                  <a:lnTo>
                    <a:pt x="0" y="91358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DCDD6C04-0ECE-4736-809E-5C2DBCC5EF3F}"/>
                </a:ext>
              </a:extLst>
            </p:cNvPr>
            <p:cNvSpPr/>
            <p:nvPr/>
          </p:nvSpPr>
          <p:spPr>
            <a:xfrm>
              <a:off x="4164825" y="5963437"/>
              <a:ext cx="7101" cy="574272"/>
            </a:xfrm>
            <a:custGeom>
              <a:avLst/>
              <a:gdLst>
                <a:gd name="connsiteX0" fmla="*/ 6029 w 7101"/>
                <a:gd name="connsiteY0" fmla="*/ 574272 h 574272"/>
                <a:gd name="connsiteX1" fmla="*/ 7101 w 7101"/>
                <a:gd name="connsiteY1" fmla="*/ 571727 h 574272"/>
                <a:gd name="connsiteX2" fmla="*/ 7101 w 7101"/>
                <a:gd name="connsiteY2" fmla="*/ 0 h 574272"/>
                <a:gd name="connsiteX3" fmla="*/ 0 w 7101"/>
                <a:gd name="connsiteY3" fmla="*/ 1340 h 574272"/>
                <a:gd name="connsiteX4" fmla="*/ 0 w 7101"/>
                <a:gd name="connsiteY4" fmla="*/ 574005 h 574272"/>
                <a:gd name="connsiteX5" fmla="*/ 0 w 7101"/>
                <a:gd name="connsiteY5" fmla="*/ 574005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1" h="574272">
                  <a:moveTo>
                    <a:pt x="6029" y="574272"/>
                  </a:moveTo>
                  <a:cubicBezTo>
                    <a:pt x="6217" y="573361"/>
                    <a:pt x="6579" y="572504"/>
                    <a:pt x="7101" y="571727"/>
                  </a:cubicBezTo>
                  <a:lnTo>
                    <a:pt x="7101" y="0"/>
                  </a:lnTo>
                  <a:lnTo>
                    <a:pt x="0" y="1340"/>
                  </a:lnTo>
                  <a:lnTo>
                    <a:pt x="0" y="574005"/>
                  </a:lnTo>
                  <a:lnTo>
                    <a:pt x="0" y="574005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C7E6A50F-B14A-4E98-A641-8577C9570A6B}"/>
                </a:ext>
              </a:extLst>
            </p:cNvPr>
            <p:cNvSpPr/>
            <p:nvPr/>
          </p:nvSpPr>
          <p:spPr>
            <a:xfrm>
              <a:off x="4174606" y="5962633"/>
              <a:ext cx="1875" cy="569851"/>
            </a:xfrm>
            <a:custGeom>
              <a:avLst/>
              <a:gdLst>
                <a:gd name="connsiteX0" fmla="*/ 1876 w 1875"/>
                <a:gd name="connsiteY0" fmla="*/ 0 h 569851"/>
                <a:gd name="connsiteX1" fmla="*/ 0 w 1875"/>
                <a:gd name="connsiteY1" fmla="*/ 0 h 569851"/>
                <a:gd name="connsiteX2" fmla="*/ 0 w 1875"/>
                <a:gd name="connsiteY2" fmla="*/ 0 h 569851"/>
                <a:gd name="connsiteX3" fmla="*/ 0 w 1875"/>
                <a:gd name="connsiteY3" fmla="*/ 569852 h 569851"/>
                <a:gd name="connsiteX4" fmla="*/ 1876 w 1875"/>
                <a:gd name="connsiteY4" fmla="*/ 569852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75" h="569851">
                  <a:moveTo>
                    <a:pt x="1876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69852"/>
                  </a:lnTo>
                  <a:lnTo>
                    <a:pt x="1876" y="56985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F81A0138-CC44-4AE7-BF76-896F62C80597}"/>
                </a:ext>
              </a:extLst>
            </p:cNvPr>
            <p:cNvSpPr/>
            <p:nvPr/>
          </p:nvSpPr>
          <p:spPr>
            <a:xfrm>
              <a:off x="4179965" y="5956203"/>
              <a:ext cx="16613" cy="575745"/>
            </a:xfrm>
            <a:custGeom>
              <a:avLst/>
              <a:gdLst>
                <a:gd name="connsiteX0" fmla="*/ 15810 w 16613"/>
                <a:gd name="connsiteY0" fmla="*/ 0 h 575745"/>
                <a:gd name="connsiteX1" fmla="*/ 4957 w 16613"/>
                <a:gd name="connsiteY1" fmla="*/ 0 h 575745"/>
                <a:gd name="connsiteX2" fmla="*/ 4957 w 16613"/>
                <a:gd name="connsiteY2" fmla="*/ 938 h 575745"/>
                <a:gd name="connsiteX3" fmla="*/ 4957 w 16613"/>
                <a:gd name="connsiteY3" fmla="*/ 2277 h 575745"/>
                <a:gd name="connsiteX4" fmla="*/ 4153 w 16613"/>
                <a:gd name="connsiteY4" fmla="*/ 3349 h 575745"/>
                <a:gd name="connsiteX5" fmla="*/ 3216 w 16613"/>
                <a:gd name="connsiteY5" fmla="*/ 4287 h 575745"/>
                <a:gd name="connsiteX6" fmla="*/ 2010 w 16613"/>
                <a:gd name="connsiteY6" fmla="*/ 5090 h 575745"/>
                <a:gd name="connsiteX7" fmla="*/ 670 w 16613"/>
                <a:gd name="connsiteY7" fmla="*/ 5090 h 575745"/>
                <a:gd name="connsiteX8" fmla="*/ 0 w 16613"/>
                <a:gd name="connsiteY8" fmla="*/ 5090 h 575745"/>
                <a:gd name="connsiteX9" fmla="*/ 0 w 16613"/>
                <a:gd name="connsiteY9" fmla="*/ 5090 h 575745"/>
                <a:gd name="connsiteX10" fmla="*/ 0 w 16613"/>
                <a:gd name="connsiteY10" fmla="*/ 575076 h 575745"/>
                <a:gd name="connsiteX11" fmla="*/ 16613 w 16613"/>
                <a:gd name="connsiteY11" fmla="*/ 575746 h 575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5745">
                  <a:moveTo>
                    <a:pt x="15810" y="0"/>
                  </a:moveTo>
                  <a:lnTo>
                    <a:pt x="4957" y="0"/>
                  </a:lnTo>
                  <a:cubicBezTo>
                    <a:pt x="5038" y="308"/>
                    <a:pt x="5038" y="630"/>
                    <a:pt x="4957" y="938"/>
                  </a:cubicBezTo>
                  <a:cubicBezTo>
                    <a:pt x="5038" y="1381"/>
                    <a:pt x="5038" y="1834"/>
                    <a:pt x="4957" y="2277"/>
                  </a:cubicBezTo>
                  <a:lnTo>
                    <a:pt x="4153" y="3349"/>
                  </a:lnTo>
                  <a:cubicBezTo>
                    <a:pt x="3912" y="3725"/>
                    <a:pt x="3591" y="4046"/>
                    <a:pt x="3216" y="4287"/>
                  </a:cubicBezTo>
                  <a:lnTo>
                    <a:pt x="2010" y="5090"/>
                  </a:lnTo>
                  <a:lnTo>
                    <a:pt x="670" y="5090"/>
                  </a:lnTo>
                  <a:lnTo>
                    <a:pt x="0" y="5090"/>
                  </a:lnTo>
                  <a:lnTo>
                    <a:pt x="0" y="5090"/>
                  </a:lnTo>
                  <a:lnTo>
                    <a:pt x="0" y="575076"/>
                  </a:lnTo>
                  <a:lnTo>
                    <a:pt x="16613" y="57574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AD1146E5-D902-45E5-B462-1BAE318D1BBA}"/>
                </a:ext>
              </a:extLst>
            </p:cNvPr>
            <p:cNvSpPr/>
            <p:nvPr/>
          </p:nvSpPr>
          <p:spPr>
            <a:xfrm>
              <a:off x="4192023" y="5952988"/>
              <a:ext cx="3751" cy="669"/>
            </a:xfrm>
            <a:custGeom>
              <a:avLst/>
              <a:gdLst>
                <a:gd name="connsiteX0" fmla="*/ 0 w 3751"/>
                <a:gd name="connsiteY0" fmla="*/ 670 h 669"/>
                <a:gd name="connsiteX1" fmla="*/ 3751 w 3751"/>
                <a:gd name="connsiteY1" fmla="*/ 670 h 669"/>
                <a:gd name="connsiteX2" fmla="*/ 3751 w 3751"/>
                <a:gd name="connsiteY2" fmla="*/ 0 h 669"/>
                <a:gd name="connsiteX3" fmla="*/ 0 w 3751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669">
                  <a:moveTo>
                    <a:pt x="0" y="670"/>
                  </a:moveTo>
                  <a:lnTo>
                    <a:pt x="3751" y="670"/>
                  </a:lnTo>
                  <a:lnTo>
                    <a:pt x="3751" y="0"/>
                  </a:lnTo>
                  <a:lnTo>
                    <a:pt x="0" y="67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3C1A5B2A-25DB-470E-83FC-3F653D738478}"/>
                </a:ext>
              </a:extLst>
            </p:cNvPr>
            <p:cNvSpPr/>
            <p:nvPr/>
          </p:nvSpPr>
          <p:spPr>
            <a:xfrm>
              <a:off x="986878" y="6034032"/>
              <a:ext cx="4689" cy="98726"/>
            </a:xfrm>
            <a:custGeom>
              <a:avLst/>
              <a:gdLst>
                <a:gd name="connsiteX0" fmla="*/ 4689 w 4689"/>
                <a:gd name="connsiteY0" fmla="*/ 98726 h 98726"/>
                <a:gd name="connsiteX1" fmla="*/ 4689 w 4689"/>
                <a:gd name="connsiteY1" fmla="*/ 94975 h 98726"/>
                <a:gd name="connsiteX2" fmla="*/ 4689 w 4689"/>
                <a:gd name="connsiteY2" fmla="*/ 92832 h 98726"/>
                <a:gd name="connsiteX3" fmla="*/ 4689 w 4689"/>
                <a:gd name="connsiteY3" fmla="*/ 74212 h 98726"/>
                <a:gd name="connsiteX4" fmla="*/ 4689 w 4689"/>
                <a:gd name="connsiteY4" fmla="*/ 3215 h 98726"/>
                <a:gd name="connsiteX5" fmla="*/ 0 w 4689"/>
                <a:gd name="connsiteY5" fmla="*/ 0 h 98726"/>
                <a:gd name="connsiteX6" fmla="*/ 0 w 4689"/>
                <a:gd name="connsiteY6" fmla="*/ 98726 h 98726"/>
                <a:gd name="connsiteX7" fmla="*/ 4689 w 4689"/>
                <a:gd name="connsiteY7" fmla="*/ 98726 h 98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89" h="98726">
                  <a:moveTo>
                    <a:pt x="4689" y="98726"/>
                  </a:moveTo>
                  <a:lnTo>
                    <a:pt x="4689" y="94975"/>
                  </a:lnTo>
                  <a:lnTo>
                    <a:pt x="4689" y="92832"/>
                  </a:lnTo>
                  <a:lnTo>
                    <a:pt x="4689" y="74212"/>
                  </a:lnTo>
                  <a:lnTo>
                    <a:pt x="4689" y="3215"/>
                  </a:lnTo>
                  <a:lnTo>
                    <a:pt x="0" y="0"/>
                  </a:lnTo>
                  <a:lnTo>
                    <a:pt x="0" y="98726"/>
                  </a:lnTo>
                  <a:lnTo>
                    <a:pt x="4689" y="9872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18009B10-74F3-43D7-85EF-657C5B2AA149}"/>
                </a:ext>
              </a:extLst>
            </p:cNvPr>
            <p:cNvSpPr/>
            <p:nvPr/>
          </p:nvSpPr>
          <p:spPr>
            <a:xfrm>
              <a:off x="701506" y="6148029"/>
              <a:ext cx="735402" cy="321496"/>
            </a:xfrm>
            <a:custGeom>
              <a:avLst/>
              <a:gdLst>
                <a:gd name="connsiteX0" fmla="*/ 733259 w 735402"/>
                <a:gd name="connsiteY0" fmla="*/ 0 h 321496"/>
                <a:gd name="connsiteX1" fmla="*/ 0 w 735402"/>
                <a:gd name="connsiteY1" fmla="*/ 0 h 321496"/>
                <a:gd name="connsiteX2" fmla="*/ 0 w 735402"/>
                <a:gd name="connsiteY2" fmla="*/ 107165 h 321496"/>
                <a:gd name="connsiteX3" fmla="*/ 0 w 735402"/>
                <a:gd name="connsiteY3" fmla="*/ 107165 h 321496"/>
                <a:gd name="connsiteX4" fmla="*/ 804 w 735402"/>
                <a:gd name="connsiteY4" fmla="*/ 107165 h 321496"/>
                <a:gd name="connsiteX5" fmla="*/ 2144 w 735402"/>
                <a:gd name="connsiteY5" fmla="*/ 107165 h 321496"/>
                <a:gd name="connsiteX6" fmla="*/ 3215 w 735402"/>
                <a:gd name="connsiteY6" fmla="*/ 107969 h 321496"/>
                <a:gd name="connsiteX7" fmla="*/ 4287 w 735402"/>
                <a:gd name="connsiteY7" fmla="*/ 108907 h 321496"/>
                <a:gd name="connsiteX8" fmla="*/ 4957 w 735402"/>
                <a:gd name="connsiteY8" fmla="*/ 110112 h 321496"/>
                <a:gd name="connsiteX9" fmla="*/ 4957 w 735402"/>
                <a:gd name="connsiteY9" fmla="*/ 111050 h 321496"/>
                <a:gd name="connsiteX10" fmla="*/ 265544 w 735402"/>
                <a:gd name="connsiteY10" fmla="*/ 111050 h 321496"/>
                <a:gd name="connsiteX11" fmla="*/ 272510 w 735402"/>
                <a:gd name="connsiteY11" fmla="*/ 105022 h 321496"/>
                <a:gd name="connsiteX12" fmla="*/ 279879 w 735402"/>
                <a:gd name="connsiteY12" fmla="*/ 112390 h 321496"/>
                <a:gd name="connsiteX13" fmla="*/ 279879 w 735402"/>
                <a:gd name="connsiteY13" fmla="*/ 321496 h 321496"/>
                <a:gd name="connsiteX14" fmla="*/ 735403 w 735402"/>
                <a:gd name="connsiteY14" fmla="*/ 321496 h 321496"/>
                <a:gd name="connsiteX15" fmla="*/ 735403 w 735402"/>
                <a:gd name="connsiteY15" fmla="*/ 0 h 32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35402" h="321496">
                  <a:moveTo>
                    <a:pt x="733259" y="0"/>
                  </a:moveTo>
                  <a:lnTo>
                    <a:pt x="0" y="0"/>
                  </a:lnTo>
                  <a:lnTo>
                    <a:pt x="0" y="107165"/>
                  </a:lnTo>
                  <a:lnTo>
                    <a:pt x="0" y="107165"/>
                  </a:lnTo>
                  <a:lnTo>
                    <a:pt x="804" y="107165"/>
                  </a:lnTo>
                  <a:lnTo>
                    <a:pt x="2144" y="107165"/>
                  </a:lnTo>
                  <a:lnTo>
                    <a:pt x="3215" y="107969"/>
                  </a:lnTo>
                  <a:lnTo>
                    <a:pt x="4287" y="108907"/>
                  </a:lnTo>
                  <a:cubicBezTo>
                    <a:pt x="4561" y="109282"/>
                    <a:pt x="4786" y="109684"/>
                    <a:pt x="4957" y="110112"/>
                  </a:cubicBezTo>
                  <a:cubicBezTo>
                    <a:pt x="5027" y="110420"/>
                    <a:pt x="5027" y="110742"/>
                    <a:pt x="4957" y="111050"/>
                  </a:cubicBezTo>
                  <a:lnTo>
                    <a:pt x="265544" y="111050"/>
                  </a:lnTo>
                  <a:cubicBezTo>
                    <a:pt x="266121" y="107634"/>
                    <a:pt x="269043" y="105102"/>
                    <a:pt x="272510" y="105022"/>
                  </a:cubicBezTo>
                  <a:cubicBezTo>
                    <a:pt x="276581" y="105022"/>
                    <a:pt x="279879" y="108317"/>
                    <a:pt x="279879" y="112390"/>
                  </a:cubicBezTo>
                  <a:lnTo>
                    <a:pt x="279879" y="321496"/>
                  </a:lnTo>
                  <a:lnTo>
                    <a:pt x="735403" y="321496"/>
                  </a:lnTo>
                  <a:lnTo>
                    <a:pt x="735403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A1198C55-C1B3-4E30-9B03-8DBFF8C0264C}"/>
                </a:ext>
              </a:extLst>
            </p:cNvPr>
            <p:cNvSpPr/>
            <p:nvPr/>
          </p:nvSpPr>
          <p:spPr>
            <a:xfrm>
              <a:off x="708071" y="6263500"/>
              <a:ext cx="258710" cy="199997"/>
            </a:xfrm>
            <a:custGeom>
              <a:avLst/>
              <a:gdLst>
                <a:gd name="connsiteX0" fmla="*/ 0 w 258710"/>
                <a:gd name="connsiteY0" fmla="*/ 0 h 199997"/>
                <a:gd name="connsiteX1" fmla="*/ 0 w 258710"/>
                <a:gd name="connsiteY1" fmla="*/ 199997 h 199997"/>
                <a:gd name="connsiteX2" fmla="*/ 2814 w 258710"/>
                <a:gd name="connsiteY2" fmla="*/ 199997 h 199997"/>
                <a:gd name="connsiteX3" fmla="*/ 258711 w 258710"/>
                <a:gd name="connsiteY3" fmla="*/ 199997 h 199997"/>
                <a:gd name="connsiteX4" fmla="*/ 258711 w 258710"/>
                <a:gd name="connsiteY4" fmla="*/ 0 h 199997"/>
                <a:gd name="connsiteX5" fmla="*/ 0 w 258710"/>
                <a:gd name="connsiteY5" fmla="*/ 0 h 199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8710" h="199997">
                  <a:moveTo>
                    <a:pt x="0" y="0"/>
                  </a:moveTo>
                  <a:lnTo>
                    <a:pt x="0" y="199997"/>
                  </a:lnTo>
                  <a:lnTo>
                    <a:pt x="2814" y="199997"/>
                  </a:lnTo>
                  <a:lnTo>
                    <a:pt x="258711" y="199997"/>
                  </a:lnTo>
                  <a:lnTo>
                    <a:pt x="25871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9053143D-217F-4536-A28D-8BD511C85621}"/>
                </a:ext>
              </a:extLst>
            </p:cNvPr>
            <p:cNvSpPr/>
            <p:nvPr/>
          </p:nvSpPr>
          <p:spPr>
            <a:xfrm>
              <a:off x="980447" y="6029343"/>
              <a:ext cx="4421" cy="103950"/>
            </a:xfrm>
            <a:custGeom>
              <a:avLst/>
              <a:gdLst>
                <a:gd name="connsiteX0" fmla="*/ 3751 w 4421"/>
                <a:gd name="connsiteY0" fmla="*/ 2947 h 103950"/>
                <a:gd name="connsiteX1" fmla="*/ 1072 w 4421"/>
                <a:gd name="connsiteY1" fmla="*/ 1072 h 103950"/>
                <a:gd name="connsiteX2" fmla="*/ 1072 w 4421"/>
                <a:gd name="connsiteY2" fmla="*/ 1072 h 103950"/>
                <a:gd name="connsiteX3" fmla="*/ 0 w 4421"/>
                <a:gd name="connsiteY3" fmla="*/ 0 h 103950"/>
                <a:gd name="connsiteX4" fmla="*/ 0 w 4421"/>
                <a:gd name="connsiteY4" fmla="*/ 0 h 103950"/>
                <a:gd name="connsiteX5" fmla="*/ 0 w 4421"/>
                <a:gd name="connsiteY5" fmla="*/ 103950 h 103950"/>
                <a:gd name="connsiteX6" fmla="*/ 4421 w 4421"/>
                <a:gd name="connsiteY6" fmla="*/ 103950 h 10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1" h="103950">
                  <a:moveTo>
                    <a:pt x="3751" y="2947"/>
                  </a:moveTo>
                  <a:lnTo>
                    <a:pt x="1072" y="1072"/>
                  </a:lnTo>
                  <a:lnTo>
                    <a:pt x="1072" y="107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03950"/>
                  </a:lnTo>
                  <a:lnTo>
                    <a:pt x="4421" y="103950"/>
                  </a:ln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6EEFA5D4-796F-49FE-A229-6564EF2053B2}"/>
                </a:ext>
              </a:extLst>
            </p:cNvPr>
            <p:cNvSpPr/>
            <p:nvPr/>
          </p:nvSpPr>
          <p:spPr>
            <a:xfrm>
              <a:off x="708071" y="4959699"/>
              <a:ext cx="269160" cy="1173058"/>
            </a:xfrm>
            <a:custGeom>
              <a:avLst/>
              <a:gdLst>
                <a:gd name="connsiteX0" fmla="*/ 0 w 269160"/>
                <a:gd name="connsiteY0" fmla="*/ 1031199 h 1173058"/>
                <a:gd name="connsiteX1" fmla="*/ 0 w 269160"/>
                <a:gd name="connsiteY1" fmla="*/ 1173059 h 1173058"/>
                <a:gd name="connsiteX2" fmla="*/ 269161 w 269160"/>
                <a:gd name="connsiteY2" fmla="*/ 1173059 h 1173058"/>
                <a:gd name="connsiteX3" fmla="*/ 269161 w 269160"/>
                <a:gd name="connsiteY3" fmla="*/ 8707 h 1173058"/>
                <a:gd name="connsiteX4" fmla="*/ 265544 w 269160"/>
                <a:gd name="connsiteY4" fmla="*/ 0 h 1173058"/>
                <a:gd name="connsiteX5" fmla="*/ 171759 w 269160"/>
                <a:gd name="connsiteY5" fmla="*/ 0 h 1173058"/>
                <a:gd name="connsiteX6" fmla="*/ 0 w 269160"/>
                <a:gd name="connsiteY6" fmla="*/ 0 h 1173058"/>
                <a:gd name="connsiteX7" fmla="*/ 0 w 269160"/>
                <a:gd name="connsiteY7" fmla="*/ 639911 h 1173058"/>
                <a:gd name="connsiteX8" fmla="*/ 0 w 269160"/>
                <a:gd name="connsiteY8" fmla="*/ 822628 h 1173058"/>
                <a:gd name="connsiteX9" fmla="*/ 0 w 269160"/>
                <a:gd name="connsiteY9" fmla="*/ 1031199 h 117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9160" h="1173058">
                  <a:moveTo>
                    <a:pt x="0" y="1031199"/>
                  </a:moveTo>
                  <a:lnTo>
                    <a:pt x="0" y="1173059"/>
                  </a:lnTo>
                  <a:lnTo>
                    <a:pt x="269161" y="1173059"/>
                  </a:lnTo>
                  <a:lnTo>
                    <a:pt x="269161" y="8707"/>
                  </a:lnTo>
                  <a:lnTo>
                    <a:pt x="265544" y="0"/>
                  </a:lnTo>
                  <a:lnTo>
                    <a:pt x="171759" y="0"/>
                  </a:lnTo>
                  <a:lnTo>
                    <a:pt x="0" y="0"/>
                  </a:lnTo>
                  <a:lnTo>
                    <a:pt x="0" y="639911"/>
                  </a:lnTo>
                  <a:lnTo>
                    <a:pt x="0" y="822628"/>
                  </a:lnTo>
                  <a:lnTo>
                    <a:pt x="0" y="103119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6BBE130D-0896-4BAD-93AF-FDFB56AF50FF}"/>
                </a:ext>
              </a:extLst>
            </p:cNvPr>
            <p:cNvSpPr/>
            <p:nvPr/>
          </p:nvSpPr>
          <p:spPr>
            <a:xfrm>
              <a:off x="982591" y="6473008"/>
              <a:ext cx="1094998" cy="380838"/>
            </a:xfrm>
            <a:custGeom>
              <a:avLst/>
              <a:gdLst>
                <a:gd name="connsiteX0" fmla="*/ 1090443 w 1094998"/>
                <a:gd name="connsiteY0" fmla="*/ 4689 h 380838"/>
                <a:gd name="connsiteX1" fmla="*/ 464366 w 1094998"/>
                <a:gd name="connsiteY1" fmla="*/ 4689 h 380838"/>
                <a:gd name="connsiteX2" fmla="*/ 462089 w 1094998"/>
                <a:gd name="connsiteY2" fmla="*/ 4689 h 380838"/>
                <a:gd name="connsiteX3" fmla="*/ 455524 w 1094998"/>
                <a:gd name="connsiteY3" fmla="*/ 0 h 380838"/>
                <a:gd name="connsiteX4" fmla="*/ 455524 w 1094998"/>
                <a:gd name="connsiteY4" fmla="*/ 0 h 380838"/>
                <a:gd name="connsiteX5" fmla="*/ 455524 w 1094998"/>
                <a:gd name="connsiteY5" fmla="*/ 0 h 380838"/>
                <a:gd name="connsiteX6" fmla="*/ 0 w 1094998"/>
                <a:gd name="connsiteY6" fmla="*/ 0 h 380838"/>
                <a:gd name="connsiteX7" fmla="*/ 0 w 1094998"/>
                <a:gd name="connsiteY7" fmla="*/ 1206 h 380838"/>
                <a:gd name="connsiteX8" fmla="*/ 0 w 1094998"/>
                <a:gd name="connsiteY8" fmla="*/ 1206 h 380838"/>
                <a:gd name="connsiteX9" fmla="*/ 0 w 1094998"/>
                <a:gd name="connsiteY9" fmla="*/ 380839 h 380838"/>
                <a:gd name="connsiteX10" fmla="*/ 1094999 w 1094998"/>
                <a:gd name="connsiteY10" fmla="*/ 380839 h 380838"/>
                <a:gd name="connsiteX11" fmla="*/ 1094999 w 1094998"/>
                <a:gd name="connsiteY11" fmla="*/ 4822 h 380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4998" h="380838">
                  <a:moveTo>
                    <a:pt x="1090443" y="4689"/>
                  </a:moveTo>
                  <a:lnTo>
                    <a:pt x="464366" y="4689"/>
                  </a:lnTo>
                  <a:cubicBezTo>
                    <a:pt x="463616" y="4822"/>
                    <a:pt x="462839" y="4822"/>
                    <a:pt x="462089" y="4689"/>
                  </a:cubicBezTo>
                  <a:cubicBezTo>
                    <a:pt x="459141" y="4635"/>
                    <a:pt x="456529" y="2773"/>
                    <a:pt x="455524" y="0"/>
                  </a:cubicBezTo>
                  <a:cubicBezTo>
                    <a:pt x="455524" y="0"/>
                    <a:pt x="455524" y="0"/>
                    <a:pt x="455524" y="0"/>
                  </a:cubicBezTo>
                  <a:lnTo>
                    <a:pt x="455524" y="0"/>
                  </a:ln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0" y="1206"/>
                  </a:lnTo>
                  <a:lnTo>
                    <a:pt x="0" y="380839"/>
                  </a:lnTo>
                  <a:lnTo>
                    <a:pt x="1094999" y="380839"/>
                  </a:lnTo>
                  <a:lnTo>
                    <a:pt x="1094999" y="482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1FE2A2F7-5C11-475B-8455-D147031FFB72}"/>
                </a:ext>
              </a:extLst>
            </p:cNvPr>
            <p:cNvSpPr/>
            <p:nvPr/>
          </p:nvSpPr>
          <p:spPr>
            <a:xfrm>
              <a:off x="709679" y="6478098"/>
              <a:ext cx="2545" cy="375748"/>
            </a:xfrm>
            <a:custGeom>
              <a:avLst/>
              <a:gdLst>
                <a:gd name="connsiteX0" fmla="*/ 1206 w 2545"/>
                <a:gd name="connsiteY0" fmla="*/ 0 h 375748"/>
                <a:gd name="connsiteX1" fmla="*/ 0 w 2545"/>
                <a:gd name="connsiteY1" fmla="*/ 0 h 375748"/>
                <a:gd name="connsiteX2" fmla="*/ 0 w 2545"/>
                <a:gd name="connsiteY2" fmla="*/ 375749 h 375748"/>
                <a:gd name="connsiteX3" fmla="*/ 2546 w 2545"/>
                <a:gd name="connsiteY3" fmla="*/ 375749 h 375748"/>
                <a:gd name="connsiteX4" fmla="*/ 2546 w 2545"/>
                <a:gd name="connsiteY4" fmla="*/ 0 h 375748"/>
                <a:gd name="connsiteX5" fmla="*/ 1206 w 2545"/>
                <a:gd name="connsiteY5" fmla="*/ 0 h 375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75748">
                  <a:moveTo>
                    <a:pt x="1206" y="0"/>
                  </a:moveTo>
                  <a:lnTo>
                    <a:pt x="0" y="0"/>
                  </a:lnTo>
                  <a:lnTo>
                    <a:pt x="0" y="375749"/>
                  </a:lnTo>
                  <a:lnTo>
                    <a:pt x="2546" y="37574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BCF70BAE-71D5-47A9-ADCA-54B948D4A9E3}"/>
                </a:ext>
              </a:extLst>
            </p:cNvPr>
            <p:cNvSpPr/>
            <p:nvPr/>
          </p:nvSpPr>
          <p:spPr>
            <a:xfrm>
              <a:off x="365490" y="5983530"/>
              <a:ext cx="327977" cy="14601"/>
            </a:xfrm>
            <a:custGeom>
              <a:avLst/>
              <a:gdLst>
                <a:gd name="connsiteX0" fmla="*/ 7235 w 327977"/>
                <a:gd name="connsiteY0" fmla="*/ 7368 h 14601"/>
                <a:gd name="connsiteX1" fmla="*/ 7235 w 327977"/>
                <a:gd name="connsiteY1" fmla="*/ 14601 h 14601"/>
                <a:gd name="connsiteX2" fmla="*/ 327977 w 327977"/>
                <a:gd name="connsiteY2" fmla="*/ 14601 h 14601"/>
                <a:gd name="connsiteX3" fmla="*/ 327977 w 327977"/>
                <a:gd name="connsiteY3" fmla="*/ 0 h 14601"/>
                <a:gd name="connsiteX4" fmla="*/ 0 w 327977"/>
                <a:gd name="connsiteY4" fmla="*/ 0 h 14601"/>
                <a:gd name="connsiteX5" fmla="*/ 7235 w 327977"/>
                <a:gd name="connsiteY5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977" h="14601">
                  <a:moveTo>
                    <a:pt x="7235" y="7368"/>
                  </a:moveTo>
                  <a:lnTo>
                    <a:pt x="7235" y="14601"/>
                  </a:lnTo>
                  <a:lnTo>
                    <a:pt x="327977" y="14601"/>
                  </a:lnTo>
                  <a:lnTo>
                    <a:pt x="327977" y="0"/>
                  </a:lnTo>
                  <a:lnTo>
                    <a:pt x="0" y="0"/>
                  </a:lnTo>
                  <a:cubicBezTo>
                    <a:pt x="4017" y="74"/>
                    <a:pt x="7236" y="3350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CD38153B-29A3-4535-A32E-27181B28E9D4}"/>
                </a:ext>
              </a:extLst>
            </p:cNvPr>
            <p:cNvSpPr/>
            <p:nvPr/>
          </p:nvSpPr>
          <p:spPr>
            <a:xfrm>
              <a:off x="0" y="6481045"/>
              <a:ext cx="147375" cy="178"/>
            </a:xfrm>
            <a:custGeom>
              <a:avLst/>
              <a:gdLst>
                <a:gd name="connsiteX0" fmla="*/ 146437 w 147375"/>
                <a:gd name="connsiteY0" fmla="*/ 0 h 178"/>
                <a:gd name="connsiteX1" fmla="*/ 127279 w 147375"/>
                <a:gd name="connsiteY1" fmla="*/ 0 h 178"/>
                <a:gd name="connsiteX2" fmla="*/ 0 w 147375"/>
                <a:gd name="connsiteY2" fmla="*/ 0 h 178"/>
                <a:gd name="connsiteX3" fmla="*/ 0 w 147375"/>
                <a:gd name="connsiteY3" fmla="*/ 0 h 178"/>
                <a:gd name="connsiteX4" fmla="*/ 147375 w 147375"/>
                <a:gd name="connsiteY4" fmla="*/ 0 h 178"/>
                <a:gd name="connsiteX5" fmla="*/ 146437 w 147375"/>
                <a:gd name="connsiteY5" fmla="*/ 0 h 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5" h="178">
                  <a:moveTo>
                    <a:pt x="146437" y="0"/>
                  </a:moveTo>
                  <a:lnTo>
                    <a:pt x="127279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7375" y="0"/>
                  </a:lnTo>
                  <a:cubicBezTo>
                    <a:pt x="147375" y="0"/>
                    <a:pt x="146571" y="402"/>
                    <a:pt x="14643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DBCD69F1-AB6B-4CFB-9D08-2AA9DFF67947}"/>
                </a:ext>
              </a:extLst>
            </p:cNvPr>
            <p:cNvSpPr/>
            <p:nvPr/>
          </p:nvSpPr>
          <p:spPr>
            <a:xfrm>
              <a:off x="3190407" y="6449123"/>
              <a:ext cx="43140" cy="6068"/>
            </a:xfrm>
            <a:custGeom>
              <a:avLst/>
              <a:gdLst>
                <a:gd name="connsiteX0" fmla="*/ 6967 w 43140"/>
                <a:gd name="connsiteY0" fmla="*/ 6068 h 6068"/>
                <a:gd name="connsiteX1" fmla="*/ 34566 w 43140"/>
                <a:gd name="connsiteY1" fmla="*/ 6068 h 6068"/>
                <a:gd name="connsiteX2" fmla="*/ 41667 w 43140"/>
                <a:gd name="connsiteY2" fmla="*/ 40 h 6068"/>
                <a:gd name="connsiteX3" fmla="*/ 43141 w 43140"/>
                <a:gd name="connsiteY3" fmla="*/ 40 h 6068"/>
                <a:gd name="connsiteX4" fmla="*/ 41801 w 43140"/>
                <a:gd name="connsiteY4" fmla="*/ 40 h 6068"/>
                <a:gd name="connsiteX5" fmla="*/ 0 w 43140"/>
                <a:gd name="connsiteY5" fmla="*/ 40 h 6068"/>
                <a:gd name="connsiteX6" fmla="*/ 0 w 43140"/>
                <a:gd name="connsiteY6" fmla="*/ 40 h 6068"/>
                <a:gd name="connsiteX7" fmla="*/ 6967 w 43140"/>
                <a:gd name="connsiteY7" fmla="*/ 6068 h 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068">
                  <a:moveTo>
                    <a:pt x="6967" y="6068"/>
                  </a:moveTo>
                  <a:lnTo>
                    <a:pt x="34566" y="6068"/>
                  </a:lnTo>
                  <a:cubicBezTo>
                    <a:pt x="35196" y="2626"/>
                    <a:pt x="38170" y="107"/>
                    <a:pt x="41667" y="40"/>
                  </a:cubicBezTo>
                  <a:cubicBezTo>
                    <a:pt x="42163" y="-13"/>
                    <a:pt x="42645" y="-13"/>
                    <a:pt x="43141" y="40"/>
                  </a:cubicBezTo>
                  <a:lnTo>
                    <a:pt x="41801" y="40"/>
                  </a:lnTo>
                  <a:lnTo>
                    <a:pt x="0" y="40"/>
                  </a:lnTo>
                  <a:lnTo>
                    <a:pt x="0" y="40"/>
                  </a:lnTo>
                  <a:cubicBezTo>
                    <a:pt x="3483" y="67"/>
                    <a:pt x="6444" y="2626"/>
                    <a:pt x="6967" y="6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5B99B527-5DA2-43EA-AAD3-A1AD9F0973E4}"/>
                </a:ext>
              </a:extLst>
            </p:cNvPr>
            <p:cNvSpPr/>
            <p:nvPr/>
          </p:nvSpPr>
          <p:spPr>
            <a:xfrm>
              <a:off x="3190273" y="6457201"/>
              <a:ext cx="34700" cy="5894"/>
            </a:xfrm>
            <a:custGeom>
              <a:avLst/>
              <a:gdLst>
                <a:gd name="connsiteX0" fmla="*/ 0 w 34700"/>
                <a:gd name="connsiteY0" fmla="*/ 5894 h 5894"/>
                <a:gd name="connsiteX1" fmla="*/ 0 w 34700"/>
                <a:gd name="connsiteY1" fmla="*/ 5894 h 5894"/>
                <a:gd name="connsiteX2" fmla="*/ 34700 w 34700"/>
                <a:gd name="connsiteY2" fmla="*/ 5894 h 5894"/>
                <a:gd name="connsiteX3" fmla="*/ 34700 w 34700"/>
                <a:gd name="connsiteY3" fmla="*/ 0 h 5894"/>
                <a:gd name="connsiteX4" fmla="*/ 6967 w 34700"/>
                <a:gd name="connsiteY4" fmla="*/ 0 h 5894"/>
                <a:gd name="connsiteX5" fmla="*/ 0 w 34700"/>
                <a:gd name="connsiteY5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700" h="5894">
                  <a:moveTo>
                    <a:pt x="0" y="5894"/>
                  </a:moveTo>
                  <a:lnTo>
                    <a:pt x="0" y="5894"/>
                  </a:lnTo>
                  <a:lnTo>
                    <a:pt x="34700" y="5894"/>
                  </a:lnTo>
                  <a:lnTo>
                    <a:pt x="34700" y="0"/>
                  </a:lnTo>
                  <a:lnTo>
                    <a:pt x="6967" y="0"/>
                  </a:lnTo>
                  <a:cubicBezTo>
                    <a:pt x="6377" y="3389"/>
                    <a:pt x="3443" y="5881"/>
                    <a:pt x="0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58F19AB2-69B1-4CDD-AB43-7B2D5D63546A}"/>
                </a:ext>
              </a:extLst>
            </p:cNvPr>
            <p:cNvSpPr/>
            <p:nvPr/>
          </p:nvSpPr>
          <p:spPr>
            <a:xfrm>
              <a:off x="2800130" y="6447958"/>
              <a:ext cx="397243" cy="6697"/>
            </a:xfrm>
            <a:custGeom>
              <a:avLst/>
              <a:gdLst>
                <a:gd name="connsiteX0" fmla="*/ 7369 w 397243"/>
                <a:gd name="connsiteY0" fmla="*/ 6698 h 6697"/>
                <a:gd name="connsiteX1" fmla="*/ 31887 w 397243"/>
                <a:gd name="connsiteY1" fmla="*/ 6698 h 6697"/>
                <a:gd name="connsiteX2" fmla="*/ 397243 w 397243"/>
                <a:gd name="connsiteY2" fmla="*/ 6698 h 6697"/>
                <a:gd name="connsiteX3" fmla="*/ 390143 w 397243"/>
                <a:gd name="connsiteY3" fmla="*/ 0 h 6697"/>
                <a:gd name="connsiteX4" fmla="*/ 0 w 397243"/>
                <a:gd name="connsiteY4" fmla="*/ 0 h 6697"/>
                <a:gd name="connsiteX5" fmla="*/ 7369 w 397243"/>
                <a:gd name="connsiteY5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243" h="6697">
                  <a:moveTo>
                    <a:pt x="7369" y="6698"/>
                  </a:moveTo>
                  <a:lnTo>
                    <a:pt x="31887" y="6698"/>
                  </a:lnTo>
                  <a:lnTo>
                    <a:pt x="397243" y="6698"/>
                  </a:lnTo>
                  <a:cubicBezTo>
                    <a:pt x="397029" y="2934"/>
                    <a:pt x="393907" y="0"/>
                    <a:pt x="390143" y="0"/>
                  </a:cubicBezTo>
                  <a:lnTo>
                    <a:pt x="0" y="0"/>
                  </a:lnTo>
                  <a:cubicBezTo>
                    <a:pt x="3818" y="-13"/>
                    <a:pt x="7020" y="2894"/>
                    <a:pt x="7369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D1072E30-E0BC-4559-A386-F002ADD0CB40}"/>
                </a:ext>
              </a:extLst>
            </p:cNvPr>
            <p:cNvSpPr/>
            <p:nvPr/>
          </p:nvSpPr>
          <p:spPr>
            <a:xfrm>
              <a:off x="2807633" y="6457201"/>
              <a:ext cx="23044" cy="5894"/>
            </a:xfrm>
            <a:custGeom>
              <a:avLst/>
              <a:gdLst>
                <a:gd name="connsiteX0" fmla="*/ 23044 w 23044"/>
                <a:gd name="connsiteY0" fmla="*/ 536 h 5894"/>
                <a:gd name="connsiteX1" fmla="*/ 0 w 23044"/>
                <a:gd name="connsiteY1" fmla="*/ 0 h 5894"/>
                <a:gd name="connsiteX2" fmla="*/ 0 w 23044"/>
                <a:gd name="connsiteY2" fmla="*/ 5894 h 5894"/>
                <a:gd name="connsiteX3" fmla="*/ 23044 w 23044"/>
                <a:gd name="connsiteY3" fmla="*/ 5894 h 5894"/>
                <a:gd name="connsiteX4" fmla="*/ 23044 w 23044"/>
                <a:gd name="connsiteY4" fmla="*/ 536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5894">
                  <a:moveTo>
                    <a:pt x="23044" y="536"/>
                  </a:moveTo>
                  <a:lnTo>
                    <a:pt x="0" y="0"/>
                  </a:lnTo>
                  <a:lnTo>
                    <a:pt x="0" y="5894"/>
                  </a:lnTo>
                  <a:lnTo>
                    <a:pt x="23044" y="5894"/>
                  </a:lnTo>
                  <a:lnTo>
                    <a:pt x="2304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E4DB6F0E-6E84-4A1F-B2C5-1DD6AB39584A}"/>
                </a:ext>
              </a:extLst>
            </p:cNvPr>
            <p:cNvSpPr/>
            <p:nvPr/>
          </p:nvSpPr>
          <p:spPr>
            <a:xfrm>
              <a:off x="2833223" y="6457737"/>
              <a:ext cx="363748" cy="5358"/>
            </a:xfrm>
            <a:custGeom>
              <a:avLst/>
              <a:gdLst>
                <a:gd name="connsiteX0" fmla="*/ 356916 w 363748"/>
                <a:gd name="connsiteY0" fmla="*/ 5358 h 5358"/>
                <a:gd name="connsiteX1" fmla="*/ 356916 w 363748"/>
                <a:gd name="connsiteY1" fmla="*/ 5358 h 5358"/>
                <a:gd name="connsiteX2" fmla="*/ 363749 w 363748"/>
                <a:gd name="connsiteY2" fmla="*/ 0 h 5358"/>
                <a:gd name="connsiteX3" fmla="*/ 0 w 363748"/>
                <a:gd name="connsiteY3" fmla="*/ 0 h 5358"/>
                <a:gd name="connsiteX4" fmla="*/ 0 w 363748"/>
                <a:gd name="connsiteY4" fmla="*/ 5358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3748" h="5358">
                  <a:moveTo>
                    <a:pt x="356916" y="5358"/>
                  </a:moveTo>
                  <a:lnTo>
                    <a:pt x="356916" y="5358"/>
                  </a:lnTo>
                  <a:cubicBezTo>
                    <a:pt x="360145" y="5331"/>
                    <a:pt x="362959" y="3134"/>
                    <a:pt x="363749" y="0"/>
                  </a:cubicBezTo>
                  <a:lnTo>
                    <a:pt x="0" y="0"/>
                  </a:lnTo>
                  <a:lnTo>
                    <a:pt x="0" y="53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FC80BD6B-F22C-4859-BE82-8456B81FC095}"/>
                </a:ext>
              </a:extLst>
            </p:cNvPr>
            <p:cNvSpPr/>
            <p:nvPr/>
          </p:nvSpPr>
          <p:spPr>
            <a:xfrm>
              <a:off x="2807499" y="6454780"/>
              <a:ext cx="24517" cy="2555"/>
            </a:xfrm>
            <a:custGeom>
              <a:avLst/>
              <a:gdLst>
                <a:gd name="connsiteX0" fmla="*/ 23178 w 24517"/>
                <a:gd name="connsiteY0" fmla="*/ 1350 h 2555"/>
                <a:gd name="connsiteX1" fmla="*/ 24236 w 24517"/>
                <a:gd name="connsiteY1" fmla="*/ 10 h 2555"/>
                <a:gd name="connsiteX2" fmla="*/ 24518 w 24517"/>
                <a:gd name="connsiteY2" fmla="*/ 10 h 2555"/>
                <a:gd name="connsiteX3" fmla="*/ 24518 w 24517"/>
                <a:gd name="connsiteY3" fmla="*/ 10 h 2555"/>
                <a:gd name="connsiteX4" fmla="*/ 0 w 24517"/>
                <a:gd name="connsiteY4" fmla="*/ 10 h 2555"/>
                <a:gd name="connsiteX5" fmla="*/ 0 w 24517"/>
                <a:gd name="connsiteY5" fmla="*/ 1216 h 2555"/>
                <a:gd name="connsiteX6" fmla="*/ 0 w 24517"/>
                <a:gd name="connsiteY6" fmla="*/ 2555 h 2555"/>
                <a:gd name="connsiteX7" fmla="*/ 23044 w 24517"/>
                <a:gd name="connsiteY7" fmla="*/ 2555 h 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17" h="2555">
                  <a:moveTo>
                    <a:pt x="23178" y="1350"/>
                  </a:moveTo>
                  <a:cubicBezTo>
                    <a:pt x="23098" y="693"/>
                    <a:pt x="23567" y="90"/>
                    <a:pt x="24236" y="10"/>
                  </a:cubicBezTo>
                  <a:cubicBezTo>
                    <a:pt x="24330" y="-3"/>
                    <a:pt x="24424" y="-3"/>
                    <a:pt x="24518" y="10"/>
                  </a:cubicBezTo>
                  <a:lnTo>
                    <a:pt x="24518" y="10"/>
                  </a:lnTo>
                  <a:lnTo>
                    <a:pt x="0" y="10"/>
                  </a:lnTo>
                  <a:cubicBezTo>
                    <a:pt x="0" y="10"/>
                    <a:pt x="0" y="814"/>
                    <a:pt x="0" y="1216"/>
                  </a:cubicBezTo>
                  <a:lnTo>
                    <a:pt x="0" y="2555"/>
                  </a:lnTo>
                  <a:lnTo>
                    <a:pt x="23044" y="2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12CC64E3-6971-400A-8CAC-959C8F10F929}"/>
                </a:ext>
              </a:extLst>
            </p:cNvPr>
            <p:cNvSpPr/>
            <p:nvPr/>
          </p:nvSpPr>
          <p:spPr>
            <a:xfrm>
              <a:off x="2832017" y="6454790"/>
              <a:ext cx="392822" cy="2545"/>
            </a:xfrm>
            <a:custGeom>
              <a:avLst/>
              <a:gdLst>
                <a:gd name="connsiteX0" fmla="*/ 1206 w 392822"/>
                <a:gd name="connsiteY0" fmla="*/ 1340 h 2545"/>
                <a:gd name="connsiteX1" fmla="*/ 1206 w 392822"/>
                <a:gd name="connsiteY1" fmla="*/ 2545 h 2545"/>
                <a:gd name="connsiteX2" fmla="*/ 392822 w 392822"/>
                <a:gd name="connsiteY2" fmla="*/ 2545 h 2545"/>
                <a:gd name="connsiteX3" fmla="*/ 392822 w 392822"/>
                <a:gd name="connsiteY3" fmla="*/ 1340 h 2545"/>
                <a:gd name="connsiteX4" fmla="*/ 392822 w 392822"/>
                <a:gd name="connsiteY4" fmla="*/ 0 h 2545"/>
                <a:gd name="connsiteX5" fmla="*/ 0 w 392822"/>
                <a:gd name="connsiteY5" fmla="*/ 0 h 2545"/>
                <a:gd name="connsiteX6" fmla="*/ 1219 w 392822"/>
                <a:gd name="connsiteY6" fmla="*/ 1192 h 2545"/>
                <a:gd name="connsiteX7" fmla="*/ 1206 w 392822"/>
                <a:gd name="connsiteY7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822" h="2545">
                  <a:moveTo>
                    <a:pt x="1206" y="1340"/>
                  </a:moveTo>
                  <a:lnTo>
                    <a:pt x="1206" y="2545"/>
                  </a:lnTo>
                  <a:lnTo>
                    <a:pt x="392822" y="2545"/>
                  </a:lnTo>
                  <a:lnTo>
                    <a:pt x="392822" y="1340"/>
                  </a:lnTo>
                  <a:cubicBezTo>
                    <a:pt x="392822" y="1340"/>
                    <a:pt x="392822" y="402"/>
                    <a:pt x="392822" y="0"/>
                  </a:cubicBezTo>
                  <a:lnTo>
                    <a:pt x="0" y="0"/>
                  </a:lnTo>
                  <a:cubicBezTo>
                    <a:pt x="670" y="0"/>
                    <a:pt x="1206" y="536"/>
                    <a:pt x="1219" y="1192"/>
                  </a:cubicBezTo>
                  <a:cubicBezTo>
                    <a:pt x="1219" y="1246"/>
                    <a:pt x="1206" y="1286"/>
                    <a:pt x="1206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8A2253C3-D012-40D2-A04B-216EDD8D497B}"/>
                </a:ext>
              </a:extLst>
            </p:cNvPr>
            <p:cNvSpPr/>
            <p:nvPr/>
          </p:nvSpPr>
          <p:spPr>
            <a:xfrm>
              <a:off x="3188933" y="6549631"/>
              <a:ext cx="2679" cy="304215"/>
            </a:xfrm>
            <a:custGeom>
              <a:avLst/>
              <a:gdLst>
                <a:gd name="connsiteX0" fmla="*/ 1340 w 2679"/>
                <a:gd name="connsiteY0" fmla="*/ 0 h 304215"/>
                <a:gd name="connsiteX1" fmla="*/ 0 w 2679"/>
                <a:gd name="connsiteY1" fmla="*/ 0 h 304215"/>
                <a:gd name="connsiteX2" fmla="*/ 0 w 2679"/>
                <a:gd name="connsiteY2" fmla="*/ 304216 h 304215"/>
                <a:gd name="connsiteX3" fmla="*/ 2680 w 2679"/>
                <a:gd name="connsiteY3" fmla="*/ 304216 h 304215"/>
                <a:gd name="connsiteX4" fmla="*/ 2680 w 2679"/>
                <a:gd name="connsiteY4" fmla="*/ 0 h 304215"/>
                <a:gd name="connsiteX5" fmla="*/ 1340 w 2679"/>
                <a:gd name="connsiteY5" fmla="*/ 0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4215">
                  <a:moveTo>
                    <a:pt x="1340" y="0"/>
                  </a:moveTo>
                  <a:lnTo>
                    <a:pt x="0" y="0"/>
                  </a:lnTo>
                  <a:lnTo>
                    <a:pt x="0" y="304216"/>
                  </a:lnTo>
                  <a:lnTo>
                    <a:pt x="2680" y="304216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879F0EBE-85D0-4FFD-BE19-2631F76E1725}"/>
                </a:ext>
              </a:extLst>
            </p:cNvPr>
            <p:cNvSpPr/>
            <p:nvPr/>
          </p:nvSpPr>
          <p:spPr>
            <a:xfrm>
              <a:off x="2830667" y="6454781"/>
              <a:ext cx="2564" cy="80249"/>
            </a:xfrm>
            <a:custGeom>
              <a:avLst/>
              <a:gdLst>
                <a:gd name="connsiteX0" fmla="*/ 2556 w 2564"/>
                <a:gd name="connsiteY0" fmla="*/ 80249 h 80249"/>
                <a:gd name="connsiteX1" fmla="*/ 2556 w 2564"/>
                <a:gd name="connsiteY1" fmla="*/ 1349 h 80249"/>
                <a:gd name="connsiteX2" fmla="*/ 1497 w 2564"/>
                <a:gd name="connsiteY2" fmla="*/ 22 h 80249"/>
                <a:gd name="connsiteX3" fmla="*/ 1350 w 2564"/>
                <a:gd name="connsiteY3" fmla="*/ 9 h 80249"/>
                <a:gd name="connsiteX4" fmla="*/ 10 w 2564"/>
                <a:gd name="connsiteY4" fmla="*/ 1067 h 80249"/>
                <a:gd name="connsiteX5" fmla="*/ 10 w 2564"/>
                <a:gd name="connsiteY5" fmla="*/ 1349 h 80249"/>
                <a:gd name="connsiteX6" fmla="*/ 10 w 2564"/>
                <a:gd name="connsiteY6" fmla="*/ 80115 h 80249"/>
                <a:gd name="connsiteX7" fmla="*/ 1350 w 2564"/>
                <a:gd name="connsiteY7" fmla="*/ 80115 h 80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64" h="80249">
                  <a:moveTo>
                    <a:pt x="2556" y="80249"/>
                  </a:moveTo>
                  <a:lnTo>
                    <a:pt x="2556" y="1349"/>
                  </a:lnTo>
                  <a:cubicBezTo>
                    <a:pt x="2636" y="692"/>
                    <a:pt x="2154" y="89"/>
                    <a:pt x="1497" y="22"/>
                  </a:cubicBezTo>
                  <a:cubicBezTo>
                    <a:pt x="1443" y="9"/>
                    <a:pt x="1403" y="9"/>
                    <a:pt x="1350" y="9"/>
                  </a:cubicBezTo>
                  <a:cubicBezTo>
                    <a:pt x="693" y="-71"/>
                    <a:pt x="90" y="397"/>
                    <a:pt x="10" y="1067"/>
                  </a:cubicBezTo>
                  <a:cubicBezTo>
                    <a:pt x="-3" y="1161"/>
                    <a:pt x="-3" y="1255"/>
                    <a:pt x="10" y="1349"/>
                  </a:cubicBezTo>
                  <a:lnTo>
                    <a:pt x="10" y="80115"/>
                  </a:lnTo>
                  <a:lnTo>
                    <a:pt x="1350" y="80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9C378180-5C72-4C72-87EB-78F33B0920A9}"/>
                </a:ext>
              </a:extLst>
            </p:cNvPr>
            <p:cNvSpPr/>
            <p:nvPr/>
          </p:nvSpPr>
          <p:spPr>
            <a:xfrm>
              <a:off x="3472430" y="6505961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1BC2513D-09C0-426A-985E-D611C923E723}"/>
                </a:ext>
              </a:extLst>
            </p:cNvPr>
            <p:cNvSpPr/>
            <p:nvPr/>
          </p:nvSpPr>
          <p:spPr>
            <a:xfrm>
              <a:off x="1389883" y="5606961"/>
              <a:ext cx="41533" cy="14484"/>
            </a:xfrm>
            <a:custGeom>
              <a:avLst/>
              <a:gdLst>
                <a:gd name="connsiteX0" fmla="*/ 8039 w 41533"/>
                <a:gd name="connsiteY0" fmla="*/ 7250 h 14484"/>
                <a:gd name="connsiteX1" fmla="*/ 8039 w 41533"/>
                <a:gd name="connsiteY1" fmla="*/ 14484 h 14484"/>
                <a:gd name="connsiteX2" fmla="*/ 34834 w 41533"/>
                <a:gd name="connsiteY2" fmla="*/ 14484 h 14484"/>
                <a:gd name="connsiteX3" fmla="*/ 33628 w 41533"/>
                <a:gd name="connsiteY3" fmla="*/ 8590 h 14484"/>
                <a:gd name="connsiteX4" fmla="*/ 39389 w 41533"/>
                <a:gd name="connsiteY4" fmla="*/ 151 h 14484"/>
                <a:gd name="connsiteX5" fmla="*/ 41533 w 41533"/>
                <a:gd name="connsiteY5" fmla="*/ 151 h 14484"/>
                <a:gd name="connsiteX6" fmla="*/ 0 w 41533"/>
                <a:gd name="connsiteY6" fmla="*/ 151 h 14484"/>
                <a:gd name="connsiteX7" fmla="*/ 8012 w 41533"/>
                <a:gd name="connsiteY7" fmla="*/ 6814 h 14484"/>
                <a:gd name="connsiteX8" fmla="*/ 8039 w 41533"/>
                <a:gd name="connsiteY8" fmla="*/ 7250 h 1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533" h="14484">
                  <a:moveTo>
                    <a:pt x="8039" y="7250"/>
                  </a:moveTo>
                  <a:lnTo>
                    <a:pt x="8039" y="14484"/>
                  </a:lnTo>
                  <a:lnTo>
                    <a:pt x="34834" y="14484"/>
                  </a:lnTo>
                  <a:lnTo>
                    <a:pt x="33628" y="8590"/>
                  </a:lnTo>
                  <a:cubicBezTo>
                    <a:pt x="32892" y="4670"/>
                    <a:pt x="35477" y="895"/>
                    <a:pt x="39389" y="151"/>
                  </a:cubicBezTo>
                  <a:cubicBezTo>
                    <a:pt x="40086" y="-50"/>
                    <a:pt x="40836" y="-50"/>
                    <a:pt x="41533" y="151"/>
                  </a:cubicBezTo>
                  <a:lnTo>
                    <a:pt x="0" y="151"/>
                  </a:lnTo>
                  <a:cubicBezTo>
                    <a:pt x="4046" y="-222"/>
                    <a:pt x="7637" y="2762"/>
                    <a:pt x="8012" y="6814"/>
                  </a:cubicBezTo>
                  <a:cubicBezTo>
                    <a:pt x="8025" y="6960"/>
                    <a:pt x="8039" y="7104"/>
                    <a:pt x="8039" y="72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37AC13CC-3234-4969-AF9E-1E440C6D464D}"/>
                </a:ext>
              </a:extLst>
            </p:cNvPr>
            <p:cNvSpPr/>
            <p:nvPr/>
          </p:nvSpPr>
          <p:spPr>
            <a:xfrm>
              <a:off x="127278" y="6478366"/>
              <a:ext cx="19158" cy="3348"/>
            </a:xfrm>
            <a:custGeom>
              <a:avLst/>
              <a:gdLst>
                <a:gd name="connsiteX0" fmla="*/ 18891 w 19158"/>
                <a:gd name="connsiteY0" fmla="*/ 0 h 3348"/>
                <a:gd name="connsiteX1" fmla="*/ 1340 w 19158"/>
                <a:gd name="connsiteY1" fmla="*/ 670 h 3348"/>
                <a:gd name="connsiteX2" fmla="*/ 1340 w 19158"/>
                <a:gd name="connsiteY2" fmla="*/ 2009 h 3348"/>
                <a:gd name="connsiteX3" fmla="*/ 0 w 19158"/>
                <a:gd name="connsiteY3" fmla="*/ 3349 h 3348"/>
                <a:gd name="connsiteX4" fmla="*/ 0 w 19158"/>
                <a:gd name="connsiteY4" fmla="*/ 3349 h 3348"/>
                <a:gd name="connsiteX5" fmla="*/ 19159 w 19158"/>
                <a:gd name="connsiteY5" fmla="*/ 3349 h 3348"/>
                <a:gd name="connsiteX6" fmla="*/ 19159 w 19158"/>
                <a:gd name="connsiteY6" fmla="*/ 1741 h 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58" h="3348">
                  <a:moveTo>
                    <a:pt x="18891" y="0"/>
                  </a:moveTo>
                  <a:lnTo>
                    <a:pt x="1340" y="670"/>
                  </a:lnTo>
                  <a:lnTo>
                    <a:pt x="1340" y="2009"/>
                  </a:lnTo>
                  <a:cubicBezTo>
                    <a:pt x="1277" y="2719"/>
                    <a:pt x="712" y="3282"/>
                    <a:pt x="0" y="3349"/>
                  </a:cubicBezTo>
                  <a:lnTo>
                    <a:pt x="0" y="3349"/>
                  </a:lnTo>
                  <a:lnTo>
                    <a:pt x="19159" y="3349"/>
                  </a:lnTo>
                  <a:cubicBezTo>
                    <a:pt x="19094" y="2813"/>
                    <a:pt x="19094" y="2277"/>
                    <a:pt x="19159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66EA2F80-2183-4A04-B369-F162368F19A2}"/>
                </a:ext>
              </a:extLst>
            </p:cNvPr>
            <p:cNvSpPr/>
            <p:nvPr/>
          </p:nvSpPr>
          <p:spPr>
            <a:xfrm>
              <a:off x="0" y="6479036"/>
              <a:ext cx="127278" cy="2679"/>
            </a:xfrm>
            <a:custGeom>
              <a:avLst/>
              <a:gdLst>
                <a:gd name="connsiteX0" fmla="*/ 125939 w 127278"/>
                <a:gd name="connsiteY0" fmla="*/ 1339 h 2679"/>
                <a:gd name="connsiteX1" fmla="*/ 125939 w 127278"/>
                <a:gd name="connsiteY1" fmla="*/ 0 h 2679"/>
                <a:gd name="connsiteX2" fmla="*/ 0 w 127278"/>
                <a:gd name="connsiteY2" fmla="*/ 0 h 2679"/>
                <a:gd name="connsiteX3" fmla="*/ 0 w 127278"/>
                <a:gd name="connsiteY3" fmla="*/ 2679 h 2679"/>
                <a:gd name="connsiteX4" fmla="*/ 127279 w 127278"/>
                <a:gd name="connsiteY4" fmla="*/ 2679 h 2679"/>
                <a:gd name="connsiteX5" fmla="*/ 125939 w 127278"/>
                <a:gd name="connsiteY5" fmla="*/ 133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278" h="2679">
                  <a:moveTo>
                    <a:pt x="125939" y="1339"/>
                  </a:moveTo>
                  <a:lnTo>
                    <a:pt x="125939" y="0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127279" y="2679"/>
                  </a:lnTo>
                  <a:cubicBezTo>
                    <a:pt x="126566" y="2612"/>
                    <a:pt x="126001" y="2050"/>
                    <a:pt x="125939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3F963F7D-ABC1-4EF6-90DB-862A6FC1D324}"/>
                </a:ext>
              </a:extLst>
            </p:cNvPr>
            <p:cNvSpPr/>
            <p:nvPr/>
          </p:nvSpPr>
          <p:spPr>
            <a:xfrm>
              <a:off x="127278" y="6480376"/>
              <a:ext cx="1339" cy="1339"/>
            </a:xfrm>
            <a:custGeom>
              <a:avLst/>
              <a:gdLst>
                <a:gd name="connsiteX0" fmla="*/ 1340 w 1339"/>
                <a:gd name="connsiteY0" fmla="*/ 0 h 1339"/>
                <a:gd name="connsiteX1" fmla="*/ 0 w 1339"/>
                <a:gd name="connsiteY1" fmla="*/ 1340 h 1339"/>
                <a:gd name="connsiteX2" fmla="*/ 1340 w 1339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" h="1339">
                  <a:moveTo>
                    <a:pt x="1340" y="0"/>
                  </a:moveTo>
                  <a:cubicBezTo>
                    <a:pt x="1277" y="710"/>
                    <a:pt x="712" y="1273"/>
                    <a:pt x="0" y="1340"/>
                  </a:cubicBezTo>
                  <a:cubicBezTo>
                    <a:pt x="712" y="1273"/>
                    <a:pt x="1277" y="71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F35DA54B-71FA-43EC-A0D8-BA04803F3469}"/>
                </a:ext>
              </a:extLst>
            </p:cNvPr>
            <p:cNvSpPr/>
            <p:nvPr/>
          </p:nvSpPr>
          <p:spPr>
            <a:xfrm>
              <a:off x="0" y="5417238"/>
              <a:ext cx="127948" cy="14524"/>
            </a:xfrm>
            <a:custGeom>
              <a:avLst/>
              <a:gdLst>
                <a:gd name="connsiteX0" fmla="*/ 123125 w 127948"/>
                <a:gd name="connsiteY0" fmla="*/ 13185 h 14524"/>
                <a:gd name="connsiteX1" fmla="*/ 121250 w 127948"/>
                <a:gd name="connsiteY1" fmla="*/ 3004 h 14524"/>
                <a:gd name="connsiteX2" fmla="*/ 127949 w 127948"/>
                <a:gd name="connsiteY2" fmla="*/ 57 h 14524"/>
                <a:gd name="connsiteX3" fmla="*/ 0 w 127948"/>
                <a:gd name="connsiteY3" fmla="*/ 57 h 14524"/>
                <a:gd name="connsiteX4" fmla="*/ 0 w 127948"/>
                <a:gd name="connsiteY4" fmla="*/ 14524 h 14524"/>
                <a:gd name="connsiteX5" fmla="*/ 125001 w 127948"/>
                <a:gd name="connsiteY5" fmla="*/ 14524 h 14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948" h="14524">
                  <a:moveTo>
                    <a:pt x="123125" y="13185"/>
                  </a:moveTo>
                  <a:cubicBezTo>
                    <a:pt x="119819" y="10877"/>
                    <a:pt x="118983" y="6340"/>
                    <a:pt x="121250" y="3004"/>
                  </a:cubicBezTo>
                  <a:cubicBezTo>
                    <a:pt x="122765" y="858"/>
                    <a:pt x="125342" y="-275"/>
                    <a:pt x="127949" y="57"/>
                  </a:cubicBezTo>
                  <a:lnTo>
                    <a:pt x="0" y="57"/>
                  </a:lnTo>
                  <a:lnTo>
                    <a:pt x="0" y="14524"/>
                  </a:lnTo>
                  <a:lnTo>
                    <a:pt x="125001" y="145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2F149B19-6947-4D1A-A1C5-E7ED031AC51E}"/>
                </a:ext>
              </a:extLst>
            </p:cNvPr>
            <p:cNvSpPr/>
            <p:nvPr/>
          </p:nvSpPr>
          <p:spPr>
            <a:xfrm>
              <a:off x="120416" y="5418310"/>
              <a:ext cx="37542" cy="28188"/>
            </a:xfrm>
            <a:custGeom>
              <a:avLst/>
              <a:gdLst>
                <a:gd name="connsiteX0" fmla="*/ 2709 w 37542"/>
                <a:gd name="connsiteY0" fmla="*/ 12113 h 28188"/>
                <a:gd name="connsiteX1" fmla="*/ 4584 w 37542"/>
                <a:gd name="connsiteY1" fmla="*/ 13319 h 28188"/>
                <a:gd name="connsiteX2" fmla="*/ 5522 w 37542"/>
                <a:gd name="connsiteY2" fmla="*/ 13319 h 28188"/>
                <a:gd name="connsiteX3" fmla="*/ 5522 w 37542"/>
                <a:gd name="connsiteY3" fmla="*/ 6353 h 28188"/>
                <a:gd name="connsiteX4" fmla="*/ 6862 w 37542"/>
                <a:gd name="connsiteY4" fmla="*/ 5014 h 28188"/>
                <a:gd name="connsiteX5" fmla="*/ 8202 w 37542"/>
                <a:gd name="connsiteY5" fmla="*/ 6353 h 28188"/>
                <a:gd name="connsiteX6" fmla="*/ 8202 w 37542"/>
                <a:gd name="connsiteY6" fmla="*/ 16132 h 28188"/>
                <a:gd name="connsiteX7" fmla="*/ 25753 w 37542"/>
                <a:gd name="connsiteY7" fmla="*/ 28188 h 28188"/>
                <a:gd name="connsiteX8" fmla="*/ 25753 w 37542"/>
                <a:gd name="connsiteY8" fmla="*/ 24303 h 28188"/>
                <a:gd name="connsiteX9" fmla="*/ 32988 w 37542"/>
                <a:gd name="connsiteY9" fmla="*/ 17070 h 28188"/>
                <a:gd name="connsiteX10" fmla="*/ 37543 w 37542"/>
                <a:gd name="connsiteY10" fmla="*/ 18811 h 28188"/>
                <a:gd name="connsiteX11" fmla="*/ 37543 w 37542"/>
                <a:gd name="connsiteY11" fmla="*/ 18811 h 28188"/>
                <a:gd name="connsiteX12" fmla="*/ 11015 w 37542"/>
                <a:gd name="connsiteY12" fmla="*/ 57 h 28188"/>
                <a:gd name="connsiteX13" fmla="*/ 10345 w 37542"/>
                <a:gd name="connsiteY13" fmla="*/ 57 h 28188"/>
                <a:gd name="connsiteX14" fmla="*/ 9006 w 37542"/>
                <a:gd name="connsiteY14" fmla="*/ 57 h 28188"/>
                <a:gd name="connsiteX15" fmla="*/ 7532 w 37542"/>
                <a:gd name="connsiteY15" fmla="*/ 57 h 28188"/>
                <a:gd name="connsiteX16" fmla="*/ 833 w 37542"/>
                <a:gd name="connsiteY16" fmla="*/ 3004 h 28188"/>
                <a:gd name="connsiteX17" fmla="*/ 2709 w 37542"/>
                <a:gd name="connsiteY17" fmla="*/ 12113 h 28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7542" h="28188">
                  <a:moveTo>
                    <a:pt x="2709" y="12113"/>
                  </a:moveTo>
                  <a:lnTo>
                    <a:pt x="4584" y="13319"/>
                  </a:lnTo>
                  <a:lnTo>
                    <a:pt x="5522" y="13319"/>
                  </a:lnTo>
                  <a:lnTo>
                    <a:pt x="5522" y="6353"/>
                  </a:lnTo>
                  <a:cubicBezTo>
                    <a:pt x="5522" y="5614"/>
                    <a:pt x="6122" y="5014"/>
                    <a:pt x="6862" y="5014"/>
                  </a:cubicBezTo>
                  <a:cubicBezTo>
                    <a:pt x="7602" y="5014"/>
                    <a:pt x="8202" y="5614"/>
                    <a:pt x="8202" y="6353"/>
                  </a:cubicBezTo>
                  <a:lnTo>
                    <a:pt x="8202" y="16132"/>
                  </a:lnTo>
                  <a:lnTo>
                    <a:pt x="25753" y="28188"/>
                  </a:lnTo>
                  <a:lnTo>
                    <a:pt x="25753" y="24303"/>
                  </a:lnTo>
                  <a:cubicBezTo>
                    <a:pt x="25753" y="20309"/>
                    <a:pt x="28992" y="17070"/>
                    <a:pt x="32988" y="17070"/>
                  </a:cubicBezTo>
                  <a:cubicBezTo>
                    <a:pt x="34669" y="17070"/>
                    <a:pt x="36290" y="17690"/>
                    <a:pt x="37543" y="18811"/>
                  </a:cubicBezTo>
                  <a:lnTo>
                    <a:pt x="37543" y="18811"/>
                  </a:lnTo>
                  <a:lnTo>
                    <a:pt x="11015" y="57"/>
                  </a:lnTo>
                  <a:lnTo>
                    <a:pt x="10345" y="57"/>
                  </a:lnTo>
                  <a:lnTo>
                    <a:pt x="9006" y="57"/>
                  </a:lnTo>
                  <a:lnTo>
                    <a:pt x="7532" y="57"/>
                  </a:lnTo>
                  <a:cubicBezTo>
                    <a:pt x="4926" y="-275"/>
                    <a:pt x="2349" y="858"/>
                    <a:pt x="833" y="3004"/>
                  </a:cubicBezTo>
                  <a:cubicBezTo>
                    <a:pt x="-779" y="6101"/>
                    <a:pt x="4" y="9904"/>
                    <a:pt x="2709" y="121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B5709948-9D31-40A9-8506-484C0A2B5806}"/>
                </a:ext>
              </a:extLst>
            </p:cNvPr>
            <p:cNvSpPr/>
            <p:nvPr/>
          </p:nvSpPr>
          <p:spPr>
            <a:xfrm>
              <a:off x="125938" y="5423323"/>
              <a:ext cx="2679" cy="1058659"/>
            </a:xfrm>
            <a:custGeom>
              <a:avLst/>
              <a:gdLst>
                <a:gd name="connsiteX0" fmla="*/ 2680 w 2679"/>
                <a:gd name="connsiteY0" fmla="*/ 1057052 h 1058659"/>
                <a:gd name="connsiteX1" fmla="*/ 2680 w 2679"/>
                <a:gd name="connsiteY1" fmla="*/ 1340 h 1058659"/>
                <a:gd name="connsiteX2" fmla="*/ 1340 w 2679"/>
                <a:gd name="connsiteY2" fmla="*/ 0 h 1058659"/>
                <a:gd name="connsiteX3" fmla="*/ 0 w 2679"/>
                <a:gd name="connsiteY3" fmla="*/ 1340 h 1058659"/>
                <a:gd name="connsiteX4" fmla="*/ 0 w 2679"/>
                <a:gd name="connsiteY4" fmla="*/ 1057320 h 1058659"/>
                <a:gd name="connsiteX5" fmla="*/ 1340 w 2679"/>
                <a:gd name="connsiteY5" fmla="*/ 1058660 h 1058659"/>
                <a:gd name="connsiteX6" fmla="*/ 2680 w 2679"/>
                <a:gd name="connsiteY6" fmla="*/ 1057320 h 1058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1058659">
                  <a:moveTo>
                    <a:pt x="2680" y="1057052"/>
                  </a:moveTo>
                  <a:lnTo>
                    <a:pt x="2680" y="1340"/>
                  </a:lnTo>
                  <a:cubicBezTo>
                    <a:pt x="2680" y="600"/>
                    <a:pt x="2080" y="0"/>
                    <a:pt x="1340" y="0"/>
                  </a:cubicBezTo>
                  <a:cubicBezTo>
                    <a:pt x="600" y="0"/>
                    <a:pt x="0" y="600"/>
                    <a:pt x="0" y="1340"/>
                  </a:cubicBezTo>
                  <a:lnTo>
                    <a:pt x="0" y="1057320"/>
                  </a:lnTo>
                  <a:cubicBezTo>
                    <a:pt x="0" y="1058057"/>
                    <a:pt x="600" y="1058660"/>
                    <a:pt x="1340" y="1058660"/>
                  </a:cubicBezTo>
                  <a:cubicBezTo>
                    <a:pt x="2080" y="1058660"/>
                    <a:pt x="2680" y="1058057"/>
                    <a:pt x="2680" y="10573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55050E55-DE73-4135-B664-D5B59F49396E}"/>
                </a:ext>
              </a:extLst>
            </p:cNvPr>
            <p:cNvSpPr/>
            <p:nvPr/>
          </p:nvSpPr>
          <p:spPr>
            <a:xfrm>
              <a:off x="174974" y="5593046"/>
              <a:ext cx="26393" cy="23710"/>
            </a:xfrm>
            <a:custGeom>
              <a:avLst/>
              <a:gdLst>
                <a:gd name="connsiteX0" fmla="*/ 6029 w 26393"/>
                <a:gd name="connsiteY0" fmla="*/ 5760 h 23710"/>
                <a:gd name="connsiteX1" fmla="*/ 0 w 26393"/>
                <a:gd name="connsiteY1" fmla="*/ 12860 h 23710"/>
                <a:gd name="connsiteX2" fmla="*/ 0 w 26393"/>
                <a:gd name="connsiteY2" fmla="*/ 15003 h 23710"/>
                <a:gd name="connsiteX3" fmla="*/ 14738 w 26393"/>
                <a:gd name="connsiteY3" fmla="*/ 23710 h 23710"/>
                <a:gd name="connsiteX4" fmla="*/ 14738 w 26393"/>
                <a:gd name="connsiteY4" fmla="*/ 19156 h 23710"/>
                <a:gd name="connsiteX5" fmla="*/ 21972 w 26393"/>
                <a:gd name="connsiteY5" fmla="*/ 11788 h 23710"/>
                <a:gd name="connsiteX6" fmla="*/ 26394 w 26393"/>
                <a:gd name="connsiteY6" fmla="*/ 13396 h 23710"/>
                <a:gd name="connsiteX7" fmla="*/ 26394 w 26393"/>
                <a:gd name="connsiteY7" fmla="*/ 13396 h 23710"/>
                <a:gd name="connsiteX8" fmla="*/ 3081 w 26393"/>
                <a:gd name="connsiteY8" fmla="*/ 0 h 23710"/>
                <a:gd name="connsiteX9" fmla="*/ 3081 w 26393"/>
                <a:gd name="connsiteY9" fmla="*/ 0 h 23710"/>
                <a:gd name="connsiteX10" fmla="*/ 6029 w 26393"/>
                <a:gd name="connsiteY10" fmla="*/ 5760 h 23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93" h="23710">
                  <a:moveTo>
                    <a:pt x="6029" y="5760"/>
                  </a:moveTo>
                  <a:cubicBezTo>
                    <a:pt x="5959" y="9258"/>
                    <a:pt x="3441" y="12225"/>
                    <a:pt x="0" y="12860"/>
                  </a:cubicBezTo>
                  <a:lnTo>
                    <a:pt x="0" y="15003"/>
                  </a:lnTo>
                  <a:lnTo>
                    <a:pt x="14738" y="23710"/>
                  </a:lnTo>
                  <a:lnTo>
                    <a:pt x="14738" y="19156"/>
                  </a:lnTo>
                  <a:cubicBezTo>
                    <a:pt x="14738" y="15138"/>
                    <a:pt x="17956" y="11862"/>
                    <a:pt x="21972" y="11788"/>
                  </a:cubicBezTo>
                  <a:cubicBezTo>
                    <a:pt x="23585" y="11806"/>
                    <a:pt x="25145" y="12374"/>
                    <a:pt x="26394" y="13396"/>
                  </a:cubicBezTo>
                  <a:lnTo>
                    <a:pt x="26394" y="13396"/>
                  </a:lnTo>
                  <a:lnTo>
                    <a:pt x="3081" y="0"/>
                  </a:lnTo>
                  <a:lnTo>
                    <a:pt x="3081" y="0"/>
                  </a:lnTo>
                  <a:cubicBezTo>
                    <a:pt x="4900" y="1362"/>
                    <a:pt x="5987" y="3488"/>
                    <a:pt x="6029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F9E54C11-244C-4B85-97AB-A350C3D4FBF8}"/>
                </a:ext>
              </a:extLst>
            </p:cNvPr>
            <p:cNvSpPr/>
            <p:nvPr/>
          </p:nvSpPr>
          <p:spPr>
            <a:xfrm>
              <a:off x="171625" y="5605772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804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804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5043A9F6-16DD-42D7-9B11-046C86E75DDF}"/>
                </a:ext>
              </a:extLst>
            </p:cNvPr>
            <p:cNvSpPr/>
            <p:nvPr/>
          </p:nvSpPr>
          <p:spPr>
            <a:xfrm>
              <a:off x="160773" y="5592377"/>
              <a:ext cx="20364" cy="14601"/>
            </a:xfrm>
            <a:custGeom>
              <a:avLst/>
              <a:gdLst>
                <a:gd name="connsiteX0" fmla="*/ 0 w 20364"/>
                <a:gd name="connsiteY0" fmla="*/ 13396 h 14601"/>
                <a:gd name="connsiteX1" fmla="*/ 11790 w 20364"/>
                <a:gd name="connsiteY1" fmla="*/ 13396 h 14601"/>
                <a:gd name="connsiteX2" fmla="*/ 11790 w 20364"/>
                <a:gd name="connsiteY2" fmla="*/ 6430 h 14601"/>
                <a:gd name="connsiteX3" fmla="*/ 12996 w 20364"/>
                <a:gd name="connsiteY3" fmla="*/ 5224 h 14601"/>
                <a:gd name="connsiteX4" fmla="*/ 14328 w 20364"/>
                <a:gd name="connsiteY4" fmla="*/ 6288 h 14601"/>
                <a:gd name="connsiteX5" fmla="*/ 14336 w 20364"/>
                <a:gd name="connsiteY5" fmla="*/ 6430 h 14601"/>
                <a:gd name="connsiteX6" fmla="*/ 14336 w 20364"/>
                <a:gd name="connsiteY6" fmla="*/ 13530 h 14601"/>
                <a:gd name="connsiteX7" fmla="*/ 20365 w 20364"/>
                <a:gd name="connsiteY7" fmla="*/ 6430 h 14601"/>
                <a:gd name="connsiteX8" fmla="*/ 16345 w 20364"/>
                <a:gd name="connsiteY8" fmla="*/ 0 h 14601"/>
                <a:gd name="connsiteX9" fmla="*/ 14872 w 20364"/>
                <a:gd name="connsiteY9" fmla="*/ 0 h 14601"/>
                <a:gd name="connsiteX10" fmla="*/ 13532 w 20364"/>
                <a:gd name="connsiteY10" fmla="*/ 0 h 14601"/>
                <a:gd name="connsiteX11" fmla="*/ 0 w 20364"/>
                <a:gd name="connsiteY11" fmla="*/ 0 h 14601"/>
                <a:gd name="connsiteX12" fmla="*/ 0 w 20364"/>
                <a:gd name="connsiteY12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4" h="14601">
                  <a:moveTo>
                    <a:pt x="0" y="13396"/>
                  </a:moveTo>
                  <a:lnTo>
                    <a:pt x="11790" y="13396"/>
                  </a:lnTo>
                  <a:lnTo>
                    <a:pt x="11790" y="6430"/>
                  </a:lnTo>
                  <a:cubicBezTo>
                    <a:pt x="11790" y="5764"/>
                    <a:pt x="12330" y="5224"/>
                    <a:pt x="12996" y="5224"/>
                  </a:cubicBezTo>
                  <a:cubicBezTo>
                    <a:pt x="13658" y="5151"/>
                    <a:pt x="14254" y="5626"/>
                    <a:pt x="14328" y="6288"/>
                  </a:cubicBezTo>
                  <a:cubicBezTo>
                    <a:pt x="14333" y="6335"/>
                    <a:pt x="14336" y="6383"/>
                    <a:pt x="14336" y="6430"/>
                  </a:cubicBezTo>
                  <a:lnTo>
                    <a:pt x="14336" y="13530"/>
                  </a:lnTo>
                  <a:cubicBezTo>
                    <a:pt x="17776" y="12895"/>
                    <a:pt x="20295" y="9928"/>
                    <a:pt x="20365" y="6430"/>
                  </a:cubicBezTo>
                  <a:cubicBezTo>
                    <a:pt x="20315" y="3709"/>
                    <a:pt x="18770" y="1236"/>
                    <a:pt x="16345" y="0"/>
                  </a:cubicBezTo>
                  <a:lnTo>
                    <a:pt x="14872" y="0"/>
                  </a:lnTo>
                  <a:lnTo>
                    <a:pt x="13532" y="0"/>
                  </a:ln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AAFF1929-5DBE-4E2A-A6AD-733C0C4CEC11}"/>
                </a:ext>
              </a:extLst>
            </p:cNvPr>
            <p:cNvSpPr/>
            <p:nvPr/>
          </p:nvSpPr>
          <p:spPr>
            <a:xfrm>
              <a:off x="189711" y="5604774"/>
              <a:ext cx="14649" cy="865421"/>
            </a:xfrm>
            <a:custGeom>
              <a:avLst/>
              <a:gdLst>
                <a:gd name="connsiteX0" fmla="*/ 0 w 14649"/>
                <a:gd name="connsiteY0" fmla="*/ 7428 h 865421"/>
                <a:gd name="connsiteX1" fmla="*/ 0 w 14649"/>
                <a:gd name="connsiteY1" fmla="*/ 865421 h 865421"/>
                <a:gd name="connsiteX2" fmla="*/ 14604 w 14649"/>
                <a:gd name="connsiteY2" fmla="*/ 865421 h 865421"/>
                <a:gd name="connsiteX3" fmla="*/ 14604 w 14649"/>
                <a:gd name="connsiteY3" fmla="*/ 7428 h 865421"/>
                <a:gd name="connsiteX4" fmla="*/ 14604 w 14649"/>
                <a:gd name="connsiteY4" fmla="*/ 6491 h 865421"/>
                <a:gd name="connsiteX5" fmla="*/ 14604 w 14649"/>
                <a:gd name="connsiteY5" fmla="*/ 5017 h 865421"/>
                <a:gd name="connsiteX6" fmla="*/ 14604 w 14649"/>
                <a:gd name="connsiteY6" fmla="*/ 3812 h 865421"/>
                <a:gd name="connsiteX7" fmla="*/ 13800 w 14649"/>
                <a:gd name="connsiteY7" fmla="*/ 2740 h 865421"/>
                <a:gd name="connsiteX8" fmla="*/ 12728 w 14649"/>
                <a:gd name="connsiteY8" fmla="*/ 1668 h 865421"/>
                <a:gd name="connsiteX9" fmla="*/ 8307 w 14649"/>
                <a:gd name="connsiteY9" fmla="*/ 61 h 865421"/>
                <a:gd name="connsiteX10" fmla="*/ 61 w 14649"/>
                <a:gd name="connsiteY10" fmla="*/ 6430 h 865421"/>
                <a:gd name="connsiteX11" fmla="*/ 0 w 14649"/>
                <a:gd name="connsiteY11" fmla="*/ 7428 h 86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49" h="865421">
                  <a:moveTo>
                    <a:pt x="0" y="7428"/>
                  </a:moveTo>
                  <a:lnTo>
                    <a:pt x="0" y="865421"/>
                  </a:lnTo>
                  <a:lnTo>
                    <a:pt x="14604" y="865421"/>
                  </a:lnTo>
                  <a:lnTo>
                    <a:pt x="14604" y="7428"/>
                  </a:lnTo>
                  <a:cubicBezTo>
                    <a:pt x="14604" y="7428"/>
                    <a:pt x="14604" y="7428"/>
                    <a:pt x="14604" y="6491"/>
                  </a:cubicBezTo>
                  <a:cubicBezTo>
                    <a:pt x="14664" y="6002"/>
                    <a:pt x="14664" y="5506"/>
                    <a:pt x="14604" y="5017"/>
                  </a:cubicBezTo>
                  <a:cubicBezTo>
                    <a:pt x="14655" y="4617"/>
                    <a:pt x="14655" y="4212"/>
                    <a:pt x="14604" y="3812"/>
                  </a:cubicBezTo>
                  <a:lnTo>
                    <a:pt x="13800" y="2740"/>
                  </a:lnTo>
                  <a:cubicBezTo>
                    <a:pt x="13513" y="2318"/>
                    <a:pt x="13150" y="1955"/>
                    <a:pt x="12728" y="1668"/>
                  </a:cubicBezTo>
                  <a:cubicBezTo>
                    <a:pt x="11479" y="646"/>
                    <a:pt x="9920" y="78"/>
                    <a:pt x="8307" y="61"/>
                  </a:cubicBezTo>
                  <a:cubicBezTo>
                    <a:pt x="4270" y="-458"/>
                    <a:pt x="578" y="2394"/>
                    <a:pt x="61" y="6430"/>
                  </a:cubicBezTo>
                  <a:cubicBezTo>
                    <a:pt x="18" y="6761"/>
                    <a:pt x="-2" y="7095"/>
                    <a:pt x="0" y="74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3FC0A3E1-71F1-46F6-9050-53CBAFC18A7B}"/>
                </a:ext>
              </a:extLst>
            </p:cNvPr>
            <p:cNvSpPr/>
            <p:nvPr/>
          </p:nvSpPr>
          <p:spPr>
            <a:xfrm>
              <a:off x="172429" y="5597593"/>
              <a:ext cx="2545" cy="873003"/>
            </a:xfrm>
            <a:custGeom>
              <a:avLst/>
              <a:gdLst>
                <a:gd name="connsiteX0" fmla="*/ 0 w 2545"/>
                <a:gd name="connsiteY0" fmla="*/ 872602 h 873003"/>
                <a:gd name="connsiteX1" fmla="*/ 2546 w 2545"/>
                <a:gd name="connsiteY1" fmla="*/ 872602 h 873003"/>
                <a:gd name="connsiteX2" fmla="*/ 2546 w 2545"/>
                <a:gd name="connsiteY2" fmla="*/ 1214 h 873003"/>
                <a:gd name="connsiteX3" fmla="*/ 1348 w 2545"/>
                <a:gd name="connsiteY3" fmla="*/ 0 h 873003"/>
                <a:gd name="connsiteX4" fmla="*/ 1206 w 2545"/>
                <a:gd name="connsiteY4" fmla="*/ 8 h 873003"/>
                <a:gd name="connsiteX5" fmla="*/ 0 w 2545"/>
                <a:gd name="connsiteY5" fmla="*/ 1214 h 873003"/>
                <a:gd name="connsiteX6" fmla="*/ 0 w 2545"/>
                <a:gd name="connsiteY6" fmla="*/ 873004 h 87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73003">
                  <a:moveTo>
                    <a:pt x="0" y="872602"/>
                  </a:moveTo>
                  <a:lnTo>
                    <a:pt x="2546" y="872602"/>
                  </a:lnTo>
                  <a:lnTo>
                    <a:pt x="2546" y="1214"/>
                  </a:lnTo>
                  <a:cubicBezTo>
                    <a:pt x="2550" y="548"/>
                    <a:pt x="2014" y="5"/>
                    <a:pt x="1348" y="0"/>
                  </a:cubicBezTo>
                  <a:cubicBezTo>
                    <a:pt x="1300" y="0"/>
                    <a:pt x="1253" y="3"/>
                    <a:pt x="1206" y="8"/>
                  </a:cubicBezTo>
                  <a:cubicBezTo>
                    <a:pt x="540" y="8"/>
                    <a:pt x="0" y="548"/>
                    <a:pt x="0" y="1214"/>
                  </a:cubicBezTo>
                  <a:lnTo>
                    <a:pt x="0" y="8730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FAD06596-C402-4FE0-BAEC-BEB74378E848}"/>
                </a:ext>
              </a:extLst>
            </p:cNvPr>
            <p:cNvSpPr/>
            <p:nvPr/>
          </p:nvSpPr>
          <p:spPr>
            <a:xfrm>
              <a:off x="306004" y="5599610"/>
              <a:ext cx="14603" cy="175483"/>
            </a:xfrm>
            <a:custGeom>
              <a:avLst/>
              <a:gdLst>
                <a:gd name="connsiteX0" fmla="*/ 14604 w 14603"/>
                <a:gd name="connsiteY0" fmla="*/ 175483 h 175483"/>
                <a:gd name="connsiteX1" fmla="*/ 14604 w 14603"/>
                <a:gd name="connsiteY1" fmla="*/ 7368 h 175483"/>
                <a:gd name="connsiteX2" fmla="*/ 7235 w 14603"/>
                <a:gd name="connsiteY2" fmla="*/ 7368 h 175483"/>
                <a:gd name="connsiteX3" fmla="*/ 0 w 14603"/>
                <a:gd name="connsiteY3" fmla="*/ 0 h 175483"/>
                <a:gd name="connsiteX4" fmla="*/ 0 w 14603"/>
                <a:gd name="connsiteY4" fmla="*/ 175483 h 175483"/>
                <a:gd name="connsiteX5" fmla="*/ 14604 w 14603"/>
                <a:gd name="connsiteY5" fmla="*/ 175483 h 17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75483">
                  <a:moveTo>
                    <a:pt x="14604" y="175483"/>
                  </a:moveTo>
                  <a:lnTo>
                    <a:pt x="14604" y="7368"/>
                  </a:lnTo>
                  <a:lnTo>
                    <a:pt x="7235" y="7368"/>
                  </a:lnTo>
                  <a:cubicBezTo>
                    <a:pt x="3218" y="7294"/>
                    <a:pt x="-1" y="4017"/>
                    <a:pt x="0" y="0"/>
                  </a:cubicBezTo>
                  <a:lnTo>
                    <a:pt x="0" y="175483"/>
                  </a:lnTo>
                  <a:lnTo>
                    <a:pt x="14604" y="175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9BE80829-17D8-4DC4-8185-FAC99F2EA9A2}"/>
                </a:ext>
              </a:extLst>
            </p:cNvPr>
            <p:cNvSpPr/>
            <p:nvPr/>
          </p:nvSpPr>
          <p:spPr>
            <a:xfrm>
              <a:off x="330924" y="6471668"/>
              <a:ext cx="26795" cy="5760"/>
            </a:xfrm>
            <a:custGeom>
              <a:avLst/>
              <a:gdLst>
                <a:gd name="connsiteX0" fmla="*/ 19963 w 26795"/>
                <a:gd name="connsiteY0" fmla="*/ 0 h 5760"/>
                <a:gd name="connsiteX1" fmla="*/ 0 w 26795"/>
                <a:gd name="connsiteY1" fmla="*/ 0 h 5760"/>
                <a:gd name="connsiteX2" fmla="*/ 0 w 26795"/>
                <a:gd name="connsiteY2" fmla="*/ 5760 h 5760"/>
                <a:gd name="connsiteX3" fmla="*/ 26796 w 26795"/>
                <a:gd name="connsiteY3" fmla="*/ 4956 h 5760"/>
                <a:gd name="connsiteX4" fmla="*/ 26796 w 26795"/>
                <a:gd name="connsiteY4" fmla="*/ 4956 h 5760"/>
                <a:gd name="connsiteX5" fmla="*/ 19963 w 26795"/>
                <a:gd name="connsiteY5" fmla="*/ 0 h 5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5" h="5760">
                  <a:moveTo>
                    <a:pt x="19963" y="0"/>
                  </a:moveTo>
                  <a:lnTo>
                    <a:pt x="0" y="0"/>
                  </a:lnTo>
                  <a:lnTo>
                    <a:pt x="0" y="5760"/>
                  </a:lnTo>
                  <a:lnTo>
                    <a:pt x="26796" y="4956"/>
                  </a:lnTo>
                  <a:lnTo>
                    <a:pt x="26796" y="4956"/>
                  </a:lnTo>
                  <a:cubicBezTo>
                    <a:pt x="23690" y="4943"/>
                    <a:pt x="20941" y="2947"/>
                    <a:pt x="1996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51CBBF20-128A-40B4-A10F-A736060DD99A}"/>
                </a:ext>
              </a:extLst>
            </p:cNvPr>
            <p:cNvSpPr/>
            <p:nvPr/>
          </p:nvSpPr>
          <p:spPr>
            <a:xfrm>
              <a:off x="320608" y="646376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1733B2C1-A1EA-4935-9C78-60316A480083}"/>
                </a:ext>
              </a:extLst>
            </p:cNvPr>
            <p:cNvSpPr/>
            <p:nvPr/>
          </p:nvSpPr>
          <p:spPr>
            <a:xfrm>
              <a:off x="322349" y="6462024"/>
              <a:ext cx="35236" cy="7099"/>
            </a:xfrm>
            <a:custGeom>
              <a:avLst/>
              <a:gdLst>
                <a:gd name="connsiteX0" fmla="*/ 35236 w 35236"/>
                <a:gd name="connsiteY0" fmla="*/ 0 h 7099"/>
                <a:gd name="connsiteX1" fmla="*/ 35236 w 35236"/>
                <a:gd name="connsiteY1" fmla="*/ 0 h 7099"/>
                <a:gd name="connsiteX2" fmla="*/ 1206 w 35236"/>
                <a:gd name="connsiteY2" fmla="*/ 1072 h 7099"/>
                <a:gd name="connsiteX3" fmla="*/ 0 w 35236"/>
                <a:gd name="connsiteY3" fmla="*/ 1072 h 7099"/>
                <a:gd name="connsiteX4" fmla="*/ 1474 w 35236"/>
                <a:gd name="connsiteY4" fmla="*/ 1072 h 7099"/>
                <a:gd name="connsiteX5" fmla="*/ 8441 w 35236"/>
                <a:gd name="connsiteY5" fmla="*/ 7100 h 7099"/>
                <a:gd name="connsiteX6" fmla="*/ 28269 w 35236"/>
                <a:gd name="connsiteY6" fmla="*/ 7100 h 7099"/>
                <a:gd name="connsiteX7" fmla="*/ 35236 w 35236"/>
                <a:gd name="connsiteY7" fmla="*/ 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236" h="7099">
                  <a:moveTo>
                    <a:pt x="35236" y="0"/>
                  </a:moveTo>
                  <a:lnTo>
                    <a:pt x="35236" y="0"/>
                  </a:lnTo>
                  <a:lnTo>
                    <a:pt x="1206" y="1072"/>
                  </a:lnTo>
                  <a:lnTo>
                    <a:pt x="0" y="1072"/>
                  </a:lnTo>
                  <a:lnTo>
                    <a:pt x="1474" y="1072"/>
                  </a:lnTo>
                  <a:cubicBezTo>
                    <a:pt x="4961" y="1098"/>
                    <a:pt x="7914" y="3657"/>
                    <a:pt x="8441" y="7100"/>
                  </a:cubicBezTo>
                  <a:lnTo>
                    <a:pt x="28269" y="7100"/>
                  </a:lnTo>
                  <a:cubicBezTo>
                    <a:pt x="28402" y="3282"/>
                    <a:pt x="31426" y="201"/>
                    <a:pt x="3523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D12A812F-E180-4EF6-AF49-8DCBB82CD3EE}"/>
                </a:ext>
              </a:extLst>
            </p:cNvPr>
            <p:cNvSpPr/>
            <p:nvPr/>
          </p:nvSpPr>
          <p:spPr>
            <a:xfrm>
              <a:off x="330656" y="6469525"/>
              <a:ext cx="19962" cy="2545"/>
            </a:xfrm>
            <a:custGeom>
              <a:avLst/>
              <a:gdLst>
                <a:gd name="connsiteX0" fmla="*/ 19695 w 19962"/>
                <a:gd name="connsiteY0" fmla="*/ 0 h 2545"/>
                <a:gd name="connsiteX1" fmla="*/ 0 w 19962"/>
                <a:gd name="connsiteY1" fmla="*/ 0 h 2545"/>
                <a:gd name="connsiteX2" fmla="*/ 0 w 19962"/>
                <a:gd name="connsiteY2" fmla="*/ 1206 h 2545"/>
                <a:gd name="connsiteX3" fmla="*/ 0 w 19962"/>
                <a:gd name="connsiteY3" fmla="*/ 2545 h 2545"/>
                <a:gd name="connsiteX4" fmla="*/ 19963 w 19962"/>
                <a:gd name="connsiteY4" fmla="*/ 2545 h 2545"/>
                <a:gd name="connsiteX5" fmla="*/ 19695 w 19962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" h="2545">
                  <a:moveTo>
                    <a:pt x="19695" y="0"/>
                  </a:moveTo>
                  <a:lnTo>
                    <a:pt x="0" y="0"/>
                  </a:lnTo>
                  <a:cubicBezTo>
                    <a:pt x="63" y="402"/>
                    <a:pt x="63" y="804"/>
                    <a:pt x="0" y="1206"/>
                  </a:cubicBezTo>
                  <a:lnTo>
                    <a:pt x="0" y="2545"/>
                  </a:lnTo>
                  <a:lnTo>
                    <a:pt x="19963" y="2545"/>
                  </a:lnTo>
                  <a:cubicBezTo>
                    <a:pt x="19720" y="1715"/>
                    <a:pt x="19629" y="857"/>
                    <a:pt x="196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0B003950-58F9-4BF5-A67E-B6894CB43062}"/>
                </a:ext>
              </a:extLst>
            </p:cNvPr>
            <p:cNvSpPr/>
            <p:nvPr/>
          </p:nvSpPr>
          <p:spPr>
            <a:xfrm>
              <a:off x="4333503" y="6550703"/>
              <a:ext cx="2545" cy="303010"/>
            </a:xfrm>
            <a:custGeom>
              <a:avLst/>
              <a:gdLst>
                <a:gd name="connsiteX0" fmla="*/ 0 w 2545"/>
                <a:gd name="connsiteY0" fmla="*/ 0 h 303010"/>
                <a:gd name="connsiteX1" fmla="*/ 2546 w 2545"/>
                <a:gd name="connsiteY1" fmla="*/ 0 h 303010"/>
                <a:gd name="connsiteX2" fmla="*/ 2546 w 2545"/>
                <a:gd name="connsiteY2" fmla="*/ 303010 h 303010"/>
                <a:gd name="connsiteX3" fmla="*/ 0 w 2545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03010">
                  <a:moveTo>
                    <a:pt x="0" y="0"/>
                  </a:moveTo>
                  <a:lnTo>
                    <a:pt x="2546" y="0"/>
                  </a:lnTo>
                  <a:lnTo>
                    <a:pt x="2546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CCB783C2-A6B3-4017-81DB-296CF553F779}"/>
                </a:ext>
              </a:extLst>
            </p:cNvPr>
            <p:cNvSpPr/>
            <p:nvPr/>
          </p:nvSpPr>
          <p:spPr>
            <a:xfrm>
              <a:off x="2153153" y="6463453"/>
              <a:ext cx="68596" cy="12233"/>
            </a:xfrm>
            <a:custGeom>
              <a:avLst/>
              <a:gdLst>
                <a:gd name="connsiteX0" fmla="*/ 68596 w 68596"/>
                <a:gd name="connsiteY0" fmla="*/ 44 h 12233"/>
                <a:gd name="connsiteX1" fmla="*/ 0 w 68596"/>
                <a:gd name="connsiteY1" fmla="*/ 44 h 12233"/>
                <a:gd name="connsiteX2" fmla="*/ 4019 w 68596"/>
                <a:gd name="connsiteY2" fmla="*/ 44 h 12233"/>
                <a:gd name="connsiteX3" fmla="*/ 5225 w 68596"/>
                <a:gd name="connsiteY3" fmla="*/ 44 h 12233"/>
                <a:gd name="connsiteX4" fmla="*/ 6565 w 68596"/>
                <a:gd name="connsiteY4" fmla="*/ 44 h 12233"/>
                <a:gd name="connsiteX5" fmla="*/ 7771 w 68596"/>
                <a:gd name="connsiteY5" fmla="*/ 848 h 12233"/>
                <a:gd name="connsiteX6" fmla="*/ 8842 w 68596"/>
                <a:gd name="connsiteY6" fmla="*/ 1651 h 12233"/>
                <a:gd name="connsiteX7" fmla="*/ 9646 w 68596"/>
                <a:gd name="connsiteY7" fmla="*/ 2857 h 12233"/>
                <a:gd name="connsiteX8" fmla="*/ 9646 w 68596"/>
                <a:gd name="connsiteY8" fmla="*/ 4062 h 12233"/>
                <a:gd name="connsiteX9" fmla="*/ 9646 w 68596"/>
                <a:gd name="connsiteY9" fmla="*/ 5402 h 12233"/>
                <a:gd name="connsiteX10" fmla="*/ 9646 w 68596"/>
                <a:gd name="connsiteY10" fmla="*/ 6608 h 12233"/>
                <a:gd name="connsiteX11" fmla="*/ 9646 w 68596"/>
                <a:gd name="connsiteY11" fmla="*/ 6608 h 12233"/>
                <a:gd name="connsiteX12" fmla="*/ 9646 w 68596"/>
                <a:gd name="connsiteY12" fmla="*/ 6608 h 12233"/>
                <a:gd name="connsiteX13" fmla="*/ 9646 w 68596"/>
                <a:gd name="connsiteY13" fmla="*/ 7947 h 12233"/>
                <a:gd name="connsiteX14" fmla="*/ 9646 w 68596"/>
                <a:gd name="connsiteY14" fmla="*/ 9019 h 12233"/>
                <a:gd name="connsiteX15" fmla="*/ 8708 w 68596"/>
                <a:gd name="connsiteY15" fmla="*/ 10359 h 12233"/>
                <a:gd name="connsiteX16" fmla="*/ 8039 w 68596"/>
                <a:gd name="connsiteY16" fmla="*/ 11296 h 12233"/>
                <a:gd name="connsiteX17" fmla="*/ 6565 w 68596"/>
                <a:gd name="connsiteY17" fmla="*/ 12234 h 12233"/>
                <a:gd name="connsiteX18" fmla="*/ 5761 w 68596"/>
                <a:gd name="connsiteY18" fmla="*/ 12234 h 12233"/>
                <a:gd name="connsiteX19" fmla="*/ 4555 w 68596"/>
                <a:gd name="connsiteY19" fmla="*/ 12234 h 12233"/>
                <a:gd name="connsiteX20" fmla="*/ 60826 w 68596"/>
                <a:gd name="connsiteY20" fmla="*/ 12234 h 12233"/>
                <a:gd name="connsiteX21" fmla="*/ 60826 w 68596"/>
                <a:gd name="connsiteY21" fmla="*/ 5000 h 12233"/>
                <a:gd name="connsiteX22" fmla="*/ 68596 w 68596"/>
                <a:gd name="connsiteY22" fmla="*/ 44 h 1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8596" h="12233">
                  <a:moveTo>
                    <a:pt x="68596" y="44"/>
                  </a:moveTo>
                  <a:lnTo>
                    <a:pt x="0" y="44"/>
                  </a:lnTo>
                  <a:lnTo>
                    <a:pt x="4019" y="44"/>
                  </a:lnTo>
                  <a:lnTo>
                    <a:pt x="5225" y="44"/>
                  </a:lnTo>
                  <a:lnTo>
                    <a:pt x="6565" y="44"/>
                  </a:lnTo>
                  <a:lnTo>
                    <a:pt x="7771" y="848"/>
                  </a:lnTo>
                  <a:lnTo>
                    <a:pt x="8842" y="1651"/>
                  </a:lnTo>
                  <a:lnTo>
                    <a:pt x="9646" y="2857"/>
                  </a:lnTo>
                  <a:cubicBezTo>
                    <a:pt x="9713" y="3259"/>
                    <a:pt x="9713" y="3661"/>
                    <a:pt x="9646" y="4062"/>
                  </a:cubicBezTo>
                  <a:cubicBezTo>
                    <a:pt x="9713" y="4505"/>
                    <a:pt x="9713" y="4960"/>
                    <a:pt x="9646" y="5402"/>
                  </a:cubicBezTo>
                  <a:cubicBezTo>
                    <a:pt x="9713" y="5804"/>
                    <a:pt x="9713" y="6206"/>
                    <a:pt x="9646" y="6608"/>
                  </a:cubicBezTo>
                  <a:lnTo>
                    <a:pt x="9646" y="6608"/>
                  </a:lnTo>
                  <a:cubicBezTo>
                    <a:pt x="9646" y="6608"/>
                    <a:pt x="9646" y="6608"/>
                    <a:pt x="9646" y="6608"/>
                  </a:cubicBezTo>
                  <a:lnTo>
                    <a:pt x="9646" y="7947"/>
                  </a:lnTo>
                  <a:cubicBezTo>
                    <a:pt x="9646" y="7947"/>
                    <a:pt x="9646" y="8751"/>
                    <a:pt x="9646" y="9019"/>
                  </a:cubicBezTo>
                  <a:cubicBezTo>
                    <a:pt x="9365" y="9488"/>
                    <a:pt x="9057" y="9930"/>
                    <a:pt x="8708" y="10359"/>
                  </a:cubicBezTo>
                  <a:lnTo>
                    <a:pt x="8039" y="11296"/>
                  </a:lnTo>
                  <a:cubicBezTo>
                    <a:pt x="7596" y="11685"/>
                    <a:pt x="7101" y="12006"/>
                    <a:pt x="6565" y="12234"/>
                  </a:cubicBezTo>
                  <a:lnTo>
                    <a:pt x="5761" y="12234"/>
                  </a:lnTo>
                  <a:lnTo>
                    <a:pt x="4555" y="12234"/>
                  </a:lnTo>
                  <a:lnTo>
                    <a:pt x="60826" y="12234"/>
                  </a:lnTo>
                  <a:lnTo>
                    <a:pt x="60826" y="5000"/>
                  </a:lnTo>
                  <a:cubicBezTo>
                    <a:pt x="61938" y="1732"/>
                    <a:pt x="65167" y="-331"/>
                    <a:pt x="68596" y="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A559DF59-B793-4447-8027-8F9C0BCF19B2}"/>
                </a:ext>
              </a:extLst>
            </p:cNvPr>
            <p:cNvSpPr/>
            <p:nvPr/>
          </p:nvSpPr>
          <p:spPr>
            <a:xfrm>
              <a:off x="1433559" y="5844483"/>
              <a:ext cx="2545" cy="288542"/>
            </a:xfrm>
            <a:custGeom>
              <a:avLst/>
              <a:gdLst>
                <a:gd name="connsiteX0" fmla="*/ 1206 w 2545"/>
                <a:gd name="connsiteY0" fmla="*/ 288275 h 288542"/>
                <a:gd name="connsiteX1" fmla="*/ 2546 w 2545"/>
                <a:gd name="connsiteY1" fmla="*/ 288275 h 288542"/>
                <a:gd name="connsiteX2" fmla="*/ 2546 w 2545"/>
                <a:gd name="connsiteY2" fmla="*/ 0 h 288542"/>
                <a:gd name="connsiteX3" fmla="*/ 1206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206" y="288275"/>
                  </a:moveTo>
                  <a:lnTo>
                    <a:pt x="2546" y="288275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E84FB8F9-DB05-456B-A06B-1D9703579114}"/>
                </a:ext>
              </a:extLst>
            </p:cNvPr>
            <p:cNvSpPr/>
            <p:nvPr/>
          </p:nvSpPr>
          <p:spPr>
            <a:xfrm>
              <a:off x="1424175" y="5607899"/>
              <a:ext cx="17825" cy="24530"/>
            </a:xfrm>
            <a:custGeom>
              <a:avLst/>
              <a:gdLst>
                <a:gd name="connsiteX0" fmla="*/ 6 w 17825"/>
                <a:gd name="connsiteY0" fmla="*/ 7652 h 24530"/>
                <a:gd name="connsiteX1" fmla="*/ 1212 w 17825"/>
                <a:gd name="connsiteY1" fmla="*/ 13546 h 24530"/>
                <a:gd name="connsiteX2" fmla="*/ 3356 w 17825"/>
                <a:gd name="connsiteY2" fmla="*/ 24531 h 24530"/>
                <a:gd name="connsiteX3" fmla="*/ 3356 w 17825"/>
                <a:gd name="connsiteY3" fmla="*/ 23727 h 24530"/>
                <a:gd name="connsiteX4" fmla="*/ 5901 w 17825"/>
                <a:gd name="connsiteY4" fmla="*/ 18369 h 24530"/>
                <a:gd name="connsiteX5" fmla="*/ 5901 w 17825"/>
                <a:gd name="connsiteY5" fmla="*/ 6313 h 24530"/>
                <a:gd name="connsiteX6" fmla="*/ 7241 w 17825"/>
                <a:gd name="connsiteY6" fmla="*/ 4973 h 24530"/>
                <a:gd name="connsiteX7" fmla="*/ 8447 w 17825"/>
                <a:gd name="connsiteY7" fmla="*/ 6313 h 24530"/>
                <a:gd name="connsiteX8" fmla="*/ 8447 w 17825"/>
                <a:gd name="connsiteY8" fmla="*/ 16895 h 24530"/>
                <a:gd name="connsiteX9" fmla="*/ 10591 w 17825"/>
                <a:gd name="connsiteY9" fmla="*/ 16895 h 24530"/>
                <a:gd name="connsiteX10" fmla="*/ 17825 w 17825"/>
                <a:gd name="connsiteY10" fmla="*/ 23459 h 24530"/>
                <a:gd name="connsiteX11" fmla="*/ 17825 w 17825"/>
                <a:gd name="connsiteY11" fmla="*/ 22789 h 24530"/>
                <a:gd name="connsiteX12" fmla="*/ 14342 w 17825"/>
                <a:gd name="connsiteY12" fmla="*/ 4303 h 24530"/>
                <a:gd name="connsiteX13" fmla="*/ 14342 w 17825"/>
                <a:gd name="connsiteY13" fmla="*/ 3634 h 24530"/>
                <a:gd name="connsiteX14" fmla="*/ 14342 w 17825"/>
                <a:gd name="connsiteY14" fmla="*/ 2294 h 24530"/>
                <a:gd name="connsiteX15" fmla="*/ 13538 w 17825"/>
                <a:gd name="connsiteY15" fmla="*/ 1222 h 24530"/>
                <a:gd name="connsiteX16" fmla="*/ 12600 w 17825"/>
                <a:gd name="connsiteY16" fmla="*/ 151 h 24530"/>
                <a:gd name="connsiteX17" fmla="*/ 11394 w 17825"/>
                <a:gd name="connsiteY17" fmla="*/ 151 h 24530"/>
                <a:gd name="connsiteX18" fmla="*/ 10189 w 17825"/>
                <a:gd name="connsiteY18" fmla="*/ 151 h 24530"/>
                <a:gd name="connsiteX19" fmla="*/ 8715 w 17825"/>
                <a:gd name="connsiteY19" fmla="*/ 151 h 24530"/>
                <a:gd name="connsiteX20" fmla="*/ 6571 w 17825"/>
                <a:gd name="connsiteY20" fmla="*/ 151 h 24530"/>
                <a:gd name="connsiteX21" fmla="*/ 6 w 17825"/>
                <a:gd name="connsiteY21" fmla="*/ 7652 h 24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825" h="24530">
                  <a:moveTo>
                    <a:pt x="6" y="7652"/>
                  </a:moveTo>
                  <a:lnTo>
                    <a:pt x="1212" y="13546"/>
                  </a:lnTo>
                  <a:lnTo>
                    <a:pt x="3356" y="24531"/>
                  </a:lnTo>
                  <a:lnTo>
                    <a:pt x="3356" y="23727"/>
                  </a:lnTo>
                  <a:cubicBezTo>
                    <a:pt x="3409" y="21663"/>
                    <a:pt x="4334" y="19719"/>
                    <a:pt x="5901" y="18369"/>
                  </a:cubicBezTo>
                  <a:lnTo>
                    <a:pt x="5901" y="6313"/>
                  </a:lnTo>
                  <a:cubicBezTo>
                    <a:pt x="5901" y="5573"/>
                    <a:pt x="6504" y="4973"/>
                    <a:pt x="7241" y="4973"/>
                  </a:cubicBezTo>
                  <a:cubicBezTo>
                    <a:pt x="7924" y="5043"/>
                    <a:pt x="8447" y="5623"/>
                    <a:pt x="8447" y="6313"/>
                  </a:cubicBezTo>
                  <a:lnTo>
                    <a:pt x="8447" y="16895"/>
                  </a:lnTo>
                  <a:lnTo>
                    <a:pt x="10591" y="16895"/>
                  </a:lnTo>
                  <a:cubicBezTo>
                    <a:pt x="14315" y="16941"/>
                    <a:pt x="17423" y="19758"/>
                    <a:pt x="17825" y="23459"/>
                  </a:cubicBezTo>
                  <a:cubicBezTo>
                    <a:pt x="17825" y="23459"/>
                    <a:pt x="17825" y="23459"/>
                    <a:pt x="17825" y="22789"/>
                  </a:cubicBezTo>
                  <a:lnTo>
                    <a:pt x="14342" y="4303"/>
                  </a:lnTo>
                  <a:cubicBezTo>
                    <a:pt x="14342" y="4303"/>
                    <a:pt x="14342" y="4303"/>
                    <a:pt x="14342" y="3634"/>
                  </a:cubicBezTo>
                  <a:lnTo>
                    <a:pt x="14342" y="2294"/>
                  </a:lnTo>
                  <a:lnTo>
                    <a:pt x="13538" y="1222"/>
                  </a:lnTo>
                  <a:lnTo>
                    <a:pt x="12600" y="151"/>
                  </a:lnTo>
                  <a:lnTo>
                    <a:pt x="11394" y="151"/>
                  </a:lnTo>
                  <a:lnTo>
                    <a:pt x="10189" y="151"/>
                  </a:lnTo>
                  <a:lnTo>
                    <a:pt x="8715" y="151"/>
                  </a:lnTo>
                  <a:cubicBezTo>
                    <a:pt x="8018" y="-50"/>
                    <a:pt x="7268" y="-50"/>
                    <a:pt x="6571" y="151"/>
                  </a:cubicBezTo>
                  <a:cubicBezTo>
                    <a:pt x="2739" y="504"/>
                    <a:pt x="-154" y="3802"/>
                    <a:pt x="6" y="76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D0F3253D-3832-4C64-AFA4-D3292052AB5E}"/>
                </a:ext>
              </a:extLst>
            </p:cNvPr>
            <p:cNvSpPr/>
            <p:nvPr/>
          </p:nvSpPr>
          <p:spPr>
            <a:xfrm>
              <a:off x="1430076" y="5612872"/>
              <a:ext cx="2545" cy="13395"/>
            </a:xfrm>
            <a:custGeom>
              <a:avLst/>
              <a:gdLst>
                <a:gd name="connsiteX0" fmla="*/ 2546 w 2545"/>
                <a:gd name="connsiteY0" fmla="*/ 1340 h 13395"/>
                <a:gd name="connsiteX1" fmla="*/ 1340 w 2545"/>
                <a:gd name="connsiteY1" fmla="*/ 0 h 13395"/>
                <a:gd name="connsiteX2" fmla="*/ 0 w 2545"/>
                <a:gd name="connsiteY2" fmla="*/ 1340 h 13395"/>
                <a:gd name="connsiteX3" fmla="*/ 0 w 2545"/>
                <a:gd name="connsiteY3" fmla="*/ 13396 h 13395"/>
                <a:gd name="connsiteX4" fmla="*/ 2546 w 2545"/>
                <a:gd name="connsiteY4" fmla="*/ 11922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3395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13396"/>
                  </a:lnTo>
                  <a:cubicBezTo>
                    <a:pt x="737" y="12729"/>
                    <a:pt x="1608" y="12226"/>
                    <a:pt x="2546" y="119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6DBB8608-DABB-43D9-8793-B5E874855481}"/>
                </a:ext>
              </a:extLst>
            </p:cNvPr>
            <p:cNvSpPr/>
            <p:nvPr/>
          </p:nvSpPr>
          <p:spPr>
            <a:xfrm>
              <a:off x="4504057" y="6536503"/>
              <a:ext cx="65381" cy="16342"/>
            </a:xfrm>
            <a:custGeom>
              <a:avLst/>
              <a:gdLst>
                <a:gd name="connsiteX0" fmla="*/ 7369 w 65381"/>
                <a:gd name="connsiteY0" fmla="*/ 6966 h 16342"/>
                <a:gd name="connsiteX1" fmla="*/ 0 w 65381"/>
                <a:gd name="connsiteY1" fmla="*/ 14199 h 16342"/>
                <a:gd name="connsiteX2" fmla="*/ 0 w 65381"/>
                <a:gd name="connsiteY2" fmla="*/ 14199 h 16342"/>
                <a:gd name="connsiteX3" fmla="*/ 56673 w 65381"/>
                <a:gd name="connsiteY3" fmla="*/ 16343 h 16342"/>
                <a:gd name="connsiteX4" fmla="*/ 56673 w 65381"/>
                <a:gd name="connsiteY4" fmla="*/ 9377 h 16342"/>
                <a:gd name="connsiteX5" fmla="*/ 63908 w 65381"/>
                <a:gd name="connsiteY5" fmla="*/ 2143 h 16342"/>
                <a:gd name="connsiteX6" fmla="*/ 65381 w 65381"/>
                <a:gd name="connsiteY6" fmla="*/ 2143 h 16342"/>
                <a:gd name="connsiteX7" fmla="*/ 64175 w 65381"/>
                <a:gd name="connsiteY7" fmla="*/ 2143 h 16342"/>
                <a:gd name="connsiteX8" fmla="*/ 268 w 65381"/>
                <a:gd name="connsiteY8" fmla="*/ 0 h 16342"/>
                <a:gd name="connsiteX9" fmla="*/ 268 w 65381"/>
                <a:gd name="connsiteY9" fmla="*/ 0 h 16342"/>
                <a:gd name="connsiteX10" fmla="*/ 7369 w 65381"/>
                <a:gd name="connsiteY10" fmla="*/ 6966 h 1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381" h="16342">
                  <a:moveTo>
                    <a:pt x="7369" y="6966"/>
                  </a:moveTo>
                  <a:cubicBezTo>
                    <a:pt x="7302" y="10985"/>
                    <a:pt x="4020" y="14199"/>
                    <a:pt x="0" y="14199"/>
                  </a:cubicBezTo>
                  <a:lnTo>
                    <a:pt x="0" y="14199"/>
                  </a:lnTo>
                  <a:lnTo>
                    <a:pt x="56673" y="16343"/>
                  </a:lnTo>
                  <a:lnTo>
                    <a:pt x="56673" y="9377"/>
                  </a:lnTo>
                  <a:cubicBezTo>
                    <a:pt x="56673" y="5385"/>
                    <a:pt x="59915" y="2143"/>
                    <a:pt x="63908" y="2143"/>
                  </a:cubicBezTo>
                  <a:lnTo>
                    <a:pt x="65381" y="2143"/>
                  </a:lnTo>
                  <a:lnTo>
                    <a:pt x="64175" y="2143"/>
                  </a:lnTo>
                  <a:lnTo>
                    <a:pt x="268" y="0"/>
                  </a:lnTo>
                  <a:lnTo>
                    <a:pt x="268" y="0"/>
                  </a:lnTo>
                  <a:cubicBezTo>
                    <a:pt x="4113" y="67"/>
                    <a:pt x="7221" y="3121"/>
                    <a:pt x="7369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78D03F95-A1BB-4BD4-BB88-8C9227EEFD1A}"/>
                </a:ext>
              </a:extLst>
            </p:cNvPr>
            <p:cNvSpPr/>
            <p:nvPr/>
          </p:nvSpPr>
          <p:spPr>
            <a:xfrm>
              <a:off x="4417909" y="5950309"/>
              <a:ext cx="14469" cy="586194"/>
            </a:xfrm>
            <a:custGeom>
              <a:avLst/>
              <a:gdLst>
                <a:gd name="connsiteX0" fmla="*/ 6967 w 14469"/>
                <a:gd name="connsiteY0" fmla="*/ 7234 h 586194"/>
                <a:gd name="connsiteX1" fmla="*/ 0 w 14469"/>
                <a:gd name="connsiteY1" fmla="*/ 1340 h 586194"/>
                <a:gd name="connsiteX2" fmla="*/ 0 w 14469"/>
                <a:gd name="connsiteY2" fmla="*/ 1340 h 586194"/>
                <a:gd name="connsiteX3" fmla="*/ 0 w 14469"/>
                <a:gd name="connsiteY3" fmla="*/ 586195 h 586194"/>
                <a:gd name="connsiteX4" fmla="*/ 14469 w 14469"/>
                <a:gd name="connsiteY4" fmla="*/ 586195 h 586194"/>
                <a:gd name="connsiteX5" fmla="*/ 14469 w 14469"/>
                <a:gd name="connsiteY5" fmla="*/ 0 h 586194"/>
                <a:gd name="connsiteX6" fmla="*/ 7235 w 14469"/>
                <a:gd name="connsiteY6" fmla="*/ 7239 h 586194"/>
                <a:gd name="connsiteX7" fmla="*/ 6967 w 14469"/>
                <a:gd name="connsiteY7" fmla="*/ 7234 h 58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586194">
                  <a:moveTo>
                    <a:pt x="6967" y="7234"/>
                  </a:moveTo>
                  <a:cubicBezTo>
                    <a:pt x="3497" y="7275"/>
                    <a:pt x="536" y="4763"/>
                    <a:pt x="0" y="1340"/>
                  </a:cubicBezTo>
                  <a:lnTo>
                    <a:pt x="0" y="1340"/>
                  </a:lnTo>
                  <a:lnTo>
                    <a:pt x="0" y="586195"/>
                  </a:lnTo>
                  <a:lnTo>
                    <a:pt x="14469" y="586195"/>
                  </a:lnTo>
                  <a:lnTo>
                    <a:pt x="14469" y="0"/>
                  </a:lnTo>
                  <a:cubicBezTo>
                    <a:pt x="14469" y="3995"/>
                    <a:pt x="11241" y="7236"/>
                    <a:pt x="7235" y="7239"/>
                  </a:cubicBezTo>
                  <a:cubicBezTo>
                    <a:pt x="7154" y="7239"/>
                    <a:pt x="7061" y="7236"/>
                    <a:pt x="6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C792E41-0BDD-4DAF-AF91-C49FAA827463}"/>
                </a:ext>
              </a:extLst>
            </p:cNvPr>
            <p:cNvSpPr/>
            <p:nvPr/>
          </p:nvSpPr>
          <p:spPr>
            <a:xfrm>
              <a:off x="1769307" y="5645994"/>
              <a:ext cx="195741" cy="14700"/>
            </a:xfrm>
            <a:custGeom>
              <a:avLst/>
              <a:gdLst>
                <a:gd name="connsiteX0" fmla="*/ 7771 w 195741"/>
                <a:gd name="connsiteY0" fmla="*/ 9074 h 14700"/>
                <a:gd name="connsiteX1" fmla="*/ 6431 w 195741"/>
                <a:gd name="connsiteY1" fmla="*/ 14701 h 14700"/>
                <a:gd name="connsiteX2" fmla="*/ 188507 w 195741"/>
                <a:gd name="connsiteY2" fmla="*/ 14701 h 14700"/>
                <a:gd name="connsiteX3" fmla="*/ 188507 w 195741"/>
                <a:gd name="connsiteY3" fmla="*/ 7333 h 14700"/>
                <a:gd name="connsiteX4" fmla="*/ 195741 w 195741"/>
                <a:gd name="connsiteY4" fmla="*/ 99 h 14700"/>
                <a:gd name="connsiteX5" fmla="*/ 0 w 195741"/>
                <a:gd name="connsiteY5" fmla="*/ 99 h 14700"/>
                <a:gd name="connsiteX6" fmla="*/ 2278 w 195741"/>
                <a:gd name="connsiteY6" fmla="*/ 99 h 14700"/>
                <a:gd name="connsiteX7" fmla="*/ 7771 w 195741"/>
                <a:gd name="connsiteY7" fmla="*/ 9074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5741" h="14700">
                  <a:moveTo>
                    <a:pt x="7771" y="9074"/>
                  </a:moveTo>
                  <a:lnTo>
                    <a:pt x="6431" y="14701"/>
                  </a:lnTo>
                  <a:lnTo>
                    <a:pt x="188507" y="14701"/>
                  </a:lnTo>
                  <a:lnTo>
                    <a:pt x="188507" y="7333"/>
                  </a:lnTo>
                  <a:cubicBezTo>
                    <a:pt x="188507" y="3338"/>
                    <a:pt x="191749" y="99"/>
                    <a:pt x="195741" y="99"/>
                  </a:cubicBezTo>
                  <a:lnTo>
                    <a:pt x="0" y="99"/>
                  </a:lnTo>
                  <a:cubicBezTo>
                    <a:pt x="750" y="-33"/>
                    <a:pt x="1527" y="-33"/>
                    <a:pt x="2278" y="99"/>
                  </a:cubicBezTo>
                  <a:cubicBezTo>
                    <a:pt x="6257" y="1091"/>
                    <a:pt x="8695" y="5085"/>
                    <a:pt x="7771" y="90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433177A5-7EB6-42FE-B77B-AE207FEC64B6}"/>
                </a:ext>
              </a:extLst>
            </p:cNvPr>
            <p:cNvSpPr/>
            <p:nvPr/>
          </p:nvSpPr>
          <p:spPr>
            <a:xfrm>
              <a:off x="1761536" y="5646396"/>
              <a:ext cx="15307" cy="15638"/>
            </a:xfrm>
            <a:custGeom>
              <a:avLst/>
              <a:gdLst>
                <a:gd name="connsiteX0" fmla="*/ 6967 w 15307"/>
                <a:gd name="connsiteY0" fmla="*/ 7199 h 15638"/>
                <a:gd name="connsiteX1" fmla="*/ 6967 w 15307"/>
                <a:gd name="connsiteY1" fmla="*/ 7199 h 15638"/>
                <a:gd name="connsiteX2" fmla="*/ 6967 w 15307"/>
                <a:gd name="connsiteY2" fmla="*/ 7199 h 15638"/>
                <a:gd name="connsiteX3" fmla="*/ 8159 w 15307"/>
                <a:gd name="connsiteY3" fmla="*/ 5985 h 15638"/>
                <a:gd name="connsiteX4" fmla="*/ 8307 w 15307"/>
                <a:gd name="connsiteY4" fmla="*/ 5994 h 15638"/>
                <a:gd name="connsiteX5" fmla="*/ 9512 w 15307"/>
                <a:gd name="connsiteY5" fmla="*/ 7199 h 15638"/>
                <a:gd name="connsiteX6" fmla="*/ 9512 w 15307"/>
                <a:gd name="connsiteY6" fmla="*/ 8137 h 15638"/>
                <a:gd name="connsiteX7" fmla="*/ 13800 w 15307"/>
                <a:gd name="connsiteY7" fmla="*/ 14701 h 15638"/>
                <a:gd name="connsiteX8" fmla="*/ 13800 w 15307"/>
                <a:gd name="connsiteY8" fmla="*/ 15638 h 15638"/>
                <a:gd name="connsiteX9" fmla="*/ 13800 w 15307"/>
                <a:gd name="connsiteY9" fmla="*/ 14567 h 15638"/>
                <a:gd name="connsiteX10" fmla="*/ 15140 w 15307"/>
                <a:gd name="connsiteY10" fmla="*/ 8941 h 15638"/>
                <a:gd name="connsiteX11" fmla="*/ 9646 w 15307"/>
                <a:gd name="connsiteY11" fmla="*/ 99 h 15638"/>
                <a:gd name="connsiteX12" fmla="*/ 7369 w 15307"/>
                <a:gd name="connsiteY12" fmla="*/ 99 h 15638"/>
                <a:gd name="connsiteX13" fmla="*/ 5895 w 15307"/>
                <a:gd name="connsiteY13" fmla="*/ 99 h 15638"/>
                <a:gd name="connsiteX14" fmla="*/ 4689 w 15307"/>
                <a:gd name="connsiteY14" fmla="*/ 99 h 15638"/>
                <a:gd name="connsiteX15" fmla="*/ 3484 w 15307"/>
                <a:gd name="connsiteY15" fmla="*/ 903 h 15638"/>
                <a:gd name="connsiteX16" fmla="*/ 2546 w 15307"/>
                <a:gd name="connsiteY16" fmla="*/ 1707 h 15638"/>
                <a:gd name="connsiteX17" fmla="*/ 1742 w 15307"/>
                <a:gd name="connsiteY17" fmla="*/ 2912 h 15638"/>
                <a:gd name="connsiteX18" fmla="*/ 1742 w 15307"/>
                <a:gd name="connsiteY18" fmla="*/ 4252 h 15638"/>
                <a:gd name="connsiteX19" fmla="*/ 0 w 15307"/>
                <a:gd name="connsiteY19" fmla="*/ 11754 h 15638"/>
                <a:gd name="connsiteX20" fmla="*/ 0 w 15307"/>
                <a:gd name="connsiteY20" fmla="*/ 12557 h 15638"/>
                <a:gd name="connsiteX21" fmla="*/ 6967 w 15307"/>
                <a:gd name="connsiteY21" fmla="*/ 7199 h 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307" h="15638">
                  <a:moveTo>
                    <a:pt x="6967" y="7199"/>
                  </a:moveTo>
                  <a:lnTo>
                    <a:pt x="6967" y="7199"/>
                  </a:lnTo>
                  <a:lnTo>
                    <a:pt x="6967" y="7199"/>
                  </a:lnTo>
                  <a:cubicBezTo>
                    <a:pt x="6967" y="6533"/>
                    <a:pt x="7503" y="5990"/>
                    <a:pt x="8159" y="5985"/>
                  </a:cubicBezTo>
                  <a:cubicBezTo>
                    <a:pt x="8213" y="5985"/>
                    <a:pt x="8253" y="5988"/>
                    <a:pt x="8307" y="5994"/>
                  </a:cubicBezTo>
                  <a:cubicBezTo>
                    <a:pt x="8976" y="5994"/>
                    <a:pt x="9512" y="6533"/>
                    <a:pt x="9512" y="7199"/>
                  </a:cubicBezTo>
                  <a:lnTo>
                    <a:pt x="9512" y="8137"/>
                  </a:lnTo>
                  <a:cubicBezTo>
                    <a:pt x="12085" y="9320"/>
                    <a:pt x="13746" y="11872"/>
                    <a:pt x="13800" y="14701"/>
                  </a:cubicBezTo>
                  <a:lnTo>
                    <a:pt x="13800" y="15638"/>
                  </a:lnTo>
                  <a:lnTo>
                    <a:pt x="13800" y="14567"/>
                  </a:lnTo>
                  <a:lnTo>
                    <a:pt x="15140" y="8941"/>
                  </a:lnTo>
                  <a:cubicBezTo>
                    <a:pt x="15984" y="4997"/>
                    <a:pt x="13559" y="1091"/>
                    <a:pt x="9646" y="99"/>
                  </a:cubicBezTo>
                  <a:cubicBezTo>
                    <a:pt x="8896" y="-33"/>
                    <a:pt x="8119" y="-33"/>
                    <a:pt x="7369" y="99"/>
                  </a:cubicBezTo>
                  <a:lnTo>
                    <a:pt x="5895" y="99"/>
                  </a:lnTo>
                  <a:lnTo>
                    <a:pt x="4689" y="99"/>
                  </a:lnTo>
                  <a:cubicBezTo>
                    <a:pt x="4234" y="272"/>
                    <a:pt x="3818" y="547"/>
                    <a:pt x="3484" y="903"/>
                  </a:cubicBezTo>
                  <a:lnTo>
                    <a:pt x="2546" y="1707"/>
                  </a:lnTo>
                  <a:lnTo>
                    <a:pt x="1742" y="2912"/>
                  </a:lnTo>
                  <a:cubicBezTo>
                    <a:pt x="1661" y="3356"/>
                    <a:pt x="1661" y="3809"/>
                    <a:pt x="1742" y="4252"/>
                  </a:cubicBezTo>
                  <a:lnTo>
                    <a:pt x="0" y="11754"/>
                  </a:lnTo>
                  <a:cubicBezTo>
                    <a:pt x="0" y="11754"/>
                    <a:pt x="0" y="11754"/>
                    <a:pt x="0" y="12557"/>
                  </a:cubicBezTo>
                  <a:cubicBezTo>
                    <a:pt x="804" y="9376"/>
                    <a:pt x="3685" y="7160"/>
                    <a:pt x="6967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2432C7DE-A05A-4CAA-ABF0-59485B81B8DF}"/>
                </a:ext>
              </a:extLst>
            </p:cNvPr>
            <p:cNvSpPr/>
            <p:nvPr/>
          </p:nvSpPr>
          <p:spPr>
            <a:xfrm>
              <a:off x="1223750" y="5624392"/>
              <a:ext cx="159567" cy="14601"/>
            </a:xfrm>
            <a:custGeom>
              <a:avLst/>
              <a:gdLst>
                <a:gd name="connsiteX0" fmla="*/ 7369 w 159567"/>
                <a:gd name="connsiteY0" fmla="*/ 7234 h 14601"/>
                <a:gd name="connsiteX1" fmla="*/ 7369 w 159567"/>
                <a:gd name="connsiteY1" fmla="*/ 14601 h 14601"/>
                <a:gd name="connsiteX2" fmla="*/ 159567 w 159567"/>
                <a:gd name="connsiteY2" fmla="*/ 14601 h 14601"/>
                <a:gd name="connsiteX3" fmla="*/ 159567 w 159567"/>
                <a:gd name="connsiteY3" fmla="*/ 0 h 14601"/>
                <a:gd name="connsiteX4" fmla="*/ 0 w 159567"/>
                <a:gd name="connsiteY4" fmla="*/ 0 h 14601"/>
                <a:gd name="connsiteX5" fmla="*/ 7369 w 159567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9567" h="14601">
                  <a:moveTo>
                    <a:pt x="7369" y="7234"/>
                  </a:moveTo>
                  <a:lnTo>
                    <a:pt x="7369" y="14601"/>
                  </a:lnTo>
                  <a:lnTo>
                    <a:pt x="159567" y="14601"/>
                  </a:lnTo>
                  <a:lnTo>
                    <a:pt x="159567" y="0"/>
                  </a:ln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8289CA2E-8742-43C0-84FD-C67E74B5182C}"/>
                </a:ext>
              </a:extLst>
            </p:cNvPr>
            <p:cNvSpPr/>
            <p:nvPr/>
          </p:nvSpPr>
          <p:spPr>
            <a:xfrm>
              <a:off x="1761362" y="5653729"/>
              <a:ext cx="7140" cy="176153"/>
            </a:xfrm>
            <a:custGeom>
              <a:avLst/>
              <a:gdLst>
                <a:gd name="connsiteX0" fmla="*/ 7141 w 7140"/>
                <a:gd name="connsiteY0" fmla="*/ 160212 h 176153"/>
                <a:gd name="connsiteX1" fmla="*/ 7141 w 7140"/>
                <a:gd name="connsiteY1" fmla="*/ 160212 h 176153"/>
                <a:gd name="connsiteX2" fmla="*/ 7141 w 7140"/>
                <a:gd name="connsiteY2" fmla="*/ 157935 h 176153"/>
                <a:gd name="connsiteX3" fmla="*/ 7141 w 7140"/>
                <a:gd name="connsiteY3" fmla="*/ 0 h 176153"/>
                <a:gd name="connsiteX4" fmla="*/ 7141 w 7140"/>
                <a:gd name="connsiteY4" fmla="*/ 0 h 176153"/>
                <a:gd name="connsiteX5" fmla="*/ 40 w 7140"/>
                <a:gd name="connsiteY5" fmla="*/ 6430 h 176153"/>
                <a:gd name="connsiteX6" fmla="*/ 40 w 7140"/>
                <a:gd name="connsiteY6" fmla="*/ 7234 h 176153"/>
                <a:gd name="connsiteX7" fmla="*/ 40 w 7140"/>
                <a:gd name="connsiteY7" fmla="*/ 176153 h 176153"/>
                <a:gd name="connsiteX8" fmla="*/ 2318 w 7140"/>
                <a:gd name="connsiteY8" fmla="*/ 176153 h 176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0" h="176153">
                  <a:moveTo>
                    <a:pt x="7141" y="160212"/>
                  </a:moveTo>
                  <a:lnTo>
                    <a:pt x="7141" y="160212"/>
                  </a:lnTo>
                  <a:lnTo>
                    <a:pt x="7141" y="157935"/>
                  </a:lnTo>
                  <a:lnTo>
                    <a:pt x="7141" y="0"/>
                  </a:lnTo>
                  <a:lnTo>
                    <a:pt x="7141" y="0"/>
                  </a:lnTo>
                  <a:cubicBezTo>
                    <a:pt x="3470" y="-16"/>
                    <a:pt x="389" y="2773"/>
                    <a:pt x="40" y="6430"/>
                  </a:cubicBezTo>
                  <a:cubicBezTo>
                    <a:pt x="-13" y="6695"/>
                    <a:pt x="-13" y="6969"/>
                    <a:pt x="40" y="7234"/>
                  </a:cubicBezTo>
                  <a:lnTo>
                    <a:pt x="40" y="176153"/>
                  </a:lnTo>
                  <a:lnTo>
                    <a:pt x="2318" y="176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2577E957-ABFD-4AD5-B3C5-B0C534195406}"/>
                </a:ext>
              </a:extLst>
            </p:cNvPr>
            <p:cNvSpPr/>
            <p:nvPr/>
          </p:nvSpPr>
          <p:spPr>
            <a:xfrm>
              <a:off x="1770379" y="5654265"/>
              <a:ext cx="4287" cy="148691"/>
            </a:xfrm>
            <a:custGeom>
              <a:avLst/>
              <a:gdLst>
                <a:gd name="connsiteX0" fmla="*/ 1608 w 4287"/>
                <a:gd name="connsiteY0" fmla="*/ 146281 h 148691"/>
                <a:gd name="connsiteX1" fmla="*/ 1608 w 4287"/>
                <a:gd name="connsiteY1" fmla="*/ 146281 h 148691"/>
                <a:gd name="connsiteX2" fmla="*/ 1608 w 4287"/>
                <a:gd name="connsiteY2" fmla="*/ 144941 h 148691"/>
                <a:gd name="connsiteX3" fmla="*/ 2412 w 4287"/>
                <a:gd name="connsiteY3" fmla="*/ 143869 h 148691"/>
                <a:gd name="connsiteX4" fmla="*/ 3483 w 4287"/>
                <a:gd name="connsiteY4" fmla="*/ 143066 h 148691"/>
                <a:gd name="connsiteX5" fmla="*/ 4287 w 4287"/>
                <a:gd name="connsiteY5" fmla="*/ 142396 h 148691"/>
                <a:gd name="connsiteX6" fmla="*/ 4287 w 4287"/>
                <a:gd name="connsiteY6" fmla="*/ 6564 h 148691"/>
                <a:gd name="connsiteX7" fmla="*/ 0 w 4287"/>
                <a:gd name="connsiteY7" fmla="*/ 0 h 148691"/>
                <a:gd name="connsiteX8" fmla="*/ 0 w 4287"/>
                <a:gd name="connsiteY8" fmla="*/ 148692 h 14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691">
                  <a:moveTo>
                    <a:pt x="1608" y="146281"/>
                  </a:moveTo>
                  <a:cubicBezTo>
                    <a:pt x="1608" y="146281"/>
                    <a:pt x="1608" y="146281"/>
                    <a:pt x="1608" y="146281"/>
                  </a:cubicBezTo>
                  <a:cubicBezTo>
                    <a:pt x="1581" y="145835"/>
                    <a:pt x="1581" y="145387"/>
                    <a:pt x="1608" y="144941"/>
                  </a:cubicBezTo>
                  <a:lnTo>
                    <a:pt x="2412" y="143869"/>
                  </a:lnTo>
                  <a:lnTo>
                    <a:pt x="3483" y="143066"/>
                  </a:lnTo>
                  <a:lnTo>
                    <a:pt x="4287" y="142396"/>
                  </a:lnTo>
                  <a:lnTo>
                    <a:pt x="4287" y="6564"/>
                  </a:lnTo>
                  <a:cubicBezTo>
                    <a:pt x="4234" y="3735"/>
                    <a:pt x="2572" y="1183"/>
                    <a:pt x="0" y="0"/>
                  </a:cubicBezTo>
                  <a:lnTo>
                    <a:pt x="0" y="1486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F7E047E3-9355-4BCA-9B9B-5806083D8B8D}"/>
                </a:ext>
              </a:extLst>
            </p:cNvPr>
            <p:cNvSpPr/>
            <p:nvPr/>
          </p:nvSpPr>
          <p:spPr>
            <a:xfrm>
              <a:off x="1427530" y="5825461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11654 h 11654"/>
                <a:gd name="connsiteX2" fmla="*/ 2546 w 2545"/>
                <a:gd name="connsiteY2" fmla="*/ 6296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11654"/>
                  </a:lnTo>
                  <a:cubicBezTo>
                    <a:pt x="54" y="9590"/>
                    <a:pt x="978" y="7646"/>
                    <a:pt x="2546" y="6296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4644C69D-0B85-406C-BA98-159C79620C3B}"/>
                </a:ext>
              </a:extLst>
            </p:cNvPr>
            <p:cNvSpPr/>
            <p:nvPr/>
          </p:nvSpPr>
          <p:spPr>
            <a:xfrm>
              <a:off x="1427530" y="5624392"/>
              <a:ext cx="14603" cy="205891"/>
            </a:xfrm>
            <a:custGeom>
              <a:avLst/>
              <a:gdLst>
                <a:gd name="connsiteX0" fmla="*/ 7235 w 14603"/>
                <a:gd name="connsiteY0" fmla="*/ 0 h 205891"/>
                <a:gd name="connsiteX1" fmla="*/ 5091 w 14603"/>
                <a:gd name="connsiteY1" fmla="*/ 0 h 205891"/>
                <a:gd name="connsiteX2" fmla="*/ 2546 w 14603"/>
                <a:gd name="connsiteY2" fmla="*/ 1473 h 205891"/>
                <a:gd name="connsiteX3" fmla="*/ 0 w 14603"/>
                <a:gd name="connsiteY3" fmla="*/ 6832 h 205891"/>
                <a:gd name="connsiteX4" fmla="*/ 0 w 14603"/>
                <a:gd name="connsiteY4" fmla="*/ 198524 h 205891"/>
                <a:gd name="connsiteX5" fmla="*/ 3885 w 14603"/>
                <a:gd name="connsiteY5" fmla="*/ 198524 h 205891"/>
                <a:gd name="connsiteX6" fmla="*/ 5091 w 14603"/>
                <a:gd name="connsiteY6" fmla="*/ 199729 h 205891"/>
                <a:gd name="connsiteX7" fmla="*/ 5091 w 14603"/>
                <a:gd name="connsiteY7" fmla="*/ 205891 h 205891"/>
                <a:gd name="connsiteX8" fmla="*/ 7235 w 14603"/>
                <a:gd name="connsiteY8" fmla="*/ 205891 h 205891"/>
                <a:gd name="connsiteX9" fmla="*/ 14604 w 14603"/>
                <a:gd name="connsiteY9" fmla="*/ 205891 h 205891"/>
                <a:gd name="connsiteX10" fmla="*/ 14604 w 14603"/>
                <a:gd name="connsiteY10" fmla="*/ 7234 h 205891"/>
                <a:gd name="connsiteX11" fmla="*/ 14604 w 14603"/>
                <a:gd name="connsiteY11" fmla="*/ 7234 h 205891"/>
                <a:gd name="connsiteX12" fmla="*/ 7235 w 14603"/>
                <a:gd name="connsiteY12" fmla="*/ 0 h 20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205891">
                  <a:moveTo>
                    <a:pt x="7235" y="0"/>
                  </a:moveTo>
                  <a:lnTo>
                    <a:pt x="5091" y="0"/>
                  </a:lnTo>
                  <a:cubicBezTo>
                    <a:pt x="4153" y="304"/>
                    <a:pt x="3282" y="806"/>
                    <a:pt x="2546" y="1473"/>
                  </a:cubicBezTo>
                  <a:cubicBezTo>
                    <a:pt x="978" y="2824"/>
                    <a:pt x="54" y="4767"/>
                    <a:pt x="0" y="6832"/>
                  </a:cubicBezTo>
                  <a:lnTo>
                    <a:pt x="0" y="198524"/>
                  </a:lnTo>
                  <a:lnTo>
                    <a:pt x="3885" y="198524"/>
                  </a:lnTo>
                  <a:cubicBezTo>
                    <a:pt x="4555" y="198524"/>
                    <a:pt x="5091" y="199064"/>
                    <a:pt x="5091" y="199729"/>
                  </a:cubicBezTo>
                  <a:lnTo>
                    <a:pt x="5091" y="205891"/>
                  </a:lnTo>
                  <a:lnTo>
                    <a:pt x="7235" y="205891"/>
                  </a:lnTo>
                  <a:lnTo>
                    <a:pt x="14604" y="205891"/>
                  </a:lnTo>
                  <a:lnTo>
                    <a:pt x="14604" y="7234"/>
                  </a:lnTo>
                  <a:cubicBezTo>
                    <a:pt x="14604" y="7234"/>
                    <a:pt x="14604" y="7234"/>
                    <a:pt x="14604" y="7234"/>
                  </a:cubicBezTo>
                  <a:cubicBezTo>
                    <a:pt x="14537" y="3218"/>
                    <a:pt x="11254" y="0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108FF742-F513-4DBF-BF30-41E018D8FD90}"/>
                </a:ext>
              </a:extLst>
            </p:cNvPr>
            <p:cNvSpPr/>
            <p:nvPr/>
          </p:nvSpPr>
          <p:spPr>
            <a:xfrm>
              <a:off x="1776274" y="5822782"/>
              <a:ext cx="1339" cy="7635"/>
            </a:xfrm>
            <a:custGeom>
              <a:avLst/>
              <a:gdLst>
                <a:gd name="connsiteX0" fmla="*/ 1340 w 1339"/>
                <a:gd name="connsiteY0" fmla="*/ 7636 h 7635"/>
                <a:gd name="connsiteX1" fmla="*/ 1340 w 1339"/>
                <a:gd name="connsiteY1" fmla="*/ 0 h 7635"/>
                <a:gd name="connsiteX2" fmla="*/ 0 w 1339"/>
                <a:gd name="connsiteY2" fmla="*/ 0 h 7635"/>
                <a:gd name="connsiteX3" fmla="*/ 0 w 1339"/>
                <a:gd name="connsiteY3" fmla="*/ 696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7635">
                  <a:moveTo>
                    <a:pt x="1340" y="7636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9594D4BF-3F08-43DA-A487-CF491D9C0DBA}"/>
                </a:ext>
              </a:extLst>
            </p:cNvPr>
            <p:cNvSpPr/>
            <p:nvPr/>
          </p:nvSpPr>
          <p:spPr>
            <a:xfrm>
              <a:off x="1780293" y="5818094"/>
              <a:ext cx="1607" cy="5626"/>
            </a:xfrm>
            <a:custGeom>
              <a:avLst/>
              <a:gdLst>
                <a:gd name="connsiteX0" fmla="*/ 1608 w 1607"/>
                <a:gd name="connsiteY0" fmla="*/ 0 h 5626"/>
                <a:gd name="connsiteX1" fmla="*/ 0 w 1607"/>
                <a:gd name="connsiteY1" fmla="*/ 2813 h 5626"/>
                <a:gd name="connsiteX2" fmla="*/ 0 w 1607"/>
                <a:gd name="connsiteY2" fmla="*/ 5626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5626">
                  <a:moveTo>
                    <a:pt x="1608" y="0"/>
                  </a:moveTo>
                  <a:cubicBezTo>
                    <a:pt x="1326" y="1060"/>
                    <a:pt x="764" y="2028"/>
                    <a:pt x="0" y="2813"/>
                  </a:cubicBezTo>
                  <a:lnTo>
                    <a:pt x="0" y="562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A738ABFF-666F-4A4F-848B-8BC3AAAD655B}"/>
                </a:ext>
              </a:extLst>
            </p:cNvPr>
            <p:cNvSpPr/>
            <p:nvPr/>
          </p:nvSpPr>
          <p:spPr>
            <a:xfrm>
              <a:off x="1763680" y="5813941"/>
              <a:ext cx="4823" cy="15940"/>
            </a:xfrm>
            <a:custGeom>
              <a:avLst/>
              <a:gdLst>
                <a:gd name="connsiteX0" fmla="*/ 4823 w 4823"/>
                <a:gd name="connsiteY0" fmla="*/ 15941 h 15940"/>
                <a:gd name="connsiteX1" fmla="*/ 4823 w 4823"/>
                <a:gd name="connsiteY1" fmla="*/ 5760 h 15940"/>
                <a:gd name="connsiteX2" fmla="*/ 4823 w 4823"/>
                <a:gd name="connsiteY2" fmla="*/ 0 h 15940"/>
                <a:gd name="connsiteX3" fmla="*/ 0 w 4823"/>
                <a:gd name="connsiteY3" fmla="*/ 15941 h 15940"/>
                <a:gd name="connsiteX4" fmla="*/ 4823 w 4823"/>
                <a:gd name="connsiteY4" fmla="*/ 15941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15940">
                  <a:moveTo>
                    <a:pt x="4823" y="15941"/>
                  </a:moveTo>
                  <a:lnTo>
                    <a:pt x="4823" y="5760"/>
                  </a:lnTo>
                  <a:cubicBezTo>
                    <a:pt x="4019" y="3922"/>
                    <a:pt x="4019" y="1838"/>
                    <a:pt x="4823" y="0"/>
                  </a:cubicBezTo>
                  <a:lnTo>
                    <a:pt x="0" y="15941"/>
                  </a:lnTo>
                  <a:lnTo>
                    <a:pt x="4823" y="159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45E057F7-E25F-4293-8388-8353E31481CE}"/>
                </a:ext>
              </a:extLst>
            </p:cNvPr>
            <p:cNvSpPr/>
            <p:nvPr/>
          </p:nvSpPr>
          <p:spPr>
            <a:xfrm>
              <a:off x="1771183" y="5822380"/>
              <a:ext cx="2411" cy="7635"/>
            </a:xfrm>
            <a:custGeom>
              <a:avLst/>
              <a:gdLst>
                <a:gd name="connsiteX0" fmla="*/ 2412 w 2411"/>
                <a:gd name="connsiteY0" fmla="*/ 7502 h 7635"/>
                <a:gd name="connsiteX1" fmla="*/ 2412 w 2411"/>
                <a:gd name="connsiteY1" fmla="*/ 804 h 7635"/>
                <a:gd name="connsiteX2" fmla="*/ 1608 w 2411"/>
                <a:gd name="connsiteY2" fmla="*/ 804 h 7635"/>
                <a:gd name="connsiteX3" fmla="*/ 0 w 2411"/>
                <a:gd name="connsiteY3" fmla="*/ 0 h 7635"/>
                <a:gd name="connsiteX4" fmla="*/ 0 w 2411"/>
                <a:gd name="connsiteY4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635">
                  <a:moveTo>
                    <a:pt x="2412" y="7502"/>
                  </a:moveTo>
                  <a:lnTo>
                    <a:pt x="2412" y="804"/>
                  </a:lnTo>
                  <a:lnTo>
                    <a:pt x="1608" y="804"/>
                  </a:lnTo>
                  <a:cubicBezTo>
                    <a:pt x="1045" y="591"/>
                    <a:pt x="509" y="321"/>
                    <a:pt x="0" y="0"/>
                  </a:cubicBez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16701A7C-1739-4793-8759-9F926E10FD25}"/>
                </a:ext>
              </a:extLst>
            </p:cNvPr>
            <p:cNvSpPr/>
            <p:nvPr/>
          </p:nvSpPr>
          <p:spPr>
            <a:xfrm>
              <a:off x="417340" y="5557414"/>
              <a:ext cx="169079" cy="13663"/>
            </a:xfrm>
            <a:custGeom>
              <a:avLst/>
              <a:gdLst>
                <a:gd name="connsiteX0" fmla="*/ 7369 w 169079"/>
                <a:gd name="connsiteY0" fmla="*/ 6430 h 13663"/>
                <a:gd name="connsiteX1" fmla="*/ 7369 w 169079"/>
                <a:gd name="connsiteY1" fmla="*/ 10181 h 13663"/>
                <a:gd name="connsiteX2" fmla="*/ 12058 w 169079"/>
                <a:gd name="connsiteY2" fmla="*/ 13664 h 13663"/>
                <a:gd name="connsiteX3" fmla="*/ 163185 w 169079"/>
                <a:gd name="connsiteY3" fmla="*/ 13664 h 13663"/>
                <a:gd name="connsiteX4" fmla="*/ 163185 w 169079"/>
                <a:gd name="connsiteY4" fmla="*/ 6430 h 13663"/>
                <a:gd name="connsiteX5" fmla="*/ 163185 w 169079"/>
                <a:gd name="connsiteY5" fmla="*/ 5359 h 13663"/>
                <a:gd name="connsiteX6" fmla="*/ 163185 w 169079"/>
                <a:gd name="connsiteY6" fmla="*/ 3885 h 13663"/>
                <a:gd name="connsiteX7" fmla="*/ 163989 w 169079"/>
                <a:gd name="connsiteY7" fmla="*/ 2545 h 13663"/>
                <a:gd name="connsiteX8" fmla="*/ 163989 w 169079"/>
                <a:gd name="connsiteY8" fmla="*/ 1608 h 13663"/>
                <a:gd name="connsiteX9" fmla="*/ 163989 w 169079"/>
                <a:gd name="connsiteY9" fmla="*/ 1608 h 13663"/>
                <a:gd name="connsiteX10" fmla="*/ 165194 w 169079"/>
                <a:gd name="connsiteY10" fmla="*/ 670 h 13663"/>
                <a:gd name="connsiteX11" fmla="*/ 166266 w 169079"/>
                <a:gd name="connsiteY11" fmla="*/ 0 h 13663"/>
                <a:gd name="connsiteX12" fmla="*/ 167472 w 169079"/>
                <a:gd name="connsiteY12" fmla="*/ 0 h 13663"/>
                <a:gd name="connsiteX13" fmla="*/ 169080 w 169079"/>
                <a:gd name="connsiteY13" fmla="*/ 0 h 13663"/>
                <a:gd name="connsiteX14" fmla="*/ 0 w 169079"/>
                <a:gd name="connsiteY14" fmla="*/ 0 h 13663"/>
                <a:gd name="connsiteX15" fmla="*/ 7369 w 169079"/>
                <a:gd name="connsiteY15" fmla="*/ 6430 h 1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9079" h="13663">
                  <a:moveTo>
                    <a:pt x="7369" y="6430"/>
                  </a:moveTo>
                  <a:lnTo>
                    <a:pt x="7369" y="10181"/>
                  </a:lnTo>
                  <a:lnTo>
                    <a:pt x="12058" y="13664"/>
                  </a:lnTo>
                  <a:lnTo>
                    <a:pt x="163185" y="13664"/>
                  </a:lnTo>
                  <a:lnTo>
                    <a:pt x="163185" y="6430"/>
                  </a:lnTo>
                  <a:cubicBezTo>
                    <a:pt x="163124" y="6075"/>
                    <a:pt x="163124" y="5713"/>
                    <a:pt x="163185" y="5359"/>
                  </a:cubicBezTo>
                  <a:cubicBezTo>
                    <a:pt x="163132" y="4868"/>
                    <a:pt x="163132" y="4375"/>
                    <a:pt x="163185" y="3885"/>
                  </a:cubicBezTo>
                  <a:lnTo>
                    <a:pt x="163989" y="2545"/>
                  </a:lnTo>
                  <a:cubicBezTo>
                    <a:pt x="163944" y="2235"/>
                    <a:pt x="163944" y="1919"/>
                    <a:pt x="163989" y="1608"/>
                  </a:cubicBezTo>
                  <a:lnTo>
                    <a:pt x="163989" y="1608"/>
                  </a:lnTo>
                  <a:lnTo>
                    <a:pt x="165194" y="670"/>
                  </a:lnTo>
                  <a:lnTo>
                    <a:pt x="166266" y="0"/>
                  </a:lnTo>
                  <a:lnTo>
                    <a:pt x="167472" y="0"/>
                  </a:lnTo>
                  <a:lnTo>
                    <a:pt x="169080" y="0"/>
                  </a:lnTo>
                  <a:lnTo>
                    <a:pt x="0" y="0"/>
                  </a:lnTo>
                  <a:cubicBezTo>
                    <a:pt x="3730" y="-31"/>
                    <a:pt x="6894" y="2732"/>
                    <a:pt x="7369" y="643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0B3D79A1-6E33-445A-BFA8-A32E83588FF8}"/>
                </a:ext>
              </a:extLst>
            </p:cNvPr>
            <p:cNvSpPr/>
            <p:nvPr/>
          </p:nvSpPr>
          <p:spPr>
            <a:xfrm>
              <a:off x="424708" y="5570810"/>
              <a:ext cx="401" cy="267"/>
            </a:xfrm>
            <a:custGeom>
              <a:avLst/>
              <a:gdLst>
                <a:gd name="connsiteX0" fmla="*/ 0 w 401"/>
                <a:gd name="connsiteY0" fmla="*/ 0 h 267"/>
                <a:gd name="connsiteX1" fmla="*/ 0 w 401"/>
                <a:gd name="connsiteY1" fmla="*/ 268 h 267"/>
                <a:gd name="connsiteX2" fmla="*/ 402 w 401"/>
                <a:gd name="connsiteY2" fmla="*/ 268 h 267"/>
                <a:gd name="connsiteX3" fmla="*/ 0 w 401"/>
                <a:gd name="connsiteY3" fmla="*/ 0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0" y="0"/>
                  </a:moveTo>
                  <a:lnTo>
                    <a:pt x="0" y="268"/>
                  </a:lnTo>
                  <a:lnTo>
                    <a:pt x="402" y="2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5B3B4A97-C70C-4679-B552-1281541E153A}"/>
                </a:ext>
              </a:extLst>
            </p:cNvPr>
            <p:cNvSpPr/>
            <p:nvPr/>
          </p:nvSpPr>
          <p:spPr>
            <a:xfrm>
              <a:off x="424708" y="5567595"/>
              <a:ext cx="33494" cy="24782"/>
            </a:xfrm>
            <a:custGeom>
              <a:avLst/>
              <a:gdLst>
                <a:gd name="connsiteX0" fmla="*/ 29207 w 33494"/>
                <a:gd name="connsiteY0" fmla="*/ 24782 h 24782"/>
                <a:gd name="connsiteX1" fmla="*/ 33494 w 33494"/>
                <a:gd name="connsiteY1" fmla="*/ 24782 h 24782"/>
                <a:gd name="connsiteX2" fmla="*/ 4689 w 33494"/>
                <a:gd name="connsiteY2" fmla="*/ 3483 h 24782"/>
                <a:gd name="connsiteX3" fmla="*/ 0 w 33494"/>
                <a:gd name="connsiteY3" fmla="*/ 0 h 24782"/>
                <a:gd name="connsiteX4" fmla="*/ 0 w 33494"/>
                <a:gd name="connsiteY4" fmla="*/ 3215 h 24782"/>
                <a:gd name="connsiteX5" fmla="*/ 402 w 33494"/>
                <a:gd name="connsiteY5" fmla="*/ 3483 h 24782"/>
                <a:gd name="connsiteX6" fmla="*/ 29207 w 33494"/>
                <a:gd name="connsiteY6" fmla="*/ 24782 h 2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4782">
                  <a:moveTo>
                    <a:pt x="29207" y="24782"/>
                  </a:moveTo>
                  <a:lnTo>
                    <a:pt x="33494" y="24782"/>
                  </a:lnTo>
                  <a:lnTo>
                    <a:pt x="4689" y="3483"/>
                  </a:lnTo>
                  <a:lnTo>
                    <a:pt x="0" y="0"/>
                  </a:lnTo>
                  <a:lnTo>
                    <a:pt x="0" y="3215"/>
                  </a:lnTo>
                  <a:lnTo>
                    <a:pt x="402" y="3483"/>
                  </a:lnTo>
                  <a:lnTo>
                    <a:pt x="29207" y="2478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7440E38F-41D5-4125-A850-C6A4EE4C3EA6}"/>
                </a:ext>
              </a:extLst>
            </p:cNvPr>
            <p:cNvSpPr/>
            <p:nvPr/>
          </p:nvSpPr>
          <p:spPr>
            <a:xfrm>
              <a:off x="410105" y="5556610"/>
              <a:ext cx="14603" cy="35766"/>
            </a:xfrm>
            <a:custGeom>
              <a:avLst/>
              <a:gdLst>
                <a:gd name="connsiteX0" fmla="*/ 14604 w 14603"/>
                <a:gd name="connsiteY0" fmla="*/ 35766 h 35766"/>
                <a:gd name="connsiteX1" fmla="*/ 14604 w 14603"/>
                <a:gd name="connsiteY1" fmla="*/ 7234 h 35766"/>
                <a:gd name="connsiteX2" fmla="*/ 7235 w 14603"/>
                <a:gd name="connsiteY2" fmla="*/ 0 h 35766"/>
                <a:gd name="connsiteX3" fmla="*/ 0 w 14603"/>
                <a:gd name="connsiteY3" fmla="*/ 7234 h 35766"/>
                <a:gd name="connsiteX4" fmla="*/ 0 w 14603"/>
                <a:gd name="connsiteY4" fmla="*/ 35766 h 35766"/>
                <a:gd name="connsiteX5" fmla="*/ 14604 w 14603"/>
                <a:gd name="connsiteY5" fmla="*/ 35766 h 35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5766">
                  <a:moveTo>
                    <a:pt x="14604" y="35766"/>
                  </a:moveTo>
                  <a:lnTo>
                    <a:pt x="14604" y="7234"/>
                  </a:lnTo>
                  <a:cubicBezTo>
                    <a:pt x="14530" y="3218"/>
                    <a:pt x="11253" y="-1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35766"/>
                  </a:lnTo>
                  <a:lnTo>
                    <a:pt x="14604" y="357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A1BA30DB-501B-4E20-917C-BCB53000E00B}"/>
                </a:ext>
              </a:extLst>
            </p:cNvPr>
            <p:cNvSpPr/>
            <p:nvPr/>
          </p:nvSpPr>
          <p:spPr>
            <a:xfrm>
              <a:off x="4274821" y="6550703"/>
              <a:ext cx="2545" cy="303009"/>
            </a:xfrm>
            <a:custGeom>
              <a:avLst/>
              <a:gdLst>
                <a:gd name="connsiteX0" fmla="*/ 1206 w 2545"/>
                <a:gd name="connsiteY0" fmla="*/ 0 h 303009"/>
                <a:gd name="connsiteX1" fmla="*/ 0 w 2545"/>
                <a:gd name="connsiteY1" fmla="*/ 0 h 303009"/>
                <a:gd name="connsiteX2" fmla="*/ 0 w 2545"/>
                <a:gd name="connsiteY2" fmla="*/ 303010 h 303009"/>
                <a:gd name="connsiteX3" fmla="*/ 2546 w 2545"/>
                <a:gd name="connsiteY3" fmla="*/ 303010 h 303009"/>
                <a:gd name="connsiteX4" fmla="*/ 2546 w 2545"/>
                <a:gd name="connsiteY4" fmla="*/ 0 h 303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03009">
                  <a:moveTo>
                    <a:pt x="1206" y="0"/>
                  </a:moveTo>
                  <a:lnTo>
                    <a:pt x="0" y="0"/>
                  </a:lnTo>
                  <a:lnTo>
                    <a:pt x="0" y="303010"/>
                  </a:lnTo>
                  <a:lnTo>
                    <a:pt x="2546" y="303010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611ECEF3-813C-449B-9320-43A91CDB21C6}"/>
                </a:ext>
              </a:extLst>
            </p:cNvPr>
            <p:cNvSpPr/>
            <p:nvPr/>
          </p:nvSpPr>
          <p:spPr>
            <a:xfrm>
              <a:off x="4204751" y="6533423"/>
              <a:ext cx="71678" cy="15828"/>
            </a:xfrm>
            <a:custGeom>
              <a:avLst/>
              <a:gdLst>
                <a:gd name="connsiteX0" fmla="*/ 64041 w 71678"/>
                <a:gd name="connsiteY0" fmla="*/ 10047 h 15828"/>
                <a:gd name="connsiteX1" fmla="*/ 71276 w 71678"/>
                <a:gd name="connsiteY1" fmla="*/ 2679 h 15828"/>
                <a:gd name="connsiteX2" fmla="*/ 71276 w 71678"/>
                <a:gd name="connsiteY2" fmla="*/ 2679 h 15828"/>
                <a:gd name="connsiteX3" fmla="*/ 5359 w 71678"/>
                <a:gd name="connsiteY3" fmla="*/ 0 h 15828"/>
                <a:gd name="connsiteX4" fmla="*/ 5359 w 71678"/>
                <a:gd name="connsiteY4" fmla="*/ 6966 h 15828"/>
                <a:gd name="connsiteX5" fmla="*/ 5359 w 71678"/>
                <a:gd name="connsiteY5" fmla="*/ 6966 h 15828"/>
                <a:gd name="connsiteX6" fmla="*/ 5359 w 71678"/>
                <a:gd name="connsiteY6" fmla="*/ 8439 h 15828"/>
                <a:gd name="connsiteX7" fmla="*/ 5359 w 71678"/>
                <a:gd name="connsiteY7" fmla="*/ 9645 h 15828"/>
                <a:gd name="connsiteX8" fmla="*/ 4421 w 71678"/>
                <a:gd name="connsiteY8" fmla="*/ 10984 h 15828"/>
                <a:gd name="connsiteX9" fmla="*/ 3751 w 71678"/>
                <a:gd name="connsiteY9" fmla="*/ 11922 h 15828"/>
                <a:gd name="connsiteX10" fmla="*/ 2278 w 71678"/>
                <a:gd name="connsiteY10" fmla="*/ 12860 h 15828"/>
                <a:gd name="connsiteX11" fmla="*/ 1474 w 71678"/>
                <a:gd name="connsiteY11" fmla="*/ 12860 h 15828"/>
                <a:gd name="connsiteX12" fmla="*/ 0 w 71678"/>
                <a:gd name="connsiteY12" fmla="*/ 12860 h 15828"/>
                <a:gd name="connsiteX13" fmla="*/ 0 w 71678"/>
                <a:gd name="connsiteY13" fmla="*/ 12860 h 15828"/>
                <a:gd name="connsiteX14" fmla="*/ 70472 w 71678"/>
                <a:gd name="connsiteY14" fmla="*/ 15807 h 15828"/>
                <a:gd name="connsiteX15" fmla="*/ 71678 w 71678"/>
                <a:gd name="connsiteY15" fmla="*/ 15807 h 15828"/>
                <a:gd name="connsiteX16" fmla="*/ 64041 w 71678"/>
                <a:gd name="connsiteY16" fmla="*/ 10047 h 1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678" h="15828">
                  <a:moveTo>
                    <a:pt x="64041" y="10047"/>
                  </a:moveTo>
                  <a:cubicBezTo>
                    <a:pt x="64041" y="6028"/>
                    <a:pt x="67257" y="2746"/>
                    <a:pt x="71276" y="2679"/>
                  </a:cubicBezTo>
                  <a:lnTo>
                    <a:pt x="71276" y="2679"/>
                  </a:lnTo>
                  <a:lnTo>
                    <a:pt x="5359" y="0"/>
                  </a:lnTo>
                  <a:lnTo>
                    <a:pt x="5359" y="6966"/>
                  </a:lnTo>
                  <a:lnTo>
                    <a:pt x="5359" y="6966"/>
                  </a:lnTo>
                  <a:cubicBezTo>
                    <a:pt x="5413" y="7461"/>
                    <a:pt x="5413" y="7944"/>
                    <a:pt x="5359" y="8439"/>
                  </a:cubicBezTo>
                  <a:cubicBezTo>
                    <a:pt x="5359" y="8439"/>
                    <a:pt x="5359" y="9243"/>
                    <a:pt x="5359" y="9645"/>
                  </a:cubicBezTo>
                  <a:cubicBezTo>
                    <a:pt x="5091" y="10127"/>
                    <a:pt x="4783" y="10569"/>
                    <a:pt x="4421" y="10984"/>
                  </a:cubicBezTo>
                  <a:lnTo>
                    <a:pt x="3751" y="11922"/>
                  </a:lnTo>
                  <a:cubicBezTo>
                    <a:pt x="3309" y="12311"/>
                    <a:pt x="2813" y="12632"/>
                    <a:pt x="2278" y="12860"/>
                  </a:cubicBezTo>
                  <a:lnTo>
                    <a:pt x="1474" y="12860"/>
                  </a:lnTo>
                  <a:lnTo>
                    <a:pt x="0" y="12860"/>
                  </a:lnTo>
                  <a:lnTo>
                    <a:pt x="0" y="12860"/>
                  </a:lnTo>
                  <a:lnTo>
                    <a:pt x="70472" y="15807"/>
                  </a:lnTo>
                  <a:lnTo>
                    <a:pt x="71678" y="15807"/>
                  </a:lnTo>
                  <a:cubicBezTo>
                    <a:pt x="68047" y="16088"/>
                    <a:pt x="64778" y="13610"/>
                    <a:pt x="64041" y="100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19315A16-EAE3-49C2-9637-6E27F4F7E720}"/>
                </a:ext>
              </a:extLst>
            </p:cNvPr>
            <p:cNvSpPr/>
            <p:nvPr/>
          </p:nvSpPr>
          <p:spPr>
            <a:xfrm>
              <a:off x="2229654" y="6539049"/>
              <a:ext cx="94722" cy="2545"/>
            </a:xfrm>
            <a:custGeom>
              <a:avLst/>
              <a:gdLst>
                <a:gd name="connsiteX0" fmla="*/ 93784 w 94722"/>
                <a:gd name="connsiteY0" fmla="*/ 0 h 2545"/>
                <a:gd name="connsiteX1" fmla="*/ 0 w 94722"/>
                <a:gd name="connsiteY1" fmla="*/ 0 h 2545"/>
                <a:gd name="connsiteX2" fmla="*/ 0 w 94722"/>
                <a:gd name="connsiteY2" fmla="*/ 2545 h 2545"/>
                <a:gd name="connsiteX3" fmla="*/ 94722 w 94722"/>
                <a:gd name="connsiteY3" fmla="*/ 2545 h 2545"/>
                <a:gd name="connsiteX4" fmla="*/ 94722 w 94722"/>
                <a:gd name="connsiteY4" fmla="*/ 1339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722" h="2545">
                  <a:moveTo>
                    <a:pt x="93784" y="0"/>
                  </a:moveTo>
                  <a:lnTo>
                    <a:pt x="0" y="0"/>
                  </a:lnTo>
                  <a:lnTo>
                    <a:pt x="0" y="2545"/>
                  </a:lnTo>
                  <a:lnTo>
                    <a:pt x="94722" y="2545"/>
                  </a:lnTo>
                  <a:cubicBezTo>
                    <a:pt x="94655" y="2143"/>
                    <a:pt x="94655" y="1742"/>
                    <a:pt x="9472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D20EE187-D4FB-4C0A-93EB-AD94EA8A894E}"/>
                </a:ext>
              </a:extLst>
            </p:cNvPr>
            <p:cNvSpPr/>
            <p:nvPr/>
          </p:nvSpPr>
          <p:spPr>
            <a:xfrm>
              <a:off x="590974" y="5558352"/>
              <a:ext cx="41131" cy="34025"/>
            </a:xfrm>
            <a:custGeom>
              <a:avLst/>
              <a:gdLst>
                <a:gd name="connsiteX0" fmla="*/ 4153 w 41131"/>
                <a:gd name="connsiteY0" fmla="*/ 21433 h 34025"/>
                <a:gd name="connsiteX1" fmla="*/ 18757 w 41131"/>
                <a:gd name="connsiteY1" fmla="*/ 34025 h 34025"/>
                <a:gd name="connsiteX2" fmla="*/ 41131 w 41131"/>
                <a:gd name="connsiteY2" fmla="*/ 34025 h 34025"/>
                <a:gd name="connsiteX3" fmla="*/ 938 w 41131"/>
                <a:gd name="connsiteY3" fmla="*/ 0 h 34025"/>
                <a:gd name="connsiteX4" fmla="*/ 0 w 41131"/>
                <a:gd name="connsiteY4" fmla="*/ 0 h 34025"/>
                <a:gd name="connsiteX5" fmla="*/ 3483 w 41131"/>
                <a:gd name="connsiteY5" fmla="*/ 6028 h 3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131" h="34025">
                  <a:moveTo>
                    <a:pt x="4153" y="21433"/>
                  </a:moveTo>
                  <a:lnTo>
                    <a:pt x="18757" y="34025"/>
                  </a:lnTo>
                  <a:lnTo>
                    <a:pt x="41131" y="34025"/>
                  </a:lnTo>
                  <a:lnTo>
                    <a:pt x="938" y="0"/>
                  </a:lnTo>
                  <a:lnTo>
                    <a:pt x="0" y="0"/>
                  </a:lnTo>
                  <a:cubicBezTo>
                    <a:pt x="2097" y="1299"/>
                    <a:pt x="3404" y="3562"/>
                    <a:pt x="3483" y="60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BF470374-DD05-4EE9-AB45-590A97687054}"/>
                </a:ext>
              </a:extLst>
            </p:cNvPr>
            <p:cNvSpPr/>
            <p:nvPr/>
          </p:nvSpPr>
          <p:spPr>
            <a:xfrm>
              <a:off x="582351" y="5558486"/>
              <a:ext cx="49" cy="1071"/>
            </a:xfrm>
            <a:custGeom>
              <a:avLst/>
              <a:gdLst>
                <a:gd name="connsiteX0" fmla="*/ 49 w 49"/>
                <a:gd name="connsiteY0" fmla="*/ 134 h 1071"/>
                <a:gd name="connsiteX1" fmla="*/ 49 w 49"/>
                <a:gd name="connsiteY1" fmla="*/ 1072 h 1071"/>
                <a:gd name="connsiteX2" fmla="*/ 49 w 49"/>
                <a:gd name="connsiteY2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071">
                  <a:moveTo>
                    <a:pt x="49" y="134"/>
                  </a:moveTo>
                  <a:cubicBezTo>
                    <a:pt x="5" y="445"/>
                    <a:pt x="5" y="761"/>
                    <a:pt x="49" y="1072"/>
                  </a:cubicBezTo>
                  <a:cubicBezTo>
                    <a:pt x="-16" y="718"/>
                    <a:pt x="-16" y="354"/>
                    <a:pt x="4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8A80AA60-0FDB-4446-851E-C2A4F46D59C7}"/>
                </a:ext>
              </a:extLst>
            </p:cNvPr>
            <p:cNvSpPr/>
            <p:nvPr/>
          </p:nvSpPr>
          <p:spPr>
            <a:xfrm>
              <a:off x="1216248" y="5624392"/>
              <a:ext cx="14642" cy="213928"/>
            </a:xfrm>
            <a:custGeom>
              <a:avLst/>
              <a:gdLst>
                <a:gd name="connsiteX0" fmla="*/ 2948 w 14642"/>
                <a:gd name="connsiteY0" fmla="*/ 191558 h 213928"/>
                <a:gd name="connsiteX1" fmla="*/ 5627 w 14642"/>
                <a:gd name="connsiteY1" fmla="*/ 195979 h 213928"/>
                <a:gd name="connsiteX2" fmla="*/ 5627 w 14642"/>
                <a:gd name="connsiteY2" fmla="*/ 195979 h 213928"/>
                <a:gd name="connsiteX3" fmla="*/ 13666 w 14642"/>
                <a:gd name="connsiteY3" fmla="*/ 209374 h 213928"/>
                <a:gd name="connsiteX4" fmla="*/ 14604 w 14642"/>
                <a:gd name="connsiteY4" fmla="*/ 213929 h 213928"/>
                <a:gd name="connsiteX5" fmla="*/ 14604 w 14642"/>
                <a:gd name="connsiteY5" fmla="*/ 213125 h 213928"/>
                <a:gd name="connsiteX6" fmla="*/ 14604 w 14642"/>
                <a:gd name="connsiteY6" fmla="*/ 7234 h 213928"/>
                <a:gd name="connsiteX7" fmla="*/ 7235 w 14642"/>
                <a:gd name="connsiteY7" fmla="*/ 0 h 213928"/>
                <a:gd name="connsiteX8" fmla="*/ 0 w 14642"/>
                <a:gd name="connsiteY8" fmla="*/ 7234 h 213928"/>
                <a:gd name="connsiteX9" fmla="*/ 0 w 14642"/>
                <a:gd name="connsiteY9" fmla="*/ 187137 h 213928"/>
                <a:gd name="connsiteX10" fmla="*/ 2814 w 14642"/>
                <a:gd name="connsiteY10" fmla="*/ 191558 h 213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2" h="213928">
                  <a:moveTo>
                    <a:pt x="2948" y="191558"/>
                  </a:moveTo>
                  <a:lnTo>
                    <a:pt x="5627" y="195979"/>
                  </a:lnTo>
                  <a:lnTo>
                    <a:pt x="5627" y="195979"/>
                  </a:lnTo>
                  <a:lnTo>
                    <a:pt x="13666" y="209374"/>
                  </a:lnTo>
                  <a:cubicBezTo>
                    <a:pt x="14436" y="210761"/>
                    <a:pt x="14763" y="212351"/>
                    <a:pt x="14604" y="213929"/>
                  </a:cubicBezTo>
                  <a:cubicBezTo>
                    <a:pt x="14604" y="213929"/>
                    <a:pt x="14604" y="213929"/>
                    <a:pt x="14604" y="213125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7137"/>
                  </a:lnTo>
                  <a:lnTo>
                    <a:pt x="2814" y="1915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180341A4-2DA4-4771-9A34-A9647C44D51C}"/>
                </a:ext>
              </a:extLst>
            </p:cNvPr>
            <p:cNvSpPr/>
            <p:nvPr/>
          </p:nvSpPr>
          <p:spPr>
            <a:xfrm>
              <a:off x="1225090" y="5843412"/>
              <a:ext cx="2143" cy="100"/>
            </a:xfrm>
            <a:custGeom>
              <a:avLst/>
              <a:gdLst>
                <a:gd name="connsiteX0" fmla="*/ 2144 w 2143"/>
                <a:gd name="connsiteY0" fmla="*/ 0 h 100"/>
                <a:gd name="connsiteX1" fmla="*/ 0 w 2143"/>
                <a:gd name="connsiteY1" fmla="*/ 0 h 100"/>
                <a:gd name="connsiteX2" fmla="*/ 0 w 2143"/>
                <a:gd name="connsiteY2" fmla="*/ 0 h 100"/>
                <a:gd name="connsiteX3" fmla="*/ 2144 w 2143"/>
                <a:gd name="connsiteY3" fmla="*/ 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" h="100">
                  <a:moveTo>
                    <a:pt x="2144" y="0"/>
                  </a:moveTo>
                  <a:cubicBezTo>
                    <a:pt x="1435" y="134"/>
                    <a:pt x="709" y="134"/>
                    <a:pt x="0" y="0"/>
                  </a:cubicBezTo>
                  <a:lnTo>
                    <a:pt x="0" y="0"/>
                  </a:lnTo>
                  <a:cubicBezTo>
                    <a:pt x="709" y="131"/>
                    <a:pt x="1435" y="131"/>
                    <a:pt x="21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B5AEA7F-171D-4B27-A062-DE2920EB013D}"/>
                </a:ext>
              </a:extLst>
            </p:cNvPr>
            <p:cNvSpPr/>
            <p:nvPr/>
          </p:nvSpPr>
          <p:spPr>
            <a:xfrm>
              <a:off x="1220669" y="5844081"/>
              <a:ext cx="1875" cy="57"/>
            </a:xfrm>
            <a:custGeom>
              <a:avLst/>
              <a:gdLst>
                <a:gd name="connsiteX0" fmla="*/ 1876 w 1875"/>
                <a:gd name="connsiteY0" fmla="*/ 0 h 57"/>
                <a:gd name="connsiteX1" fmla="*/ 0 w 1875"/>
                <a:gd name="connsiteY1" fmla="*/ 0 h 57"/>
                <a:gd name="connsiteX2" fmla="*/ 1876 w 187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" h="57">
                  <a:moveTo>
                    <a:pt x="1876" y="0"/>
                  </a:moveTo>
                  <a:cubicBezTo>
                    <a:pt x="1253" y="76"/>
                    <a:pt x="623" y="76"/>
                    <a:pt x="0" y="0"/>
                  </a:cubicBezTo>
                  <a:lnTo>
                    <a:pt x="187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1D7A36CB-A895-423B-9A20-9FDC27F7FC55}"/>
                </a:ext>
              </a:extLst>
            </p:cNvPr>
            <p:cNvSpPr/>
            <p:nvPr/>
          </p:nvSpPr>
          <p:spPr>
            <a:xfrm>
              <a:off x="1768637" y="5652114"/>
              <a:ext cx="2545" cy="159549"/>
            </a:xfrm>
            <a:custGeom>
              <a:avLst/>
              <a:gdLst>
                <a:gd name="connsiteX0" fmla="*/ 2546 w 2545"/>
                <a:gd name="connsiteY0" fmla="*/ 2151 h 159549"/>
                <a:gd name="connsiteX1" fmla="*/ 2546 w 2545"/>
                <a:gd name="connsiteY1" fmla="*/ 1213 h 159549"/>
                <a:gd name="connsiteX2" fmla="*/ 1340 w 2545"/>
                <a:gd name="connsiteY2" fmla="*/ 8 h 159549"/>
                <a:gd name="connsiteX3" fmla="*/ 13 w 2545"/>
                <a:gd name="connsiteY3" fmla="*/ 1071 h 159549"/>
                <a:gd name="connsiteX4" fmla="*/ 0 w 2545"/>
                <a:gd name="connsiteY4" fmla="*/ 1213 h 159549"/>
                <a:gd name="connsiteX5" fmla="*/ 0 w 2545"/>
                <a:gd name="connsiteY5" fmla="*/ 159550 h 159549"/>
                <a:gd name="connsiteX6" fmla="*/ 2546 w 2545"/>
                <a:gd name="connsiteY6" fmla="*/ 150843 h 159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159549">
                  <a:moveTo>
                    <a:pt x="2546" y="2151"/>
                  </a:move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1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159550"/>
                  </a:lnTo>
                  <a:lnTo>
                    <a:pt x="2546" y="1508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181748F6-B85E-40D7-B3DE-AB47A0D5B49B}"/>
                </a:ext>
              </a:extLst>
            </p:cNvPr>
            <p:cNvSpPr/>
            <p:nvPr/>
          </p:nvSpPr>
          <p:spPr>
            <a:xfrm>
              <a:off x="1768637" y="5819701"/>
              <a:ext cx="2545" cy="10180"/>
            </a:xfrm>
            <a:custGeom>
              <a:avLst/>
              <a:gdLst>
                <a:gd name="connsiteX0" fmla="*/ 2546 w 2545"/>
                <a:gd name="connsiteY0" fmla="*/ 10181 h 10180"/>
                <a:gd name="connsiteX1" fmla="*/ 2546 w 2545"/>
                <a:gd name="connsiteY1" fmla="*/ 2545 h 10180"/>
                <a:gd name="connsiteX2" fmla="*/ 0 w 2545"/>
                <a:gd name="connsiteY2" fmla="*/ 0 h 10180"/>
                <a:gd name="connsiteX3" fmla="*/ 0 w 2545"/>
                <a:gd name="connsiteY3" fmla="*/ 10181 h 10180"/>
                <a:gd name="connsiteX4" fmla="*/ 2546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2546" y="10181"/>
                  </a:moveTo>
                  <a:lnTo>
                    <a:pt x="2546" y="2545"/>
                  </a:lnTo>
                  <a:cubicBezTo>
                    <a:pt x="1487" y="1945"/>
                    <a:pt x="603" y="1065"/>
                    <a:pt x="0" y="0"/>
                  </a:cubicBezTo>
                  <a:lnTo>
                    <a:pt x="0" y="10181"/>
                  </a:lnTo>
                  <a:lnTo>
                    <a:pt x="2546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9A3EE41E-8279-41EB-9854-D8FF700A32D8}"/>
                </a:ext>
              </a:extLst>
            </p:cNvPr>
            <p:cNvSpPr/>
            <p:nvPr/>
          </p:nvSpPr>
          <p:spPr>
            <a:xfrm>
              <a:off x="1397921" y="5822908"/>
              <a:ext cx="33494" cy="2553"/>
            </a:xfrm>
            <a:custGeom>
              <a:avLst/>
              <a:gdLst>
                <a:gd name="connsiteX0" fmla="*/ 0 w 33494"/>
                <a:gd name="connsiteY0" fmla="*/ 1214 h 2553"/>
                <a:gd name="connsiteX1" fmla="*/ 0 w 33494"/>
                <a:gd name="connsiteY1" fmla="*/ 2553 h 2553"/>
                <a:gd name="connsiteX2" fmla="*/ 32155 w 33494"/>
                <a:gd name="connsiteY2" fmla="*/ 2553 h 2553"/>
                <a:gd name="connsiteX3" fmla="*/ 32155 w 33494"/>
                <a:gd name="connsiteY3" fmla="*/ 1214 h 2553"/>
                <a:gd name="connsiteX4" fmla="*/ 33347 w 33494"/>
                <a:gd name="connsiteY4" fmla="*/ 0 h 2553"/>
                <a:gd name="connsiteX5" fmla="*/ 33494 w 33494"/>
                <a:gd name="connsiteY5" fmla="*/ 8 h 2553"/>
                <a:gd name="connsiteX6" fmla="*/ 0 w 33494"/>
                <a:gd name="connsiteY6" fmla="*/ 8 h 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553">
                  <a:moveTo>
                    <a:pt x="0" y="1214"/>
                  </a:moveTo>
                  <a:lnTo>
                    <a:pt x="0" y="2553"/>
                  </a:lnTo>
                  <a:lnTo>
                    <a:pt x="32155" y="2553"/>
                  </a:lnTo>
                  <a:lnTo>
                    <a:pt x="32155" y="1214"/>
                  </a:lnTo>
                  <a:cubicBezTo>
                    <a:pt x="32155" y="548"/>
                    <a:pt x="32691" y="5"/>
                    <a:pt x="33347" y="0"/>
                  </a:cubicBezTo>
                  <a:cubicBezTo>
                    <a:pt x="33401" y="0"/>
                    <a:pt x="33441" y="3"/>
                    <a:pt x="33494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D2AC418-232A-4BC2-8A53-2C78E7C91A27}"/>
                </a:ext>
              </a:extLst>
            </p:cNvPr>
            <p:cNvSpPr/>
            <p:nvPr/>
          </p:nvSpPr>
          <p:spPr>
            <a:xfrm>
              <a:off x="1383318" y="5824658"/>
              <a:ext cx="14603" cy="308100"/>
            </a:xfrm>
            <a:custGeom>
              <a:avLst/>
              <a:gdLst>
                <a:gd name="connsiteX0" fmla="*/ 14604 w 14603"/>
                <a:gd name="connsiteY0" fmla="*/ 308100 h 308100"/>
                <a:gd name="connsiteX1" fmla="*/ 14604 w 14603"/>
                <a:gd name="connsiteY1" fmla="*/ 0 h 308100"/>
                <a:gd name="connsiteX2" fmla="*/ 7235 w 14603"/>
                <a:gd name="connsiteY2" fmla="*/ 7368 h 308100"/>
                <a:gd name="connsiteX3" fmla="*/ 0 w 14603"/>
                <a:gd name="connsiteY3" fmla="*/ 135 h 308100"/>
                <a:gd name="connsiteX4" fmla="*/ 0 w 14603"/>
                <a:gd name="connsiteY4" fmla="*/ 0 h 308100"/>
                <a:gd name="connsiteX5" fmla="*/ 0 w 14603"/>
                <a:gd name="connsiteY5" fmla="*/ 308100 h 308100"/>
                <a:gd name="connsiteX6" fmla="*/ 14604 w 14603"/>
                <a:gd name="connsiteY6" fmla="*/ 308100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08100">
                  <a:moveTo>
                    <a:pt x="14604" y="308100"/>
                  </a:moveTo>
                  <a:lnTo>
                    <a:pt x="14604" y="0"/>
                  </a:lnTo>
                  <a:cubicBezTo>
                    <a:pt x="14604" y="4070"/>
                    <a:pt x="11308" y="7368"/>
                    <a:pt x="7235" y="7368"/>
                  </a:cubicBezTo>
                  <a:cubicBezTo>
                    <a:pt x="3242" y="7369"/>
                    <a:pt x="0" y="4130"/>
                    <a:pt x="0" y="135"/>
                  </a:cubicBezTo>
                  <a:cubicBezTo>
                    <a:pt x="0" y="90"/>
                    <a:pt x="0" y="46"/>
                    <a:pt x="0" y="0"/>
                  </a:cubicBezTo>
                  <a:lnTo>
                    <a:pt x="0" y="308100"/>
                  </a:lnTo>
                  <a:lnTo>
                    <a:pt x="14604" y="308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142D92EC-596D-45A4-8539-99FB4811BA20}"/>
                </a:ext>
              </a:extLst>
            </p:cNvPr>
            <p:cNvSpPr/>
            <p:nvPr/>
          </p:nvSpPr>
          <p:spPr>
            <a:xfrm>
              <a:off x="4164424" y="6540120"/>
              <a:ext cx="6967" cy="1205"/>
            </a:xfrm>
            <a:custGeom>
              <a:avLst/>
              <a:gdLst>
                <a:gd name="connsiteX0" fmla="*/ 0 w 6967"/>
                <a:gd name="connsiteY0" fmla="*/ 268 h 1205"/>
                <a:gd name="connsiteX1" fmla="*/ 0 w 6967"/>
                <a:gd name="connsiteY1" fmla="*/ 1206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7" h="1205">
                  <a:moveTo>
                    <a:pt x="0" y="268"/>
                  </a:moveTo>
                  <a:cubicBezTo>
                    <a:pt x="0" y="268"/>
                    <a:pt x="0" y="938"/>
                    <a:pt x="0" y="1206"/>
                  </a:cubicBezTo>
                  <a:lnTo>
                    <a:pt x="0" y="1206"/>
                  </a:lnTo>
                  <a:lnTo>
                    <a:pt x="6967" y="1206"/>
                  </a:lnTo>
                  <a:cubicBezTo>
                    <a:pt x="6967" y="1206"/>
                    <a:pt x="6967" y="402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416C8BD1-0F47-4ACA-9661-8F1BA50A53F8}"/>
                </a:ext>
              </a:extLst>
            </p:cNvPr>
            <p:cNvSpPr/>
            <p:nvPr/>
          </p:nvSpPr>
          <p:spPr>
            <a:xfrm>
              <a:off x="3429557" y="6539049"/>
              <a:ext cx="75965" cy="2545"/>
            </a:xfrm>
            <a:custGeom>
              <a:avLst/>
              <a:gdLst>
                <a:gd name="connsiteX0" fmla="*/ 45418 w 75965"/>
                <a:gd name="connsiteY0" fmla="*/ 0 h 2545"/>
                <a:gd name="connsiteX1" fmla="*/ 24518 w 75965"/>
                <a:gd name="connsiteY1" fmla="*/ 0 h 2545"/>
                <a:gd name="connsiteX2" fmla="*/ 23459 w 75965"/>
                <a:gd name="connsiteY2" fmla="*/ 1339 h 2545"/>
                <a:gd name="connsiteX3" fmla="*/ 23178 w 75965"/>
                <a:gd name="connsiteY3" fmla="*/ 1339 h 2545"/>
                <a:gd name="connsiteX4" fmla="*/ 938 w 75965"/>
                <a:gd name="connsiteY4" fmla="*/ 1339 h 2545"/>
                <a:gd name="connsiteX5" fmla="*/ 0 w 75965"/>
                <a:gd name="connsiteY5" fmla="*/ 2545 h 2545"/>
                <a:gd name="connsiteX6" fmla="*/ 75965 w 75965"/>
                <a:gd name="connsiteY6" fmla="*/ 2545 h 2545"/>
                <a:gd name="connsiteX7" fmla="*/ 75965 w 75965"/>
                <a:gd name="connsiteY7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65" h="2545">
                  <a:moveTo>
                    <a:pt x="45418" y="0"/>
                  </a:moveTo>
                  <a:lnTo>
                    <a:pt x="24518" y="0"/>
                  </a:lnTo>
                  <a:cubicBezTo>
                    <a:pt x="24598" y="656"/>
                    <a:pt x="24129" y="1259"/>
                    <a:pt x="23459" y="1339"/>
                  </a:cubicBezTo>
                  <a:cubicBezTo>
                    <a:pt x="23366" y="1353"/>
                    <a:pt x="23272" y="1353"/>
                    <a:pt x="23178" y="1339"/>
                  </a:cubicBezTo>
                  <a:lnTo>
                    <a:pt x="938" y="1339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96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D21B7CA6-4DE9-4CA4-A2B7-23FFB6D42E22}"/>
                </a:ext>
              </a:extLst>
            </p:cNvPr>
            <p:cNvSpPr/>
            <p:nvPr/>
          </p:nvSpPr>
          <p:spPr>
            <a:xfrm>
              <a:off x="1777614" y="5842072"/>
              <a:ext cx="2679" cy="621023"/>
            </a:xfrm>
            <a:custGeom>
              <a:avLst/>
              <a:gdLst>
                <a:gd name="connsiteX0" fmla="*/ 0 w 2679"/>
                <a:gd name="connsiteY0" fmla="*/ 621023 h 621023"/>
                <a:gd name="connsiteX1" fmla="*/ 2680 w 2679"/>
                <a:gd name="connsiteY1" fmla="*/ 621023 h 621023"/>
                <a:gd name="connsiteX2" fmla="*/ 2680 w 2679"/>
                <a:gd name="connsiteY2" fmla="*/ 0 h 621023"/>
                <a:gd name="connsiteX3" fmla="*/ 0 w 2679"/>
                <a:gd name="connsiteY3" fmla="*/ 1875 h 621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621023">
                  <a:moveTo>
                    <a:pt x="0" y="621023"/>
                  </a:moveTo>
                  <a:lnTo>
                    <a:pt x="2680" y="621023"/>
                  </a:ln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23D84D58-D15B-4F7A-A1D2-7969986B4D60}"/>
                </a:ext>
              </a:extLst>
            </p:cNvPr>
            <p:cNvSpPr/>
            <p:nvPr/>
          </p:nvSpPr>
          <p:spPr>
            <a:xfrm>
              <a:off x="1777614" y="5820907"/>
              <a:ext cx="2679" cy="11386"/>
            </a:xfrm>
            <a:custGeom>
              <a:avLst/>
              <a:gdLst>
                <a:gd name="connsiteX0" fmla="*/ 2680 w 2679"/>
                <a:gd name="connsiteY0" fmla="*/ 11386 h 11386"/>
                <a:gd name="connsiteX1" fmla="*/ 2680 w 2679"/>
                <a:gd name="connsiteY1" fmla="*/ 0 h 11386"/>
                <a:gd name="connsiteX2" fmla="*/ 0 w 2679"/>
                <a:gd name="connsiteY2" fmla="*/ 1875 h 11386"/>
                <a:gd name="connsiteX3" fmla="*/ 0 w 2679"/>
                <a:gd name="connsiteY3" fmla="*/ 9511 h 11386"/>
                <a:gd name="connsiteX4" fmla="*/ 2680 w 2679"/>
                <a:gd name="connsiteY4" fmla="*/ 11386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1386">
                  <a:moveTo>
                    <a:pt x="2680" y="11386"/>
                  </a:move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lnTo>
                    <a:pt x="0" y="9511"/>
                  </a:lnTo>
                  <a:cubicBezTo>
                    <a:pt x="1018" y="9932"/>
                    <a:pt x="1929" y="10572"/>
                    <a:pt x="2680" y="113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EB153413-2613-4159-9D81-46A342E516CE}"/>
                </a:ext>
              </a:extLst>
            </p:cNvPr>
            <p:cNvSpPr/>
            <p:nvPr/>
          </p:nvSpPr>
          <p:spPr>
            <a:xfrm>
              <a:off x="1773594" y="5822916"/>
              <a:ext cx="2679" cy="6965"/>
            </a:xfrm>
            <a:custGeom>
              <a:avLst/>
              <a:gdLst>
                <a:gd name="connsiteX0" fmla="*/ 1340 w 2679"/>
                <a:gd name="connsiteY0" fmla="*/ 6966 h 6965"/>
                <a:gd name="connsiteX1" fmla="*/ 2680 w 2679"/>
                <a:gd name="connsiteY1" fmla="*/ 6966 h 6965"/>
                <a:gd name="connsiteX2" fmla="*/ 2680 w 2679"/>
                <a:gd name="connsiteY2" fmla="*/ 0 h 6965"/>
                <a:gd name="connsiteX3" fmla="*/ 0 w 2679"/>
                <a:gd name="connsiteY3" fmla="*/ 0 h 6965"/>
                <a:gd name="connsiteX4" fmla="*/ 0 w 2679"/>
                <a:gd name="connsiteY4" fmla="*/ 6698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965">
                  <a:moveTo>
                    <a:pt x="1340" y="6966"/>
                  </a:moveTo>
                  <a:lnTo>
                    <a:pt x="2680" y="6966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669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309DEC02-7894-4610-9863-99881CC2ADB7}"/>
                </a:ext>
              </a:extLst>
            </p:cNvPr>
            <p:cNvSpPr/>
            <p:nvPr/>
          </p:nvSpPr>
          <p:spPr>
            <a:xfrm>
              <a:off x="1774666" y="5796125"/>
              <a:ext cx="1205" cy="803"/>
            </a:xfrm>
            <a:custGeom>
              <a:avLst/>
              <a:gdLst>
                <a:gd name="connsiteX0" fmla="*/ 804 w 1205"/>
                <a:gd name="connsiteY0" fmla="*/ 134 h 803"/>
                <a:gd name="connsiteX1" fmla="*/ 0 w 1205"/>
                <a:gd name="connsiteY1" fmla="*/ 804 h 803"/>
                <a:gd name="connsiteX2" fmla="*/ 1206 w 1205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804" y="134"/>
                  </a:moveTo>
                  <a:lnTo>
                    <a:pt x="0" y="804"/>
                  </a:lnTo>
                  <a:cubicBezTo>
                    <a:pt x="0" y="804"/>
                    <a:pt x="0" y="134"/>
                    <a:pt x="120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203A7022-91C4-4BD3-9CA1-1D38F8E61322}"/>
                </a:ext>
              </a:extLst>
            </p:cNvPr>
            <p:cNvSpPr/>
            <p:nvPr/>
          </p:nvSpPr>
          <p:spPr>
            <a:xfrm>
              <a:off x="1767734" y="5800411"/>
              <a:ext cx="16444" cy="22638"/>
            </a:xfrm>
            <a:custGeom>
              <a:avLst/>
              <a:gdLst>
                <a:gd name="connsiteX0" fmla="*/ 769 w 16444"/>
                <a:gd name="connsiteY0" fmla="*/ 19290 h 22638"/>
                <a:gd name="connsiteX1" fmla="*/ 3315 w 16444"/>
                <a:gd name="connsiteY1" fmla="*/ 21835 h 22638"/>
                <a:gd name="connsiteX2" fmla="*/ 4923 w 16444"/>
                <a:gd name="connsiteY2" fmla="*/ 22639 h 22638"/>
                <a:gd name="connsiteX3" fmla="*/ 8406 w 16444"/>
                <a:gd name="connsiteY3" fmla="*/ 22639 h 22638"/>
                <a:gd name="connsiteX4" fmla="*/ 9746 w 16444"/>
                <a:gd name="connsiteY4" fmla="*/ 22639 h 22638"/>
                <a:gd name="connsiteX5" fmla="*/ 12425 w 16444"/>
                <a:gd name="connsiteY5" fmla="*/ 20763 h 22638"/>
                <a:gd name="connsiteX6" fmla="*/ 14033 w 16444"/>
                <a:gd name="connsiteY6" fmla="*/ 17950 h 22638"/>
                <a:gd name="connsiteX7" fmla="*/ 14033 w 16444"/>
                <a:gd name="connsiteY7" fmla="*/ 17950 h 22638"/>
                <a:gd name="connsiteX8" fmla="*/ 16445 w 16444"/>
                <a:gd name="connsiteY8" fmla="*/ 9779 h 22638"/>
                <a:gd name="connsiteX9" fmla="*/ 11086 w 16444"/>
                <a:gd name="connsiteY9" fmla="*/ 9779 h 22638"/>
                <a:gd name="connsiteX10" fmla="*/ 3851 w 16444"/>
                <a:gd name="connsiteY10" fmla="*/ 2545 h 22638"/>
                <a:gd name="connsiteX11" fmla="*/ 3851 w 16444"/>
                <a:gd name="connsiteY11" fmla="*/ 0 h 22638"/>
                <a:gd name="connsiteX12" fmla="*/ 3851 w 16444"/>
                <a:gd name="connsiteY12" fmla="*/ 0 h 22638"/>
                <a:gd name="connsiteX13" fmla="*/ 3047 w 16444"/>
                <a:gd name="connsiteY13" fmla="*/ 2411 h 22638"/>
                <a:gd name="connsiteX14" fmla="*/ 501 w 16444"/>
                <a:gd name="connsiteY14" fmla="*/ 11118 h 22638"/>
                <a:gd name="connsiteX15" fmla="*/ 501 w 16444"/>
                <a:gd name="connsiteY15" fmla="*/ 13396 h 22638"/>
                <a:gd name="connsiteX16" fmla="*/ 501 w 16444"/>
                <a:gd name="connsiteY16" fmla="*/ 13396 h 22638"/>
                <a:gd name="connsiteX17" fmla="*/ 769 w 16444"/>
                <a:gd name="connsiteY17" fmla="*/ 19290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444" h="22638">
                  <a:moveTo>
                    <a:pt x="769" y="19290"/>
                  </a:moveTo>
                  <a:cubicBezTo>
                    <a:pt x="1372" y="20355"/>
                    <a:pt x="2256" y="21235"/>
                    <a:pt x="3315" y="21835"/>
                  </a:cubicBezTo>
                  <a:cubicBezTo>
                    <a:pt x="3824" y="22156"/>
                    <a:pt x="4360" y="22426"/>
                    <a:pt x="4923" y="22639"/>
                  </a:cubicBezTo>
                  <a:lnTo>
                    <a:pt x="8406" y="22639"/>
                  </a:lnTo>
                  <a:lnTo>
                    <a:pt x="9746" y="22639"/>
                  </a:lnTo>
                  <a:cubicBezTo>
                    <a:pt x="10764" y="22218"/>
                    <a:pt x="11675" y="21578"/>
                    <a:pt x="12425" y="20763"/>
                  </a:cubicBezTo>
                  <a:cubicBezTo>
                    <a:pt x="13189" y="19978"/>
                    <a:pt x="13752" y="19010"/>
                    <a:pt x="14033" y="17950"/>
                  </a:cubicBezTo>
                  <a:lnTo>
                    <a:pt x="14033" y="17950"/>
                  </a:lnTo>
                  <a:lnTo>
                    <a:pt x="16445" y="9779"/>
                  </a:lnTo>
                  <a:lnTo>
                    <a:pt x="11086" y="9779"/>
                  </a:lnTo>
                  <a:cubicBezTo>
                    <a:pt x="7093" y="9779"/>
                    <a:pt x="3851" y="6540"/>
                    <a:pt x="3851" y="2545"/>
                  </a:cubicBezTo>
                  <a:cubicBezTo>
                    <a:pt x="3717" y="1703"/>
                    <a:pt x="3717" y="843"/>
                    <a:pt x="3851" y="0"/>
                  </a:cubicBezTo>
                  <a:cubicBezTo>
                    <a:pt x="3851" y="0"/>
                    <a:pt x="3851" y="0"/>
                    <a:pt x="3851" y="0"/>
                  </a:cubicBezTo>
                  <a:lnTo>
                    <a:pt x="3047" y="2411"/>
                  </a:lnTo>
                  <a:lnTo>
                    <a:pt x="501" y="11118"/>
                  </a:lnTo>
                  <a:lnTo>
                    <a:pt x="501" y="13396"/>
                  </a:lnTo>
                  <a:lnTo>
                    <a:pt x="501" y="13396"/>
                  </a:lnTo>
                  <a:cubicBezTo>
                    <a:pt x="-249" y="15309"/>
                    <a:pt x="-155" y="17452"/>
                    <a:pt x="769" y="1929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F673476A-46A9-4D54-95F2-057FF4944897}"/>
                </a:ext>
              </a:extLst>
            </p:cNvPr>
            <p:cNvSpPr/>
            <p:nvPr/>
          </p:nvSpPr>
          <p:spPr>
            <a:xfrm>
              <a:off x="2332013" y="6851570"/>
              <a:ext cx="4823" cy="2143"/>
            </a:xfrm>
            <a:custGeom>
              <a:avLst/>
              <a:gdLst>
                <a:gd name="connsiteX0" fmla="*/ 0 w 4823"/>
                <a:gd name="connsiteY0" fmla="*/ 0 h 2143"/>
                <a:gd name="connsiteX1" fmla="*/ 0 w 4823"/>
                <a:gd name="connsiteY1" fmla="*/ 2143 h 2143"/>
                <a:gd name="connsiteX2" fmla="*/ 4823 w 4823"/>
                <a:gd name="connsiteY2" fmla="*/ 2143 h 2143"/>
                <a:gd name="connsiteX3" fmla="*/ 2278 w 4823"/>
                <a:gd name="connsiteY3" fmla="*/ 804 h 2143"/>
                <a:gd name="connsiteX4" fmla="*/ 0 w 4823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2143">
                  <a:moveTo>
                    <a:pt x="0" y="0"/>
                  </a:moveTo>
                  <a:lnTo>
                    <a:pt x="0" y="2143"/>
                  </a:lnTo>
                  <a:lnTo>
                    <a:pt x="4823" y="2143"/>
                  </a:lnTo>
                  <a:lnTo>
                    <a:pt x="2278" y="804"/>
                  </a:lnTo>
                  <a:cubicBezTo>
                    <a:pt x="1581" y="402"/>
                    <a:pt x="804" y="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4F7B7CE7-60D9-454D-9EC3-04B8E0C1488A}"/>
                </a:ext>
              </a:extLst>
            </p:cNvPr>
            <p:cNvSpPr/>
            <p:nvPr/>
          </p:nvSpPr>
          <p:spPr>
            <a:xfrm>
              <a:off x="2325582" y="6851570"/>
              <a:ext cx="3751" cy="2143"/>
            </a:xfrm>
            <a:custGeom>
              <a:avLst/>
              <a:gdLst>
                <a:gd name="connsiteX0" fmla="*/ 0 w 3751"/>
                <a:gd name="connsiteY0" fmla="*/ 2143 h 2143"/>
                <a:gd name="connsiteX1" fmla="*/ 3751 w 3751"/>
                <a:gd name="connsiteY1" fmla="*/ 2143 h 2143"/>
                <a:gd name="connsiteX2" fmla="*/ 3751 w 3751"/>
                <a:gd name="connsiteY2" fmla="*/ 0 h 2143"/>
                <a:gd name="connsiteX3" fmla="*/ 0 w 3751"/>
                <a:gd name="connsiteY3" fmla="*/ 2143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2143">
                  <a:moveTo>
                    <a:pt x="0" y="2143"/>
                  </a:moveTo>
                  <a:lnTo>
                    <a:pt x="3751" y="2143"/>
                  </a:lnTo>
                  <a:lnTo>
                    <a:pt x="3751" y="0"/>
                  </a:lnTo>
                  <a:cubicBezTo>
                    <a:pt x="2304" y="308"/>
                    <a:pt x="992" y="1058"/>
                    <a:pt x="0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361ECC5A-5EA5-4B81-B9CD-5F280A1F3FEE}"/>
                </a:ext>
              </a:extLst>
            </p:cNvPr>
            <p:cNvSpPr/>
            <p:nvPr/>
          </p:nvSpPr>
          <p:spPr>
            <a:xfrm>
              <a:off x="2329333" y="6547354"/>
              <a:ext cx="2679" cy="306358"/>
            </a:xfrm>
            <a:custGeom>
              <a:avLst/>
              <a:gdLst>
                <a:gd name="connsiteX0" fmla="*/ 2680 w 2679"/>
                <a:gd name="connsiteY0" fmla="*/ 0 h 306358"/>
                <a:gd name="connsiteX1" fmla="*/ 1340 w 2679"/>
                <a:gd name="connsiteY1" fmla="*/ 0 h 306358"/>
                <a:gd name="connsiteX2" fmla="*/ 0 w 2679"/>
                <a:gd name="connsiteY2" fmla="*/ 0 h 306358"/>
                <a:gd name="connsiteX3" fmla="*/ 0 w 2679"/>
                <a:gd name="connsiteY3" fmla="*/ 306359 h 306358"/>
                <a:gd name="connsiteX4" fmla="*/ 2680 w 2679"/>
                <a:gd name="connsiteY4" fmla="*/ 306359 h 306358"/>
                <a:gd name="connsiteX5" fmla="*/ 2680 w 2679"/>
                <a:gd name="connsiteY5" fmla="*/ 0 h 30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6358">
                  <a:moveTo>
                    <a:pt x="2680" y="0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306359"/>
                  </a:lnTo>
                  <a:lnTo>
                    <a:pt x="2680" y="306359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54D0CED0-5AE3-4DB2-AF1F-D67D7BBC3B3C}"/>
                </a:ext>
              </a:extLst>
            </p:cNvPr>
            <p:cNvSpPr/>
            <p:nvPr/>
          </p:nvSpPr>
          <p:spPr>
            <a:xfrm>
              <a:off x="708071" y="6262294"/>
              <a:ext cx="258710" cy="1205"/>
            </a:xfrm>
            <a:custGeom>
              <a:avLst/>
              <a:gdLst>
                <a:gd name="connsiteX0" fmla="*/ 0 w 258710"/>
                <a:gd name="connsiteY0" fmla="*/ 0 h 1205"/>
                <a:gd name="connsiteX1" fmla="*/ 258711 w 258710"/>
                <a:gd name="connsiteY1" fmla="*/ 0 h 1205"/>
                <a:gd name="connsiteX2" fmla="*/ 258711 w 258710"/>
                <a:gd name="connsiteY2" fmla="*/ 1206 h 1205"/>
                <a:gd name="connsiteX3" fmla="*/ 0 w 258710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8710" h="1205">
                  <a:moveTo>
                    <a:pt x="0" y="0"/>
                  </a:moveTo>
                  <a:lnTo>
                    <a:pt x="258711" y="0"/>
                  </a:lnTo>
                  <a:lnTo>
                    <a:pt x="258711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B48E5618-BE92-4746-93DD-82F741AAEFF6}"/>
                </a:ext>
              </a:extLst>
            </p:cNvPr>
            <p:cNvSpPr/>
            <p:nvPr/>
          </p:nvSpPr>
          <p:spPr>
            <a:xfrm>
              <a:off x="1430076" y="5842608"/>
              <a:ext cx="2545" cy="290150"/>
            </a:xfrm>
            <a:custGeom>
              <a:avLst/>
              <a:gdLst>
                <a:gd name="connsiteX0" fmla="*/ 1340 w 2545"/>
                <a:gd name="connsiteY0" fmla="*/ 290150 h 290150"/>
                <a:gd name="connsiteX1" fmla="*/ 2546 w 2545"/>
                <a:gd name="connsiteY1" fmla="*/ 290150 h 290150"/>
                <a:gd name="connsiteX2" fmla="*/ 2546 w 2545"/>
                <a:gd name="connsiteY2" fmla="*/ 1340 h 290150"/>
                <a:gd name="connsiteX3" fmla="*/ 0 w 2545"/>
                <a:gd name="connsiteY3" fmla="*/ 0 h 290150"/>
                <a:gd name="connsiteX4" fmla="*/ 0 w 2545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0150">
                  <a:moveTo>
                    <a:pt x="1340" y="290150"/>
                  </a:moveTo>
                  <a:lnTo>
                    <a:pt x="2546" y="290150"/>
                  </a:lnTo>
                  <a:lnTo>
                    <a:pt x="2546" y="1340"/>
                  </a:lnTo>
                  <a:cubicBezTo>
                    <a:pt x="1608" y="1082"/>
                    <a:pt x="737" y="626"/>
                    <a:pt x="0" y="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AA331DD5-31C3-4ED4-BF55-3A0B6673C3E9}"/>
                </a:ext>
              </a:extLst>
            </p:cNvPr>
            <p:cNvSpPr/>
            <p:nvPr/>
          </p:nvSpPr>
          <p:spPr>
            <a:xfrm>
              <a:off x="1430076" y="5822909"/>
              <a:ext cx="2545" cy="8848"/>
            </a:xfrm>
            <a:custGeom>
              <a:avLst/>
              <a:gdLst>
                <a:gd name="connsiteX0" fmla="*/ 0 w 2545"/>
                <a:gd name="connsiteY0" fmla="*/ 1213 h 8848"/>
                <a:gd name="connsiteX1" fmla="*/ 0 w 2545"/>
                <a:gd name="connsiteY1" fmla="*/ 8849 h 8848"/>
                <a:gd name="connsiteX2" fmla="*/ 2546 w 2545"/>
                <a:gd name="connsiteY2" fmla="*/ 7375 h 8848"/>
                <a:gd name="connsiteX3" fmla="*/ 2546 w 2545"/>
                <a:gd name="connsiteY3" fmla="*/ 1213 h 8848"/>
                <a:gd name="connsiteX4" fmla="*/ 1340 w 2545"/>
                <a:gd name="connsiteY4" fmla="*/ 8 h 8848"/>
                <a:gd name="connsiteX5" fmla="*/ 13 w 2545"/>
                <a:gd name="connsiteY5" fmla="*/ 1071 h 8848"/>
                <a:gd name="connsiteX6" fmla="*/ 0 w 2545"/>
                <a:gd name="connsiteY6" fmla="*/ 1213 h 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48">
                  <a:moveTo>
                    <a:pt x="0" y="1213"/>
                  </a:moveTo>
                  <a:lnTo>
                    <a:pt x="0" y="8849"/>
                  </a:lnTo>
                  <a:cubicBezTo>
                    <a:pt x="737" y="8182"/>
                    <a:pt x="1608" y="7679"/>
                    <a:pt x="2546" y="7375"/>
                  </a:cubicBez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68811ABA-FA6C-4F22-BB76-788533A2ACEC}"/>
                </a:ext>
              </a:extLst>
            </p:cNvPr>
            <p:cNvSpPr/>
            <p:nvPr/>
          </p:nvSpPr>
          <p:spPr>
            <a:xfrm>
              <a:off x="1773594" y="5844215"/>
              <a:ext cx="2679" cy="618879"/>
            </a:xfrm>
            <a:custGeom>
              <a:avLst/>
              <a:gdLst>
                <a:gd name="connsiteX0" fmla="*/ 2680 w 2679"/>
                <a:gd name="connsiteY0" fmla="*/ 618880 h 618879"/>
                <a:gd name="connsiteX1" fmla="*/ 2680 w 2679"/>
                <a:gd name="connsiteY1" fmla="*/ 0 h 618879"/>
                <a:gd name="connsiteX2" fmla="*/ 1340 w 2679"/>
                <a:gd name="connsiteY2" fmla="*/ 0 h 618879"/>
                <a:gd name="connsiteX3" fmla="*/ 0 w 2679"/>
                <a:gd name="connsiteY3" fmla="*/ 0 h 618879"/>
                <a:gd name="connsiteX4" fmla="*/ 0 w 2679"/>
                <a:gd name="connsiteY4" fmla="*/ 618612 h 618879"/>
                <a:gd name="connsiteX5" fmla="*/ 2680 w 2679"/>
                <a:gd name="connsiteY5" fmla="*/ 618612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618879">
                  <a:moveTo>
                    <a:pt x="2680" y="618880"/>
                  </a:move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618612"/>
                  </a:lnTo>
                  <a:lnTo>
                    <a:pt x="2680" y="61861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62E1E758-8DBD-4334-9795-D72896A3C93D}"/>
                </a:ext>
              </a:extLst>
            </p:cNvPr>
            <p:cNvSpPr/>
            <p:nvPr/>
          </p:nvSpPr>
          <p:spPr>
            <a:xfrm>
              <a:off x="3416025" y="6498728"/>
              <a:ext cx="14603" cy="36436"/>
            </a:xfrm>
            <a:custGeom>
              <a:avLst/>
              <a:gdLst>
                <a:gd name="connsiteX0" fmla="*/ 7771 w 14603"/>
                <a:gd name="connsiteY0" fmla="*/ 31346 h 36436"/>
                <a:gd name="connsiteX1" fmla="*/ 14604 w 14603"/>
                <a:gd name="connsiteY1" fmla="*/ 36436 h 36436"/>
                <a:gd name="connsiteX2" fmla="*/ 14604 w 14603"/>
                <a:gd name="connsiteY2" fmla="*/ 7234 h 36436"/>
                <a:gd name="connsiteX3" fmla="*/ 7369 w 14603"/>
                <a:gd name="connsiteY3" fmla="*/ 7234 h 36436"/>
                <a:gd name="connsiteX4" fmla="*/ 0 w 14603"/>
                <a:gd name="connsiteY4" fmla="*/ 0 h 36436"/>
                <a:gd name="connsiteX5" fmla="*/ 0 w 14603"/>
                <a:gd name="connsiteY5" fmla="*/ 31346 h 36436"/>
                <a:gd name="connsiteX6" fmla="*/ 7771 w 14603"/>
                <a:gd name="connsiteY6" fmla="*/ 31346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6436">
                  <a:moveTo>
                    <a:pt x="7771" y="31346"/>
                  </a:moveTo>
                  <a:cubicBezTo>
                    <a:pt x="10906" y="31386"/>
                    <a:pt x="13679" y="33436"/>
                    <a:pt x="14604" y="36436"/>
                  </a:cubicBezTo>
                  <a:lnTo>
                    <a:pt x="14604" y="7234"/>
                  </a:lnTo>
                  <a:lnTo>
                    <a:pt x="7369" y="7234"/>
                  </a:ln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7771" y="313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5FF85B89-C368-4F5F-A134-87EC95EE0B05}"/>
                </a:ext>
              </a:extLst>
            </p:cNvPr>
            <p:cNvSpPr/>
            <p:nvPr/>
          </p:nvSpPr>
          <p:spPr>
            <a:xfrm>
              <a:off x="1957814" y="5646950"/>
              <a:ext cx="14603" cy="148371"/>
            </a:xfrm>
            <a:custGeom>
              <a:avLst/>
              <a:gdLst>
                <a:gd name="connsiteX0" fmla="*/ 0 w 14603"/>
                <a:gd name="connsiteY0" fmla="*/ 6377 h 148371"/>
                <a:gd name="connsiteX1" fmla="*/ 0 w 14603"/>
                <a:gd name="connsiteY1" fmla="*/ 148371 h 148371"/>
                <a:gd name="connsiteX2" fmla="*/ 14604 w 14603"/>
                <a:gd name="connsiteY2" fmla="*/ 148371 h 148371"/>
                <a:gd name="connsiteX3" fmla="*/ 14604 w 14603"/>
                <a:gd name="connsiteY3" fmla="*/ 6377 h 148371"/>
                <a:gd name="connsiteX4" fmla="*/ 6310 w 14603"/>
                <a:gd name="connsiteY4" fmla="*/ 68 h 148371"/>
                <a:gd name="connsiteX5" fmla="*/ 0 w 14603"/>
                <a:gd name="connsiteY5" fmla="*/ 6377 h 148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8371">
                  <a:moveTo>
                    <a:pt x="0" y="6377"/>
                  </a:moveTo>
                  <a:lnTo>
                    <a:pt x="0" y="148371"/>
                  </a:lnTo>
                  <a:lnTo>
                    <a:pt x="14604" y="148371"/>
                  </a:lnTo>
                  <a:lnTo>
                    <a:pt x="14604" y="6377"/>
                  </a:lnTo>
                  <a:cubicBezTo>
                    <a:pt x="14054" y="2345"/>
                    <a:pt x="10343" y="-480"/>
                    <a:pt x="6310" y="68"/>
                  </a:cubicBezTo>
                  <a:cubicBezTo>
                    <a:pt x="3028" y="514"/>
                    <a:pt x="442" y="3095"/>
                    <a:pt x="0" y="63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24DBFEBF-631A-4274-99F6-38F1B43AE6F1}"/>
                </a:ext>
              </a:extLst>
            </p:cNvPr>
            <p:cNvSpPr/>
            <p:nvPr/>
          </p:nvSpPr>
          <p:spPr>
            <a:xfrm>
              <a:off x="3575191" y="5887651"/>
              <a:ext cx="496654" cy="14701"/>
            </a:xfrm>
            <a:custGeom>
              <a:avLst/>
              <a:gdLst>
                <a:gd name="connsiteX0" fmla="*/ 8172 w 496654"/>
                <a:gd name="connsiteY0" fmla="*/ 5860 h 14701"/>
                <a:gd name="connsiteX1" fmla="*/ 3309 w 496654"/>
                <a:gd name="connsiteY1" fmla="*/ 14641 h 14701"/>
                <a:gd name="connsiteX2" fmla="*/ 3081 w 496654"/>
                <a:gd name="connsiteY2" fmla="*/ 14701 h 14701"/>
                <a:gd name="connsiteX3" fmla="*/ 489286 w 496654"/>
                <a:gd name="connsiteY3" fmla="*/ 14701 h 14701"/>
                <a:gd name="connsiteX4" fmla="*/ 489286 w 496654"/>
                <a:gd name="connsiteY4" fmla="*/ 7468 h 14701"/>
                <a:gd name="connsiteX5" fmla="*/ 496655 w 496654"/>
                <a:gd name="connsiteY5" fmla="*/ 100 h 14701"/>
                <a:gd name="connsiteX6" fmla="*/ 938 w 496654"/>
                <a:gd name="connsiteY6" fmla="*/ 100 h 14701"/>
                <a:gd name="connsiteX7" fmla="*/ 0 w 496654"/>
                <a:gd name="connsiteY7" fmla="*/ 100 h 14701"/>
                <a:gd name="connsiteX8" fmla="*/ 8172 w 496654"/>
                <a:gd name="connsiteY8" fmla="*/ 5860 h 1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6654" h="14701">
                  <a:moveTo>
                    <a:pt x="8172" y="5860"/>
                  </a:moveTo>
                  <a:cubicBezTo>
                    <a:pt x="9258" y="9630"/>
                    <a:pt x="7074" y="13561"/>
                    <a:pt x="3309" y="14641"/>
                  </a:cubicBezTo>
                  <a:cubicBezTo>
                    <a:pt x="3229" y="14662"/>
                    <a:pt x="3162" y="14683"/>
                    <a:pt x="3081" y="14701"/>
                  </a:cubicBezTo>
                  <a:lnTo>
                    <a:pt x="489286" y="14701"/>
                  </a:lnTo>
                  <a:lnTo>
                    <a:pt x="489286" y="7468"/>
                  </a:lnTo>
                  <a:cubicBezTo>
                    <a:pt x="489286" y="3398"/>
                    <a:pt x="492582" y="100"/>
                    <a:pt x="496655" y="100"/>
                  </a:cubicBezTo>
                  <a:lnTo>
                    <a:pt x="938" y="100"/>
                  </a:lnTo>
                  <a:lnTo>
                    <a:pt x="0" y="100"/>
                  </a:lnTo>
                  <a:cubicBezTo>
                    <a:pt x="3845" y="-548"/>
                    <a:pt x="7489" y="2022"/>
                    <a:pt x="8172" y="58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39BA4E28-3EA6-4F23-8B00-FB6247940F78}"/>
                </a:ext>
              </a:extLst>
            </p:cNvPr>
            <p:cNvSpPr/>
            <p:nvPr/>
          </p:nvSpPr>
          <p:spPr>
            <a:xfrm>
              <a:off x="3510881" y="5888746"/>
              <a:ext cx="72755" cy="29680"/>
            </a:xfrm>
            <a:custGeom>
              <a:avLst/>
              <a:gdLst>
                <a:gd name="connsiteX0" fmla="*/ 9111 w 72755"/>
                <a:gd name="connsiteY0" fmla="*/ 24189 h 29680"/>
                <a:gd name="connsiteX1" fmla="*/ 9111 w 72755"/>
                <a:gd name="connsiteY1" fmla="*/ 29681 h 29680"/>
                <a:gd name="connsiteX2" fmla="*/ 64175 w 72755"/>
                <a:gd name="connsiteY2" fmla="*/ 14946 h 29680"/>
                <a:gd name="connsiteX3" fmla="*/ 64175 w 72755"/>
                <a:gd name="connsiteY3" fmla="*/ 7042 h 29680"/>
                <a:gd name="connsiteX4" fmla="*/ 65234 w 72755"/>
                <a:gd name="connsiteY4" fmla="*/ 5703 h 29680"/>
                <a:gd name="connsiteX5" fmla="*/ 65515 w 72755"/>
                <a:gd name="connsiteY5" fmla="*/ 5703 h 29680"/>
                <a:gd name="connsiteX6" fmla="*/ 66734 w 72755"/>
                <a:gd name="connsiteY6" fmla="*/ 6900 h 29680"/>
                <a:gd name="connsiteX7" fmla="*/ 66721 w 72755"/>
                <a:gd name="connsiteY7" fmla="*/ 7042 h 29680"/>
                <a:gd name="connsiteX8" fmla="*/ 66721 w 72755"/>
                <a:gd name="connsiteY8" fmla="*/ 14142 h 29680"/>
                <a:gd name="connsiteX9" fmla="*/ 67391 w 72755"/>
                <a:gd name="connsiteY9" fmla="*/ 14142 h 29680"/>
                <a:gd name="connsiteX10" fmla="*/ 72535 w 72755"/>
                <a:gd name="connsiteY10" fmla="*/ 5523 h 29680"/>
                <a:gd name="connsiteX11" fmla="*/ 72482 w 72755"/>
                <a:gd name="connsiteY11" fmla="*/ 5301 h 29680"/>
                <a:gd name="connsiteX12" fmla="*/ 64577 w 72755"/>
                <a:gd name="connsiteY12" fmla="*/ 77 h 29680"/>
                <a:gd name="connsiteX13" fmla="*/ 63639 w 72755"/>
                <a:gd name="connsiteY13" fmla="*/ 77 h 29680"/>
                <a:gd name="connsiteX14" fmla="*/ 0 w 72755"/>
                <a:gd name="connsiteY14" fmla="*/ 17223 h 29680"/>
                <a:gd name="connsiteX15" fmla="*/ 0 w 72755"/>
                <a:gd name="connsiteY15" fmla="*/ 17223 h 29680"/>
                <a:gd name="connsiteX16" fmla="*/ 2412 w 72755"/>
                <a:gd name="connsiteY16" fmla="*/ 17223 h 29680"/>
                <a:gd name="connsiteX17" fmla="*/ 9111 w 72755"/>
                <a:gd name="connsiteY17" fmla="*/ 24189 h 2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2755" h="29680">
                  <a:moveTo>
                    <a:pt x="9111" y="24189"/>
                  </a:moveTo>
                  <a:lnTo>
                    <a:pt x="9111" y="29681"/>
                  </a:lnTo>
                  <a:lnTo>
                    <a:pt x="64175" y="14946"/>
                  </a:lnTo>
                  <a:lnTo>
                    <a:pt x="64175" y="7042"/>
                  </a:lnTo>
                  <a:cubicBezTo>
                    <a:pt x="64095" y="6381"/>
                    <a:pt x="64564" y="5782"/>
                    <a:pt x="65234" y="5703"/>
                  </a:cubicBezTo>
                  <a:cubicBezTo>
                    <a:pt x="65328" y="5692"/>
                    <a:pt x="65422" y="5692"/>
                    <a:pt x="65515" y="5703"/>
                  </a:cubicBezTo>
                  <a:cubicBezTo>
                    <a:pt x="66185" y="5699"/>
                    <a:pt x="66721" y="6235"/>
                    <a:pt x="66734" y="6900"/>
                  </a:cubicBezTo>
                  <a:cubicBezTo>
                    <a:pt x="66734" y="6949"/>
                    <a:pt x="66721" y="6995"/>
                    <a:pt x="66721" y="7042"/>
                  </a:cubicBezTo>
                  <a:lnTo>
                    <a:pt x="66721" y="14142"/>
                  </a:lnTo>
                  <a:lnTo>
                    <a:pt x="67391" y="14142"/>
                  </a:lnTo>
                  <a:cubicBezTo>
                    <a:pt x="71196" y="13184"/>
                    <a:pt x="73500" y="9325"/>
                    <a:pt x="72535" y="5523"/>
                  </a:cubicBezTo>
                  <a:cubicBezTo>
                    <a:pt x="72522" y="5448"/>
                    <a:pt x="72509" y="5375"/>
                    <a:pt x="72482" y="5301"/>
                  </a:cubicBezTo>
                  <a:cubicBezTo>
                    <a:pt x="71571" y="1799"/>
                    <a:pt x="68154" y="-451"/>
                    <a:pt x="64577" y="77"/>
                  </a:cubicBezTo>
                  <a:lnTo>
                    <a:pt x="63639" y="77"/>
                  </a:lnTo>
                  <a:lnTo>
                    <a:pt x="0" y="17223"/>
                  </a:lnTo>
                  <a:cubicBezTo>
                    <a:pt x="0" y="17223"/>
                    <a:pt x="0" y="17223"/>
                    <a:pt x="0" y="17223"/>
                  </a:cubicBezTo>
                  <a:cubicBezTo>
                    <a:pt x="804" y="17097"/>
                    <a:pt x="1608" y="17097"/>
                    <a:pt x="2412" y="17223"/>
                  </a:cubicBezTo>
                  <a:cubicBezTo>
                    <a:pt x="6069" y="17552"/>
                    <a:pt x="8923" y="20522"/>
                    <a:pt x="9111" y="2418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CFD14450-B2A4-4B92-8119-674E4D8F058A}"/>
                </a:ext>
              </a:extLst>
            </p:cNvPr>
            <p:cNvSpPr/>
            <p:nvPr/>
          </p:nvSpPr>
          <p:spPr>
            <a:xfrm>
              <a:off x="3574644" y="5894440"/>
              <a:ext cx="2564" cy="959272"/>
            </a:xfrm>
            <a:custGeom>
              <a:avLst/>
              <a:gdLst>
                <a:gd name="connsiteX0" fmla="*/ 2556 w 2564"/>
                <a:gd name="connsiteY0" fmla="*/ 8448 h 959272"/>
                <a:gd name="connsiteX1" fmla="*/ 2556 w 2564"/>
                <a:gd name="connsiteY1" fmla="*/ 1348 h 959272"/>
                <a:gd name="connsiteX2" fmla="*/ 1497 w 2564"/>
                <a:gd name="connsiteY2" fmla="*/ 17 h 959272"/>
                <a:gd name="connsiteX3" fmla="*/ 1350 w 2564"/>
                <a:gd name="connsiteY3" fmla="*/ 9 h 959272"/>
                <a:gd name="connsiteX4" fmla="*/ 10 w 2564"/>
                <a:gd name="connsiteY4" fmla="*/ 1063 h 959272"/>
                <a:gd name="connsiteX5" fmla="*/ 10 w 2564"/>
                <a:gd name="connsiteY5" fmla="*/ 1348 h 959272"/>
                <a:gd name="connsiteX6" fmla="*/ 10 w 2564"/>
                <a:gd name="connsiteY6" fmla="*/ 959272 h 959272"/>
                <a:gd name="connsiteX7" fmla="*/ 2556 w 2564"/>
                <a:gd name="connsiteY7" fmla="*/ 959272 h 959272"/>
                <a:gd name="connsiteX8" fmla="*/ 2556 w 2564"/>
                <a:gd name="connsiteY8" fmla="*/ 8180 h 959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959272">
                  <a:moveTo>
                    <a:pt x="2556" y="8448"/>
                  </a:move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4" y="9"/>
                    <a:pt x="1350" y="9"/>
                  </a:cubicBezTo>
                  <a:cubicBezTo>
                    <a:pt x="693" y="-70"/>
                    <a:pt x="91" y="403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959272"/>
                  </a:lnTo>
                  <a:lnTo>
                    <a:pt x="2556" y="959272"/>
                  </a:lnTo>
                  <a:lnTo>
                    <a:pt x="2556" y="81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A7226E98-63B7-4D4B-A108-4F9766022190}"/>
                </a:ext>
              </a:extLst>
            </p:cNvPr>
            <p:cNvSpPr/>
            <p:nvPr/>
          </p:nvSpPr>
          <p:spPr>
            <a:xfrm>
              <a:off x="1222009" y="5844215"/>
              <a:ext cx="2545" cy="288140"/>
            </a:xfrm>
            <a:custGeom>
              <a:avLst/>
              <a:gdLst>
                <a:gd name="connsiteX0" fmla="*/ 536 w 2545"/>
                <a:gd name="connsiteY0" fmla="*/ 282113 h 288140"/>
                <a:gd name="connsiteX1" fmla="*/ 536 w 2545"/>
                <a:gd name="connsiteY1" fmla="*/ 282917 h 288140"/>
                <a:gd name="connsiteX2" fmla="*/ 536 w 2545"/>
                <a:gd name="connsiteY2" fmla="*/ 284390 h 288140"/>
                <a:gd name="connsiteX3" fmla="*/ 536 w 2545"/>
                <a:gd name="connsiteY3" fmla="*/ 284390 h 288140"/>
                <a:gd name="connsiteX4" fmla="*/ 536 w 2545"/>
                <a:gd name="connsiteY4" fmla="*/ 288141 h 288140"/>
                <a:gd name="connsiteX5" fmla="*/ 2546 w 2545"/>
                <a:gd name="connsiteY5" fmla="*/ 288141 h 288140"/>
                <a:gd name="connsiteX6" fmla="*/ 2546 w 2545"/>
                <a:gd name="connsiteY6" fmla="*/ 0 h 288140"/>
                <a:gd name="connsiteX7" fmla="*/ 2546 w 2545"/>
                <a:gd name="connsiteY7" fmla="*/ 0 h 288140"/>
                <a:gd name="connsiteX8" fmla="*/ 1206 w 2545"/>
                <a:gd name="connsiteY8" fmla="*/ 0 h 288140"/>
                <a:gd name="connsiteX9" fmla="*/ 0 w 2545"/>
                <a:gd name="connsiteY9" fmla="*/ 0 h 288140"/>
                <a:gd name="connsiteX10" fmla="*/ 0 w 2545"/>
                <a:gd name="connsiteY10" fmla="*/ 0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288140">
                  <a:moveTo>
                    <a:pt x="536" y="282113"/>
                  </a:moveTo>
                  <a:cubicBezTo>
                    <a:pt x="473" y="282381"/>
                    <a:pt x="473" y="282649"/>
                    <a:pt x="536" y="282917"/>
                  </a:cubicBezTo>
                  <a:cubicBezTo>
                    <a:pt x="599" y="283412"/>
                    <a:pt x="599" y="283894"/>
                    <a:pt x="536" y="284390"/>
                  </a:cubicBezTo>
                  <a:cubicBezTo>
                    <a:pt x="536" y="284390"/>
                    <a:pt x="536" y="284390"/>
                    <a:pt x="536" y="284390"/>
                  </a:cubicBezTo>
                  <a:lnTo>
                    <a:pt x="536" y="288141"/>
                  </a:lnTo>
                  <a:lnTo>
                    <a:pt x="2546" y="288141"/>
                  </a:lnTo>
                  <a:lnTo>
                    <a:pt x="2546" y="0"/>
                  </a:lnTo>
                  <a:lnTo>
                    <a:pt x="2546" y="0"/>
                  </a:lnTo>
                  <a:cubicBezTo>
                    <a:pt x="2102" y="78"/>
                    <a:pt x="1649" y="78"/>
                    <a:pt x="1206" y="0"/>
                  </a:cubicBezTo>
                  <a:cubicBezTo>
                    <a:pt x="805" y="56"/>
                    <a:pt x="401" y="5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14FDDAD7-56EA-4DD4-90FD-AFBE2BAEEE4F}"/>
                </a:ext>
              </a:extLst>
            </p:cNvPr>
            <p:cNvSpPr/>
            <p:nvPr/>
          </p:nvSpPr>
          <p:spPr>
            <a:xfrm>
              <a:off x="1214238" y="5835776"/>
              <a:ext cx="2545" cy="284256"/>
            </a:xfrm>
            <a:custGeom>
              <a:avLst/>
              <a:gdLst>
                <a:gd name="connsiteX0" fmla="*/ 1206 w 2545"/>
                <a:gd name="connsiteY0" fmla="*/ 284256 h 284256"/>
                <a:gd name="connsiteX1" fmla="*/ 2546 w 2545"/>
                <a:gd name="connsiteY1" fmla="*/ 284256 h 284256"/>
                <a:gd name="connsiteX2" fmla="*/ 2546 w 2545"/>
                <a:gd name="connsiteY2" fmla="*/ 284256 h 284256"/>
                <a:gd name="connsiteX3" fmla="*/ 2546 w 2545"/>
                <a:gd name="connsiteY3" fmla="*/ 4153 h 284256"/>
                <a:gd name="connsiteX4" fmla="*/ 0 w 2545"/>
                <a:gd name="connsiteY4" fmla="*/ 0 h 284256"/>
                <a:gd name="connsiteX5" fmla="*/ 0 w 2545"/>
                <a:gd name="connsiteY5" fmla="*/ 283854 h 284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4256">
                  <a:moveTo>
                    <a:pt x="1206" y="284256"/>
                  </a:moveTo>
                  <a:cubicBezTo>
                    <a:pt x="1649" y="284189"/>
                    <a:pt x="2102" y="284189"/>
                    <a:pt x="2546" y="284256"/>
                  </a:cubicBezTo>
                  <a:lnTo>
                    <a:pt x="2546" y="284256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28385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6B28AAB1-1585-49B6-B0A4-A8825B42A7A0}"/>
                </a:ext>
              </a:extLst>
            </p:cNvPr>
            <p:cNvSpPr/>
            <p:nvPr/>
          </p:nvSpPr>
          <p:spPr>
            <a:xfrm>
              <a:off x="1188112" y="5794116"/>
              <a:ext cx="2545" cy="312788"/>
            </a:xfrm>
            <a:custGeom>
              <a:avLst/>
              <a:gdLst>
                <a:gd name="connsiteX0" fmla="*/ 1742 w 2545"/>
                <a:gd name="connsiteY0" fmla="*/ 312789 h 312788"/>
                <a:gd name="connsiteX1" fmla="*/ 2546 w 2545"/>
                <a:gd name="connsiteY1" fmla="*/ 312789 h 312788"/>
                <a:gd name="connsiteX2" fmla="*/ 2546 w 2545"/>
                <a:gd name="connsiteY2" fmla="*/ 312789 h 312788"/>
                <a:gd name="connsiteX3" fmla="*/ 2546 w 2545"/>
                <a:gd name="connsiteY3" fmla="*/ 4153 h 312788"/>
                <a:gd name="connsiteX4" fmla="*/ 0 w 2545"/>
                <a:gd name="connsiteY4" fmla="*/ 0 h 312788"/>
                <a:gd name="connsiteX5" fmla="*/ 0 w 2545"/>
                <a:gd name="connsiteY5" fmla="*/ 312789 h 31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12788">
                  <a:moveTo>
                    <a:pt x="1742" y="312789"/>
                  </a:moveTo>
                  <a:lnTo>
                    <a:pt x="2546" y="312789"/>
                  </a:lnTo>
                  <a:lnTo>
                    <a:pt x="2546" y="312789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3127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A4D1B0EA-0309-4F20-94CB-4B87B6128A5A}"/>
                </a:ext>
              </a:extLst>
            </p:cNvPr>
            <p:cNvSpPr/>
            <p:nvPr/>
          </p:nvSpPr>
          <p:spPr>
            <a:xfrm>
              <a:off x="285774" y="6106904"/>
              <a:ext cx="23044" cy="2545"/>
            </a:xfrm>
            <a:custGeom>
              <a:avLst/>
              <a:gdLst>
                <a:gd name="connsiteX0" fmla="*/ 23044 w 23044"/>
                <a:gd name="connsiteY0" fmla="*/ 0 h 2545"/>
                <a:gd name="connsiteX1" fmla="*/ 0 w 23044"/>
                <a:gd name="connsiteY1" fmla="*/ 0 h 2545"/>
                <a:gd name="connsiteX2" fmla="*/ 10718 w 23044"/>
                <a:gd name="connsiteY2" fmla="*/ 2545 h 2545"/>
                <a:gd name="connsiteX3" fmla="*/ 20900 w 23044"/>
                <a:gd name="connsiteY3" fmla="*/ 2545 h 2545"/>
                <a:gd name="connsiteX4" fmla="*/ 23044 w 23044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2545">
                  <a:moveTo>
                    <a:pt x="23044" y="0"/>
                  </a:moveTo>
                  <a:lnTo>
                    <a:pt x="0" y="0"/>
                  </a:lnTo>
                  <a:lnTo>
                    <a:pt x="10718" y="2545"/>
                  </a:lnTo>
                  <a:lnTo>
                    <a:pt x="20900" y="2545"/>
                  </a:lnTo>
                  <a:cubicBezTo>
                    <a:pt x="21384" y="1527"/>
                    <a:pt x="22122" y="656"/>
                    <a:pt x="230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51A0D84A-3F0E-4465-896F-EC31AB1631B3}"/>
                </a:ext>
              </a:extLst>
            </p:cNvPr>
            <p:cNvSpPr/>
            <p:nvPr/>
          </p:nvSpPr>
          <p:spPr>
            <a:xfrm>
              <a:off x="317928" y="6106904"/>
              <a:ext cx="40461" cy="2545"/>
            </a:xfrm>
            <a:custGeom>
              <a:avLst/>
              <a:gdLst>
                <a:gd name="connsiteX0" fmla="*/ 40193 w 40461"/>
                <a:gd name="connsiteY0" fmla="*/ 0 h 2545"/>
                <a:gd name="connsiteX1" fmla="*/ 0 w 40461"/>
                <a:gd name="connsiteY1" fmla="*/ 0 h 2545"/>
                <a:gd name="connsiteX2" fmla="*/ 2144 w 40461"/>
                <a:gd name="connsiteY2" fmla="*/ 2545 h 2545"/>
                <a:gd name="connsiteX3" fmla="*/ 40461 w 40461"/>
                <a:gd name="connsiteY3" fmla="*/ 2545 h 2545"/>
                <a:gd name="connsiteX4" fmla="*/ 40461 w 40461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461" h="2545">
                  <a:moveTo>
                    <a:pt x="40193" y="0"/>
                  </a:moveTo>
                  <a:lnTo>
                    <a:pt x="0" y="0"/>
                  </a:lnTo>
                  <a:cubicBezTo>
                    <a:pt x="955" y="616"/>
                    <a:pt x="1702" y="1500"/>
                    <a:pt x="2144" y="2545"/>
                  </a:cubicBezTo>
                  <a:lnTo>
                    <a:pt x="40461" y="2545"/>
                  </a:lnTo>
                  <a:lnTo>
                    <a:pt x="4046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4061EBE6-EAD8-4396-8F04-E47B48960666}"/>
                </a:ext>
              </a:extLst>
            </p:cNvPr>
            <p:cNvSpPr/>
            <p:nvPr/>
          </p:nvSpPr>
          <p:spPr>
            <a:xfrm>
              <a:off x="1006171" y="6107148"/>
              <a:ext cx="184353" cy="2703"/>
            </a:xfrm>
            <a:custGeom>
              <a:avLst/>
              <a:gdLst>
                <a:gd name="connsiteX0" fmla="*/ 0 w 184353"/>
                <a:gd name="connsiteY0" fmla="*/ 2302 h 2703"/>
                <a:gd name="connsiteX1" fmla="*/ 183147 w 184353"/>
                <a:gd name="connsiteY1" fmla="*/ 2302 h 2703"/>
                <a:gd name="connsiteX2" fmla="*/ 183147 w 184353"/>
                <a:gd name="connsiteY2" fmla="*/ 2302 h 2703"/>
                <a:gd name="connsiteX3" fmla="*/ 182678 w 184353"/>
                <a:gd name="connsiteY3" fmla="*/ 627 h 2703"/>
                <a:gd name="connsiteX4" fmla="*/ 184353 w 184353"/>
                <a:gd name="connsiteY4" fmla="*/ 158 h 2703"/>
                <a:gd name="connsiteX5" fmla="*/ 0 w 184353"/>
                <a:gd name="connsiteY5" fmla="*/ 158 h 2703"/>
                <a:gd name="connsiteX6" fmla="*/ 0 w 184353"/>
                <a:gd name="connsiteY6" fmla="*/ 2704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353" h="2703">
                  <a:moveTo>
                    <a:pt x="0" y="2302"/>
                  </a:moveTo>
                  <a:lnTo>
                    <a:pt x="183147" y="2302"/>
                  </a:lnTo>
                  <a:lnTo>
                    <a:pt x="183147" y="2302"/>
                  </a:lnTo>
                  <a:cubicBezTo>
                    <a:pt x="182555" y="1967"/>
                    <a:pt x="182345" y="1217"/>
                    <a:pt x="182678" y="627"/>
                  </a:cubicBezTo>
                  <a:cubicBezTo>
                    <a:pt x="183011" y="38"/>
                    <a:pt x="183761" y="-176"/>
                    <a:pt x="184353" y="158"/>
                  </a:cubicBezTo>
                  <a:lnTo>
                    <a:pt x="0" y="158"/>
                  </a:lnTo>
                  <a:lnTo>
                    <a:pt x="0" y="27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84B0EB5C-19B1-49F5-B0C8-8EFC596D971E}"/>
                </a:ext>
              </a:extLst>
            </p:cNvPr>
            <p:cNvSpPr/>
            <p:nvPr/>
          </p:nvSpPr>
          <p:spPr>
            <a:xfrm>
              <a:off x="252767" y="5782327"/>
              <a:ext cx="14651" cy="325514"/>
            </a:xfrm>
            <a:custGeom>
              <a:avLst/>
              <a:gdLst>
                <a:gd name="connsiteX0" fmla="*/ 9159 w 14651"/>
                <a:gd name="connsiteY0" fmla="*/ 318817 h 325514"/>
                <a:gd name="connsiteX1" fmla="*/ 14652 w 14651"/>
                <a:gd name="connsiteY1" fmla="*/ 320157 h 325514"/>
                <a:gd name="connsiteX2" fmla="*/ 14652 w 14651"/>
                <a:gd name="connsiteY2" fmla="*/ 7234 h 325514"/>
                <a:gd name="connsiteX3" fmla="*/ 7417 w 14651"/>
                <a:gd name="connsiteY3" fmla="*/ 7234 h 325514"/>
                <a:gd name="connsiteX4" fmla="*/ 48 w 14651"/>
                <a:gd name="connsiteY4" fmla="*/ 0 h 325514"/>
                <a:gd name="connsiteX5" fmla="*/ 48 w 14651"/>
                <a:gd name="connsiteY5" fmla="*/ 325515 h 325514"/>
                <a:gd name="connsiteX6" fmla="*/ 48 w 14651"/>
                <a:gd name="connsiteY6" fmla="*/ 325515 h 325514"/>
                <a:gd name="connsiteX7" fmla="*/ 48 w 14651"/>
                <a:gd name="connsiteY7" fmla="*/ 323238 h 325514"/>
                <a:gd name="connsiteX8" fmla="*/ 9159 w 14651"/>
                <a:gd name="connsiteY8" fmla="*/ 318817 h 32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51" h="325514">
                  <a:moveTo>
                    <a:pt x="9159" y="318817"/>
                  </a:moveTo>
                  <a:lnTo>
                    <a:pt x="14652" y="320157"/>
                  </a:lnTo>
                  <a:lnTo>
                    <a:pt x="14652" y="7234"/>
                  </a:lnTo>
                  <a:lnTo>
                    <a:pt x="7417" y="7234"/>
                  </a:lnTo>
                  <a:cubicBezTo>
                    <a:pt x="3399" y="7234"/>
                    <a:pt x="122" y="4016"/>
                    <a:pt x="48" y="0"/>
                  </a:cubicBezTo>
                  <a:lnTo>
                    <a:pt x="48" y="325515"/>
                  </a:lnTo>
                  <a:cubicBezTo>
                    <a:pt x="48" y="325515"/>
                    <a:pt x="48" y="325515"/>
                    <a:pt x="48" y="325515"/>
                  </a:cubicBezTo>
                  <a:cubicBezTo>
                    <a:pt x="-16" y="324751"/>
                    <a:pt x="-16" y="324001"/>
                    <a:pt x="48" y="323238"/>
                  </a:cubicBezTo>
                  <a:cubicBezTo>
                    <a:pt x="1376" y="319527"/>
                    <a:pt x="5425" y="317571"/>
                    <a:pt x="9159" y="3188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9329A2A2-14A1-4979-8B0C-932E9778B579}"/>
                </a:ext>
              </a:extLst>
            </p:cNvPr>
            <p:cNvSpPr/>
            <p:nvPr/>
          </p:nvSpPr>
          <p:spPr>
            <a:xfrm>
              <a:off x="1205797" y="6119764"/>
              <a:ext cx="6028" cy="1875"/>
            </a:xfrm>
            <a:custGeom>
              <a:avLst/>
              <a:gdLst>
                <a:gd name="connsiteX0" fmla="*/ 6029 w 6028"/>
                <a:gd name="connsiteY0" fmla="*/ 0 h 1875"/>
                <a:gd name="connsiteX1" fmla="*/ 6029 w 6028"/>
                <a:gd name="connsiteY1" fmla="*/ 0 h 1875"/>
                <a:gd name="connsiteX2" fmla="*/ 0 w 6028"/>
                <a:gd name="connsiteY2" fmla="*/ 0 h 1875"/>
                <a:gd name="connsiteX3" fmla="*/ 2278 w 6028"/>
                <a:gd name="connsiteY3" fmla="*/ 1875 h 1875"/>
                <a:gd name="connsiteX4" fmla="*/ 6029 w 6028"/>
                <a:gd name="connsiteY4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28" h="1875">
                  <a:moveTo>
                    <a:pt x="6029" y="0"/>
                  </a:moveTo>
                  <a:lnTo>
                    <a:pt x="6029" y="0"/>
                  </a:lnTo>
                  <a:lnTo>
                    <a:pt x="0" y="0"/>
                  </a:lnTo>
                  <a:lnTo>
                    <a:pt x="2278" y="1875"/>
                  </a:lnTo>
                  <a:cubicBezTo>
                    <a:pt x="3347" y="938"/>
                    <a:pt x="4638" y="295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3E7171F8-B4FD-4ECD-82D3-94904F28AF14}"/>
                </a:ext>
              </a:extLst>
            </p:cNvPr>
            <p:cNvSpPr/>
            <p:nvPr/>
          </p:nvSpPr>
          <p:spPr>
            <a:xfrm>
              <a:off x="1006171" y="6119496"/>
              <a:ext cx="199626" cy="8707"/>
            </a:xfrm>
            <a:custGeom>
              <a:avLst/>
              <a:gdLst>
                <a:gd name="connsiteX0" fmla="*/ 0 w 199626"/>
                <a:gd name="connsiteY0" fmla="*/ 7368 h 8707"/>
                <a:gd name="connsiteX1" fmla="*/ 0 w 199626"/>
                <a:gd name="connsiteY1" fmla="*/ 8707 h 8707"/>
                <a:gd name="connsiteX2" fmla="*/ 199627 w 199626"/>
                <a:gd name="connsiteY2" fmla="*/ 8707 h 8707"/>
                <a:gd name="connsiteX3" fmla="*/ 199627 w 199626"/>
                <a:gd name="connsiteY3" fmla="*/ 3885 h 8707"/>
                <a:gd name="connsiteX4" fmla="*/ 194803 w 199626"/>
                <a:gd name="connsiteY4" fmla="*/ 0 h 8707"/>
                <a:gd name="connsiteX5" fmla="*/ 0 w 199626"/>
                <a:gd name="connsiteY5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6" h="8707">
                  <a:moveTo>
                    <a:pt x="0" y="7368"/>
                  </a:moveTo>
                  <a:lnTo>
                    <a:pt x="0" y="8707"/>
                  </a:lnTo>
                  <a:lnTo>
                    <a:pt x="199627" y="8707"/>
                  </a:lnTo>
                  <a:cubicBezTo>
                    <a:pt x="199040" y="7153"/>
                    <a:pt x="199040" y="5439"/>
                    <a:pt x="199627" y="3885"/>
                  </a:cubicBezTo>
                  <a:lnTo>
                    <a:pt x="19480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B8F083F3-AB63-4F70-887E-04DD6E2A20B6}"/>
                </a:ext>
              </a:extLst>
            </p:cNvPr>
            <p:cNvSpPr/>
            <p:nvPr/>
          </p:nvSpPr>
          <p:spPr>
            <a:xfrm>
              <a:off x="1211826" y="5831623"/>
              <a:ext cx="2545" cy="288140"/>
            </a:xfrm>
            <a:custGeom>
              <a:avLst/>
              <a:gdLst>
                <a:gd name="connsiteX0" fmla="*/ 2546 w 2545"/>
                <a:gd name="connsiteY0" fmla="*/ 288141 h 288140"/>
                <a:gd name="connsiteX1" fmla="*/ 2546 w 2545"/>
                <a:gd name="connsiteY1" fmla="*/ 4153 h 288140"/>
                <a:gd name="connsiteX2" fmla="*/ 0 w 2545"/>
                <a:gd name="connsiteY2" fmla="*/ 0 h 288140"/>
                <a:gd name="connsiteX3" fmla="*/ 0 w 2545"/>
                <a:gd name="connsiteY3" fmla="*/ 288141 h 288140"/>
                <a:gd name="connsiteX4" fmla="*/ 2546 w 2545"/>
                <a:gd name="connsiteY4" fmla="*/ 288141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88140">
                  <a:moveTo>
                    <a:pt x="2546" y="288141"/>
                  </a:moveTo>
                  <a:lnTo>
                    <a:pt x="2546" y="4153"/>
                  </a:lnTo>
                  <a:lnTo>
                    <a:pt x="0" y="0"/>
                  </a:lnTo>
                  <a:lnTo>
                    <a:pt x="0" y="288141"/>
                  </a:lnTo>
                  <a:cubicBezTo>
                    <a:pt x="843" y="288007"/>
                    <a:pt x="1702" y="288007"/>
                    <a:pt x="2546" y="2881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039BE332-ABB9-4797-A722-1A22FD7B36CF}"/>
                </a:ext>
              </a:extLst>
            </p:cNvPr>
            <p:cNvSpPr/>
            <p:nvPr/>
          </p:nvSpPr>
          <p:spPr>
            <a:xfrm>
              <a:off x="1209147" y="5819165"/>
              <a:ext cx="19466" cy="23542"/>
            </a:xfrm>
            <a:custGeom>
              <a:avLst/>
              <a:gdLst>
                <a:gd name="connsiteX0" fmla="*/ 10048 w 19466"/>
                <a:gd name="connsiteY0" fmla="*/ 11252 h 23542"/>
                <a:gd name="connsiteX1" fmla="*/ 6163 w 19466"/>
                <a:gd name="connsiteY1" fmla="*/ 12324 h 23542"/>
                <a:gd name="connsiteX2" fmla="*/ 0 w 19466"/>
                <a:gd name="connsiteY2" fmla="*/ 8841 h 23542"/>
                <a:gd name="connsiteX3" fmla="*/ 2278 w 19466"/>
                <a:gd name="connsiteY3" fmla="*/ 12458 h 23542"/>
                <a:gd name="connsiteX4" fmla="*/ 4823 w 19466"/>
                <a:gd name="connsiteY4" fmla="*/ 16611 h 23542"/>
                <a:gd name="connsiteX5" fmla="*/ 4823 w 19466"/>
                <a:gd name="connsiteY5" fmla="*/ 16611 h 23542"/>
                <a:gd name="connsiteX6" fmla="*/ 7369 w 19466"/>
                <a:gd name="connsiteY6" fmla="*/ 20763 h 23542"/>
                <a:gd name="connsiteX7" fmla="*/ 7369 w 19466"/>
                <a:gd name="connsiteY7" fmla="*/ 21701 h 23542"/>
                <a:gd name="connsiteX8" fmla="*/ 7369 w 19466"/>
                <a:gd name="connsiteY8" fmla="*/ 21701 h 23542"/>
                <a:gd name="connsiteX9" fmla="*/ 9244 w 19466"/>
                <a:gd name="connsiteY9" fmla="*/ 23442 h 23542"/>
                <a:gd name="connsiteX10" fmla="*/ 10048 w 19466"/>
                <a:gd name="connsiteY10" fmla="*/ 23442 h 23542"/>
                <a:gd name="connsiteX11" fmla="*/ 11924 w 19466"/>
                <a:gd name="connsiteY11" fmla="*/ 23442 h 23542"/>
                <a:gd name="connsiteX12" fmla="*/ 13130 w 19466"/>
                <a:gd name="connsiteY12" fmla="*/ 23442 h 23542"/>
                <a:gd name="connsiteX13" fmla="*/ 14470 w 19466"/>
                <a:gd name="connsiteY13" fmla="*/ 23442 h 23542"/>
                <a:gd name="connsiteX14" fmla="*/ 16613 w 19466"/>
                <a:gd name="connsiteY14" fmla="*/ 23442 h 23542"/>
                <a:gd name="connsiteX15" fmla="*/ 16613 w 19466"/>
                <a:gd name="connsiteY15" fmla="*/ 23442 h 23542"/>
                <a:gd name="connsiteX16" fmla="*/ 16613 w 19466"/>
                <a:gd name="connsiteY16" fmla="*/ 22773 h 23542"/>
                <a:gd name="connsiteX17" fmla="*/ 17685 w 19466"/>
                <a:gd name="connsiteY17" fmla="*/ 21835 h 23542"/>
                <a:gd name="connsiteX18" fmla="*/ 18489 w 19466"/>
                <a:gd name="connsiteY18" fmla="*/ 20629 h 23542"/>
                <a:gd name="connsiteX19" fmla="*/ 19427 w 19466"/>
                <a:gd name="connsiteY19" fmla="*/ 17950 h 23542"/>
                <a:gd name="connsiteX20" fmla="*/ 18489 w 19466"/>
                <a:gd name="connsiteY20" fmla="*/ 13396 h 23542"/>
                <a:gd name="connsiteX21" fmla="*/ 10450 w 19466"/>
                <a:gd name="connsiteY21" fmla="*/ 0 h 23542"/>
                <a:gd name="connsiteX22" fmla="*/ 10450 w 19466"/>
                <a:gd name="connsiteY22" fmla="*/ 0 h 23542"/>
                <a:gd name="connsiteX23" fmla="*/ 10957 w 19466"/>
                <a:gd name="connsiteY23" fmla="*/ 10407 h 23542"/>
                <a:gd name="connsiteX24" fmla="*/ 10048 w 19466"/>
                <a:gd name="connsiteY24" fmla="*/ 11252 h 23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466" h="23542">
                  <a:moveTo>
                    <a:pt x="10048" y="11252"/>
                  </a:moveTo>
                  <a:cubicBezTo>
                    <a:pt x="8865" y="11934"/>
                    <a:pt x="7528" y="12303"/>
                    <a:pt x="6163" y="12324"/>
                  </a:cubicBezTo>
                  <a:cubicBezTo>
                    <a:pt x="3641" y="12316"/>
                    <a:pt x="1308" y="10997"/>
                    <a:pt x="0" y="8841"/>
                  </a:cubicBezTo>
                  <a:lnTo>
                    <a:pt x="2278" y="12458"/>
                  </a:lnTo>
                  <a:lnTo>
                    <a:pt x="4823" y="16611"/>
                  </a:lnTo>
                  <a:lnTo>
                    <a:pt x="4823" y="16611"/>
                  </a:lnTo>
                  <a:lnTo>
                    <a:pt x="7369" y="20763"/>
                  </a:lnTo>
                  <a:lnTo>
                    <a:pt x="7369" y="21701"/>
                  </a:lnTo>
                  <a:cubicBezTo>
                    <a:pt x="7369" y="21701"/>
                    <a:pt x="7369" y="21701"/>
                    <a:pt x="7369" y="21701"/>
                  </a:cubicBezTo>
                  <a:cubicBezTo>
                    <a:pt x="7927" y="22349"/>
                    <a:pt x="8557" y="22933"/>
                    <a:pt x="9244" y="23442"/>
                  </a:cubicBezTo>
                  <a:lnTo>
                    <a:pt x="10048" y="23442"/>
                  </a:lnTo>
                  <a:cubicBezTo>
                    <a:pt x="10671" y="23519"/>
                    <a:pt x="11301" y="23519"/>
                    <a:pt x="11924" y="23442"/>
                  </a:cubicBezTo>
                  <a:cubicBezTo>
                    <a:pt x="12325" y="23499"/>
                    <a:pt x="12729" y="23499"/>
                    <a:pt x="13130" y="23442"/>
                  </a:cubicBezTo>
                  <a:cubicBezTo>
                    <a:pt x="13573" y="23520"/>
                    <a:pt x="14026" y="23520"/>
                    <a:pt x="14470" y="23442"/>
                  </a:cubicBezTo>
                  <a:cubicBezTo>
                    <a:pt x="15178" y="23576"/>
                    <a:pt x="15905" y="23576"/>
                    <a:pt x="16613" y="23442"/>
                  </a:cubicBezTo>
                  <a:lnTo>
                    <a:pt x="16613" y="23442"/>
                  </a:lnTo>
                  <a:lnTo>
                    <a:pt x="16613" y="22773"/>
                  </a:lnTo>
                  <a:cubicBezTo>
                    <a:pt x="17029" y="22534"/>
                    <a:pt x="17393" y="22215"/>
                    <a:pt x="17685" y="21835"/>
                  </a:cubicBezTo>
                  <a:cubicBezTo>
                    <a:pt x="18041" y="21500"/>
                    <a:pt x="18316" y="21088"/>
                    <a:pt x="18489" y="20629"/>
                  </a:cubicBezTo>
                  <a:cubicBezTo>
                    <a:pt x="18935" y="19789"/>
                    <a:pt x="19253" y="18885"/>
                    <a:pt x="19427" y="17950"/>
                  </a:cubicBezTo>
                  <a:cubicBezTo>
                    <a:pt x="19586" y="16372"/>
                    <a:pt x="19259" y="14782"/>
                    <a:pt x="18489" y="13396"/>
                  </a:cubicBezTo>
                  <a:lnTo>
                    <a:pt x="10450" y="0"/>
                  </a:lnTo>
                  <a:lnTo>
                    <a:pt x="10450" y="0"/>
                  </a:lnTo>
                  <a:cubicBezTo>
                    <a:pt x="13465" y="2734"/>
                    <a:pt x="13691" y="7393"/>
                    <a:pt x="10957" y="10407"/>
                  </a:cubicBezTo>
                  <a:cubicBezTo>
                    <a:pt x="10678" y="10714"/>
                    <a:pt x="10374" y="10997"/>
                    <a:pt x="10048" y="112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F8B721B9-E07F-4885-B61C-09EFDC954FC3}"/>
                </a:ext>
              </a:extLst>
            </p:cNvPr>
            <p:cNvSpPr/>
            <p:nvPr/>
          </p:nvSpPr>
          <p:spPr>
            <a:xfrm>
              <a:off x="253571" y="6100916"/>
              <a:ext cx="52433" cy="25679"/>
            </a:xfrm>
            <a:custGeom>
              <a:avLst/>
              <a:gdLst>
                <a:gd name="connsiteX0" fmla="*/ 52433 w 52433"/>
                <a:gd name="connsiteY0" fmla="*/ 11614 h 25679"/>
                <a:gd name="connsiteX1" fmla="*/ 42787 w 52433"/>
                <a:gd name="connsiteY1" fmla="*/ 9203 h 25679"/>
                <a:gd name="connsiteX2" fmla="*/ 32069 w 52433"/>
                <a:gd name="connsiteY2" fmla="*/ 6658 h 25679"/>
                <a:gd name="connsiteX3" fmla="*/ 14384 w 52433"/>
                <a:gd name="connsiteY3" fmla="*/ 1568 h 25679"/>
                <a:gd name="connsiteX4" fmla="*/ 8891 w 52433"/>
                <a:gd name="connsiteY4" fmla="*/ 228 h 25679"/>
                <a:gd name="connsiteX5" fmla="*/ 84 w 52433"/>
                <a:gd name="connsiteY5" fmla="*/ 5439 h 25679"/>
                <a:gd name="connsiteX6" fmla="*/ 48 w 52433"/>
                <a:gd name="connsiteY6" fmla="*/ 5586 h 25679"/>
                <a:gd name="connsiteX7" fmla="*/ 48 w 52433"/>
                <a:gd name="connsiteY7" fmla="*/ 7864 h 25679"/>
                <a:gd name="connsiteX8" fmla="*/ 48 w 52433"/>
                <a:gd name="connsiteY8" fmla="*/ 9337 h 25679"/>
                <a:gd name="connsiteX9" fmla="*/ 48 w 52433"/>
                <a:gd name="connsiteY9" fmla="*/ 10543 h 25679"/>
                <a:gd name="connsiteX10" fmla="*/ 852 w 52433"/>
                <a:gd name="connsiteY10" fmla="*/ 11748 h 25679"/>
                <a:gd name="connsiteX11" fmla="*/ 1790 w 52433"/>
                <a:gd name="connsiteY11" fmla="*/ 12686 h 25679"/>
                <a:gd name="connsiteX12" fmla="*/ 2862 w 52433"/>
                <a:gd name="connsiteY12" fmla="*/ 13490 h 25679"/>
                <a:gd name="connsiteX13" fmla="*/ 4202 w 52433"/>
                <a:gd name="connsiteY13" fmla="*/ 14160 h 25679"/>
                <a:gd name="connsiteX14" fmla="*/ 4202 w 52433"/>
                <a:gd name="connsiteY14" fmla="*/ 14160 h 25679"/>
                <a:gd name="connsiteX15" fmla="*/ 51764 w 52433"/>
                <a:gd name="connsiteY15" fmla="*/ 25680 h 25679"/>
                <a:gd name="connsiteX16" fmla="*/ 51764 w 52433"/>
                <a:gd name="connsiteY16" fmla="*/ 11480 h 2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433" h="25679">
                  <a:moveTo>
                    <a:pt x="52433" y="11614"/>
                  </a:moveTo>
                  <a:lnTo>
                    <a:pt x="42787" y="9203"/>
                  </a:lnTo>
                  <a:lnTo>
                    <a:pt x="32069" y="6658"/>
                  </a:lnTo>
                  <a:lnTo>
                    <a:pt x="14384" y="1568"/>
                  </a:lnTo>
                  <a:lnTo>
                    <a:pt x="8891" y="228"/>
                  </a:lnTo>
                  <a:cubicBezTo>
                    <a:pt x="5020" y="-763"/>
                    <a:pt x="1079" y="1568"/>
                    <a:pt x="84" y="5439"/>
                  </a:cubicBezTo>
                  <a:cubicBezTo>
                    <a:pt x="72" y="5493"/>
                    <a:pt x="60" y="5533"/>
                    <a:pt x="48" y="5586"/>
                  </a:cubicBezTo>
                  <a:cubicBezTo>
                    <a:pt x="-16" y="6350"/>
                    <a:pt x="-16" y="7100"/>
                    <a:pt x="48" y="7864"/>
                  </a:cubicBezTo>
                  <a:cubicBezTo>
                    <a:pt x="-12" y="8359"/>
                    <a:pt x="-12" y="8842"/>
                    <a:pt x="48" y="9337"/>
                  </a:cubicBezTo>
                  <a:cubicBezTo>
                    <a:pt x="-8" y="9739"/>
                    <a:pt x="-8" y="10141"/>
                    <a:pt x="48" y="10543"/>
                  </a:cubicBezTo>
                  <a:lnTo>
                    <a:pt x="852" y="11748"/>
                  </a:lnTo>
                  <a:lnTo>
                    <a:pt x="1790" y="12686"/>
                  </a:lnTo>
                  <a:lnTo>
                    <a:pt x="2862" y="13490"/>
                  </a:lnTo>
                  <a:lnTo>
                    <a:pt x="4202" y="14160"/>
                  </a:lnTo>
                  <a:lnTo>
                    <a:pt x="4202" y="14160"/>
                  </a:lnTo>
                  <a:lnTo>
                    <a:pt x="51764" y="25680"/>
                  </a:lnTo>
                  <a:lnTo>
                    <a:pt x="51764" y="114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0A88A8D2-48DE-4323-BEB0-DDBA6DDFD3FF}"/>
                </a:ext>
              </a:extLst>
            </p:cNvPr>
            <p:cNvSpPr/>
            <p:nvPr/>
          </p:nvSpPr>
          <p:spPr>
            <a:xfrm>
              <a:off x="1205623" y="6123381"/>
              <a:ext cx="3523" cy="4822"/>
            </a:xfrm>
            <a:custGeom>
              <a:avLst/>
              <a:gdLst>
                <a:gd name="connsiteX0" fmla="*/ 174 w 3523"/>
                <a:gd name="connsiteY0" fmla="*/ 4822 h 4822"/>
                <a:gd name="connsiteX1" fmla="*/ 2720 w 3523"/>
                <a:gd name="connsiteY1" fmla="*/ 4822 h 4822"/>
                <a:gd name="connsiteX2" fmla="*/ 3524 w 3523"/>
                <a:gd name="connsiteY2" fmla="*/ 2143 h 4822"/>
                <a:gd name="connsiteX3" fmla="*/ 844 w 3523"/>
                <a:gd name="connsiteY3" fmla="*/ 0 h 4822"/>
                <a:gd name="connsiteX4" fmla="*/ 174 w 352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3" h="4822">
                  <a:moveTo>
                    <a:pt x="174" y="4822"/>
                  </a:moveTo>
                  <a:lnTo>
                    <a:pt x="2720" y="4822"/>
                  </a:lnTo>
                  <a:cubicBezTo>
                    <a:pt x="2844" y="3898"/>
                    <a:pt x="3115" y="2987"/>
                    <a:pt x="3524" y="2143"/>
                  </a:cubicBezTo>
                  <a:lnTo>
                    <a:pt x="844" y="0"/>
                  </a:lnTo>
                  <a:cubicBezTo>
                    <a:pt x="36" y="1473"/>
                    <a:pt x="-202" y="3188"/>
                    <a:pt x="174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6345297E-E121-44C2-BDE2-1DDCF025A940}"/>
                </a:ext>
              </a:extLst>
            </p:cNvPr>
            <p:cNvSpPr/>
            <p:nvPr/>
          </p:nvSpPr>
          <p:spPr>
            <a:xfrm>
              <a:off x="1209549" y="6121405"/>
              <a:ext cx="10986" cy="3851"/>
            </a:xfrm>
            <a:custGeom>
              <a:avLst/>
              <a:gdLst>
                <a:gd name="connsiteX0" fmla="*/ 10986 w 10986"/>
                <a:gd name="connsiteY0" fmla="*/ 2244 h 3851"/>
                <a:gd name="connsiteX1" fmla="*/ 10986 w 10986"/>
                <a:gd name="connsiteY1" fmla="*/ 2244 h 3851"/>
                <a:gd name="connsiteX2" fmla="*/ 8307 w 10986"/>
                <a:gd name="connsiteY2" fmla="*/ 100 h 3851"/>
                <a:gd name="connsiteX3" fmla="*/ 8307 w 10986"/>
                <a:gd name="connsiteY3" fmla="*/ 100 h 3851"/>
                <a:gd name="connsiteX4" fmla="*/ 8307 w 10986"/>
                <a:gd name="connsiteY4" fmla="*/ 100 h 3851"/>
                <a:gd name="connsiteX5" fmla="*/ 6967 w 10986"/>
                <a:gd name="connsiteY5" fmla="*/ 100 h 3851"/>
                <a:gd name="connsiteX6" fmla="*/ 6029 w 10986"/>
                <a:gd name="connsiteY6" fmla="*/ 100 h 3851"/>
                <a:gd name="connsiteX7" fmla="*/ 6029 w 10986"/>
                <a:gd name="connsiteY7" fmla="*/ 100 h 3851"/>
                <a:gd name="connsiteX8" fmla="*/ 3483 w 10986"/>
                <a:gd name="connsiteY8" fmla="*/ 100 h 3851"/>
                <a:gd name="connsiteX9" fmla="*/ 0 w 10986"/>
                <a:gd name="connsiteY9" fmla="*/ 1708 h 3851"/>
                <a:gd name="connsiteX10" fmla="*/ 2680 w 10986"/>
                <a:gd name="connsiteY10" fmla="*/ 3851 h 3851"/>
                <a:gd name="connsiteX11" fmla="*/ 7369 w 10986"/>
                <a:gd name="connsiteY11" fmla="*/ 1976 h 3851"/>
                <a:gd name="connsiteX12" fmla="*/ 10986 w 10986"/>
                <a:gd name="connsiteY12" fmla="*/ 2244 h 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86" h="3851">
                  <a:moveTo>
                    <a:pt x="10986" y="2244"/>
                  </a:moveTo>
                  <a:cubicBezTo>
                    <a:pt x="10986" y="2244"/>
                    <a:pt x="10986" y="2244"/>
                    <a:pt x="10986" y="2244"/>
                  </a:cubicBezTo>
                  <a:lnTo>
                    <a:pt x="8307" y="100"/>
                  </a:lnTo>
                  <a:lnTo>
                    <a:pt x="8307" y="100"/>
                  </a:lnTo>
                  <a:lnTo>
                    <a:pt x="8307" y="100"/>
                  </a:lnTo>
                  <a:cubicBezTo>
                    <a:pt x="7863" y="33"/>
                    <a:pt x="7410" y="33"/>
                    <a:pt x="6967" y="100"/>
                  </a:cubicBezTo>
                  <a:lnTo>
                    <a:pt x="6029" y="100"/>
                  </a:lnTo>
                  <a:lnTo>
                    <a:pt x="6029" y="100"/>
                  </a:lnTo>
                  <a:cubicBezTo>
                    <a:pt x="5186" y="-33"/>
                    <a:pt x="4327" y="-33"/>
                    <a:pt x="3483" y="100"/>
                  </a:cubicBezTo>
                  <a:cubicBezTo>
                    <a:pt x="2213" y="355"/>
                    <a:pt x="1020" y="904"/>
                    <a:pt x="0" y="1708"/>
                  </a:cubicBezTo>
                  <a:lnTo>
                    <a:pt x="2680" y="3851"/>
                  </a:lnTo>
                  <a:cubicBezTo>
                    <a:pt x="3985" y="2713"/>
                    <a:pt x="5638" y="2056"/>
                    <a:pt x="7369" y="1976"/>
                  </a:cubicBezTo>
                  <a:cubicBezTo>
                    <a:pt x="8577" y="1735"/>
                    <a:pt x="9827" y="1829"/>
                    <a:pt x="10986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D033E5A0-57CD-4232-A256-75DA01A3AC46}"/>
                </a:ext>
              </a:extLst>
            </p:cNvPr>
            <p:cNvSpPr/>
            <p:nvPr/>
          </p:nvSpPr>
          <p:spPr>
            <a:xfrm>
              <a:off x="1189050" y="6107684"/>
              <a:ext cx="21704" cy="17572"/>
            </a:xfrm>
            <a:custGeom>
              <a:avLst/>
              <a:gdLst>
                <a:gd name="connsiteX0" fmla="*/ 0 w 21704"/>
                <a:gd name="connsiteY0" fmla="*/ 1498 h 17572"/>
                <a:gd name="connsiteX1" fmla="*/ 0 w 21704"/>
                <a:gd name="connsiteY1" fmla="*/ 1498 h 17572"/>
                <a:gd name="connsiteX2" fmla="*/ 12594 w 21704"/>
                <a:gd name="connsiteY2" fmla="*/ 11545 h 17572"/>
                <a:gd name="connsiteX3" fmla="*/ 17417 w 21704"/>
                <a:gd name="connsiteY3" fmla="*/ 15430 h 17572"/>
                <a:gd name="connsiteX4" fmla="*/ 20097 w 21704"/>
                <a:gd name="connsiteY4" fmla="*/ 17573 h 17572"/>
                <a:gd name="connsiteX5" fmla="*/ 21704 w 21704"/>
                <a:gd name="connsiteY5" fmla="*/ 15564 h 17572"/>
                <a:gd name="connsiteX6" fmla="*/ 19025 w 21704"/>
                <a:gd name="connsiteY6" fmla="*/ 13420 h 17572"/>
                <a:gd name="connsiteX7" fmla="*/ 16747 w 21704"/>
                <a:gd name="connsiteY7" fmla="*/ 11545 h 17572"/>
                <a:gd name="connsiteX8" fmla="*/ 2010 w 21704"/>
                <a:gd name="connsiteY8" fmla="*/ 158 h 17572"/>
                <a:gd name="connsiteX9" fmla="*/ 2010 w 21704"/>
                <a:gd name="connsiteY9" fmla="*/ 158 h 17572"/>
                <a:gd name="connsiteX10" fmla="*/ 2010 w 21704"/>
                <a:gd name="connsiteY10" fmla="*/ 158 h 17572"/>
                <a:gd name="connsiteX11" fmla="*/ 335 w 21704"/>
                <a:gd name="connsiteY11" fmla="*/ 627 h 17572"/>
                <a:gd name="connsiteX12" fmla="*/ 804 w 21704"/>
                <a:gd name="connsiteY12" fmla="*/ 2302 h 17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704" h="17572">
                  <a:moveTo>
                    <a:pt x="0" y="1498"/>
                  </a:moveTo>
                  <a:lnTo>
                    <a:pt x="0" y="1498"/>
                  </a:lnTo>
                  <a:lnTo>
                    <a:pt x="12594" y="11545"/>
                  </a:lnTo>
                  <a:lnTo>
                    <a:pt x="17417" y="15430"/>
                  </a:lnTo>
                  <a:lnTo>
                    <a:pt x="20097" y="17573"/>
                  </a:lnTo>
                  <a:cubicBezTo>
                    <a:pt x="20515" y="16823"/>
                    <a:pt x="21059" y="16140"/>
                    <a:pt x="21704" y="15564"/>
                  </a:cubicBezTo>
                  <a:lnTo>
                    <a:pt x="19025" y="13420"/>
                  </a:lnTo>
                  <a:lnTo>
                    <a:pt x="16747" y="11545"/>
                  </a:lnTo>
                  <a:lnTo>
                    <a:pt x="2010" y="158"/>
                  </a:lnTo>
                  <a:lnTo>
                    <a:pt x="2010" y="158"/>
                  </a:lnTo>
                  <a:lnTo>
                    <a:pt x="2010" y="158"/>
                  </a:lnTo>
                  <a:cubicBezTo>
                    <a:pt x="1417" y="-176"/>
                    <a:pt x="668" y="38"/>
                    <a:pt x="335" y="627"/>
                  </a:cubicBezTo>
                  <a:cubicBezTo>
                    <a:pt x="1" y="1217"/>
                    <a:pt x="212" y="1967"/>
                    <a:pt x="804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1E323738-8FE9-4734-B565-0A0D4EB14D1E}"/>
                </a:ext>
              </a:extLst>
            </p:cNvPr>
            <p:cNvSpPr/>
            <p:nvPr/>
          </p:nvSpPr>
          <p:spPr>
            <a:xfrm>
              <a:off x="1185835" y="5778443"/>
              <a:ext cx="33494" cy="45277"/>
            </a:xfrm>
            <a:custGeom>
              <a:avLst/>
              <a:gdLst>
                <a:gd name="connsiteX0" fmla="*/ 4019 w 33494"/>
                <a:gd name="connsiteY0" fmla="*/ 11118 h 45277"/>
                <a:gd name="connsiteX1" fmla="*/ 0 w 33494"/>
                <a:gd name="connsiteY1" fmla="*/ 11118 h 45277"/>
                <a:gd name="connsiteX2" fmla="*/ 2680 w 33494"/>
                <a:gd name="connsiteY2" fmla="*/ 15673 h 45277"/>
                <a:gd name="connsiteX3" fmla="*/ 5225 w 33494"/>
                <a:gd name="connsiteY3" fmla="*/ 19826 h 45277"/>
                <a:gd name="connsiteX4" fmla="*/ 21034 w 33494"/>
                <a:gd name="connsiteY4" fmla="*/ 45277 h 45277"/>
                <a:gd name="connsiteX5" fmla="*/ 23323 w 33494"/>
                <a:gd name="connsiteY5" fmla="*/ 35307 h 45277"/>
                <a:gd name="connsiteX6" fmla="*/ 23446 w 33494"/>
                <a:gd name="connsiteY6" fmla="*/ 35231 h 45277"/>
                <a:gd name="connsiteX7" fmla="*/ 33494 w 33494"/>
                <a:gd name="connsiteY7" fmla="*/ 37508 h 45277"/>
                <a:gd name="connsiteX8" fmla="*/ 33494 w 33494"/>
                <a:gd name="connsiteY8" fmla="*/ 37508 h 45277"/>
                <a:gd name="connsiteX9" fmla="*/ 30681 w 33494"/>
                <a:gd name="connsiteY9" fmla="*/ 33087 h 45277"/>
                <a:gd name="connsiteX10" fmla="*/ 10182 w 33494"/>
                <a:gd name="connsiteY10" fmla="*/ 0 h 45277"/>
                <a:gd name="connsiteX11" fmla="*/ 10182 w 33494"/>
                <a:gd name="connsiteY11" fmla="*/ 0 h 45277"/>
                <a:gd name="connsiteX12" fmla="*/ 11790 w 33494"/>
                <a:gd name="connsiteY12" fmla="*/ 4420 h 45277"/>
                <a:gd name="connsiteX13" fmla="*/ 4060 w 33494"/>
                <a:gd name="connsiteY13" fmla="*/ 11121 h 45277"/>
                <a:gd name="connsiteX14" fmla="*/ 4019 w 33494"/>
                <a:gd name="connsiteY14" fmla="*/ 11118 h 4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494" h="45277">
                  <a:moveTo>
                    <a:pt x="4019" y="11118"/>
                  </a:moveTo>
                  <a:lnTo>
                    <a:pt x="0" y="11118"/>
                  </a:lnTo>
                  <a:lnTo>
                    <a:pt x="2680" y="15673"/>
                  </a:lnTo>
                  <a:lnTo>
                    <a:pt x="5225" y="19826"/>
                  </a:lnTo>
                  <a:lnTo>
                    <a:pt x="21034" y="45277"/>
                  </a:lnTo>
                  <a:cubicBezTo>
                    <a:pt x="18912" y="41892"/>
                    <a:pt x="19937" y="37427"/>
                    <a:pt x="23323" y="35307"/>
                  </a:cubicBezTo>
                  <a:cubicBezTo>
                    <a:pt x="23363" y="35280"/>
                    <a:pt x="23404" y="35256"/>
                    <a:pt x="23446" y="35231"/>
                  </a:cubicBezTo>
                  <a:cubicBezTo>
                    <a:pt x="26858" y="33133"/>
                    <a:pt x="31320" y="34144"/>
                    <a:pt x="33494" y="37508"/>
                  </a:cubicBezTo>
                  <a:lnTo>
                    <a:pt x="33494" y="37508"/>
                  </a:lnTo>
                  <a:lnTo>
                    <a:pt x="30681" y="33087"/>
                  </a:lnTo>
                  <a:lnTo>
                    <a:pt x="10182" y="0"/>
                  </a:lnTo>
                  <a:cubicBezTo>
                    <a:pt x="10182" y="0"/>
                    <a:pt x="10182" y="0"/>
                    <a:pt x="10182" y="0"/>
                  </a:cubicBezTo>
                  <a:cubicBezTo>
                    <a:pt x="11204" y="1248"/>
                    <a:pt x="11773" y="2808"/>
                    <a:pt x="11790" y="4420"/>
                  </a:cubicBezTo>
                  <a:cubicBezTo>
                    <a:pt x="11506" y="8406"/>
                    <a:pt x="8044" y="11405"/>
                    <a:pt x="4060" y="11121"/>
                  </a:cubicBezTo>
                  <a:cubicBezTo>
                    <a:pt x="4046" y="11121"/>
                    <a:pt x="4033" y="11120"/>
                    <a:pt x="4019" y="111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A6BB652E-FC18-4FF5-BB6B-E743E2AF2FFF}"/>
                </a:ext>
              </a:extLst>
            </p:cNvPr>
            <p:cNvSpPr/>
            <p:nvPr/>
          </p:nvSpPr>
          <p:spPr>
            <a:xfrm>
              <a:off x="1205764" y="5812581"/>
              <a:ext cx="17300" cy="18908"/>
            </a:xfrm>
            <a:custGeom>
              <a:avLst/>
              <a:gdLst>
                <a:gd name="connsiteX0" fmla="*/ 3785 w 17300"/>
                <a:gd name="connsiteY0" fmla="*/ 15426 h 18908"/>
                <a:gd name="connsiteX1" fmla="*/ 3785 w 17300"/>
                <a:gd name="connsiteY1" fmla="*/ 15426 h 18908"/>
                <a:gd name="connsiteX2" fmla="*/ 9948 w 17300"/>
                <a:gd name="connsiteY2" fmla="*/ 18909 h 18908"/>
                <a:gd name="connsiteX3" fmla="*/ 13833 w 17300"/>
                <a:gd name="connsiteY3" fmla="*/ 17837 h 18908"/>
                <a:gd name="connsiteX4" fmla="*/ 16245 w 17300"/>
                <a:gd name="connsiteY4" fmla="*/ 7790 h 18908"/>
                <a:gd name="connsiteX5" fmla="*/ 16245 w 17300"/>
                <a:gd name="connsiteY5" fmla="*/ 7790 h 18908"/>
                <a:gd name="connsiteX6" fmla="*/ 13565 w 17300"/>
                <a:gd name="connsiteY6" fmla="*/ 3370 h 18908"/>
                <a:gd name="connsiteX7" fmla="*/ 3517 w 17300"/>
                <a:gd name="connsiteY7" fmla="*/ 1093 h 18908"/>
                <a:gd name="connsiteX8" fmla="*/ 1029 w 17300"/>
                <a:gd name="connsiteY8" fmla="*/ 11016 h 18908"/>
                <a:gd name="connsiteX9" fmla="*/ 1106 w 17300"/>
                <a:gd name="connsiteY9" fmla="*/ 11139 h 18908"/>
                <a:gd name="connsiteX10" fmla="*/ 1106 w 17300"/>
                <a:gd name="connsiteY10" fmla="*/ 11139 h 1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00" h="18908">
                  <a:moveTo>
                    <a:pt x="3785" y="15426"/>
                  </a:moveTo>
                  <a:lnTo>
                    <a:pt x="3785" y="15426"/>
                  </a:lnTo>
                  <a:cubicBezTo>
                    <a:pt x="5093" y="17581"/>
                    <a:pt x="7427" y="18901"/>
                    <a:pt x="9948" y="18909"/>
                  </a:cubicBezTo>
                  <a:cubicBezTo>
                    <a:pt x="11313" y="18887"/>
                    <a:pt x="12650" y="18519"/>
                    <a:pt x="13833" y="17837"/>
                  </a:cubicBezTo>
                  <a:cubicBezTo>
                    <a:pt x="17244" y="15707"/>
                    <a:pt x="18318" y="11236"/>
                    <a:pt x="16245" y="7790"/>
                  </a:cubicBezTo>
                  <a:lnTo>
                    <a:pt x="16245" y="7790"/>
                  </a:lnTo>
                  <a:lnTo>
                    <a:pt x="13565" y="3370"/>
                  </a:lnTo>
                  <a:cubicBezTo>
                    <a:pt x="11391" y="6"/>
                    <a:pt x="6930" y="-1005"/>
                    <a:pt x="3517" y="1093"/>
                  </a:cubicBezTo>
                  <a:cubicBezTo>
                    <a:pt x="90" y="3146"/>
                    <a:pt x="-1023" y="7588"/>
                    <a:pt x="1029" y="11016"/>
                  </a:cubicBezTo>
                  <a:cubicBezTo>
                    <a:pt x="1055" y="11058"/>
                    <a:pt x="1080" y="11098"/>
                    <a:pt x="1106" y="11139"/>
                  </a:cubicBezTo>
                  <a:lnTo>
                    <a:pt x="1106" y="111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8212FC6-2173-474D-BC82-7CD6A75D4815}"/>
                </a:ext>
              </a:extLst>
            </p:cNvPr>
            <p:cNvSpPr/>
            <p:nvPr/>
          </p:nvSpPr>
          <p:spPr>
            <a:xfrm>
              <a:off x="4164424" y="6540254"/>
              <a:ext cx="6296" cy="13395"/>
            </a:xfrm>
            <a:custGeom>
              <a:avLst/>
              <a:gdLst>
                <a:gd name="connsiteX0" fmla="*/ 6297 w 6296"/>
                <a:gd name="connsiteY0" fmla="*/ 0 h 13395"/>
                <a:gd name="connsiteX1" fmla="*/ 0 w 6296"/>
                <a:gd name="connsiteY1" fmla="*/ 0 h 13395"/>
                <a:gd name="connsiteX2" fmla="*/ 0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629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D06E3BF6-F8B6-4C4F-B519-90284392FA8B}"/>
                </a:ext>
              </a:extLst>
            </p:cNvPr>
            <p:cNvSpPr/>
            <p:nvPr/>
          </p:nvSpPr>
          <p:spPr>
            <a:xfrm>
              <a:off x="3430361" y="6537830"/>
              <a:ext cx="23713" cy="1542"/>
            </a:xfrm>
            <a:custGeom>
              <a:avLst/>
              <a:gdLst>
                <a:gd name="connsiteX0" fmla="*/ 23714 w 23713"/>
                <a:gd name="connsiteY0" fmla="*/ 1219 h 1542"/>
                <a:gd name="connsiteX1" fmla="*/ 23714 w 23713"/>
                <a:gd name="connsiteY1" fmla="*/ 1219 h 1542"/>
                <a:gd name="connsiteX2" fmla="*/ 22522 w 23713"/>
                <a:gd name="connsiteY2" fmla="*/ 0 h 1542"/>
                <a:gd name="connsiteX3" fmla="*/ 22374 w 23713"/>
                <a:gd name="connsiteY3" fmla="*/ 13 h 1542"/>
                <a:gd name="connsiteX4" fmla="*/ 12058 w 23713"/>
                <a:gd name="connsiteY4" fmla="*/ 13 h 1542"/>
                <a:gd name="connsiteX5" fmla="*/ 12058 w 23713"/>
                <a:gd name="connsiteY5" fmla="*/ 13 h 1542"/>
                <a:gd name="connsiteX6" fmla="*/ 10999 w 23713"/>
                <a:gd name="connsiteY6" fmla="*/ 1340 h 1542"/>
                <a:gd name="connsiteX7" fmla="*/ 10852 w 23713"/>
                <a:gd name="connsiteY7" fmla="*/ 1353 h 1542"/>
                <a:gd name="connsiteX8" fmla="*/ 0 w 23713"/>
                <a:gd name="connsiteY8" fmla="*/ 1353 h 1542"/>
                <a:gd name="connsiteX9" fmla="*/ 0 w 23713"/>
                <a:gd name="connsiteY9" fmla="*/ 1353 h 1542"/>
                <a:gd name="connsiteX10" fmla="*/ 22240 w 23713"/>
                <a:gd name="connsiteY10" fmla="*/ 1353 h 1542"/>
                <a:gd name="connsiteX11" fmla="*/ 23714 w 23713"/>
                <a:gd name="connsiteY11" fmla="*/ 1219 h 1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3" h="1542">
                  <a:moveTo>
                    <a:pt x="23714" y="1219"/>
                  </a:moveTo>
                  <a:lnTo>
                    <a:pt x="23714" y="1219"/>
                  </a:lnTo>
                  <a:cubicBezTo>
                    <a:pt x="23714" y="549"/>
                    <a:pt x="23178" y="13"/>
                    <a:pt x="22522" y="0"/>
                  </a:cubicBezTo>
                  <a:cubicBezTo>
                    <a:pt x="22468" y="0"/>
                    <a:pt x="22428" y="13"/>
                    <a:pt x="22374" y="13"/>
                  </a:cubicBezTo>
                  <a:lnTo>
                    <a:pt x="12058" y="13"/>
                  </a:lnTo>
                  <a:lnTo>
                    <a:pt x="12058" y="13"/>
                  </a:lnTo>
                  <a:cubicBezTo>
                    <a:pt x="12138" y="670"/>
                    <a:pt x="11656" y="1273"/>
                    <a:pt x="10999" y="1340"/>
                  </a:cubicBezTo>
                  <a:cubicBezTo>
                    <a:pt x="10946" y="1353"/>
                    <a:pt x="10906" y="1353"/>
                    <a:pt x="10852" y="1353"/>
                  </a:cubicBezTo>
                  <a:lnTo>
                    <a:pt x="0" y="1353"/>
                  </a:lnTo>
                  <a:cubicBezTo>
                    <a:pt x="0" y="1353"/>
                    <a:pt x="0" y="1353"/>
                    <a:pt x="0" y="1353"/>
                  </a:cubicBezTo>
                  <a:lnTo>
                    <a:pt x="22240" y="1353"/>
                  </a:lnTo>
                  <a:cubicBezTo>
                    <a:pt x="22709" y="1648"/>
                    <a:pt x="23312" y="1594"/>
                    <a:pt x="23714" y="12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5C0EE853-FB39-452F-B0EB-6F9DF5E49F53}"/>
                </a:ext>
              </a:extLst>
            </p:cNvPr>
            <p:cNvSpPr/>
            <p:nvPr/>
          </p:nvSpPr>
          <p:spPr>
            <a:xfrm>
              <a:off x="1991308" y="5845957"/>
              <a:ext cx="339365" cy="14601"/>
            </a:xfrm>
            <a:custGeom>
              <a:avLst/>
              <a:gdLst>
                <a:gd name="connsiteX0" fmla="*/ 0 w 339365"/>
                <a:gd name="connsiteY0" fmla="*/ 14601 h 14601"/>
                <a:gd name="connsiteX1" fmla="*/ 332130 w 339365"/>
                <a:gd name="connsiteY1" fmla="*/ 14601 h 14601"/>
                <a:gd name="connsiteX2" fmla="*/ 332130 w 339365"/>
                <a:gd name="connsiteY2" fmla="*/ 7368 h 14601"/>
                <a:gd name="connsiteX3" fmla="*/ 339365 w 339365"/>
                <a:gd name="connsiteY3" fmla="*/ 0 h 14601"/>
                <a:gd name="connsiteX4" fmla="*/ 0 w 339365"/>
                <a:gd name="connsiteY4" fmla="*/ 0 h 14601"/>
                <a:gd name="connsiteX5" fmla="*/ 0 w 339365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5" h="14601">
                  <a:moveTo>
                    <a:pt x="0" y="14601"/>
                  </a:moveTo>
                  <a:lnTo>
                    <a:pt x="332130" y="14601"/>
                  </a:lnTo>
                  <a:lnTo>
                    <a:pt x="332130" y="7368"/>
                  </a:lnTo>
                  <a:cubicBezTo>
                    <a:pt x="332130" y="3350"/>
                    <a:pt x="335346" y="74"/>
                    <a:pt x="339365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8AD6180A-341B-4501-8E9C-06C331942109}"/>
                </a:ext>
              </a:extLst>
            </p:cNvPr>
            <p:cNvSpPr/>
            <p:nvPr/>
          </p:nvSpPr>
          <p:spPr>
            <a:xfrm>
              <a:off x="4203009" y="5845955"/>
              <a:ext cx="221866" cy="14468"/>
            </a:xfrm>
            <a:custGeom>
              <a:avLst/>
              <a:gdLst>
                <a:gd name="connsiteX0" fmla="*/ 7235 w 221866"/>
                <a:gd name="connsiteY0" fmla="*/ 5762 h 14468"/>
                <a:gd name="connsiteX1" fmla="*/ 1608 w 221866"/>
                <a:gd name="connsiteY1" fmla="*/ 14469 h 14468"/>
                <a:gd name="connsiteX2" fmla="*/ 214632 w 221866"/>
                <a:gd name="connsiteY2" fmla="*/ 14469 h 14468"/>
                <a:gd name="connsiteX3" fmla="*/ 214632 w 221866"/>
                <a:gd name="connsiteY3" fmla="*/ 7369 h 14468"/>
                <a:gd name="connsiteX4" fmla="*/ 221867 w 221866"/>
                <a:gd name="connsiteY4" fmla="*/ 2 h 14468"/>
                <a:gd name="connsiteX5" fmla="*/ 0 w 221866"/>
                <a:gd name="connsiteY5" fmla="*/ 2 h 14468"/>
                <a:gd name="connsiteX6" fmla="*/ 0 w 221866"/>
                <a:gd name="connsiteY6" fmla="*/ 2 h 14468"/>
                <a:gd name="connsiteX7" fmla="*/ 7235 w 221866"/>
                <a:gd name="connsiteY7" fmla="*/ 5762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866" h="14468">
                  <a:moveTo>
                    <a:pt x="7235" y="5762"/>
                  </a:moveTo>
                  <a:cubicBezTo>
                    <a:pt x="8066" y="9716"/>
                    <a:pt x="5560" y="13600"/>
                    <a:pt x="1608" y="14469"/>
                  </a:cubicBezTo>
                  <a:lnTo>
                    <a:pt x="214632" y="14469"/>
                  </a:lnTo>
                  <a:lnTo>
                    <a:pt x="214632" y="7369"/>
                  </a:lnTo>
                  <a:cubicBezTo>
                    <a:pt x="214632" y="3352"/>
                    <a:pt x="217848" y="75"/>
                    <a:pt x="221867" y="2"/>
                  </a:cubicBezTo>
                  <a:lnTo>
                    <a:pt x="0" y="2"/>
                  </a:lnTo>
                  <a:lnTo>
                    <a:pt x="0" y="2"/>
                  </a:lnTo>
                  <a:cubicBezTo>
                    <a:pt x="3484" y="-71"/>
                    <a:pt x="6525" y="2350"/>
                    <a:pt x="7235" y="57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D215908B-CD00-4F4C-ADCA-000A794C8F94}"/>
                </a:ext>
              </a:extLst>
            </p:cNvPr>
            <p:cNvSpPr/>
            <p:nvPr/>
          </p:nvSpPr>
          <p:spPr>
            <a:xfrm>
              <a:off x="4170855" y="5853270"/>
              <a:ext cx="4555" cy="1125"/>
            </a:xfrm>
            <a:custGeom>
              <a:avLst/>
              <a:gdLst>
                <a:gd name="connsiteX0" fmla="*/ 3215 w 4555"/>
                <a:gd name="connsiteY0" fmla="*/ 54 h 1125"/>
                <a:gd name="connsiteX1" fmla="*/ 3215 w 4555"/>
                <a:gd name="connsiteY1" fmla="*/ 54 h 1125"/>
                <a:gd name="connsiteX2" fmla="*/ 4555 w 4555"/>
                <a:gd name="connsiteY2" fmla="*/ 54 h 1125"/>
                <a:gd name="connsiteX3" fmla="*/ 4555 w 4555"/>
                <a:gd name="connsiteY3" fmla="*/ 54 h 1125"/>
                <a:gd name="connsiteX4" fmla="*/ 0 w 4555"/>
                <a:gd name="connsiteY4" fmla="*/ 1126 h 1125"/>
                <a:gd name="connsiteX5" fmla="*/ 0 w 4555"/>
                <a:gd name="connsiteY5" fmla="*/ 1126 h 1125"/>
                <a:gd name="connsiteX6" fmla="*/ 2144 w 4555"/>
                <a:gd name="connsiteY6" fmla="*/ 1126 h 1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5" h="1125">
                  <a:moveTo>
                    <a:pt x="3215" y="54"/>
                  </a:moveTo>
                  <a:lnTo>
                    <a:pt x="3215" y="54"/>
                  </a:lnTo>
                  <a:cubicBezTo>
                    <a:pt x="3658" y="-18"/>
                    <a:pt x="4113" y="-18"/>
                    <a:pt x="4555" y="54"/>
                  </a:cubicBezTo>
                  <a:lnTo>
                    <a:pt x="4555" y="54"/>
                  </a:lnTo>
                  <a:lnTo>
                    <a:pt x="0" y="1126"/>
                  </a:lnTo>
                  <a:lnTo>
                    <a:pt x="0" y="1126"/>
                  </a:lnTo>
                  <a:cubicBezTo>
                    <a:pt x="710" y="985"/>
                    <a:pt x="1433" y="985"/>
                    <a:pt x="2144" y="112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BCA61408-A18C-4AD7-B850-4645DB11CE0E}"/>
                </a:ext>
              </a:extLst>
            </p:cNvPr>
            <p:cNvSpPr/>
            <p:nvPr/>
          </p:nvSpPr>
          <p:spPr>
            <a:xfrm>
              <a:off x="4201803" y="5860558"/>
              <a:ext cx="2545" cy="82517"/>
            </a:xfrm>
            <a:custGeom>
              <a:avLst/>
              <a:gdLst>
                <a:gd name="connsiteX0" fmla="*/ 1206 w 2545"/>
                <a:gd name="connsiteY0" fmla="*/ 82517 h 82517"/>
                <a:gd name="connsiteX1" fmla="*/ 2546 w 2545"/>
                <a:gd name="connsiteY1" fmla="*/ 82517 h 82517"/>
                <a:gd name="connsiteX2" fmla="*/ 2546 w 2545"/>
                <a:gd name="connsiteY2" fmla="*/ 0 h 82517"/>
                <a:gd name="connsiteX3" fmla="*/ 2546 w 2545"/>
                <a:gd name="connsiteY3" fmla="*/ 0 h 82517"/>
                <a:gd name="connsiteX4" fmla="*/ 0 w 2545"/>
                <a:gd name="connsiteY4" fmla="*/ 0 h 82517"/>
                <a:gd name="connsiteX5" fmla="*/ 0 w 2545"/>
                <a:gd name="connsiteY5" fmla="*/ 82383 h 82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517">
                  <a:moveTo>
                    <a:pt x="1206" y="82517"/>
                  </a:moveTo>
                  <a:lnTo>
                    <a:pt x="2546" y="82517"/>
                  </a:lnTo>
                  <a:lnTo>
                    <a:pt x="2546" y="0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823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5E7A3287-8684-44AA-8011-8FD8C784F560}"/>
                </a:ext>
              </a:extLst>
            </p:cNvPr>
            <p:cNvSpPr/>
            <p:nvPr/>
          </p:nvSpPr>
          <p:spPr>
            <a:xfrm>
              <a:off x="2337908" y="653007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2 w 455121"/>
                <a:gd name="connsiteY1" fmla="*/ 0 h 6965"/>
                <a:gd name="connsiteX2" fmla="*/ 455122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2" y="0"/>
                  </a:lnTo>
                  <a:lnTo>
                    <a:pt x="455122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8881C4F1-9CE9-409D-9557-01309A727CF5}"/>
                </a:ext>
              </a:extLst>
            </p:cNvPr>
            <p:cNvSpPr/>
            <p:nvPr/>
          </p:nvSpPr>
          <p:spPr>
            <a:xfrm>
              <a:off x="2336434" y="6539049"/>
              <a:ext cx="456729" cy="4956"/>
            </a:xfrm>
            <a:custGeom>
              <a:avLst/>
              <a:gdLst>
                <a:gd name="connsiteX0" fmla="*/ 1474 w 456729"/>
                <a:gd name="connsiteY0" fmla="*/ 670 h 4956"/>
                <a:gd name="connsiteX1" fmla="*/ 1474 w 456729"/>
                <a:gd name="connsiteY1" fmla="*/ 670 h 4956"/>
                <a:gd name="connsiteX2" fmla="*/ 0 w 456729"/>
                <a:gd name="connsiteY2" fmla="*/ 4956 h 4956"/>
                <a:gd name="connsiteX3" fmla="*/ 456729 w 456729"/>
                <a:gd name="connsiteY3" fmla="*/ 4956 h 4956"/>
                <a:gd name="connsiteX4" fmla="*/ 456729 w 456729"/>
                <a:gd name="connsiteY4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1474" y="670"/>
                  </a:moveTo>
                  <a:lnTo>
                    <a:pt x="1474" y="670"/>
                  </a:lnTo>
                  <a:cubicBezTo>
                    <a:pt x="1474" y="2224"/>
                    <a:pt x="951" y="3737"/>
                    <a:pt x="0" y="4956"/>
                  </a:cubicBezTo>
                  <a:lnTo>
                    <a:pt x="456729" y="4956"/>
                  </a:lnTo>
                  <a:lnTo>
                    <a:pt x="45672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363A74BB-932A-44D1-917C-F37858A9FCDE}"/>
                </a:ext>
              </a:extLst>
            </p:cNvPr>
            <p:cNvSpPr/>
            <p:nvPr/>
          </p:nvSpPr>
          <p:spPr>
            <a:xfrm>
              <a:off x="4078544" y="6531681"/>
              <a:ext cx="53591" cy="7099"/>
            </a:xfrm>
            <a:custGeom>
              <a:avLst/>
              <a:gdLst>
                <a:gd name="connsiteX0" fmla="*/ 47964 w 53591"/>
                <a:gd name="connsiteY0" fmla="*/ 5492 h 7099"/>
                <a:gd name="connsiteX1" fmla="*/ 47964 w 53591"/>
                <a:gd name="connsiteY1" fmla="*/ 5492 h 7099"/>
                <a:gd name="connsiteX2" fmla="*/ 47964 w 53591"/>
                <a:gd name="connsiteY2" fmla="*/ 4153 h 7099"/>
                <a:gd name="connsiteX3" fmla="*/ 47964 w 53591"/>
                <a:gd name="connsiteY3" fmla="*/ 2947 h 7099"/>
                <a:gd name="connsiteX4" fmla="*/ 49035 w 53591"/>
                <a:gd name="connsiteY4" fmla="*/ 1206 h 7099"/>
                <a:gd name="connsiteX5" fmla="*/ 49035 w 53591"/>
                <a:gd name="connsiteY5" fmla="*/ 1206 h 7099"/>
                <a:gd name="connsiteX6" fmla="*/ 50911 w 53591"/>
                <a:gd name="connsiteY6" fmla="*/ 0 h 7099"/>
                <a:gd name="connsiteX7" fmla="*/ 52519 w 53591"/>
                <a:gd name="connsiteY7" fmla="*/ 0 h 7099"/>
                <a:gd name="connsiteX8" fmla="*/ 53591 w 53591"/>
                <a:gd name="connsiteY8" fmla="*/ 0 h 7099"/>
                <a:gd name="connsiteX9" fmla="*/ 0 w 53591"/>
                <a:gd name="connsiteY9" fmla="*/ 0 h 7099"/>
                <a:gd name="connsiteX10" fmla="*/ 0 w 53591"/>
                <a:gd name="connsiteY10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91" h="7099">
                  <a:moveTo>
                    <a:pt x="47964" y="5492"/>
                  </a:moveTo>
                  <a:lnTo>
                    <a:pt x="47964" y="5492"/>
                  </a:lnTo>
                  <a:cubicBezTo>
                    <a:pt x="47910" y="5050"/>
                    <a:pt x="47910" y="4595"/>
                    <a:pt x="47964" y="4153"/>
                  </a:cubicBezTo>
                  <a:cubicBezTo>
                    <a:pt x="47843" y="3764"/>
                    <a:pt x="47843" y="3336"/>
                    <a:pt x="47964" y="2947"/>
                  </a:cubicBezTo>
                  <a:cubicBezTo>
                    <a:pt x="48245" y="2318"/>
                    <a:pt x="48607" y="1742"/>
                    <a:pt x="49035" y="1206"/>
                  </a:cubicBezTo>
                  <a:lnTo>
                    <a:pt x="49035" y="1206"/>
                  </a:lnTo>
                  <a:cubicBezTo>
                    <a:pt x="49571" y="683"/>
                    <a:pt x="50215" y="268"/>
                    <a:pt x="50911" y="0"/>
                  </a:cubicBezTo>
                  <a:lnTo>
                    <a:pt x="52519" y="0"/>
                  </a:lnTo>
                  <a:lnTo>
                    <a:pt x="53591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4621372C-C786-4293-ACAF-8E6D2A6A4184}"/>
                </a:ext>
              </a:extLst>
            </p:cNvPr>
            <p:cNvSpPr/>
            <p:nvPr/>
          </p:nvSpPr>
          <p:spPr>
            <a:xfrm>
              <a:off x="4079214" y="6540522"/>
              <a:ext cx="53591" cy="4956"/>
            </a:xfrm>
            <a:custGeom>
              <a:avLst/>
              <a:gdLst>
                <a:gd name="connsiteX0" fmla="*/ 52385 w 53591"/>
                <a:gd name="connsiteY0" fmla="*/ 3885 h 4956"/>
                <a:gd name="connsiteX1" fmla="*/ 50911 w 53591"/>
                <a:gd name="connsiteY1" fmla="*/ 3885 h 4956"/>
                <a:gd name="connsiteX2" fmla="*/ 49840 w 53591"/>
                <a:gd name="connsiteY2" fmla="*/ 3081 h 4956"/>
                <a:gd name="connsiteX3" fmla="*/ 48634 w 53591"/>
                <a:gd name="connsiteY3" fmla="*/ 2277 h 4956"/>
                <a:gd name="connsiteX4" fmla="*/ 47830 w 53591"/>
                <a:gd name="connsiteY4" fmla="*/ 1206 h 4956"/>
                <a:gd name="connsiteX5" fmla="*/ 47160 w 53591"/>
                <a:gd name="connsiteY5" fmla="*/ 0 h 4956"/>
                <a:gd name="connsiteX6" fmla="*/ 47160 w 53591"/>
                <a:gd name="connsiteY6" fmla="*/ 0 h 4956"/>
                <a:gd name="connsiteX7" fmla="*/ 0 w 53591"/>
                <a:gd name="connsiteY7" fmla="*/ 0 h 4956"/>
                <a:gd name="connsiteX8" fmla="*/ 0 w 53591"/>
                <a:gd name="connsiteY8" fmla="*/ 4956 h 4956"/>
                <a:gd name="connsiteX9" fmla="*/ 53591 w 53591"/>
                <a:gd name="connsiteY9" fmla="*/ 4956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2385" y="3885"/>
                  </a:moveTo>
                  <a:cubicBezTo>
                    <a:pt x="51903" y="3965"/>
                    <a:pt x="51394" y="3965"/>
                    <a:pt x="50911" y="3885"/>
                  </a:cubicBezTo>
                  <a:cubicBezTo>
                    <a:pt x="50496" y="3697"/>
                    <a:pt x="50134" y="3416"/>
                    <a:pt x="49840" y="3081"/>
                  </a:cubicBezTo>
                  <a:cubicBezTo>
                    <a:pt x="49411" y="2867"/>
                    <a:pt x="49009" y="2585"/>
                    <a:pt x="48634" y="2277"/>
                  </a:cubicBezTo>
                  <a:lnTo>
                    <a:pt x="47830" y="1206"/>
                  </a:lnTo>
                  <a:cubicBezTo>
                    <a:pt x="47562" y="830"/>
                    <a:pt x="47334" y="429"/>
                    <a:pt x="47160" y="0"/>
                  </a:cubicBezTo>
                  <a:lnTo>
                    <a:pt x="47160" y="0"/>
                  </a:lnTo>
                  <a:lnTo>
                    <a:pt x="0" y="0"/>
                  </a:lnTo>
                  <a:lnTo>
                    <a:pt x="0" y="4956"/>
                  </a:lnTo>
                  <a:lnTo>
                    <a:pt x="53591" y="49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B391E5FA-3E84-4683-8C13-D7F01076465F}"/>
                </a:ext>
              </a:extLst>
            </p:cNvPr>
            <p:cNvSpPr/>
            <p:nvPr/>
          </p:nvSpPr>
          <p:spPr>
            <a:xfrm>
              <a:off x="4156251" y="5949773"/>
              <a:ext cx="15675" cy="15003"/>
            </a:xfrm>
            <a:custGeom>
              <a:avLst/>
              <a:gdLst>
                <a:gd name="connsiteX0" fmla="*/ 8574 w 15675"/>
                <a:gd name="connsiteY0" fmla="*/ 8975 h 15003"/>
                <a:gd name="connsiteX1" fmla="*/ 8574 w 15675"/>
                <a:gd name="connsiteY1" fmla="*/ 15003 h 15003"/>
                <a:gd name="connsiteX2" fmla="*/ 15676 w 15675"/>
                <a:gd name="connsiteY2" fmla="*/ 13664 h 15003"/>
                <a:gd name="connsiteX3" fmla="*/ 15676 w 15675"/>
                <a:gd name="connsiteY3" fmla="*/ 13664 h 15003"/>
                <a:gd name="connsiteX4" fmla="*/ 14336 w 15675"/>
                <a:gd name="connsiteY4" fmla="*/ 13664 h 15003"/>
                <a:gd name="connsiteX5" fmla="*/ 13532 w 15675"/>
                <a:gd name="connsiteY5" fmla="*/ 13664 h 15003"/>
                <a:gd name="connsiteX6" fmla="*/ 12192 w 15675"/>
                <a:gd name="connsiteY6" fmla="*/ 12726 h 15003"/>
                <a:gd name="connsiteX7" fmla="*/ 11522 w 15675"/>
                <a:gd name="connsiteY7" fmla="*/ 11922 h 15003"/>
                <a:gd name="connsiteX8" fmla="*/ 10584 w 15675"/>
                <a:gd name="connsiteY8" fmla="*/ 10583 h 15003"/>
                <a:gd name="connsiteX9" fmla="*/ 10584 w 15675"/>
                <a:gd name="connsiteY9" fmla="*/ 9511 h 15003"/>
                <a:gd name="connsiteX10" fmla="*/ 10584 w 15675"/>
                <a:gd name="connsiteY10" fmla="*/ 8707 h 15003"/>
                <a:gd name="connsiteX11" fmla="*/ 10584 w 15675"/>
                <a:gd name="connsiteY11" fmla="*/ 8707 h 15003"/>
                <a:gd name="connsiteX12" fmla="*/ 10584 w 15675"/>
                <a:gd name="connsiteY12" fmla="*/ 8707 h 15003"/>
                <a:gd name="connsiteX13" fmla="*/ 10584 w 15675"/>
                <a:gd name="connsiteY13" fmla="*/ 0 h 15003"/>
                <a:gd name="connsiteX14" fmla="*/ 804 w 15675"/>
                <a:gd name="connsiteY14" fmla="*/ 1742 h 15003"/>
                <a:gd name="connsiteX15" fmla="*/ 0 w 15675"/>
                <a:gd name="connsiteY15" fmla="*/ 1742 h 15003"/>
                <a:gd name="connsiteX16" fmla="*/ 2010 w 15675"/>
                <a:gd name="connsiteY16" fmla="*/ 1742 h 15003"/>
                <a:gd name="connsiteX17" fmla="*/ 8574 w 15675"/>
                <a:gd name="connsiteY17" fmla="*/ 8975 h 15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675" h="15003">
                  <a:moveTo>
                    <a:pt x="8574" y="8975"/>
                  </a:moveTo>
                  <a:lnTo>
                    <a:pt x="8574" y="15003"/>
                  </a:lnTo>
                  <a:lnTo>
                    <a:pt x="15676" y="13664"/>
                  </a:lnTo>
                  <a:lnTo>
                    <a:pt x="15676" y="13664"/>
                  </a:lnTo>
                  <a:cubicBezTo>
                    <a:pt x="15233" y="13723"/>
                    <a:pt x="14778" y="13723"/>
                    <a:pt x="14336" y="13664"/>
                  </a:cubicBezTo>
                  <a:cubicBezTo>
                    <a:pt x="14336" y="13664"/>
                    <a:pt x="14336" y="13664"/>
                    <a:pt x="13532" y="13664"/>
                  </a:cubicBezTo>
                  <a:lnTo>
                    <a:pt x="12192" y="12726"/>
                  </a:lnTo>
                  <a:lnTo>
                    <a:pt x="11522" y="11922"/>
                  </a:lnTo>
                  <a:cubicBezTo>
                    <a:pt x="11133" y="11532"/>
                    <a:pt x="10812" y="11080"/>
                    <a:pt x="10584" y="10583"/>
                  </a:cubicBezTo>
                  <a:lnTo>
                    <a:pt x="10584" y="9511"/>
                  </a:lnTo>
                  <a:cubicBezTo>
                    <a:pt x="10531" y="9246"/>
                    <a:pt x="10531" y="8972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lnTo>
                    <a:pt x="10584" y="0"/>
                  </a:lnTo>
                  <a:lnTo>
                    <a:pt x="804" y="1742"/>
                  </a:lnTo>
                  <a:lnTo>
                    <a:pt x="0" y="1742"/>
                  </a:lnTo>
                  <a:cubicBezTo>
                    <a:pt x="670" y="1679"/>
                    <a:pt x="1340" y="1679"/>
                    <a:pt x="2010" y="1742"/>
                  </a:cubicBezTo>
                  <a:cubicBezTo>
                    <a:pt x="5707" y="2147"/>
                    <a:pt x="8534" y="5251"/>
                    <a:pt x="8574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3E102231-6AD5-4E2A-BF84-EEA9F9CECEB7}"/>
                </a:ext>
              </a:extLst>
            </p:cNvPr>
            <p:cNvSpPr/>
            <p:nvPr/>
          </p:nvSpPr>
          <p:spPr>
            <a:xfrm>
              <a:off x="4174606" y="596303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952624F7-908A-4D5B-ADB8-28BD8D5616FD}"/>
                </a:ext>
              </a:extLst>
            </p:cNvPr>
            <p:cNvSpPr/>
            <p:nvPr/>
          </p:nvSpPr>
          <p:spPr>
            <a:xfrm>
              <a:off x="4132001" y="6530074"/>
              <a:ext cx="18220" cy="803"/>
            </a:xfrm>
            <a:custGeom>
              <a:avLst/>
              <a:gdLst>
                <a:gd name="connsiteX0" fmla="*/ 1474 w 18220"/>
                <a:gd name="connsiteY0" fmla="*/ 0 h 803"/>
                <a:gd name="connsiteX1" fmla="*/ 18221 w 18220"/>
                <a:gd name="connsiteY1" fmla="*/ 804 h 803"/>
                <a:gd name="connsiteX2" fmla="*/ 18221 w 18220"/>
                <a:gd name="connsiteY2" fmla="*/ 0 h 803"/>
                <a:gd name="connsiteX3" fmla="*/ 1072 w 18220"/>
                <a:gd name="connsiteY3" fmla="*/ 0 h 803"/>
                <a:gd name="connsiteX4" fmla="*/ 0 w 18220"/>
                <a:gd name="connsiteY4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20" h="803">
                  <a:moveTo>
                    <a:pt x="1474" y="0"/>
                  </a:moveTo>
                  <a:lnTo>
                    <a:pt x="18221" y="804"/>
                  </a:lnTo>
                  <a:lnTo>
                    <a:pt x="18221" y="0"/>
                  </a:lnTo>
                  <a:lnTo>
                    <a:pt x="107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09C8BD0C-8DB8-4569-BAD2-5E2E4129A7B0}"/>
                </a:ext>
              </a:extLst>
            </p:cNvPr>
            <p:cNvSpPr/>
            <p:nvPr/>
          </p:nvSpPr>
          <p:spPr>
            <a:xfrm>
              <a:off x="4164424" y="6537441"/>
              <a:ext cx="6296" cy="2545"/>
            </a:xfrm>
            <a:custGeom>
              <a:avLst/>
              <a:gdLst>
                <a:gd name="connsiteX0" fmla="*/ 0 w 6296"/>
                <a:gd name="connsiteY0" fmla="*/ 2545 h 2545"/>
                <a:gd name="connsiteX1" fmla="*/ 6297 w 6296"/>
                <a:gd name="connsiteY1" fmla="*/ 2545 h 2545"/>
                <a:gd name="connsiteX2" fmla="*/ 6297 w 6296"/>
                <a:gd name="connsiteY2" fmla="*/ 1206 h 2545"/>
                <a:gd name="connsiteX3" fmla="*/ 6297 w 6296"/>
                <a:gd name="connsiteY3" fmla="*/ 0 h 2545"/>
                <a:gd name="connsiteX4" fmla="*/ 268 w 6296"/>
                <a:gd name="connsiteY4" fmla="*/ 0 h 2545"/>
                <a:gd name="connsiteX5" fmla="*/ 268 w 6296"/>
                <a:gd name="connsiteY5" fmla="*/ 1206 h 2545"/>
                <a:gd name="connsiteX6" fmla="*/ 268 w 6296"/>
                <a:gd name="connsiteY6" fmla="*/ 1206 h 2545"/>
                <a:gd name="connsiteX7" fmla="*/ 0 w 6296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545">
                  <a:moveTo>
                    <a:pt x="0" y="2545"/>
                  </a:moveTo>
                  <a:lnTo>
                    <a:pt x="6297" y="2545"/>
                  </a:lnTo>
                  <a:cubicBezTo>
                    <a:pt x="6297" y="2545"/>
                    <a:pt x="6297" y="1741"/>
                    <a:pt x="6297" y="1206"/>
                  </a:cubicBezTo>
                  <a:cubicBezTo>
                    <a:pt x="6230" y="804"/>
                    <a:pt x="6230" y="402"/>
                    <a:pt x="6297" y="0"/>
                  </a:cubicBezTo>
                  <a:lnTo>
                    <a:pt x="268" y="0"/>
                  </a:lnTo>
                  <a:lnTo>
                    <a:pt x="268" y="1206"/>
                  </a:lnTo>
                  <a:lnTo>
                    <a:pt x="268" y="1206"/>
                  </a:lnTo>
                  <a:cubicBezTo>
                    <a:pt x="255" y="1661"/>
                    <a:pt x="161" y="2116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3EA58A97-0677-462B-B269-9D9881EE01D3}"/>
                </a:ext>
              </a:extLst>
            </p:cNvPr>
            <p:cNvSpPr/>
            <p:nvPr/>
          </p:nvSpPr>
          <p:spPr>
            <a:xfrm>
              <a:off x="4171927" y="5963035"/>
              <a:ext cx="2679" cy="572128"/>
            </a:xfrm>
            <a:custGeom>
              <a:avLst/>
              <a:gdLst>
                <a:gd name="connsiteX0" fmla="*/ 2679 w 2679"/>
                <a:gd name="connsiteY0" fmla="*/ 569852 h 572128"/>
                <a:gd name="connsiteX1" fmla="*/ 2679 w 2679"/>
                <a:gd name="connsiteY1" fmla="*/ 0 h 572128"/>
                <a:gd name="connsiteX2" fmla="*/ 0 w 2679"/>
                <a:gd name="connsiteY2" fmla="*/ 0 h 572128"/>
                <a:gd name="connsiteX3" fmla="*/ 0 w 2679"/>
                <a:gd name="connsiteY3" fmla="*/ 572129 h 572128"/>
                <a:gd name="connsiteX4" fmla="*/ 2679 w 2679"/>
                <a:gd name="connsiteY4" fmla="*/ 569852 h 57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2128">
                  <a:moveTo>
                    <a:pt x="2679" y="569852"/>
                  </a:moveTo>
                  <a:lnTo>
                    <a:pt x="2679" y="0"/>
                  </a:lnTo>
                  <a:lnTo>
                    <a:pt x="0" y="0"/>
                  </a:lnTo>
                  <a:lnTo>
                    <a:pt x="0" y="572129"/>
                  </a:lnTo>
                  <a:cubicBezTo>
                    <a:pt x="696" y="571165"/>
                    <a:pt x="1621" y="570388"/>
                    <a:pt x="2679" y="5698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DC0B7E39-7014-49D3-B3EF-F868BDE67538}"/>
                </a:ext>
              </a:extLst>
            </p:cNvPr>
            <p:cNvSpPr/>
            <p:nvPr/>
          </p:nvSpPr>
          <p:spPr>
            <a:xfrm>
              <a:off x="4210110" y="5949103"/>
              <a:ext cx="207799" cy="2545"/>
            </a:xfrm>
            <a:custGeom>
              <a:avLst/>
              <a:gdLst>
                <a:gd name="connsiteX0" fmla="*/ 268 w 207799"/>
                <a:gd name="connsiteY0" fmla="*/ 1206 h 2545"/>
                <a:gd name="connsiteX1" fmla="*/ 268 w 207799"/>
                <a:gd name="connsiteY1" fmla="*/ 2545 h 2545"/>
                <a:gd name="connsiteX2" fmla="*/ 207799 w 207799"/>
                <a:gd name="connsiteY2" fmla="*/ 2545 h 2545"/>
                <a:gd name="connsiteX3" fmla="*/ 207799 w 207799"/>
                <a:gd name="connsiteY3" fmla="*/ 1206 h 2545"/>
                <a:gd name="connsiteX4" fmla="*/ 207799 w 207799"/>
                <a:gd name="connsiteY4" fmla="*/ 0 h 2545"/>
                <a:gd name="connsiteX5" fmla="*/ 0 w 207799"/>
                <a:gd name="connsiteY5" fmla="*/ 0 h 2545"/>
                <a:gd name="connsiteX6" fmla="*/ 268 w 207799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799" h="2545">
                  <a:moveTo>
                    <a:pt x="268" y="1206"/>
                  </a:moveTo>
                  <a:lnTo>
                    <a:pt x="268" y="2545"/>
                  </a:lnTo>
                  <a:lnTo>
                    <a:pt x="207799" y="2545"/>
                  </a:lnTo>
                  <a:cubicBezTo>
                    <a:pt x="207719" y="2102"/>
                    <a:pt x="207719" y="1649"/>
                    <a:pt x="207799" y="1206"/>
                  </a:cubicBezTo>
                  <a:lnTo>
                    <a:pt x="207799" y="0"/>
                  </a:lnTo>
                  <a:lnTo>
                    <a:pt x="0" y="0"/>
                  </a:lnTo>
                  <a:cubicBezTo>
                    <a:pt x="148" y="384"/>
                    <a:pt x="241" y="792"/>
                    <a:pt x="268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27C00933-72D3-43AA-BBB8-16A13A905BBC}"/>
                </a:ext>
              </a:extLst>
            </p:cNvPr>
            <p:cNvSpPr/>
            <p:nvPr/>
          </p:nvSpPr>
          <p:spPr>
            <a:xfrm>
              <a:off x="4184788" y="5956203"/>
              <a:ext cx="60" cy="937"/>
            </a:xfrm>
            <a:custGeom>
              <a:avLst/>
              <a:gdLst>
                <a:gd name="connsiteX0" fmla="*/ 0 w 60"/>
                <a:gd name="connsiteY0" fmla="*/ 0 h 937"/>
                <a:gd name="connsiteX1" fmla="*/ 0 w 60"/>
                <a:gd name="connsiteY1" fmla="*/ 938 h 937"/>
                <a:gd name="connsiteX2" fmla="*/ 0 w 60"/>
                <a:gd name="connsiteY2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" h="937">
                  <a:moveTo>
                    <a:pt x="0" y="0"/>
                  </a:moveTo>
                  <a:cubicBezTo>
                    <a:pt x="80" y="308"/>
                    <a:pt x="80" y="630"/>
                    <a:pt x="0" y="938"/>
                  </a:cubicBezTo>
                  <a:cubicBezTo>
                    <a:pt x="80" y="630"/>
                    <a:pt x="80" y="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7745FD9E-AA66-44D3-B1F0-2DC67102D3C3}"/>
                </a:ext>
              </a:extLst>
            </p:cNvPr>
            <p:cNvSpPr/>
            <p:nvPr/>
          </p:nvSpPr>
          <p:spPr>
            <a:xfrm>
              <a:off x="4179429" y="5961829"/>
              <a:ext cx="669" cy="13395"/>
            </a:xfrm>
            <a:custGeom>
              <a:avLst/>
              <a:gdLst>
                <a:gd name="connsiteX0" fmla="*/ 670 w 669"/>
                <a:gd name="connsiteY0" fmla="*/ 0 h 13395"/>
                <a:gd name="connsiteX1" fmla="*/ 0 w 669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9" h="13395">
                  <a:moveTo>
                    <a:pt x="6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30C79063-30E0-49F3-9ECE-A77BD97C6420}"/>
                </a:ext>
              </a:extLst>
            </p:cNvPr>
            <p:cNvSpPr/>
            <p:nvPr/>
          </p:nvSpPr>
          <p:spPr>
            <a:xfrm>
              <a:off x="4166641" y="5956471"/>
              <a:ext cx="60" cy="1473"/>
            </a:xfrm>
            <a:custGeom>
              <a:avLst/>
              <a:gdLst>
                <a:gd name="connsiteX0" fmla="*/ 60 w 60"/>
                <a:gd name="connsiteY0" fmla="*/ 670 h 1473"/>
                <a:gd name="connsiteX1" fmla="*/ 60 w 60"/>
                <a:gd name="connsiteY1" fmla="*/ 1474 h 1473"/>
                <a:gd name="connsiteX2" fmla="*/ 60 w 60"/>
                <a:gd name="connsiteY2" fmla="*/ 0 h 1473"/>
                <a:gd name="connsiteX3" fmla="*/ 60 w 60"/>
                <a:gd name="connsiteY3" fmla="*/ 67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670"/>
                  </a:moveTo>
                  <a:cubicBezTo>
                    <a:pt x="7" y="935"/>
                    <a:pt x="7" y="1208"/>
                    <a:pt x="60" y="1474"/>
                  </a:cubicBezTo>
                  <a:cubicBezTo>
                    <a:pt x="-20" y="985"/>
                    <a:pt x="-20" y="489"/>
                    <a:pt x="60" y="0"/>
                  </a:cubicBezTo>
                  <a:cubicBezTo>
                    <a:pt x="60" y="0"/>
                    <a:pt x="60" y="402"/>
                    <a:pt x="6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50734E94-B607-4306-B6F5-7F00265826B3}"/>
                </a:ext>
              </a:extLst>
            </p:cNvPr>
            <p:cNvSpPr/>
            <p:nvPr/>
          </p:nvSpPr>
          <p:spPr>
            <a:xfrm>
              <a:off x="4170587" y="5963035"/>
              <a:ext cx="2679" cy="150"/>
            </a:xfrm>
            <a:custGeom>
              <a:avLst/>
              <a:gdLst>
                <a:gd name="connsiteX0" fmla="*/ 2679 w 2679"/>
                <a:gd name="connsiteY0" fmla="*/ 0 h 150"/>
                <a:gd name="connsiteX1" fmla="*/ 0 w 2679"/>
                <a:gd name="connsiteY1" fmla="*/ 0 h 150"/>
                <a:gd name="connsiteX2" fmla="*/ 1340 w 2679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" h="150">
                  <a:moveTo>
                    <a:pt x="2679" y="0"/>
                  </a:moveTo>
                  <a:cubicBezTo>
                    <a:pt x="1795" y="201"/>
                    <a:pt x="884" y="201"/>
                    <a:pt x="0" y="0"/>
                  </a:cubicBezTo>
                  <a:cubicBezTo>
                    <a:pt x="442" y="59"/>
                    <a:pt x="897" y="59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916B9AF4-349E-4FF4-9450-74B9DB5D5B90}"/>
                </a:ext>
              </a:extLst>
            </p:cNvPr>
            <p:cNvSpPr/>
            <p:nvPr/>
          </p:nvSpPr>
          <p:spPr>
            <a:xfrm>
              <a:off x="4173266" y="5962901"/>
              <a:ext cx="3215" cy="804"/>
            </a:xfrm>
            <a:custGeom>
              <a:avLst/>
              <a:gdLst>
                <a:gd name="connsiteX0" fmla="*/ 1340 w 3215"/>
                <a:gd name="connsiteY0" fmla="*/ 0 h 804"/>
                <a:gd name="connsiteX1" fmla="*/ 1340 w 3215"/>
                <a:gd name="connsiteY1" fmla="*/ 0 h 804"/>
                <a:gd name="connsiteX2" fmla="*/ 3216 w 3215"/>
                <a:gd name="connsiteY2" fmla="*/ 0 h 804"/>
                <a:gd name="connsiteX3" fmla="*/ 3216 w 3215"/>
                <a:gd name="connsiteY3" fmla="*/ 0 h 804"/>
                <a:gd name="connsiteX4" fmla="*/ 0 w 3215"/>
                <a:gd name="connsiteY4" fmla="*/ 804 h 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15" h="804">
                  <a:moveTo>
                    <a:pt x="1340" y="0"/>
                  </a:moveTo>
                  <a:lnTo>
                    <a:pt x="1340" y="0"/>
                  </a:lnTo>
                  <a:lnTo>
                    <a:pt x="3216" y="0"/>
                  </a:lnTo>
                  <a:lnTo>
                    <a:pt x="3216" y="0"/>
                  </a:lnTo>
                  <a:cubicBezTo>
                    <a:pt x="2238" y="544"/>
                    <a:pt x="1126" y="821"/>
                    <a:pt x="0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CC285D29-E629-499E-8637-9399FC4584E5}"/>
                </a:ext>
              </a:extLst>
            </p:cNvPr>
            <p:cNvSpPr/>
            <p:nvPr/>
          </p:nvSpPr>
          <p:spPr>
            <a:xfrm>
              <a:off x="4417373" y="5846091"/>
              <a:ext cx="14469" cy="111452"/>
            </a:xfrm>
            <a:custGeom>
              <a:avLst/>
              <a:gdLst>
                <a:gd name="connsiteX0" fmla="*/ 268 w 14469"/>
                <a:gd name="connsiteY0" fmla="*/ 7234 h 111452"/>
                <a:gd name="connsiteX1" fmla="*/ 268 w 14469"/>
                <a:gd name="connsiteY1" fmla="*/ 104218 h 111452"/>
                <a:gd name="connsiteX2" fmla="*/ 268 w 14469"/>
                <a:gd name="connsiteY2" fmla="*/ 105558 h 111452"/>
                <a:gd name="connsiteX3" fmla="*/ 7235 w 14469"/>
                <a:gd name="connsiteY3" fmla="*/ 111452 h 111452"/>
                <a:gd name="connsiteX4" fmla="*/ 14470 w 14469"/>
                <a:gd name="connsiteY4" fmla="*/ 104218 h 111452"/>
                <a:gd name="connsiteX5" fmla="*/ 14470 w 14469"/>
                <a:gd name="connsiteY5" fmla="*/ 7234 h 111452"/>
                <a:gd name="connsiteX6" fmla="*/ 7235 w 14469"/>
                <a:gd name="connsiteY6" fmla="*/ 0 h 111452"/>
                <a:gd name="connsiteX7" fmla="*/ 0 w 14469"/>
                <a:gd name="connsiteY7" fmla="*/ 7234 h 11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111452">
                  <a:moveTo>
                    <a:pt x="268" y="7234"/>
                  </a:moveTo>
                  <a:lnTo>
                    <a:pt x="268" y="104218"/>
                  </a:lnTo>
                  <a:cubicBezTo>
                    <a:pt x="188" y="104662"/>
                    <a:pt x="188" y="105114"/>
                    <a:pt x="268" y="105558"/>
                  </a:cubicBezTo>
                  <a:cubicBezTo>
                    <a:pt x="804" y="108982"/>
                    <a:pt x="3765" y="111493"/>
                    <a:pt x="7235" y="111452"/>
                  </a:cubicBezTo>
                  <a:cubicBezTo>
                    <a:pt x="11227" y="111452"/>
                    <a:pt x="14470" y="108213"/>
                    <a:pt x="14470" y="104218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FF563D35-C56C-4EDB-B2CF-E64892F34ED6}"/>
                </a:ext>
              </a:extLst>
            </p:cNvPr>
            <p:cNvSpPr/>
            <p:nvPr/>
          </p:nvSpPr>
          <p:spPr>
            <a:xfrm>
              <a:off x="4185056" y="5953658"/>
              <a:ext cx="10986" cy="2545"/>
            </a:xfrm>
            <a:custGeom>
              <a:avLst/>
              <a:gdLst>
                <a:gd name="connsiteX0" fmla="*/ 10718 w 10986"/>
                <a:gd name="connsiteY0" fmla="*/ 2545 h 2545"/>
                <a:gd name="connsiteX1" fmla="*/ 10718 w 10986"/>
                <a:gd name="connsiteY1" fmla="*/ 0 h 2545"/>
                <a:gd name="connsiteX2" fmla="*/ 6967 w 10986"/>
                <a:gd name="connsiteY2" fmla="*/ 0 h 2545"/>
                <a:gd name="connsiteX3" fmla="*/ 0 w 10986"/>
                <a:gd name="connsiteY3" fmla="*/ 1340 h 2545"/>
                <a:gd name="connsiteX4" fmla="*/ 0 w 10986"/>
                <a:gd name="connsiteY4" fmla="*/ 1340 h 2545"/>
                <a:gd name="connsiteX5" fmla="*/ 0 w 10986"/>
                <a:gd name="connsiteY5" fmla="*/ 2545 h 2545"/>
                <a:gd name="connsiteX6" fmla="*/ 10986 w 10986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86" h="2545">
                  <a:moveTo>
                    <a:pt x="10718" y="2545"/>
                  </a:moveTo>
                  <a:lnTo>
                    <a:pt x="10718" y="0"/>
                  </a:lnTo>
                  <a:lnTo>
                    <a:pt x="6967" y="0"/>
                  </a:lnTo>
                  <a:lnTo>
                    <a:pt x="0" y="1340"/>
                  </a:lnTo>
                  <a:lnTo>
                    <a:pt x="0" y="1340"/>
                  </a:lnTo>
                  <a:cubicBezTo>
                    <a:pt x="67" y="1739"/>
                    <a:pt x="67" y="2146"/>
                    <a:pt x="0" y="2545"/>
                  </a:cubicBezTo>
                  <a:lnTo>
                    <a:pt x="10986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E1632911-5557-4C29-889A-97D9DE87F526}"/>
                </a:ext>
              </a:extLst>
            </p:cNvPr>
            <p:cNvSpPr/>
            <p:nvPr/>
          </p:nvSpPr>
          <p:spPr>
            <a:xfrm>
              <a:off x="4176482" y="5962097"/>
              <a:ext cx="2679" cy="570119"/>
            </a:xfrm>
            <a:custGeom>
              <a:avLst/>
              <a:gdLst>
                <a:gd name="connsiteX0" fmla="*/ 0 w 2679"/>
                <a:gd name="connsiteY0" fmla="*/ 570120 h 570119"/>
                <a:gd name="connsiteX1" fmla="*/ 1608 w 2679"/>
                <a:gd name="connsiteY1" fmla="*/ 570120 h 570119"/>
                <a:gd name="connsiteX2" fmla="*/ 2679 w 2679"/>
                <a:gd name="connsiteY2" fmla="*/ 570120 h 570119"/>
                <a:gd name="connsiteX3" fmla="*/ 2679 w 2679"/>
                <a:gd name="connsiteY3" fmla="*/ 0 h 570119"/>
                <a:gd name="connsiteX4" fmla="*/ 2679 w 2679"/>
                <a:gd name="connsiteY4" fmla="*/ 0 h 570119"/>
                <a:gd name="connsiteX5" fmla="*/ 1339 w 2679"/>
                <a:gd name="connsiteY5" fmla="*/ 0 h 570119"/>
                <a:gd name="connsiteX6" fmla="*/ 0 w 2679"/>
                <a:gd name="connsiteY6" fmla="*/ 0 h 570119"/>
                <a:gd name="connsiteX7" fmla="*/ 0 w 2679"/>
                <a:gd name="connsiteY7" fmla="*/ 569986 h 57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570119">
                  <a:moveTo>
                    <a:pt x="0" y="570120"/>
                  </a:moveTo>
                  <a:lnTo>
                    <a:pt x="1608" y="570120"/>
                  </a:lnTo>
                  <a:lnTo>
                    <a:pt x="2679" y="570120"/>
                  </a:lnTo>
                  <a:lnTo>
                    <a:pt x="2679" y="0"/>
                  </a:lnTo>
                  <a:lnTo>
                    <a:pt x="2679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5699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923A3D51-5D1F-45B3-B63D-41E14E7D7FDD}"/>
                </a:ext>
              </a:extLst>
            </p:cNvPr>
            <p:cNvSpPr/>
            <p:nvPr/>
          </p:nvSpPr>
          <p:spPr>
            <a:xfrm>
              <a:off x="4204349" y="6547354"/>
              <a:ext cx="1473" cy="13395"/>
            </a:xfrm>
            <a:custGeom>
              <a:avLst/>
              <a:gdLst>
                <a:gd name="connsiteX0" fmla="*/ 0 w 1473"/>
                <a:gd name="connsiteY0" fmla="*/ 0 h 13395"/>
                <a:gd name="connsiteX1" fmla="*/ 0 w 1473"/>
                <a:gd name="connsiteY1" fmla="*/ 0 h 13395"/>
                <a:gd name="connsiteX2" fmla="*/ 1474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750E2D96-2014-4436-9315-78FC1C038D65}"/>
                </a:ext>
              </a:extLst>
            </p:cNvPr>
            <p:cNvSpPr/>
            <p:nvPr/>
          </p:nvSpPr>
          <p:spPr>
            <a:xfrm>
              <a:off x="4210378" y="6540656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  <a:gd name="connsiteX3" fmla="*/ 0 w 50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cubicBezTo>
                    <a:pt x="67" y="1072"/>
                    <a:pt x="67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387DBB07-77D7-451E-B500-D7D0F75C4851}"/>
                </a:ext>
              </a:extLst>
            </p:cNvPr>
            <p:cNvSpPr/>
            <p:nvPr/>
          </p:nvSpPr>
          <p:spPr>
            <a:xfrm>
              <a:off x="4170804" y="6532083"/>
              <a:ext cx="30864" cy="14601"/>
            </a:xfrm>
            <a:custGeom>
              <a:avLst/>
              <a:gdLst>
                <a:gd name="connsiteX0" fmla="*/ 24970 w 30864"/>
                <a:gd name="connsiteY0" fmla="*/ 8305 h 14601"/>
                <a:gd name="connsiteX1" fmla="*/ 24970 w 30864"/>
                <a:gd name="connsiteY1" fmla="*/ 670 h 14601"/>
                <a:gd name="connsiteX2" fmla="*/ 8357 w 30864"/>
                <a:gd name="connsiteY2" fmla="*/ 0 h 14601"/>
                <a:gd name="connsiteX3" fmla="*/ 7285 w 30864"/>
                <a:gd name="connsiteY3" fmla="*/ 0 h 14601"/>
                <a:gd name="connsiteX4" fmla="*/ 5678 w 30864"/>
                <a:gd name="connsiteY4" fmla="*/ 0 h 14601"/>
                <a:gd name="connsiteX5" fmla="*/ 3802 w 30864"/>
                <a:gd name="connsiteY5" fmla="*/ 0 h 14601"/>
                <a:gd name="connsiteX6" fmla="*/ 1122 w 30864"/>
                <a:gd name="connsiteY6" fmla="*/ 2277 h 14601"/>
                <a:gd name="connsiteX7" fmla="*/ 50 w 30864"/>
                <a:gd name="connsiteY7" fmla="*/ 4822 h 14601"/>
                <a:gd name="connsiteX8" fmla="*/ 50 w 30864"/>
                <a:gd name="connsiteY8" fmla="*/ 6028 h 14601"/>
                <a:gd name="connsiteX9" fmla="*/ 50 w 30864"/>
                <a:gd name="connsiteY9" fmla="*/ 7368 h 14601"/>
                <a:gd name="connsiteX10" fmla="*/ 50 w 30864"/>
                <a:gd name="connsiteY10" fmla="*/ 7368 h 14601"/>
                <a:gd name="connsiteX11" fmla="*/ 50 w 30864"/>
                <a:gd name="connsiteY11" fmla="*/ 8573 h 14601"/>
                <a:gd name="connsiteX12" fmla="*/ 6615 w 30864"/>
                <a:gd name="connsiteY12" fmla="*/ 13530 h 14601"/>
                <a:gd name="connsiteX13" fmla="*/ 30865 w 30864"/>
                <a:gd name="connsiteY13" fmla="*/ 14601 h 14601"/>
                <a:gd name="connsiteX14" fmla="*/ 30865 w 30864"/>
                <a:gd name="connsiteY14" fmla="*/ 14601 h 14601"/>
                <a:gd name="connsiteX15" fmla="*/ 24970 w 30864"/>
                <a:gd name="connsiteY15" fmla="*/ 8305 h 14601"/>
                <a:gd name="connsiteX16" fmla="*/ 7017 w 30864"/>
                <a:gd name="connsiteY16" fmla="*/ 8305 h 14601"/>
                <a:gd name="connsiteX17" fmla="*/ 2462 w 30864"/>
                <a:gd name="connsiteY17" fmla="*/ 8305 h 14601"/>
                <a:gd name="connsiteX18" fmla="*/ 1122 w 30864"/>
                <a:gd name="connsiteY18" fmla="*/ 6966 h 14601"/>
                <a:gd name="connsiteX19" fmla="*/ 2462 w 30864"/>
                <a:gd name="connsiteY19" fmla="*/ 5760 h 14601"/>
                <a:gd name="connsiteX20" fmla="*/ 7017 w 30864"/>
                <a:gd name="connsiteY20" fmla="*/ 5760 h 14601"/>
                <a:gd name="connsiteX21" fmla="*/ 8357 w 30864"/>
                <a:gd name="connsiteY21" fmla="*/ 7100 h 14601"/>
                <a:gd name="connsiteX22" fmla="*/ 7017 w 30864"/>
                <a:gd name="connsiteY22" fmla="*/ 8439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864" h="14601">
                  <a:moveTo>
                    <a:pt x="24970" y="8305"/>
                  </a:moveTo>
                  <a:lnTo>
                    <a:pt x="24970" y="670"/>
                  </a:lnTo>
                  <a:lnTo>
                    <a:pt x="8357" y="0"/>
                  </a:lnTo>
                  <a:lnTo>
                    <a:pt x="7285" y="0"/>
                  </a:lnTo>
                  <a:lnTo>
                    <a:pt x="5678" y="0"/>
                  </a:lnTo>
                  <a:lnTo>
                    <a:pt x="3802" y="0"/>
                  </a:lnTo>
                  <a:cubicBezTo>
                    <a:pt x="2743" y="536"/>
                    <a:pt x="1819" y="1313"/>
                    <a:pt x="1122" y="2277"/>
                  </a:cubicBezTo>
                  <a:cubicBezTo>
                    <a:pt x="600" y="3054"/>
                    <a:pt x="238" y="3912"/>
                    <a:pt x="50" y="4822"/>
                  </a:cubicBezTo>
                  <a:cubicBezTo>
                    <a:pt x="-17" y="5224"/>
                    <a:pt x="-17" y="5626"/>
                    <a:pt x="50" y="6028"/>
                  </a:cubicBezTo>
                  <a:cubicBezTo>
                    <a:pt x="50" y="6028"/>
                    <a:pt x="50" y="6966"/>
                    <a:pt x="50" y="7368"/>
                  </a:cubicBezTo>
                  <a:lnTo>
                    <a:pt x="50" y="7368"/>
                  </a:lnTo>
                  <a:cubicBezTo>
                    <a:pt x="50" y="7368"/>
                    <a:pt x="50" y="8171"/>
                    <a:pt x="50" y="8573"/>
                  </a:cubicBezTo>
                  <a:cubicBezTo>
                    <a:pt x="988" y="11426"/>
                    <a:pt x="3614" y="13409"/>
                    <a:pt x="6615" y="13530"/>
                  </a:cubicBezTo>
                  <a:lnTo>
                    <a:pt x="30865" y="14601"/>
                  </a:lnTo>
                  <a:lnTo>
                    <a:pt x="30865" y="14601"/>
                  </a:lnTo>
                  <a:cubicBezTo>
                    <a:pt x="27730" y="14025"/>
                    <a:pt x="25332" y="11480"/>
                    <a:pt x="24970" y="8305"/>
                  </a:cubicBezTo>
                  <a:close/>
                  <a:moveTo>
                    <a:pt x="7017" y="8305"/>
                  </a:moveTo>
                  <a:lnTo>
                    <a:pt x="2462" y="8305"/>
                  </a:lnTo>
                  <a:cubicBezTo>
                    <a:pt x="1725" y="8305"/>
                    <a:pt x="1122" y="7702"/>
                    <a:pt x="1122" y="6966"/>
                  </a:cubicBezTo>
                  <a:cubicBezTo>
                    <a:pt x="1122" y="6296"/>
                    <a:pt x="1792" y="5626"/>
                    <a:pt x="2462" y="5760"/>
                  </a:cubicBezTo>
                  <a:lnTo>
                    <a:pt x="7017" y="5760"/>
                  </a:lnTo>
                  <a:cubicBezTo>
                    <a:pt x="7754" y="5760"/>
                    <a:pt x="8357" y="6363"/>
                    <a:pt x="8357" y="7100"/>
                  </a:cubicBezTo>
                  <a:cubicBezTo>
                    <a:pt x="8290" y="7810"/>
                    <a:pt x="7727" y="8372"/>
                    <a:pt x="7017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B686A9B8-48E5-442D-B618-5E5E06ED8E9D}"/>
                </a:ext>
              </a:extLst>
            </p:cNvPr>
            <p:cNvSpPr/>
            <p:nvPr/>
          </p:nvSpPr>
          <p:spPr>
            <a:xfrm>
              <a:off x="4185056" y="5950309"/>
              <a:ext cx="10718" cy="4688"/>
            </a:xfrm>
            <a:custGeom>
              <a:avLst/>
              <a:gdLst>
                <a:gd name="connsiteX0" fmla="*/ 10718 w 10718"/>
                <a:gd name="connsiteY0" fmla="*/ 2679 h 4688"/>
                <a:gd name="connsiteX1" fmla="*/ 10718 w 10718"/>
                <a:gd name="connsiteY1" fmla="*/ 0 h 4688"/>
                <a:gd name="connsiteX2" fmla="*/ 0 w 10718"/>
                <a:gd name="connsiteY2" fmla="*/ 2009 h 4688"/>
                <a:gd name="connsiteX3" fmla="*/ 0 w 10718"/>
                <a:gd name="connsiteY3" fmla="*/ 4688 h 4688"/>
                <a:gd name="connsiteX4" fmla="*/ 6967 w 10718"/>
                <a:gd name="connsiteY4" fmla="*/ 3349 h 4688"/>
                <a:gd name="connsiteX5" fmla="*/ 10718 w 10718"/>
                <a:gd name="connsiteY5" fmla="*/ 2679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18" h="4688">
                  <a:moveTo>
                    <a:pt x="10718" y="2679"/>
                  </a:moveTo>
                  <a:lnTo>
                    <a:pt x="10718" y="0"/>
                  </a:lnTo>
                  <a:lnTo>
                    <a:pt x="0" y="2009"/>
                  </a:lnTo>
                  <a:lnTo>
                    <a:pt x="0" y="4688"/>
                  </a:lnTo>
                  <a:lnTo>
                    <a:pt x="6967" y="3349"/>
                  </a:lnTo>
                  <a:lnTo>
                    <a:pt x="10718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056DBF43-268A-461B-A08B-438DCCB647F2}"/>
                </a:ext>
              </a:extLst>
            </p:cNvPr>
            <p:cNvSpPr/>
            <p:nvPr/>
          </p:nvSpPr>
          <p:spPr>
            <a:xfrm>
              <a:off x="4171927" y="6537977"/>
              <a:ext cx="7234" cy="2545"/>
            </a:xfrm>
            <a:custGeom>
              <a:avLst/>
              <a:gdLst>
                <a:gd name="connsiteX0" fmla="*/ 5895 w 7234"/>
                <a:gd name="connsiteY0" fmla="*/ 0 h 2545"/>
                <a:gd name="connsiteX1" fmla="*/ 1339 w 7234"/>
                <a:gd name="connsiteY1" fmla="*/ 0 h 2545"/>
                <a:gd name="connsiteX2" fmla="*/ 0 w 7234"/>
                <a:gd name="connsiteY2" fmla="*/ 1206 h 2545"/>
                <a:gd name="connsiteX3" fmla="*/ 1339 w 7234"/>
                <a:gd name="connsiteY3" fmla="*/ 2545 h 2545"/>
                <a:gd name="connsiteX4" fmla="*/ 5895 w 7234"/>
                <a:gd name="connsiteY4" fmla="*/ 2545 h 2545"/>
                <a:gd name="connsiteX5" fmla="*/ 7234 w 7234"/>
                <a:gd name="connsiteY5" fmla="*/ 1340 h 2545"/>
                <a:gd name="connsiteX6" fmla="*/ 5895 w 7234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2545">
                  <a:moveTo>
                    <a:pt x="5895" y="0"/>
                  </a:moveTo>
                  <a:lnTo>
                    <a:pt x="1339" y="0"/>
                  </a:lnTo>
                  <a:cubicBezTo>
                    <a:pt x="670" y="0"/>
                    <a:pt x="134" y="0"/>
                    <a:pt x="0" y="1206"/>
                  </a:cubicBezTo>
                  <a:cubicBezTo>
                    <a:pt x="0" y="1942"/>
                    <a:pt x="603" y="2545"/>
                    <a:pt x="1339" y="2545"/>
                  </a:cubicBezTo>
                  <a:lnTo>
                    <a:pt x="5895" y="2545"/>
                  </a:lnTo>
                  <a:cubicBezTo>
                    <a:pt x="6565" y="2492"/>
                    <a:pt x="7114" y="1996"/>
                    <a:pt x="7234" y="1340"/>
                  </a:cubicBezTo>
                  <a:cubicBezTo>
                    <a:pt x="7234" y="603"/>
                    <a:pt x="6632" y="0"/>
                    <a:pt x="58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078F1156-9956-4769-98C2-D9F047EA330F}"/>
                </a:ext>
              </a:extLst>
            </p:cNvPr>
            <p:cNvSpPr/>
            <p:nvPr/>
          </p:nvSpPr>
          <p:spPr>
            <a:xfrm>
              <a:off x="4175946" y="5846707"/>
              <a:ext cx="34189" cy="18003"/>
            </a:xfrm>
            <a:custGeom>
              <a:avLst/>
              <a:gdLst>
                <a:gd name="connsiteX0" fmla="*/ 1875 w 34189"/>
                <a:gd name="connsiteY0" fmla="*/ 4876 h 18003"/>
                <a:gd name="connsiteX1" fmla="*/ 9110 w 34189"/>
                <a:gd name="connsiteY1" fmla="*/ 12109 h 18003"/>
                <a:gd name="connsiteX2" fmla="*/ 9110 w 34189"/>
                <a:gd name="connsiteY2" fmla="*/ 18003 h 18003"/>
                <a:gd name="connsiteX3" fmla="*/ 25858 w 34189"/>
                <a:gd name="connsiteY3" fmla="*/ 14252 h 18003"/>
                <a:gd name="connsiteX4" fmla="*/ 28403 w 34189"/>
                <a:gd name="connsiteY4" fmla="*/ 14252 h 18003"/>
                <a:gd name="connsiteX5" fmla="*/ 28403 w 34189"/>
                <a:gd name="connsiteY5" fmla="*/ 14252 h 18003"/>
                <a:gd name="connsiteX6" fmla="*/ 34030 w 34189"/>
                <a:gd name="connsiteY6" fmla="*/ 5545 h 18003"/>
                <a:gd name="connsiteX7" fmla="*/ 26126 w 34189"/>
                <a:gd name="connsiteY7" fmla="*/ 53 h 18003"/>
                <a:gd name="connsiteX8" fmla="*/ 25322 w 34189"/>
                <a:gd name="connsiteY8" fmla="*/ 53 h 18003"/>
                <a:gd name="connsiteX9" fmla="*/ 0 w 34189"/>
                <a:gd name="connsiteY9" fmla="*/ 5545 h 18003"/>
                <a:gd name="connsiteX10" fmla="*/ 0 w 34189"/>
                <a:gd name="connsiteY10" fmla="*/ 5545 h 18003"/>
                <a:gd name="connsiteX11" fmla="*/ 1875 w 34189"/>
                <a:gd name="connsiteY11" fmla="*/ 4876 h 1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89" h="18003">
                  <a:moveTo>
                    <a:pt x="1875" y="4876"/>
                  </a:moveTo>
                  <a:cubicBezTo>
                    <a:pt x="5868" y="4876"/>
                    <a:pt x="9110" y="8115"/>
                    <a:pt x="9110" y="12109"/>
                  </a:cubicBezTo>
                  <a:lnTo>
                    <a:pt x="9110" y="18003"/>
                  </a:lnTo>
                  <a:lnTo>
                    <a:pt x="25858" y="14252"/>
                  </a:lnTo>
                  <a:lnTo>
                    <a:pt x="28403" y="14252"/>
                  </a:lnTo>
                  <a:lnTo>
                    <a:pt x="28403" y="14252"/>
                  </a:lnTo>
                  <a:cubicBezTo>
                    <a:pt x="32356" y="13383"/>
                    <a:pt x="34861" y="9500"/>
                    <a:pt x="34030" y="5545"/>
                  </a:cubicBezTo>
                  <a:cubicBezTo>
                    <a:pt x="33173" y="1973"/>
                    <a:pt x="29770" y="-389"/>
                    <a:pt x="26126" y="53"/>
                  </a:cubicBezTo>
                  <a:cubicBezTo>
                    <a:pt x="26126" y="53"/>
                    <a:pt x="26126" y="53"/>
                    <a:pt x="25322" y="53"/>
                  </a:cubicBezTo>
                  <a:lnTo>
                    <a:pt x="0" y="5545"/>
                  </a:lnTo>
                  <a:lnTo>
                    <a:pt x="0" y="5545"/>
                  </a:lnTo>
                  <a:cubicBezTo>
                    <a:pt x="603" y="5261"/>
                    <a:pt x="1233" y="5036"/>
                    <a:pt x="1875" y="4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008A71F8-9E9A-4047-88E4-F08B1793CAE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1677C3F6-E2B7-4350-9D6E-B554CA29A540}"/>
                </a:ext>
              </a:extLst>
            </p:cNvPr>
            <p:cNvSpPr/>
            <p:nvPr/>
          </p:nvSpPr>
          <p:spPr>
            <a:xfrm>
              <a:off x="2337908" y="6537173"/>
              <a:ext cx="455255" cy="2545"/>
            </a:xfrm>
            <a:custGeom>
              <a:avLst/>
              <a:gdLst>
                <a:gd name="connsiteX0" fmla="*/ 0 w 455255"/>
                <a:gd name="connsiteY0" fmla="*/ 1875 h 2545"/>
                <a:gd name="connsiteX1" fmla="*/ 0 w 455255"/>
                <a:gd name="connsiteY1" fmla="*/ 2545 h 2545"/>
                <a:gd name="connsiteX2" fmla="*/ 455256 w 455255"/>
                <a:gd name="connsiteY2" fmla="*/ 2545 h 2545"/>
                <a:gd name="connsiteX3" fmla="*/ 455256 w 455255"/>
                <a:gd name="connsiteY3" fmla="*/ 1875 h 2545"/>
                <a:gd name="connsiteX4" fmla="*/ 455256 w 455255"/>
                <a:gd name="connsiteY4" fmla="*/ 1206 h 2545"/>
                <a:gd name="connsiteX5" fmla="*/ 455256 w 455255"/>
                <a:gd name="connsiteY5" fmla="*/ 268 h 2545"/>
                <a:gd name="connsiteX6" fmla="*/ 455256 w 455255"/>
                <a:gd name="connsiteY6" fmla="*/ 0 h 2545"/>
                <a:gd name="connsiteX7" fmla="*/ 0 w 455255"/>
                <a:gd name="connsiteY7" fmla="*/ 0 h 2545"/>
                <a:gd name="connsiteX8" fmla="*/ 0 w 455255"/>
                <a:gd name="connsiteY8" fmla="*/ 268 h 2545"/>
                <a:gd name="connsiteX9" fmla="*/ 0 w 455255"/>
                <a:gd name="connsiteY9" fmla="*/ 1206 h 2545"/>
                <a:gd name="connsiteX10" fmla="*/ 0 w 455255"/>
                <a:gd name="connsiteY10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255" h="2545">
                  <a:moveTo>
                    <a:pt x="0" y="1875"/>
                  </a:moveTo>
                  <a:lnTo>
                    <a:pt x="0" y="2545"/>
                  </a:lnTo>
                  <a:lnTo>
                    <a:pt x="455256" y="2545"/>
                  </a:lnTo>
                  <a:lnTo>
                    <a:pt x="455256" y="1875"/>
                  </a:lnTo>
                  <a:lnTo>
                    <a:pt x="455256" y="1206"/>
                  </a:lnTo>
                  <a:lnTo>
                    <a:pt x="455256" y="268"/>
                  </a:lnTo>
                  <a:lnTo>
                    <a:pt x="455256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206"/>
                  </a:lnTo>
                  <a:lnTo>
                    <a:pt x="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5262D481-D18A-4623-8D94-C4098DFA9B74}"/>
                </a:ext>
              </a:extLst>
            </p:cNvPr>
            <p:cNvSpPr/>
            <p:nvPr/>
          </p:nvSpPr>
          <p:spPr>
            <a:xfrm>
              <a:off x="3431834" y="6538268"/>
              <a:ext cx="12044" cy="2387"/>
            </a:xfrm>
            <a:custGeom>
              <a:avLst/>
              <a:gdLst>
                <a:gd name="connsiteX0" fmla="*/ 11388 w 12044"/>
                <a:gd name="connsiteY0" fmla="*/ 111 h 2387"/>
                <a:gd name="connsiteX1" fmla="*/ 11388 w 12044"/>
                <a:gd name="connsiteY1" fmla="*/ 111 h 2387"/>
                <a:gd name="connsiteX2" fmla="*/ 10450 w 12044"/>
                <a:gd name="connsiteY2" fmla="*/ 111 h 2387"/>
                <a:gd name="connsiteX3" fmla="*/ 0 w 12044"/>
                <a:gd name="connsiteY3" fmla="*/ 111 h 2387"/>
                <a:gd name="connsiteX4" fmla="*/ 0 w 12044"/>
                <a:gd name="connsiteY4" fmla="*/ 111 h 2387"/>
                <a:gd name="connsiteX5" fmla="*/ 0 w 12044"/>
                <a:gd name="connsiteY5" fmla="*/ 2388 h 2387"/>
                <a:gd name="connsiteX6" fmla="*/ 10852 w 12044"/>
                <a:gd name="connsiteY6" fmla="*/ 2388 h 2387"/>
                <a:gd name="connsiteX7" fmla="*/ 12045 w 12044"/>
                <a:gd name="connsiteY7" fmla="*/ 1169 h 2387"/>
                <a:gd name="connsiteX8" fmla="*/ 11388 w 12044"/>
                <a:gd name="connsiteY8" fmla="*/ 111 h 2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044" h="2387">
                  <a:moveTo>
                    <a:pt x="11388" y="111"/>
                  </a:moveTo>
                  <a:lnTo>
                    <a:pt x="11388" y="111"/>
                  </a:lnTo>
                  <a:cubicBezTo>
                    <a:pt x="11093" y="-37"/>
                    <a:pt x="10745" y="-37"/>
                    <a:pt x="10450" y="111"/>
                  </a:cubicBezTo>
                  <a:lnTo>
                    <a:pt x="0" y="111"/>
                  </a:lnTo>
                  <a:lnTo>
                    <a:pt x="0" y="111"/>
                  </a:lnTo>
                  <a:cubicBezTo>
                    <a:pt x="134" y="861"/>
                    <a:pt x="134" y="1638"/>
                    <a:pt x="0" y="2388"/>
                  </a:cubicBezTo>
                  <a:lnTo>
                    <a:pt x="10852" y="2388"/>
                  </a:lnTo>
                  <a:cubicBezTo>
                    <a:pt x="11522" y="2374"/>
                    <a:pt x="12045" y="1825"/>
                    <a:pt x="12045" y="1169"/>
                  </a:cubicBezTo>
                  <a:cubicBezTo>
                    <a:pt x="12031" y="727"/>
                    <a:pt x="11790" y="311"/>
                    <a:pt x="11388" y="1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AF018871-B2A4-4DEA-BC63-909C4B1B90F1}"/>
                </a:ext>
              </a:extLst>
            </p:cNvPr>
            <p:cNvSpPr/>
            <p:nvPr/>
          </p:nvSpPr>
          <p:spPr>
            <a:xfrm>
              <a:off x="4079080" y="6537173"/>
              <a:ext cx="47428" cy="2545"/>
            </a:xfrm>
            <a:custGeom>
              <a:avLst/>
              <a:gdLst>
                <a:gd name="connsiteX0" fmla="*/ 0 w 47428"/>
                <a:gd name="connsiteY0" fmla="*/ 1875 h 2545"/>
                <a:gd name="connsiteX1" fmla="*/ 0 w 47428"/>
                <a:gd name="connsiteY1" fmla="*/ 2545 h 2545"/>
                <a:gd name="connsiteX2" fmla="*/ 47428 w 47428"/>
                <a:gd name="connsiteY2" fmla="*/ 2545 h 2545"/>
                <a:gd name="connsiteX3" fmla="*/ 47428 w 47428"/>
                <a:gd name="connsiteY3" fmla="*/ 0 h 2545"/>
                <a:gd name="connsiteX4" fmla="*/ 670 w 47428"/>
                <a:gd name="connsiteY4" fmla="*/ 0 h 2545"/>
                <a:gd name="connsiteX5" fmla="*/ 670 w 47428"/>
                <a:gd name="connsiteY5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428" h="2545">
                  <a:moveTo>
                    <a:pt x="0" y="1875"/>
                  </a:moveTo>
                  <a:lnTo>
                    <a:pt x="0" y="2545"/>
                  </a:lnTo>
                  <a:lnTo>
                    <a:pt x="47428" y="2545"/>
                  </a:lnTo>
                  <a:cubicBezTo>
                    <a:pt x="47294" y="1701"/>
                    <a:pt x="47294" y="844"/>
                    <a:pt x="47428" y="0"/>
                  </a:cubicBezTo>
                  <a:lnTo>
                    <a:pt x="670" y="0"/>
                  </a:lnTo>
                  <a:lnTo>
                    <a:pt x="67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ED19C9B-1C61-4670-8B28-FF24C116BAF3}"/>
                </a:ext>
              </a:extLst>
            </p:cNvPr>
            <p:cNvSpPr/>
            <p:nvPr/>
          </p:nvSpPr>
          <p:spPr>
            <a:xfrm>
              <a:off x="4163218" y="6541594"/>
              <a:ext cx="803" cy="1205"/>
            </a:xfrm>
            <a:custGeom>
              <a:avLst/>
              <a:gdLst>
                <a:gd name="connsiteX0" fmla="*/ 0 w 803"/>
                <a:gd name="connsiteY0" fmla="*/ 1206 h 1205"/>
                <a:gd name="connsiteX1" fmla="*/ 804 w 803"/>
                <a:gd name="connsiteY1" fmla="*/ 0 h 1205"/>
                <a:gd name="connsiteX2" fmla="*/ 804 w 803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205">
                  <a:moveTo>
                    <a:pt x="0" y="1206"/>
                  </a:moveTo>
                  <a:lnTo>
                    <a:pt x="804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A5E82D43-0626-4EAE-AF7E-32EB193A5202}"/>
                </a:ext>
              </a:extLst>
            </p:cNvPr>
            <p:cNvSpPr/>
            <p:nvPr/>
          </p:nvSpPr>
          <p:spPr>
            <a:xfrm>
              <a:off x="4164825" y="6538781"/>
              <a:ext cx="80" cy="1607"/>
            </a:xfrm>
            <a:custGeom>
              <a:avLst/>
              <a:gdLst>
                <a:gd name="connsiteX0" fmla="*/ 0 w 80"/>
                <a:gd name="connsiteY0" fmla="*/ 0 h 1607"/>
                <a:gd name="connsiteX1" fmla="*/ 0 w 80"/>
                <a:gd name="connsiteY1" fmla="*/ 0 h 1607"/>
                <a:gd name="connsiteX2" fmla="*/ 0 w 80"/>
                <a:gd name="connsiteY2" fmla="*/ 1607 h 1607"/>
                <a:gd name="connsiteX3" fmla="*/ 0 w 80"/>
                <a:gd name="connsiteY3" fmla="*/ 1607 h 1607"/>
                <a:gd name="connsiteX4" fmla="*/ 0 w 80"/>
                <a:gd name="connsiteY4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lnTo>
                    <a:pt x="0" y="1607"/>
                  </a:lnTo>
                  <a:cubicBezTo>
                    <a:pt x="108" y="1072"/>
                    <a:pt x="108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6C452D0D-389B-44F7-BC8E-EB4B69BB2A0E}"/>
                </a:ext>
              </a:extLst>
            </p:cNvPr>
            <p:cNvSpPr/>
            <p:nvPr/>
          </p:nvSpPr>
          <p:spPr>
            <a:xfrm>
              <a:off x="4126508" y="6529404"/>
              <a:ext cx="30680" cy="15672"/>
            </a:xfrm>
            <a:custGeom>
              <a:avLst/>
              <a:gdLst>
                <a:gd name="connsiteX0" fmla="*/ 0 w 30680"/>
                <a:gd name="connsiteY0" fmla="*/ 10717 h 15672"/>
                <a:gd name="connsiteX1" fmla="*/ 670 w 30680"/>
                <a:gd name="connsiteY1" fmla="*/ 11922 h 15672"/>
                <a:gd name="connsiteX2" fmla="*/ 1474 w 30680"/>
                <a:gd name="connsiteY2" fmla="*/ 12994 h 15672"/>
                <a:gd name="connsiteX3" fmla="*/ 2680 w 30680"/>
                <a:gd name="connsiteY3" fmla="*/ 13798 h 15672"/>
                <a:gd name="connsiteX4" fmla="*/ 3751 w 30680"/>
                <a:gd name="connsiteY4" fmla="*/ 14601 h 15672"/>
                <a:gd name="connsiteX5" fmla="*/ 5225 w 30680"/>
                <a:gd name="connsiteY5" fmla="*/ 14601 h 15672"/>
                <a:gd name="connsiteX6" fmla="*/ 6431 w 30680"/>
                <a:gd name="connsiteY6" fmla="*/ 14601 h 15672"/>
                <a:gd name="connsiteX7" fmla="*/ 6431 w 30680"/>
                <a:gd name="connsiteY7" fmla="*/ 14601 h 15672"/>
                <a:gd name="connsiteX8" fmla="*/ 30681 w 30680"/>
                <a:gd name="connsiteY8" fmla="*/ 15673 h 15672"/>
                <a:gd name="connsiteX9" fmla="*/ 30681 w 30680"/>
                <a:gd name="connsiteY9" fmla="*/ 15673 h 15672"/>
                <a:gd name="connsiteX10" fmla="*/ 23446 w 30680"/>
                <a:gd name="connsiteY10" fmla="*/ 8305 h 15672"/>
                <a:gd name="connsiteX11" fmla="*/ 23446 w 30680"/>
                <a:gd name="connsiteY11" fmla="*/ 804 h 15672"/>
                <a:gd name="connsiteX12" fmla="*/ 6699 w 30680"/>
                <a:gd name="connsiteY12" fmla="*/ 0 h 15672"/>
                <a:gd name="connsiteX13" fmla="*/ 5225 w 30680"/>
                <a:gd name="connsiteY13" fmla="*/ 0 h 15672"/>
                <a:gd name="connsiteX14" fmla="*/ 3617 w 30680"/>
                <a:gd name="connsiteY14" fmla="*/ 0 h 15672"/>
                <a:gd name="connsiteX15" fmla="*/ 1742 w 30680"/>
                <a:gd name="connsiteY15" fmla="*/ 1206 h 15672"/>
                <a:gd name="connsiteX16" fmla="*/ 1742 w 30680"/>
                <a:gd name="connsiteY16" fmla="*/ 1206 h 15672"/>
                <a:gd name="connsiteX17" fmla="*/ 670 w 30680"/>
                <a:gd name="connsiteY17" fmla="*/ 2947 h 15672"/>
                <a:gd name="connsiteX18" fmla="*/ 670 w 30680"/>
                <a:gd name="connsiteY18" fmla="*/ 4153 h 15672"/>
                <a:gd name="connsiteX19" fmla="*/ 670 w 30680"/>
                <a:gd name="connsiteY19" fmla="*/ 5492 h 15672"/>
                <a:gd name="connsiteX20" fmla="*/ 670 w 30680"/>
                <a:gd name="connsiteY20" fmla="*/ 5492 h 15672"/>
                <a:gd name="connsiteX21" fmla="*/ 670 w 30680"/>
                <a:gd name="connsiteY21" fmla="*/ 8037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680" h="15672">
                  <a:moveTo>
                    <a:pt x="0" y="10717"/>
                  </a:moveTo>
                  <a:cubicBezTo>
                    <a:pt x="174" y="11145"/>
                    <a:pt x="402" y="11547"/>
                    <a:pt x="670" y="11922"/>
                  </a:cubicBezTo>
                  <a:lnTo>
                    <a:pt x="1474" y="12994"/>
                  </a:lnTo>
                  <a:cubicBezTo>
                    <a:pt x="1849" y="13302"/>
                    <a:pt x="2251" y="13583"/>
                    <a:pt x="2680" y="13798"/>
                  </a:cubicBezTo>
                  <a:cubicBezTo>
                    <a:pt x="2974" y="14132"/>
                    <a:pt x="3336" y="14414"/>
                    <a:pt x="3751" y="14601"/>
                  </a:cubicBezTo>
                  <a:cubicBezTo>
                    <a:pt x="4234" y="14682"/>
                    <a:pt x="4743" y="14682"/>
                    <a:pt x="5225" y="14601"/>
                  </a:cubicBezTo>
                  <a:lnTo>
                    <a:pt x="6431" y="14601"/>
                  </a:lnTo>
                  <a:lnTo>
                    <a:pt x="6431" y="14601"/>
                  </a:lnTo>
                  <a:lnTo>
                    <a:pt x="30681" y="15673"/>
                  </a:lnTo>
                  <a:lnTo>
                    <a:pt x="30681" y="15673"/>
                  </a:lnTo>
                  <a:cubicBezTo>
                    <a:pt x="26661" y="15606"/>
                    <a:pt x="23446" y="12324"/>
                    <a:pt x="23446" y="8305"/>
                  </a:cubicBezTo>
                  <a:lnTo>
                    <a:pt x="23446" y="804"/>
                  </a:lnTo>
                  <a:lnTo>
                    <a:pt x="6699" y="0"/>
                  </a:lnTo>
                  <a:lnTo>
                    <a:pt x="5225" y="0"/>
                  </a:lnTo>
                  <a:lnTo>
                    <a:pt x="3617" y="0"/>
                  </a:lnTo>
                  <a:cubicBezTo>
                    <a:pt x="2921" y="268"/>
                    <a:pt x="2278" y="683"/>
                    <a:pt x="1742" y="1206"/>
                  </a:cubicBezTo>
                  <a:lnTo>
                    <a:pt x="1742" y="1206"/>
                  </a:lnTo>
                  <a:cubicBezTo>
                    <a:pt x="1313" y="1742"/>
                    <a:pt x="951" y="2318"/>
                    <a:pt x="670" y="2947"/>
                  </a:cubicBezTo>
                  <a:cubicBezTo>
                    <a:pt x="549" y="3335"/>
                    <a:pt x="549" y="3764"/>
                    <a:pt x="670" y="4153"/>
                  </a:cubicBezTo>
                  <a:cubicBezTo>
                    <a:pt x="616" y="4595"/>
                    <a:pt x="616" y="5050"/>
                    <a:pt x="670" y="5492"/>
                  </a:cubicBezTo>
                  <a:lnTo>
                    <a:pt x="670" y="5492"/>
                  </a:lnTo>
                  <a:cubicBezTo>
                    <a:pt x="536" y="6336"/>
                    <a:pt x="536" y="7194"/>
                    <a:pt x="670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65739B94-E6ED-4644-AAF4-AB2F2F1DC2E6}"/>
                </a:ext>
              </a:extLst>
            </p:cNvPr>
            <p:cNvSpPr/>
            <p:nvPr/>
          </p:nvSpPr>
          <p:spPr>
            <a:xfrm>
              <a:off x="986878" y="6021038"/>
              <a:ext cx="16479" cy="16208"/>
            </a:xfrm>
            <a:custGeom>
              <a:avLst/>
              <a:gdLst>
                <a:gd name="connsiteX0" fmla="*/ 0 w 16479"/>
                <a:gd name="connsiteY0" fmla="*/ 10315 h 16208"/>
                <a:gd name="connsiteX1" fmla="*/ 0 w 16479"/>
                <a:gd name="connsiteY1" fmla="*/ 12994 h 16208"/>
                <a:gd name="connsiteX2" fmla="*/ 4689 w 16479"/>
                <a:gd name="connsiteY2" fmla="*/ 16209 h 16208"/>
                <a:gd name="connsiteX3" fmla="*/ 4689 w 16479"/>
                <a:gd name="connsiteY3" fmla="*/ 12324 h 16208"/>
                <a:gd name="connsiteX4" fmla="*/ 11924 w 16479"/>
                <a:gd name="connsiteY4" fmla="*/ 4956 h 16208"/>
                <a:gd name="connsiteX5" fmla="*/ 16479 w 16479"/>
                <a:gd name="connsiteY5" fmla="*/ 6698 h 16208"/>
                <a:gd name="connsiteX6" fmla="*/ 16479 w 16479"/>
                <a:gd name="connsiteY6" fmla="*/ 6698 h 16208"/>
                <a:gd name="connsiteX7" fmla="*/ 6431 w 16479"/>
                <a:gd name="connsiteY7" fmla="*/ 0 h 16208"/>
                <a:gd name="connsiteX8" fmla="*/ 6431 w 16479"/>
                <a:gd name="connsiteY8" fmla="*/ 3885 h 16208"/>
                <a:gd name="connsiteX9" fmla="*/ 0 w 16479"/>
                <a:gd name="connsiteY9" fmla="*/ 10315 h 1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79" h="16208">
                  <a:moveTo>
                    <a:pt x="0" y="10315"/>
                  </a:moveTo>
                  <a:lnTo>
                    <a:pt x="0" y="12994"/>
                  </a:lnTo>
                  <a:lnTo>
                    <a:pt x="4689" y="16209"/>
                  </a:lnTo>
                  <a:lnTo>
                    <a:pt x="4689" y="12324"/>
                  </a:lnTo>
                  <a:cubicBezTo>
                    <a:pt x="4689" y="8307"/>
                    <a:pt x="7907" y="5030"/>
                    <a:pt x="11924" y="4956"/>
                  </a:cubicBezTo>
                  <a:cubicBezTo>
                    <a:pt x="13592" y="5023"/>
                    <a:pt x="15192" y="5636"/>
                    <a:pt x="16479" y="6698"/>
                  </a:cubicBezTo>
                  <a:cubicBezTo>
                    <a:pt x="16479" y="6698"/>
                    <a:pt x="16479" y="6698"/>
                    <a:pt x="16479" y="6698"/>
                  </a:cubicBezTo>
                  <a:lnTo>
                    <a:pt x="6431" y="0"/>
                  </a:lnTo>
                  <a:lnTo>
                    <a:pt x="6431" y="3885"/>
                  </a:lnTo>
                  <a:cubicBezTo>
                    <a:pt x="6175" y="7325"/>
                    <a:pt x="3441" y="10059"/>
                    <a:pt x="0" y="10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EB7B27AC-62BE-4DA2-893C-78E803025B95}"/>
                </a:ext>
              </a:extLst>
            </p:cNvPr>
            <p:cNvSpPr/>
            <p:nvPr/>
          </p:nvSpPr>
          <p:spPr>
            <a:xfrm>
              <a:off x="980983" y="6030013"/>
              <a:ext cx="3215" cy="2277"/>
            </a:xfrm>
            <a:custGeom>
              <a:avLst/>
              <a:gdLst>
                <a:gd name="connsiteX0" fmla="*/ 3215 w 3215"/>
                <a:gd name="connsiteY0" fmla="*/ 2277 h 2277"/>
                <a:gd name="connsiteX1" fmla="*/ 3215 w 3215"/>
                <a:gd name="connsiteY1" fmla="*/ 1340 h 2277"/>
                <a:gd name="connsiteX2" fmla="*/ 0 w 3215"/>
                <a:gd name="connsiteY2" fmla="*/ 0 h 2277"/>
                <a:gd name="connsiteX3" fmla="*/ 0 w 3215"/>
                <a:gd name="connsiteY3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2277">
                  <a:moveTo>
                    <a:pt x="3215" y="2277"/>
                  </a:moveTo>
                  <a:lnTo>
                    <a:pt x="3215" y="1340"/>
                  </a:lnTo>
                  <a:cubicBezTo>
                    <a:pt x="2046" y="1179"/>
                    <a:pt x="938" y="71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8623094F-CFC6-4EA0-888C-6391F4C24AB3}"/>
                </a:ext>
              </a:extLst>
            </p:cNvPr>
            <p:cNvSpPr/>
            <p:nvPr/>
          </p:nvSpPr>
          <p:spPr>
            <a:xfrm>
              <a:off x="979777" y="60286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975AE41-74B6-4A84-BE47-85BB67147063}"/>
                </a:ext>
              </a:extLst>
            </p:cNvPr>
            <p:cNvSpPr/>
            <p:nvPr/>
          </p:nvSpPr>
          <p:spPr>
            <a:xfrm>
              <a:off x="2079599" y="6464033"/>
              <a:ext cx="73285" cy="13395"/>
            </a:xfrm>
            <a:custGeom>
              <a:avLst/>
              <a:gdLst>
                <a:gd name="connsiteX0" fmla="*/ 1742 w 73285"/>
                <a:gd name="connsiteY0" fmla="*/ 0 h 13395"/>
                <a:gd name="connsiteX1" fmla="*/ 71410 w 73285"/>
                <a:gd name="connsiteY1" fmla="*/ 0 h 13395"/>
                <a:gd name="connsiteX2" fmla="*/ 73286 w 73285"/>
                <a:gd name="connsiteY2" fmla="*/ 0 h 13395"/>
                <a:gd name="connsiteX3" fmla="*/ 0 w 73285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85" h="13395">
                  <a:moveTo>
                    <a:pt x="1742" y="0"/>
                  </a:moveTo>
                  <a:lnTo>
                    <a:pt x="71410" y="0"/>
                  </a:lnTo>
                  <a:lnTo>
                    <a:pt x="7328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695429BB-01A2-4003-884B-DE60C08B5C9A}"/>
                </a:ext>
              </a:extLst>
            </p:cNvPr>
            <p:cNvSpPr/>
            <p:nvPr/>
          </p:nvSpPr>
          <p:spPr>
            <a:xfrm>
              <a:off x="686936" y="6140126"/>
              <a:ext cx="14436" cy="120561"/>
            </a:xfrm>
            <a:custGeom>
              <a:avLst/>
              <a:gdLst>
                <a:gd name="connsiteX0" fmla="*/ 100 w 14436"/>
                <a:gd name="connsiteY0" fmla="*/ 0 h 120561"/>
                <a:gd name="connsiteX1" fmla="*/ 100 w 14436"/>
                <a:gd name="connsiteY1" fmla="*/ 120561 h 120561"/>
                <a:gd name="connsiteX2" fmla="*/ 100 w 14436"/>
                <a:gd name="connsiteY2" fmla="*/ 118418 h 120561"/>
                <a:gd name="connsiteX3" fmla="*/ 8541 w 14436"/>
                <a:gd name="connsiteY3" fmla="*/ 112658 h 120561"/>
                <a:gd name="connsiteX4" fmla="*/ 14436 w 14436"/>
                <a:gd name="connsiteY4" fmla="*/ 113729 h 120561"/>
                <a:gd name="connsiteX5" fmla="*/ 14436 w 14436"/>
                <a:gd name="connsiteY5" fmla="*/ 6564 h 120561"/>
                <a:gd name="connsiteX6" fmla="*/ 7201 w 14436"/>
                <a:gd name="connsiteY6" fmla="*/ 6564 h 120561"/>
                <a:gd name="connsiteX7" fmla="*/ 100 w 14436"/>
                <a:gd name="connsiteY7" fmla="*/ 0 h 12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36" h="120561">
                  <a:moveTo>
                    <a:pt x="100" y="0"/>
                  </a:moveTo>
                  <a:lnTo>
                    <a:pt x="100" y="120561"/>
                  </a:lnTo>
                  <a:cubicBezTo>
                    <a:pt x="-33" y="119851"/>
                    <a:pt x="-33" y="119128"/>
                    <a:pt x="100" y="118418"/>
                  </a:cubicBezTo>
                  <a:cubicBezTo>
                    <a:pt x="845" y="114506"/>
                    <a:pt x="4621" y="111921"/>
                    <a:pt x="8541" y="112658"/>
                  </a:cubicBezTo>
                  <a:lnTo>
                    <a:pt x="14436" y="113729"/>
                  </a:lnTo>
                  <a:lnTo>
                    <a:pt x="14436" y="6564"/>
                  </a:lnTo>
                  <a:lnTo>
                    <a:pt x="7201" y="6564"/>
                  </a:lnTo>
                  <a:cubicBezTo>
                    <a:pt x="3505" y="6510"/>
                    <a:pt x="442" y="3684"/>
                    <a:pt x="10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BAA3BD9D-FAC8-420A-AAA3-EACB362356C0}"/>
                </a:ext>
              </a:extLst>
            </p:cNvPr>
            <p:cNvSpPr/>
            <p:nvPr/>
          </p:nvSpPr>
          <p:spPr>
            <a:xfrm>
              <a:off x="707535" y="6259749"/>
              <a:ext cx="259246" cy="2545"/>
            </a:xfrm>
            <a:custGeom>
              <a:avLst/>
              <a:gdLst>
                <a:gd name="connsiteX0" fmla="*/ 268 w 259246"/>
                <a:gd name="connsiteY0" fmla="*/ 1742 h 2545"/>
                <a:gd name="connsiteX1" fmla="*/ 268 w 259246"/>
                <a:gd name="connsiteY1" fmla="*/ 2545 h 2545"/>
                <a:gd name="connsiteX2" fmla="*/ 259247 w 259246"/>
                <a:gd name="connsiteY2" fmla="*/ 2545 h 2545"/>
                <a:gd name="connsiteX3" fmla="*/ 259247 w 259246"/>
                <a:gd name="connsiteY3" fmla="*/ 1340 h 2545"/>
                <a:gd name="connsiteX4" fmla="*/ 259247 w 259246"/>
                <a:gd name="connsiteY4" fmla="*/ 0 h 2545"/>
                <a:gd name="connsiteX5" fmla="*/ 0 w 259246"/>
                <a:gd name="connsiteY5" fmla="*/ 0 h 2545"/>
                <a:gd name="connsiteX6" fmla="*/ 0 w 259246"/>
                <a:gd name="connsiteY6" fmla="*/ 0 h 2545"/>
                <a:gd name="connsiteX7" fmla="*/ 268 w 259246"/>
                <a:gd name="connsiteY7" fmla="*/ 1742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9246" h="2545">
                  <a:moveTo>
                    <a:pt x="268" y="1742"/>
                  </a:moveTo>
                  <a:cubicBezTo>
                    <a:pt x="326" y="2009"/>
                    <a:pt x="326" y="2277"/>
                    <a:pt x="268" y="2545"/>
                  </a:cubicBezTo>
                  <a:lnTo>
                    <a:pt x="259247" y="2545"/>
                  </a:lnTo>
                  <a:lnTo>
                    <a:pt x="259247" y="1340"/>
                  </a:lnTo>
                  <a:cubicBezTo>
                    <a:pt x="259172" y="898"/>
                    <a:pt x="259172" y="442"/>
                    <a:pt x="25924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78" y="563"/>
                    <a:pt x="268" y="1152"/>
                    <a:pt x="268" y="174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7D74A4ED-A6E6-4FFD-86A4-77A7AC686AE2}"/>
                </a:ext>
              </a:extLst>
            </p:cNvPr>
            <p:cNvSpPr/>
            <p:nvPr/>
          </p:nvSpPr>
          <p:spPr>
            <a:xfrm>
              <a:off x="687009" y="6252917"/>
              <a:ext cx="13827" cy="14467"/>
            </a:xfrm>
            <a:custGeom>
              <a:avLst/>
              <a:gdLst>
                <a:gd name="connsiteX0" fmla="*/ 162 w 13827"/>
                <a:gd name="connsiteY0" fmla="*/ 6698 h 14467"/>
                <a:gd name="connsiteX1" fmla="*/ 162 w 13827"/>
                <a:gd name="connsiteY1" fmla="*/ 10315 h 14467"/>
                <a:gd name="connsiteX2" fmla="*/ 162 w 13827"/>
                <a:gd name="connsiteY2" fmla="*/ 11520 h 14467"/>
                <a:gd name="connsiteX3" fmla="*/ 966 w 13827"/>
                <a:gd name="connsiteY3" fmla="*/ 12726 h 14467"/>
                <a:gd name="connsiteX4" fmla="*/ 1903 w 13827"/>
                <a:gd name="connsiteY4" fmla="*/ 13664 h 14467"/>
                <a:gd name="connsiteX5" fmla="*/ 2975 w 13827"/>
                <a:gd name="connsiteY5" fmla="*/ 14467 h 14467"/>
                <a:gd name="connsiteX6" fmla="*/ 4449 w 13827"/>
                <a:gd name="connsiteY6" fmla="*/ 14467 h 14467"/>
                <a:gd name="connsiteX7" fmla="*/ 4449 w 13827"/>
                <a:gd name="connsiteY7" fmla="*/ 14467 h 14467"/>
                <a:gd name="connsiteX8" fmla="*/ 4449 w 13827"/>
                <a:gd name="connsiteY8" fmla="*/ 14467 h 14467"/>
                <a:gd name="connsiteX9" fmla="*/ 4449 w 13827"/>
                <a:gd name="connsiteY9" fmla="*/ 8439 h 14467"/>
                <a:gd name="connsiteX10" fmla="*/ 11684 w 13827"/>
                <a:gd name="connsiteY10" fmla="*/ 1072 h 14467"/>
                <a:gd name="connsiteX11" fmla="*/ 13828 w 13827"/>
                <a:gd name="connsiteY11" fmla="*/ 1072 h 14467"/>
                <a:gd name="connsiteX12" fmla="*/ 13024 w 13827"/>
                <a:gd name="connsiteY12" fmla="*/ 1072 h 14467"/>
                <a:gd name="connsiteX13" fmla="*/ 13024 w 13827"/>
                <a:gd name="connsiteY13" fmla="*/ 1072 h 14467"/>
                <a:gd name="connsiteX14" fmla="*/ 7129 w 13827"/>
                <a:gd name="connsiteY14" fmla="*/ 0 h 14467"/>
                <a:gd name="connsiteX15" fmla="*/ 162 w 13827"/>
                <a:gd name="connsiteY15" fmla="*/ 669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27" h="14467">
                  <a:moveTo>
                    <a:pt x="162" y="6698"/>
                  </a:moveTo>
                  <a:cubicBezTo>
                    <a:pt x="-54" y="7890"/>
                    <a:pt x="-54" y="9122"/>
                    <a:pt x="162" y="10315"/>
                  </a:cubicBezTo>
                  <a:cubicBezTo>
                    <a:pt x="111" y="10716"/>
                    <a:pt x="111" y="11118"/>
                    <a:pt x="162" y="11520"/>
                  </a:cubicBezTo>
                  <a:cubicBezTo>
                    <a:pt x="383" y="11949"/>
                    <a:pt x="652" y="12351"/>
                    <a:pt x="966" y="12726"/>
                  </a:cubicBezTo>
                  <a:lnTo>
                    <a:pt x="1903" y="13664"/>
                  </a:lnTo>
                  <a:lnTo>
                    <a:pt x="2975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8439"/>
                  </a:lnTo>
                  <a:cubicBezTo>
                    <a:pt x="4449" y="4421"/>
                    <a:pt x="7667" y="1139"/>
                    <a:pt x="11684" y="1072"/>
                  </a:cubicBezTo>
                  <a:cubicBezTo>
                    <a:pt x="12397" y="991"/>
                    <a:pt x="13115" y="991"/>
                    <a:pt x="13828" y="1072"/>
                  </a:cubicBezTo>
                  <a:lnTo>
                    <a:pt x="13024" y="1072"/>
                  </a:lnTo>
                  <a:lnTo>
                    <a:pt x="13024" y="1072"/>
                  </a:lnTo>
                  <a:lnTo>
                    <a:pt x="7129" y="0"/>
                  </a:lnTo>
                  <a:cubicBezTo>
                    <a:pt x="3436" y="120"/>
                    <a:pt x="434" y="3014"/>
                    <a:pt x="162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F182B00F-BA48-4CB9-A719-BADB7B808107}"/>
                </a:ext>
              </a:extLst>
            </p:cNvPr>
            <p:cNvSpPr/>
            <p:nvPr/>
          </p:nvSpPr>
          <p:spPr>
            <a:xfrm>
              <a:off x="1449771" y="6136107"/>
              <a:ext cx="1071" cy="2947"/>
            </a:xfrm>
            <a:custGeom>
              <a:avLst/>
              <a:gdLst>
                <a:gd name="connsiteX0" fmla="*/ 1072 w 1071"/>
                <a:gd name="connsiteY0" fmla="*/ 2947 h 2947"/>
                <a:gd name="connsiteX1" fmla="*/ 1072 w 1071"/>
                <a:gd name="connsiteY1" fmla="*/ 2947 h 2947"/>
                <a:gd name="connsiteX2" fmla="*/ 0 w 1071"/>
                <a:gd name="connsiteY2" fmla="*/ 804 h 2947"/>
                <a:gd name="connsiteX3" fmla="*/ 0 w 1071"/>
                <a:gd name="connsiteY3" fmla="*/ 0 h 2947"/>
                <a:gd name="connsiteX4" fmla="*/ 938 w 1071"/>
                <a:gd name="connsiteY4" fmla="*/ 2009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1" h="2947">
                  <a:moveTo>
                    <a:pt x="1072" y="2947"/>
                  </a:moveTo>
                  <a:lnTo>
                    <a:pt x="1072" y="2947"/>
                  </a:lnTo>
                  <a:lnTo>
                    <a:pt x="0" y="804"/>
                  </a:lnTo>
                  <a:lnTo>
                    <a:pt x="0" y="0"/>
                  </a:lnTo>
                  <a:cubicBezTo>
                    <a:pt x="389" y="630"/>
                    <a:pt x="710" y="1299"/>
                    <a:pt x="938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5FF68881-50C9-4D59-834C-6D9B8BCAF5E5}"/>
                </a:ext>
              </a:extLst>
            </p:cNvPr>
            <p:cNvSpPr/>
            <p:nvPr/>
          </p:nvSpPr>
          <p:spPr>
            <a:xfrm>
              <a:off x="992237" y="4966665"/>
              <a:ext cx="59" cy="1413"/>
            </a:xfrm>
            <a:custGeom>
              <a:avLst/>
              <a:gdLst>
                <a:gd name="connsiteX0" fmla="*/ 0 w 59"/>
                <a:gd name="connsiteY0" fmla="*/ 0 h 1413"/>
                <a:gd name="connsiteX1" fmla="*/ 0 w 59"/>
                <a:gd name="connsiteY1" fmla="*/ 0 h 1413"/>
                <a:gd name="connsiteX2" fmla="*/ 0 w 59"/>
                <a:gd name="connsiteY2" fmla="*/ 1340 h 1413"/>
                <a:gd name="connsiteX3" fmla="*/ 0 w 59"/>
                <a:gd name="connsiteY3" fmla="*/ 0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4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938"/>
                    <a:pt x="0" y="1340"/>
                  </a:cubicBezTo>
                  <a:cubicBezTo>
                    <a:pt x="0" y="1741"/>
                    <a:pt x="134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DAC53017-A193-4AC6-B43F-0379ADE3DDA5}"/>
                </a:ext>
              </a:extLst>
            </p:cNvPr>
            <p:cNvSpPr/>
            <p:nvPr/>
          </p:nvSpPr>
          <p:spPr>
            <a:xfrm>
              <a:off x="979241" y="4949653"/>
              <a:ext cx="12995" cy="16878"/>
            </a:xfrm>
            <a:custGeom>
              <a:avLst/>
              <a:gdLst>
                <a:gd name="connsiteX0" fmla="*/ 6297 w 12995"/>
                <a:gd name="connsiteY0" fmla="*/ 12458 h 16878"/>
                <a:gd name="connsiteX1" fmla="*/ 12996 w 12995"/>
                <a:gd name="connsiteY1" fmla="*/ 16879 h 16878"/>
                <a:gd name="connsiteX2" fmla="*/ 6029 w 12995"/>
                <a:gd name="connsiteY2" fmla="*/ 0 h 16878"/>
                <a:gd name="connsiteX3" fmla="*/ 6029 w 12995"/>
                <a:gd name="connsiteY3" fmla="*/ 0 h 16878"/>
                <a:gd name="connsiteX4" fmla="*/ 6029 w 12995"/>
                <a:gd name="connsiteY4" fmla="*/ 2813 h 16878"/>
                <a:gd name="connsiteX5" fmla="*/ 0 w 12995"/>
                <a:gd name="connsiteY5" fmla="*/ 9779 h 16878"/>
                <a:gd name="connsiteX6" fmla="*/ 0 w 12995"/>
                <a:gd name="connsiteY6" fmla="*/ 15539 h 16878"/>
                <a:gd name="connsiteX7" fmla="*/ 6297 w 12995"/>
                <a:gd name="connsiteY7" fmla="*/ 12458 h 16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5" h="16878">
                  <a:moveTo>
                    <a:pt x="6297" y="12458"/>
                  </a:moveTo>
                  <a:cubicBezTo>
                    <a:pt x="9207" y="12479"/>
                    <a:pt x="11832" y="14211"/>
                    <a:pt x="12996" y="16879"/>
                  </a:cubicBezTo>
                  <a:lnTo>
                    <a:pt x="6029" y="0"/>
                  </a:lnTo>
                  <a:lnTo>
                    <a:pt x="6029" y="0"/>
                  </a:lnTo>
                  <a:cubicBezTo>
                    <a:pt x="6156" y="934"/>
                    <a:pt x="6156" y="1879"/>
                    <a:pt x="6029" y="2813"/>
                  </a:cubicBezTo>
                  <a:cubicBezTo>
                    <a:pt x="6004" y="6300"/>
                    <a:pt x="3449" y="9252"/>
                    <a:pt x="0" y="9779"/>
                  </a:cubicBezTo>
                  <a:lnTo>
                    <a:pt x="0" y="15539"/>
                  </a:lnTo>
                  <a:cubicBezTo>
                    <a:pt x="1392" y="13455"/>
                    <a:pt x="3797" y="12277"/>
                    <a:pt x="6297" y="124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151BCB23-3216-41D7-9531-6C27DD647FAE}"/>
                </a:ext>
              </a:extLst>
            </p:cNvPr>
            <p:cNvSpPr/>
            <p:nvPr/>
          </p:nvSpPr>
          <p:spPr>
            <a:xfrm>
              <a:off x="973614" y="4959699"/>
              <a:ext cx="3617" cy="8707"/>
            </a:xfrm>
            <a:custGeom>
              <a:avLst/>
              <a:gdLst>
                <a:gd name="connsiteX0" fmla="*/ 0 w 3617"/>
                <a:gd name="connsiteY0" fmla="*/ 0 h 8707"/>
                <a:gd name="connsiteX1" fmla="*/ 3617 w 3617"/>
                <a:gd name="connsiteY1" fmla="*/ 8707 h 8707"/>
                <a:gd name="connsiteX2" fmla="*/ 3617 w 3617"/>
                <a:gd name="connsiteY2" fmla="*/ 0 h 8707"/>
                <a:gd name="connsiteX3" fmla="*/ 0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0" y="0"/>
                  </a:moveTo>
                  <a:lnTo>
                    <a:pt x="3617" y="8707"/>
                  </a:lnTo>
                  <a:lnTo>
                    <a:pt x="36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6583377-5D0C-4F14-AE09-050E32B00B95}"/>
                </a:ext>
              </a:extLst>
            </p:cNvPr>
            <p:cNvSpPr/>
            <p:nvPr/>
          </p:nvSpPr>
          <p:spPr>
            <a:xfrm>
              <a:off x="977232" y="4959297"/>
              <a:ext cx="2545" cy="1173460"/>
            </a:xfrm>
            <a:custGeom>
              <a:avLst/>
              <a:gdLst>
                <a:gd name="connsiteX0" fmla="*/ 2546 w 2545"/>
                <a:gd name="connsiteY0" fmla="*/ 1173461 h 1173460"/>
                <a:gd name="connsiteX1" fmla="*/ 2546 w 2545"/>
                <a:gd name="connsiteY1" fmla="*/ 1069510 h 1173460"/>
                <a:gd name="connsiteX2" fmla="*/ 2546 w 2545"/>
                <a:gd name="connsiteY2" fmla="*/ 1069510 h 1173460"/>
                <a:gd name="connsiteX3" fmla="*/ 1072 w 2545"/>
                <a:gd name="connsiteY3" fmla="*/ 1065224 h 1173460"/>
                <a:gd name="connsiteX4" fmla="*/ 1072 w 2545"/>
                <a:gd name="connsiteY4" fmla="*/ 9913 h 1173460"/>
                <a:gd name="connsiteX5" fmla="*/ 2546 w 2545"/>
                <a:gd name="connsiteY5" fmla="*/ 5760 h 1173460"/>
                <a:gd name="connsiteX6" fmla="*/ 2546 w 2545"/>
                <a:gd name="connsiteY6" fmla="*/ 0 h 1173460"/>
                <a:gd name="connsiteX7" fmla="*/ 1206 w 2545"/>
                <a:gd name="connsiteY7" fmla="*/ 0 h 1173460"/>
                <a:gd name="connsiteX8" fmla="*/ 0 w 2545"/>
                <a:gd name="connsiteY8" fmla="*/ 0 h 1173460"/>
                <a:gd name="connsiteX9" fmla="*/ 0 w 2545"/>
                <a:gd name="connsiteY9" fmla="*/ 1173059 h 1173460"/>
                <a:gd name="connsiteX10" fmla="*/ 2546 w 2545"/>
                <a:gd name="connsiteY10" fmla="*/ 1173059 h 117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1173460">
                  <a:moveTo>
                    <a:pt x="2546" y="1173461"/>
                  </a:moveTo>
                  <a:lnTo>
                    <a:pt x="2546" y="1069510"/>
                  </a:lnTo>
                  <a:lnTo>
                    <a:pt x="2546" y="1069510"/>
                  </a:lnTo>
                  <a:cubicBezTo>
                    <a:pt x="1590" y="1068286"/>
                    <a:pt x="1072" y="1066776"/>
                    <a:pt x="1072" y="1065224"/>
                  </a:cubicBezTo>
                  <a:lnTo>
                    <a:pt x="1072" y="9913"/>
                  </a:lnTo>
                  <a:cubicBezTo>
                    <a:pt x="1070" y="8400"/>
                    <a:pt x="1590" y="6934"/>
                    <a:pt x="2546" y="5760"/>
                  </a:cubicBez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1173059"/>
                  </a:lnTo>
                  <a:lnTo>
                    <a:pt x="2546" y="117305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29328CE3-25B2-4FDD-A988-0842A97954FB}"/>
                </a:ext>
              </a:extLst>
            </p:cNvPr>
            <p:cNvSpPr/>
            <p:nvPr/>
          </p:nvSpPr>
          <p:spPr>
            <a:xfrm>
              <a:off x="984199" y="6031353"/>
              <a:ext cx="2679" cy="101405"/>
            </a:xfrm>
            <a:custGeom>
              <a:avLst/>
              <a:gdLst>
                <a:gd name="connsiteX0" fmla="*/ 0 w 2679"/>
                <a:gd name="connsiteY0" fmla="*/ 101405 h 101405"/>
                <a:gd name="connsiteX1" fmla="*/ 2680 w 2679"/>
                <a:gd name="connsiteY1" fmla="*/ 101405 h 101405"/>
                <a:gd name="connsiteX2" fmla="*/ 2680 w 2679"/>
                <a:gd name="connsiteY2" fmla="*/ 0 h 101405"/>
                <a:gd name="connsiteX3" fmla="*/ 1340 w 2679"/>
                <a:gd name="connsiteY3" fmla="*/ 0 h 101405"/>
                <a:gd name="connsiteX4" fmla="*/ 0 w 2679"/>
                <a:gd name="connsiteY4" fmla="*/ 0 h 101405"/>
                <a:gd name="connsiteX5" fmla="*/ 0 w 2679"/>
                <a:gd name="connsiteY5" fmla="*/ 101405 h 101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1405">
                  <a:moveTo>
                    <a:pt x="0" y="101405"/>
                  </a:moveTo>
                  <a:lnTo>
                    <a:pt x="2680" y="101405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1014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D1156929-1FF0-4FAE-B143-C2F68792B63A}"/>
                </a:ext>
              </a:extLst>
            </p:cNvPr>
            <p:cNvSpPr/>
            <p:nvPr/>
          </p:nvSpPr>
          <p:spPr>
            <a:xfrm>
              <a:off x="2157038" y="6478366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0 w 2679"/>
                <a:gd name="connsiteY1" fmla="*/ 0 h 150"/>
                <a:gd name="connsiteX2" fmla="*/ 1474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3AAA4D02-C543-4A6A-8535-694212C6581E}"/>
                </a:ext>
              </a:extLst>
            </p:cNvPr>
            <p:cNvSpPr/>
            <p:nvPr/>
          </p:nvSpPr>
          <p:spPr>
            <a:xfrm>
              <a:off x="2164005" y="6471668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7" y="536"/>
                    <a:pt x="67" y="1072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9B95FA7-4F78-48E8-BF1F-7DF78D21F8ED}"/>
                </a:ext>
              </a:extLst>
            </p:cNvPr>
            <p:cNvSpPr/>
            <p:nvPr/>
          </p:nvSpPr>
          <p:spPr>
            <a:xfrm>
              <a:off x="2151679" y="6463899"/>
              <a:ext cx="7100" cy="13395"/>
            </a:xfrm>
            <a:custGeom>
              <a:avLst/>
              <a:gdLst>
                <a:gd name="connsiteX0" fmla="*/ 5359 w 7100"/>
                <a:gd name="connsiteY0" fmla="*/ 0 h 13395"/>
                <a:gd name="connsiteX1" fmla="*/ 7101 w 7100"/>
                <a:gd name="connsiteY1" fmla="*/ 0 h 13395"/>
                <a:gd name="connsiteX2" fmla="*/ 5895 w 7100"/>
                <a:gd name="connsiteY2" fmla="*/ 0 h 13395"/>
                <a:gd name="connsiteX3" fmla="*/ 1876 w 7100"/>
                <a:gd name="connsiteY3" fmla="*/ 0 h 13395"/>
                <a:gd name="connsiteX4" fmla="*/ 1876 w 7100"/>
                <a:gd name="connsiteY4" fmla="*/ 0 h 13395"/>
                <a:gd name="connsiteX5" fmla="*/ 0 w 7100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3395">
                  <a:moveTo>
                    <a:pt x="5359" y="0"/>
                  </a:moveTo>
                  <a:lnTo>
                    <a:pt x="7101" y="0"/>
                  </a:lnTo>
                  <a:lnTo>
                    <a:pt x="5895" y="0"/>
                  </a:lnTo>
                  <a:lnTo>
                    <a:pt x="1876" y="0"/>
                  </a:lnTo>
                  <a:lnTo>
                    <a:pt x="18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AA3F6240-43F2-4995-87A0-D074D4ED892C}"/>
                </a:ext>
              </a:extLst>
            </p:cNvPr>
            <p:cNvSpPr/>
            <p:nvPr/>
          </p:nvSpPr>
          <p:spPr>
            <a:xfrm>
              <a:off x="2081877" y="6464746"/>
              <a:ext cx="81508" cy="13244"/>
            </a:xfrm>
            <a:custGeom>
              <a:avLst/>
              <a:gdLst>
                <a:gd name="connsiteX0" fmla="*/ 78377 w 81508"/>
                <a:gd name="connsiteY0" fmla="*/ 12548 h 13244"/>
                <a:gd name="connsiteX1" fmla="*/ 79851 w 81508"/>
                <a:gd name="connsiteY1" fmla="*/ 11611 h 13244"/>
                <a:gd name="connsiteX2" fmla="*/ 80520 w 81508"/>
                <a:gd name="connsiteY2" fmla="*/ 10673 h 13244"/>
                <a:gd name="connsiteX3" fmla="*/ 81458 w 81508"/>
                <a:gd name="connsiteY3" fmla="*/ 9333 h 13244"/>
                <a:gd name="connsiteX4" fmla="*/ 81458 w 81508"/>
                <a:gd name="connsiteY4" fmla="*/ 8262 h 13244"/>
                <a:gd name="connsiteX5" fmla="*/ 81458 w 81508"/>
                <a:gd name="connsiteY5" fmla="*/ 6654 h 13244"/>
                <a:gd name="connsiteX6" fmla="*/ 81458 w 81508"/>
                <a:gd name="connsiteY6" fmla="*/ 6654 h 13244"/>
                <a:gd name="connsiteX7" fmla="*/ 81458 w 81508"/>
                <a:gd name="connsiteY7" fmla="*/ 5449 h 13244"/>
                <a:gd name="connsiteX8" fmla="*/ 81458 w 81508"/>
                <a:gd name="connsiteY8" fmla="*/ 4109 h 13244"/>
                <a:gd name="connsiteX9" fmla="*/ 81458 w 81508"/>
                <a:gd name="connsiteY9" fmla="*/ 2904 h 13244"/>
                <a:gd name="connsiteX10" fmla="*/ 80655 w 81508"/>
                <a:gd name="connsiteY10" fmla="*/ 1698 h 13244"/>
                <a:gd name="connsiteX11" fmla="*/ 79583 w 81508"/>
                <a:gd name="connsiteY11" fmla="*/ 894 h 13244"/>
                <a:gd name="connsiteX12" fmla="*/ 78377 w 81508"/>
                <a:gd name="connsiteY12" fmla="*/ 90 h 13244"/>
                <a:gd name="connsiteX13" fmla="*/ 77037 w 81508"/>
                <a:gd name="connsiteY13" fmla="*/ 90 h 13244"/>
                <a:gd name="connsiteX14" fmla="*/ 75295 w 81508"/>
                <a:gd name="connsiteY14" fmla="*/ 90 h 13244"/>
                <a:gd name="connsiteX15" fmla="*/ 0 w 81508"/>
                <a:gd name="connsiteY15" fmla="*/ 90 h 13244"/>
                <a:gd name="connsiteX16" fmla="*/ 1742 w 81508"/>
                <a:gd name="connsiteY16" fmla="*/ 90 h 13244"/>
                <a:gd name="connsiteX17" fmla="*/ 1742 w 81508"/>
                <a:gd name="connsiteY17" fmla="*/ 90 h 13244"/>
                <a:gd name="connsiteX18" fmla="*/ 2814 w 81508"/>
                <a:gd name="connsiteY18" fmla="*/ 90 h 13244"/>
                <a:gd name="connsiteX19" fmla="*/ 4287 w 81508"/>
                <a:gd name="connsiteY19" fmla="*/ 90 h 13244"/>
                <a:gd name="connsiteX20" fmla="*/ 5359 w 81508"/>
                <a:gd name="connsiteY20" fmla="*/ 90 h 13244"/>
                <a:gd name="connsiteX21" fmla="*/ 6431 w 81508"/>
                <a:gd name="connsiteY21" fmla="*/ 1028 h 13244"/>
                <a:gd name="connsiteX22" fmla="*/ 7235 w 81508"/>
                <a:gd name="connsiteY22" fmla="*/ 2100 h 13244"/>
                <a:gd name="connsiteX23" fmla="*/ 7235 w 81508"/>
                <a:gd name="connsiteY23" fmla="*/ 3305 h 13244"/>
                <a:gd name="connsiteX24" fmla="*/ 7235 w 81508"/>
                <a:gd name="connsiteY24" fmla="*/ 4779 h 13244"/>
                <a:gd name="connsiteX25" fmla="*/ 7235 w 81508"/>
                <a:gd name="connsiteY25" fmla="*/ 5851 h 13244"/>
                <a:gd name="connsiteX26" fmla="*/ 7235 w 81508"/>
                <a:gd name="connsiteY26" fmla="*/ 13084 h 13244"/>
                <a:gd name="connsiteX27" fmla="*/ 75161 w 81508"/>
                <a:gd name="connsiteY27" fmla="*/ 13084 h 13244"/>
                <a:gd name="connsiteX28" fmla="*/ 77975 w 81508"/>
                <a:gd name="connsiteY28" fmla="*/ 13084 h 13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1508" h="13244">
                  <a:moveTo>
                    <a:pt x="78377" y="12548"/>
                  </a:moveTo>
                  <a:cubicBezTo>
                    <a:pt x="78913" y="12321"/>
                    <a:pt x="79409" y="11999"/>
                    <a:pt x="79851" y="11611"/>
                  </a:cubicBezTo>
                  <a:lnTo>
                    <a:pt x="80520" y="10673"/>
                  </a:lnTo>
                  <a:cubicBezTo>
                    <a:pt x="80869" y="10244"/>
                    <a:pt x="81177" y="9802"/>
                    <a:pt x="81458" y="9333"/>
                  </a:cubicBezTo>
                  <a:cubicBezTo>
                    <a:pt x="81458" y="9333"/>
                    <a:pt x="81458" y="8664"/>
                    <a:pt x="81458" y="8262"/>
                  </a:cubicBezTo>
                  <a:cubicBezTo>
                    <a:pt x="81525" y="7726"/>
                    <a:pt x="81525" y="7190"/>
                    <a:pt x="81458" y="6654"/>
                  </a:cubicBezTo>
                  <a:lnTo>
                    <a:pt x="81458" y="6654"/>
                  </a:lnTo>
                  <a:cubicBezTo>
                    <a:pt x="81525" y="6252"/>
                    <a:pt x="81525" y="5851"/>
                    <a:pt x="81458" y="5449"/>
                  </a:cubicBezTo>
                  <a:cubicBezTo>
                    <a:pt x="81525" y="5007"/>
                    <a:pt x="81525" y="4551"/>
                    <a:pt x="81458" y="4109"/>
                  </a:cubicBezTo>
                  <a:cubicBezTo>
                    <a:pt x="81525" y="3707"/>
                    <a:pt x="81525" y="3305"/>
                    <a:pt x="81458" y="2904"/>
                  </a:cubicBezTo>
                  <a:lnTo>
                    <a:pt x="80655" y="1698"/>
                  </a:lnTo>
                  <a:lnTo>
                    <a:pt x="79583" y="894"/>
                  </a:lnTo>
                  <a:lnTo>
                    <a:pt x="78377" y="90"/>
                  </a:lnTo>
                  <a:lnTo>
                    <a:pt x="77037" y="90"/>
                  </a:lnTo>
                  <a:lnTo>
                    <a:pt x="75295" y="90"/>
                  </a:lnTo>
                  <a:lnTo>
                    <a:pt x="0" y="90"/>
                  </a:lnTo>
                  <a:cubicBezTo>
                    <a:pt x="576" y="23"/>
                    <a:pt x="1166" y="23"/>
                    <a:pt x="1742" y="90"/>
                  </a:cubicBezTo>
                  <a:lnTo>
                    <a:pt x="1742" y="90"/>
                  </a:lnTo>
                  <a:cubicBezTo>
                    <a:pt x="1742" y="90"/>
                    <a:pt x="1742" y="90"/>
                    <a:pt x="2814" y="90"/>
                  </a:cubicBezTo>
                  <a:cubicBezTo>
                    <a:pt x="3296" y="-30"/>
                    <a:pt x="3805" y="-30"/>
                    <a:pt x="4287" y="90"/>
                  </a:cubicBezTo>
                  <a:lnTo>
                    <a:pt x="5359" y="90"/>
                  </a:lnTo>
                  <a:cubicBezTo>
                    <a:pt x="5774" y="332"/>
                    <a:pt x="6136" y="653"/>
                    <a:pt x="6431" y="1028"/>
                  </a:cubicBezTo>
                  <a:cubicBezTo>
                    <a:pt x="6766" y="1323"/>
                    <a:pt x="7047" y="1684"/>
                    <a:pt x="7235" y="2100"/>
                  </a:cubicBezTo>
                  <a:cubicBezTo>
                    <a:pt x="7275" y="2502"/>
                    <a:pt x="7275" y="2904"/>
                    <a:pt x="7235" y="3305"/>
                  </a:cubicBezTo>
                  <a:cubicBezTo>
                    <a:pt x="7302" y="3801"/>
                    <a:pt x="7302" y="4283"/>
                    <a:pt x="7235" y="4779"/>
                  </a:cubicBezTo>
                  <a:cubicBezTo>
                    <a:pt x="7288" y="5127"/>
                    <a:pt x="7288" y="5502"/>
                    <a:pt x="7235" y="5851"/>
                  </a:cubicBezTo>
                  <a:lnTo>
                    <a:pt x="7235" y="13084"/>
                  </a:lnTo>
                  <a:lnTo>
                    <a:pt x="75161" y="13084"/>
                  </a:lnTo>
                  <a:cubicBezTo>
                    <a:pt x="76086" y="13299"/>
                    <a:pt x="77051" y="13299"/>
                    <a:pt x="77975" y="130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8153554E-9D4D-4263-9A34-58D32BB24339}"/>
                </a:ext>
              </a:extLst>
            </p:cNvPr>
            <p:cNvSpPr/>
            <p:nvPr/>
          </p:nvSpPr>
          <p:spPr>
            <a:xfrm>
              <a:off x="2075982" y="6470061"/>
              <a:ext cx="14127" cy="384321"/>
            </a:xfrm>
            <a:custGeom>
              <a:avLst/>
              <a:gdLst>
                <a:gd name="connsiteX0" fmla="*/ 14068 w 14127"/>
                <a:gd name="connsiteY0" fmla="*/ 1072 h 384321"/>
                <a:gd name="connsiteX1" fmla="*/ 14068 w 14127"/>
                <a:gd name="connsiteY1" fmla="*/ 0 h 384321"/>
                <a:gd name="connsiteX2" fmla="*/ 14068 w 14127"/>
                <a:gd name="connsiteY2" fmla="*/ 1742 h 384321"/>
                <a:gd name="connsiteX3" fmla="*/ 6833 w 14127"/>
                <a:gd name="connsiteY3" fmla="*/ 8439 h 384321"/>
                <a:gd name="connsiteX4" fmla="*/ 5627 w 14127"/>
                <a:gd name="connsiteY4" fmla="*/ 8439 h 384321"/>
                <a:gd name="connsiteX5" fmla="*/ 3885 w 14127"/>
                <a:gd name="connsiteY5" fmla="*/ 8439 h 384321"/>
                <a:gd name="connsiteX6" fmla="*/ 2680 w 14127"/>
                <a:gd name="connsiteY6" fmla="*/ 8439 h 384321"/>
                <a:gd name="connsiteX7" fmla="*/ 2680 w 14127"/>
                <a:gd name="connsiteY7" fmla="*/ 8439 h 384321"/>
                <a:gd name="connsiteX8" fmla="*/ 0 w 14127"/>
                <a:gd name="connsiteY8" fmla="*/ 8439 h 384321"/>
                <a:gd name="connsiteX9" fmla="*/ 0 w 14127"/>
                <a:gd name="connsiteY9" fmla="*/ 384322 h 384321"/>
                <a:gd name="connsiteX10" fmla="*/ 14068 w 14127"/>
                <a:gd name="connsiteY10" fmla="*/ 384322 h 384321"/>
                <a:gd name="connsiteX11" fmla="*/ 14068 w 14127"/>
                <a:gd name="connsiteY11" fmla="*/ 1072 h 38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27" h="384321">
                  <a:moveTo>
                    <a:pt x="14068" y="1072"/>
                  </a:moveTo>
                  <a:cubicBezTo>
                    <a:pt x="14121" y="723"/>
                    <a:pt x="14121" y="348"/>
                    <a:pt x="14068" y="0"/>
                  </a:cubicBezTo>
                  <a:cubicBezTo>
                    <a:pt x="14148" y="576"/>
                    <a:pt x="14148" y="1165"/>
                    <a:pt x="14068" y="1742"/>
                  </a:cubicBezTo>
                  <a:cubicBezTo>
                    <a:pt x="13719" y="5492"/>
                    <a:pt x="10598" y="8386"/>
                    <a:pt x="6833" y="8439"/>
                  </a:cubicBezTo>
                  <a:lnTo>
                    <a:pt x="5627" y="8439"/>
                  </a:lnTo>
                  <a:cubicBezTo>
                    <a:pt x="5051" y="8573"/>
                    <a:pt x="4462" y="8573"/>
                    <a:pt x="3885" y="8439"/>
                  </a:cubicBezTo>
                  <a:lnTo>
                    <a:pt x="2680" y="8439"/>
                  </a:lnTo>
                  <a:lnTo>
                    <a:pt x="2680" y="8439"/>
                  </a:lnTo>
                  <a:lnTo>
                    <a:pt x="0" y="8439"/>
                  </a:lnTo>
                  <a:lnTo>
                    <a:pt x="0" y="384322"/>
                  </a:lnTo>
                  <a:lnTo>
                    <a:pt x="14068" y="384322"/>
                  </a:lnTo>
                  <a:lnTo>
                    <a:pt x="14068" y="10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484876AD-B310-4AB3-BD72-84806EAC83ED}"/>
                </a:ext>
              </a:extLst>
            </p:cNvPr>
            <p:cNvSpPr/>
            <p:nvPr/>
          </p:nvSpPr>
          <p:spPr>
            <a:xfrm>
              <a:off x="981519" y="6470329"/>
              <a:ext cx="456193" cy="2411"/>
            </a:xfrm>
            <a:custGeom>
              <a:avLst/>
              <a:gdLst>
                <a:gd name="connsiteX0" fmla="*/ 455524 w 456193"/>
                <a:gd name="connsiteY0" fmla="*/ 0 h 2411"/>
                <a:gd name="connsiteX1" fmla="*/ 455524 w 456193"/>
                <a:gd name="connsiteY1" fmla="*/ 0 h 2411"/>
                <a:gd name="connsiteX2" fmla="*/ 0 w 456193"/>
                <a:gd name="connsiteY2" fmla="*/ 0 h 2411"/>
                <a:gd name="connsiteX3" fmla="*/ 0 w 456193"/>
                <a:gd name="connsiteY3" fmla="*/ 1206 h 2411"/>
                <a:gd name="connsiteX4" fmla="*/ 0 w 456193"/>
                <a:gd name="connsiteY4" fmla="*/ 2411 h 2411"/>
                <a:gd name="connsiteX5" fmla="*/ 456194 w 456193"/>
                <a:gd name="connsiteY5" fmla="*/ 2411 h 2411"/>
                <a:gd name="connsiteX6" fmla="*/ 456194 w 456193"/>
                <a:gd name="connsiteY6" fmla="*/ 804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6193" h="2411">
                  <a:moveTo>
                    <a:pt x="455524" y="0"/>
                  </a:moveTo>
                  <a:lnTo>
                    <a:pt x="455524" y="0"/>
                  </a:ln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009"/>
                    <a:pt x="0" y="2411"/>
                  </a:cubicBezTo>
                  <a:lnTo>
                    <a:pt x="456194" y="2411"/>
                  </a:lnTo>
                  <a:cubicBezTo>
                    <a:pt x="456127" y="1875"/>
                    <a:pt x="456127" y="1340"/>
                    <a:pt x="456194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046F2E13-774C-45AD-8082-83DC5617D670}"/>
                </a:ext>
              </a:extLst>
            </p:cNvPr>
            <p:cNvSpPr/>
            <p:nvPr/>
          </p:nvSpPr>
          <p:spPr>
            <a:xfrm>
              <a:off x="966112" y="6474080"/>
              <a:ext cx="14603" cy="378695"/>
            </a:xfrm>
            <a:custGeom>
              <a:avLst/>
              <a:gdLst>
                <a:gd name="connsiteX0" fmla="*/ 13934 w 14603"/>
                <a:gd name="connsiteY0" fmla="*/ 804 h 378695"/>
                <a:gd name="connsiteX1" fmla="*/ 13264 w 14603"/>
                <a:gd name="connsiteY1" fmla="*/ 2009 h 378695"/>
                <a:gd name="connsiteX2" fmla="*/ 12192 w 14603"/>
                <a:gd name="connsiteY2" fmla="*/ 2813 h 378695"/>
                <a:gd name="connsiteX3" fmla="*/ 10986 w 14603"/>
                <a:gd name="connsiteY3" fmla="*/ 3617 h 378695"/>
                <a:gd name="connsiteX4" fmla="*/ 9646 w 14603"/>
                <a:gd name="connsiteY4" fmla="*/ 3617 h 378695"/>
                <a:gd name="connsiteX5" fmla="*/ 8441 w 14603"/>
                <a:gd name="connsiteY5" fmla="*/ 3617 h 378695"/>
                <a:gd name="connsiteX6" fmla="*/ 7235 w 14603"/>
                <a:gd name="connsiteY6" fmla="*/ 3617 h 378695"/>
                <a:gd name="connsiteX7" fmla="*/ 5493 w 14603"/>
                <a:gd name="connsiteY7" fmla="*/ 3617 h 378695"/>
                <a:gd name="connsiteX8" fmla="*/ 0 w 14603"/>
                <a:gd name="connsiteY8" fmla="*/ 3617 h 378695"/>
                <a:gd name="connsiteX9" fmla="*/ 0 w 14603"/>
                <a:gd name="connsiteY9" fmla="*/ 378696 h 378695"/>
                <a:gd name="connsiteX10" fmla="*/ 14604 w 14603"/>
                <a:gd name="connsiteY10" fmla="*/ 378696 h 378695"/>
                <a:gd name="connsiteX11" fmla="*/ 14604 w 14603"/>
                <a:gd name="connsiteY11" fmla="*/ 0 h 378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78695">
                  <a:moveTo>
                    <a:pt x="13934" y="804"/>
                  </a:moveTo>
                  <a:cubicBezTo>
                    <a:pt x="13762" y="1233"/>
                    <a:pt x="13537" y="1634"/>
                    <a:pt x="13264" y="2009"/>
                  </a:cubicBezTo>
                  <a:lnTo>
                    <a:pt x="12192" y="2813"/>
                  </a:lnTo>
                  <a:lnTo>
                    <a:pt x="10986" y="3617"/>
                  </a:lnTo>
                  <a:cubicBezTo>
                    <a:pt x="10541" y="3670"/>
                    <a:pt x="10091" y="3670"/>
                    <a:pt x="9646" y="3617"/>
                  </a:cubicBezTo>
                  <a:lnTo>
                    <a:pt x="8441" y="3617"/>
                  </a:lnTo>
                  <a:lnTo>
                    <a:pt x="7235" y="3617"/>
                  </a:lnTo>
                  <a:lnTo>
                    <a:pt x="5493" y="3617"/>
                  </a:lnTo>
                  <a:lnTo>
                    <a:pt x="0" y="3617"/>
                  </a:lnTo>
                  <a:lnTo>
                    <a:pt x="0" y="378696"/>
                  </a:lnTo>
                  <a:lnTo>
                    <a:pt x="14604" y="378696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DF0159FC-6D4F-4E3A-9F9A-0CF85F079BEA}"/>
                </a:ext>
              </a:extLst>
            </p:cNvPr>
            <p:cNvSpPr/>
            <p:nvPr/>
          </p:nvSpPr>
          <p:spPr>
            <a:xfrm>
              <a:off x="2074374" y="6464033"/>
              <a:ext cx="6966" cy="2143"/>
            </a:xfrm>
            <a:custGeom>
              <a:avLst/>
              <a:gdLst>
                <a:gd name="connsiteX0" fmla="*/ 6967 w 6966"/>
                <a:gd name="connsiteY0" fmla="*/ 0 h 2143"/>
                <a:gd name="connsiteX1" fmla="*/ 5225 w 6966"/>
                <a:gd name="connsiteY1" fmla="*/ 0 h 2143"/>
                <a:gd name="connsiteX2" fmla="*/ 5225 w 6966"/>
                <a:gd name="connsiteY2" fmla="*/ 0 h 2143"/>
                <a:gd name="connsiteX3" fmla="*/ 0 w 6966"/>
                <a:gd name="connsiteY3" fmla="*/ 0 h 2143"/>
                <a:gd name="connsiteX4" fmla="*/ 0 w 6966"/>
                <a:gd name="connsiteY4" fmla="*/ 0 h 2143"/>
                <a:gd name="connsiteX5" fmla="*/ 4823 w 6966"/>
                <a:gd name="connsiteY5" fmla="*/ 2143 h 2143"/>
                <a:gd name="connsiteX6" fmla="*/ 6967 w 6966"/>
                <a:gd name="connsiteY6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66" h="2143">
                  <a:moveTo>
                    <a:pt x="6967" y="0"/>
                  </a:moveTo>
                  <a:lnTo>
                    <a:pt x="5225" y="0"/>
                  </a:lnTo>
                  <a:lnTo>
                    <a:pt x="5225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809" y="147"/>
                    <a:pt x="3497" y="911"/>
                    <a:pt x="4823" y="2143"/>
                  </a:cubicBezTo>
                  <a:cubicBezTo>
                    <a:pt x="5359" y="1273"/>
                    <a:pt x="6096" y="536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B528FE9E-5733-4115-813C-E07B1201CB2F}"/>
                </a:ext>
              </a:extLst>
            </p:cNvPr>
            <p:cNvSpPr/>
            <p:nvPr/>
          </p:nvSpPr>
          <p:spPr>
            <a:xfrm>
              <a:off x="2073302" y="6476089"/>
              <a:ext cx="6296" cy="1607"/>
            </a:xfrm>
            <a:custGeom>
              <a:avLst/>
              <a:gdLst>
                <a:gd name="connsiteX0" fmla="*/ 0 w 6296"/>
                <a:gd name="connsiteY0" fmla="*/ 1607 h 1607"/>
                <a:gd name="connsiteX1" fmla="*/ 2411 w 6296"/>
                <a:gd name="connsiteY1" fmla="*/ 1607 h 1607"/>
                <a:gd name="connsiteX2" fmla="*/ 5091 w 6296"/>
                <a:gd name="connsiteY2" fmla="*/ 1607 h 1607"/>
                <a:gd name="connsiteX3" fmla="*/ 5091 w 6296"/>
                <a:gd name="connsiteY3" fmla="*/ 1607 h 1607"/>
                <a:gd name="connsiteX4" fmla="*/ 6297 w 6296"/>
                <a:gd name="connsiteY4" fmla="*/ 1607 h 1607"/>
                <a:gd name="connsiteX5" fmla="*/ 3617 w 6296"/>
                <a:gd name="connsiteY5" fmla="*/ 0 h 1607"/>
                <a:gd name="connsiteX6" fmla="*/ 0 w 6296"/>
                <a:gd name="connsiteY6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96" h="1607">
                  <a:moveTo>
                    <a:pt x="0" y="1607"/>
                  </a:moveTo>
                  <a:lnTo>
                    <a:pt x="2411" y="1607"/>
                  </a:lnTo>
                  <a:lnTo>
                    <a:pt x="5091" y="1607"/>
                  </a:lnTo>
                  <a:lnTo>
                    <a:pt x="5091" y="1607"/>
                  </a:lnTo>
                  <a:lnTo>
                    <a:pt x="6297" y="1607"/>
                  </a:lnTo>
                  <a:cubicBezTo>
                    <a:pt x="5252" y="1380"/>
                    <a:pt x="4314" y="817"/>
                    <a:pt x="3617" y="0"/>
                  </a:cubicBezTo>
                  <a:cubicBezTo>
                    <a:pt x="2586" y="857"/>
                    <a:pt x="1326" y="1406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A5C0B7D1-3A34-471C-BFB9-DD79B7C3FD90}"/>
                </a:ext>
              </a:extLst>
            </p:cNvPr>
            <p:cNvSpPr/>
            <p:nvPr/>
          </p:nvSpPr>
          <p:spPr>
            <a:xfrm>
              <a:off x="2077991" y="6465282"/>
              <a:ext cx="12921" cy="13988"/>
            </a:xfrm>
            <a:custGeom>
              <a:avLst/>
              <a:gdLst>
                <a:gd name="connsiteX0" fmla="*/ 11120 w 12921"/>
                <a:gd name="connsiteY0" fmla="*/ 2100 h 13988"/>
                <a:gd name="connsiteX1" fmla="*/ 10316 w 12921"/>
                <a:gd name="connsiteY1" fmla="*/ 1028 h 13988"/>
                <a:gd name="connsiteX2" fmla="*/ 9244 w 12921"/>
                <a:gd name="connsiteY2" fmla="*/ 90 h 13988"/>
                <a:gd name="connsiteX3" fmla="*/ 8173 w 12921"/>
                <a:gd name="connsiteY3" fmla="*/ 90 h 13988"/>
                <a:gd name="connsiteX4" fmla="*/ 6699 w 12921"/>
                <a:gd name="connsiteY4" fmla="*/ 90 h 13988"/>
                <a:gd name="connsiteX5" fmla="*/ 5627 w 12921"/>
                <a:gd name="connsiteY5" fmla="*/ 90 h 13988"/>
                <a:gd name="connsiteX6" fmla="*/ 5627 w 12921"/>
                <a:gd name="connsiteY6" fmla="*/ 90 h 13988"/>
                <a:gd name="connsiteX7" fmla="*/ 3885 w 12921"/>
                <a:gd name="connsiteY7" fmla="*/ 90 h 13988"/>
                <a:gd name="connsiteX8" fmla="*/ 3885 w 12921"/>
                <a:gd name="connsiteY8" fmla="*/ 90 h 13988"/>
                <a:gd name="connsiteX9" fmla="*/ 1072 w 12921"/>
                <a:gd name="connsiteY9" fmla="*/ 1296 h 13988"/>
                <a:gd name="connsiteX10" fmla="*/ 3215 w 12921"/>
                <a:gd name="connsiteY10" fmla="*/ 6386 h 13988"/>
                <a:gd name="connsiteX11" fmla="*/ 0 w 12921"/>
                <a:gd name="connsiteY11" fmla="*/ 12281 h 13988"/>
                <a:gd name="connsiteX12" fmla="*/ 2680 w 12921"/>
                <a:gd name="connsiteY12" fmla="*/ 13888 h 13988"/>
                <a:gd name="connsiteX13" fmla="*/ 4421 w 12921"/>
                <a:gd name="connsiteY13" fmla="*/ 13888 h 13988"/>
                <a:gd name="connsiteX14" fmla="*/ 5627 w 12921"/>
                <a:gd name="connsiteY14" fmla="*/ 13888 h 13988"/>
                <a:gd name="connsiteX15" fmla="*/ 12862 w 12921"/>
                <a:gd name="connsiteY15" fmla="*/ 7190 h 13988"/>
                <a:gd name="connsiteX16" fmla="*/ 12862 w 12921"/>
                <a:gd name="connsiteY16" fmla="*/ 5449 h 13988"/>
                <a:gd name="connsiteX17" fmla="*/ 12862 w 12921"/>
                <a:gd name="connsiteY17" fmla="*/ 3975 h 13988"/>
                <a:gd name="connsiteX18" fmla="*/ 11120 w 12921"/>
                <a:gd name="connsiteY18" fmla="*/ 2100 h 1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1" h="13988">
                  <a:moveTo>
                    <a:pt x="11120" y="2100"/>
                  </a:moveTo>
                  <a:cubicBezTo>
                    <a:pt x="10932" y="1684"/>
                    <a:pt x="10651" y="1323"/>
                    <a:pt x="10316" y="1028"/>
                  </a:cubicBezTo>
                  <a:cubicBezTo>
                    <a:pt x="10022" y="653"/>
                    <a:pt x="9660" y="332"/>
                    <a:pt x="9244" y="90"/>
                  </a:cubicBezTo>
                  <a:lnTo>
                    <a:pt x="8173" y="90"/>
                  </a:lnTo>
                  <a:cubicBezTo>
                    <a:pt x="7690" y="-30"/>
                    <a:pt x="7181" y="-30"/>
                    <a:pt x="6699" y="90"/>
                  </a:cubicBezTo>
                  <a:cubicBezTo>
                    <a:pt x="6699" y="90"/>
                    <a:pt x="6699" y="90"/>
                    <a:pt x="5627" y="90"/>
                  </a:cubicBezTo>
                  <a:lnTo>
                    <a:pt x="5627" y="90"/>
                  </a:lnTo>
                  <a:cubicBezTo>
                    <a:pt x="5051" y="23"/>
                    <a:pt x="4461" y="23"/>
                    <a:pt x="3885" y="90"/>
                  </a:cubicBezTo>
                  <a:lnTo>
                    <a:pt x="3885" y="90"/>
                  </a:lnTo>
                  <a:cubicBezTo>
                    <a:pt x="2867" y="265"/>
                    <a:pt x="1902" y="680"/>
                    <a:pt x="1072" y="1296"/>
                  </a:cubicBezTo>
                  <a:cubicBezTo>
                    <a:pt x="2438" y="2636"/>
                    <a:pt x="3215" y="4471"/>
                    <a:pt x="3215" y="6386"/>
                  </a:cubicBezTo>
                  <a:cubicBezTo>
                    <a:pt x="3175" y="8757"/>
                    <a:pt x="1969" y="10968"/>
                    <a:pt x="0" y="12281"/>
                  </a:cubicBezTo>
                  <a:cubicBezTo>
                    <a:pt x="697" y="13098"/>
                    <a:pt x="1634" y="13660"/>
                    <a:pt x="2680" y="13888"/>
                  </a:cubicBezTo>
                  <a:cubicBezTo>
                    <a:pt x="3256" y="14022"/>
                    <a:pt x="3845" y="14022"/>
                    <a:pt x="4421" y="13888"/>
                  </a:cubicBezTo>
                  <a:lnTo>
                    <a:pt x="5627" y="13888"/>
                  </a:lnTo>
                  <a:cubicBezTo>
                    <a:pt x="9392" y="13834"/>
                    <a:pt x="12513" y="10941"/>
                    <a:pt x="12862" y="7190"/>
                  </a:cubicBezTo>
                  <a:cubicBezTo>
                    <a:pt x="12942" y="6614"/>
                    <a:pt x="12942" y="6025"/>
                    <a:pt x="12862" y="5449"/>
                  </a:cubicBezTo>
                  <a:cubicBezTo>
                    <a:pt x="12929" y="4953"/>
                    <a:pt x="12929" y="4471"/>
                    <a:pt x="12862" y="3975"/>
                  </a:cubicBezTo>
                  <a:cubicBezTo>
                    <a:pt x="12433" y="3225"/>
                    <a:pt x="11843" y="2582"/>
                    <a:pt x="11120" y="2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C2AA2042-9212-4B92-B339-F32552450201}"/>
                </a:ext>
              </a:extLst>
            </p:cNvPr>
            <p:cNvSpPr/>
            <p:nvPr/>
          </p:nvSpPr>
          <p:spPr>
            <a:xfrm>
              <a:off x="980849" y="6472472"/>
              <a:ext cx="59" cy="1205"/>
            </a:xfrm>
            <a:custGeom>
              <a:avLst/>
              <a:gdLst>
                <a:gd name="connsiteX0" fmla="*/ 0 w 59"/>
                <a:gd name="connsiteY0" fmla="*/ 1206 h 1205"/>
                <a:gd name="connsiteX1" fmla="*/ 0 w 59"/>
                <a:gd name="connsiteY1" fmla="*/ 0 h 1205"/>
                <a:gd name="connsiteX2" fmla="*/ 0 w 59"/>
                <a:gd name="connsiteY2" fmla="*/ 0 h 1205"/>
                <a:gd name="connsiteX3" fmla="*/ 0 w 59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205">
                  <a:moveTo>
                    <a:pt x="0" y="1206"/>
                  </a:moveTo>
                  <a:cubicBezTo>
                    <a:pt x="0" y="1206"/>
                    <a:pt x="0" y="402"/>
                    <a:pt x="0" y="0"/>
                  </a:cubicBezTo>
                  <a:lnTo>
                    <a:pt x="0" y="0"/>
                  </a:lnTo>
                  <a:cubicBezTo>
                    <a:pt x="0" y="0"/>
                    <a:pt x="134" y="804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5D890BBF-F58F-4FE5-9F11-655E872C0635}"/>
                </a:ext>
              </a:extLst>
            </p:cNvPr>
            <p:cNvSpPr/>
            <p:nvPr/>
          </p:nvSpPr>
          <p:spPr>
            <a:xfrm>
              <a:off x="971605" y="6478098"/>
              <a:ext cx="4153" cy="13395"/>
            </a:xfrm>
            <a:custGeom>
              <a:avLst/>
              <a:gdLst>
                <a:gd name="connsiteX0" fmla="*/ 938 w 4153"/>
                <a:gd name="connsiteY0" fmla="*/ 0 h 13395"/>
                <a:gd name="connsiteX1" fmla="*/ 0 w 4153"/>
                <a:gd name="connsiteY1" fmla="*/ 0 h 13395"/>
                <a:gd name="connsiteX2" fmla="*/ 1742 w 4153"/>
                <a:gd name="connsiteY2" fmla="*/ 0 h 13395"/>
                <a:gd name="connsiteX3" fmla="*/ 2948 w 4153"/>
                <a:gd name="connsiteY3" fmla="*/ 0 h 13395"/>
                <a:gd name="connsiteX4" fmla="*/ 4153 w 4153"/>
                <a:gd name="connsiteY4" fmla="*/ 0 h 13395"/>
                <a:gd name="connsiteX5" fmla="*/ 2412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938" y="0"/>
                  </a:moveTo>
                  <a:lnTo>
                    <a:pt x="0" y="0"/>
                  </a:lnTo>
                  <a:lnTo>
                    <a:pt x="1742" y="0"/>
                  </a:lnTo>
                  <a:lnTo>
                    <a:pt x="2948" y="0"/>
                  </a:lnTo>
                  <a:lnTo>
                    <a:pt x="4153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338F398D-9625-4C0F-89D1-A2CF6AB7377F}"/>
                </a:ext>
              </a:extLst>
            </p:cNvPr>
            <p:cNvSpPr/>
            <p:nvPr/>
          </p:nvSpPr>
          <p:spPr>
            <a:xfrm>
              <a:off x="2824648" y="6542531"/>
              <a:ext cx="14603" cy="311449"/>
            </a:xfrm>
            <a:custGeom>
              <a:avLst/>
              <a:gdLst>
                <a:gd name="connsiteX0" fmla="*/ 7369 w 14603"/>
                <a:gd name="connsiteY0" fmla="*/ 7368 h 311449"/>
                <a:gd name="connsiteX1" fmla="*/ 0 w 14603"/>
                <a:gd name="connsiteY1" fmla="*/ 0 h 311449"/>
                <a:gd name="connsiteX2" fmla="*/ 0 w 14603"/>
                <a:gd name="connsiteY2" fmla="*/ 311449 h 311449"/>
                <a:gd name="connsiteX3" fmla="*/ 14604 w 14603"/>
                <a:gd name="connsiteY3" fmla="*/ 311449 h 311449"/>
                <a:gd name="connsiteX4" fmla="*/ 14604 w 14603"/>
                <a:gd name="connsiteY4" fmla="*/ 7368 h 31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03" h="311449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311449"/>
                  </a:lnTo>
                  <a:lnTo>
                    <a:pt x="14604" y="311449"/>
                  </a:lnTo>
                  <a:lnTo>
                    <a:pt x="14604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2F827B64-D839-40A1-BBBC-4E78F45AA479}"/>
                </a:ext>
              </a:extLst>
            </p:cNvPr>
            <p:cNvSpPr/>
            <p:nvPr/>
          </p:nvSpPr>
          <p:spPr>
            <a:xfrm>
              <a:off x="2824648" y="6535030"/>
              <a:ext cx="365624" cy="14333"/>
            </a:xfrm>
            <a:custGeom>
              <a:avLst/>
              <a:gdLst>
                <a:gd name="connsiteX0" fmla="*/ 358390 w 365624"/>
                <a:gd name="connsiteY0" fmla="*/ 7234 h 14333"/>
                <a:gd name="connsiteX1" fmla="*/ 365625 w 365624"/>
                <a:gd name="connsiteY1" fmla="*/ 0 h 14333"/>
                <a:gd name="connsiteX2" fmla="*/ 7369 w 365624"/>
                <a:gd name="connsiteY2" fmla="*/ 0 h 14333"/>
                <a:gd name="connsiteX3" fmla="*/ 6029 w 365624"/>
                <a:gd name="connsiteY3" fmla="*/ 0 h 14333"/>
                <a:gd name="connsiteX4" fmla="*/ 0 w 365624"/>
                <a:gd name="connsiteY4" fmla="*/ 6966 h 14333"/>
                <a:gd name="connsiteX5" fmla="*/ 7369 w 365624"/>
                <a:gd name="connsiteY5" fmla="*/ 14333 h 14333"/>
                <a:gd name="connsiteX6" fmla="*/ 365625 w 365624"/>
                <a:gd name="connsiteY6" fmla="*/ 14333 h 14333"/>
                <a:gd name="connsiteX7" fmla="*/ 358390 w 365624"/>
                <a:gd name="connsiteY7" fmla="*/ 7234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624" h="14333">
                  <a:moveTo>
                    <a:pt x="358390" y="7234"/>
                  </a:moveTo>
                  <a:cubicBezTo>
                    <a:pt x="358390" y="3242"/>
                    <a:pt x="361632" y="0"/>
                    <a:pt x="365625" y="0"/>
                  </a:cubicBezTo>
                  <a:lnTo>
                    <a:pt x="7369" y="0"/>
                  </a:lnTo>
                  <a:lnTo>
                    <a:pt x="6029" y="0"/>
                  </a:lnTo>
                  <a:cubicBezTo>
                    <a:pt x="2612" y="576"/>
                    <a:pt x="80" y="3496"/>
                    <a:pt x="0" y="6966"/>
                  </a:cubicBezTo>
                  <a:cubicBezTo>
                    <a:pt x="0" y="11038"/>
                    <a:pt x="3296" y="14333"/>
                    <a:pt x="7369" y="14333"/>
                  </a:cubicBezTo>
                  <a:lnTo>
                    <a:pt x="365625" y="14333"/>
                  </a:lnTo>
                  <a:cubicBezTo>
                    <a:pt x="361713" y="14266"/>
                    <a:pt x="358537" y="11145"/>
                    <a:pt x="35839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F5B8E2CC-51E3-4ECA-9FB7-44BE24258AC3}"/>
                </a:ext>
              </a:extLst>
            </p:cNvPr>
            <p:cNvSpPr/>
            <p:nvPr/>
          </p:nvSpPr>
          <p:spPr>
            <a:xfrm>
              <a:off x="3183038" y="6535030"/>
              <a:ext cx="41800" cy="14601"/>
            </a:xfrm>
            <a:custGeom>
              <a:avLst/>
              <a:gdLst>
                <a:gd name="connsiteX0" fmla="*/ 0 w 41800"/>
                <a:gd name="connsiteY0" fmla="*/ 7234 h 14601"/>
                <a:gd name="connsiteX1" fmla="*/ 7235 w 41800"/>
                <a:gd name="connsiteY1" fmla="*/ 14601 h 14601"/>
                <a:gd name="connsiteX2" fmla="*/ 41801 w 41800"/>
                <a:gd name="connsiteY2" fmla="*/ 14601 h 14601"/>
                <a:gd name="connsiteX3" fmla="*/ 41801 w 41800"/>
                <a:gd name="connsiteY3" fmla="*/ 0 h 14601"/>
                <a:gd name="connsiteX4" fmla="*/ 7235 w 41800"/>
                <a:gd name="connsiteY4" fmla="*/ 0 h 14601"/>
                <a:gd name="connsiteX5" fmla="*/ 0 w 41800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800" h="14601">
                  <a:moveTo>
                    <a:pt x="0" y="7234"/>
                  </a:moveTo>
                  <a:cubicBezTo>
                    <a:pt x="0" y="11252"/>
                    <a:pt x="3216" y="14534"/>
                    <a:pt x="7235" y="14601"/>
                  </a:cubicBezTo>
                  <a:lnTo>
                    <a:pt x="41801" y="14601"/>
                  </a:lnTo>
                  <a:lnTo>
                    <a:pt x="41801" y="0"/>
                  </a:ln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C8186699-8FE8-4F42-A9C6-88E3F605705C}"/>
                </a:ext>
              </a:extLst>
            </p:cNvPr>
            <p:cNvSpPr/>
            <p:nvPr/>
          </p:nvSpPr>
          <p:spPr>
            <a:xfrm>
              <a:off x="306004" y="5592377"/>
              <a:ext cx="111335" cy="14601"/>
            </a:xfrm>
            <a:custGeom>
              <a:avLst/>
              <a:gdLst>
                <a:gd name="connsiteX0" fmla="*/ 7235 w 111335"/>
                <a:gd name="connsiteY0" fmla="*/ 14601 h 14601"/>
                <a:gd name="connsiteX1" fmla="*/ 111335 w 111335"/>
                <a:gd name="connsiteY1" fmla="*/ 14601 h 14601"/>
                <a:gd name="connsiteX2" fmla="*/ 104101 w 111335"/>
                <a:gd name="connsiteY2" fmla="*/ 7234 h 14601"/>
                <a:gd name="connsiteX3" fmla="*/ 111335 w 111335"/>
                <a:gd name="connsiteY3" fmla="*/ 0 h 14601"/>
                <a:gd name="connsiteX4" fmla="*/ 7235 w 111335"/>
                <a:gd name="connsiteY4" fmla="*/ 0 h 14601"/>
                <a:gd name="connsiteX5" fmla="*/ 0 w 111335"/>
                <a:gd name="connsiteY5" fmla="*/ 7234 h 14601"/>
                <a:gd name="connsiteX6" fmla="*/ 7235 w 111335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335" h="14601">
                  <a:moveTo>
                    <a:pt x="7235" y="14601"/>
                  </a:moveTo>
                  <a:lnTo>
                    <a:pt x="111335" y="14601"/>
                  </a:lnTo>
                  <a:cubicBezTo>
                    <a:pt x="107319" y="14528"/>
                    <a:pt x="104099" y="11251"/>
                    <a:pt x="104101" y="7234"/>
                  </a:cubicBezTo>
                  <a:cubicBezTo>
                    <a:pt x="104101" y="3239"/>
                    <a:pt x="107340" y="0"/>
                    <a:pt x="11133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22BD4643-F6C7-4DD9-B5C9-F2A1ABD5D760}"/>
                </a:ext>
              </a:extLst>
            </p:cNvPr>
            <p:cNvSpPr/>
            <p:nvPr/>
          </p:nvSpPr>
          <p:spPr>
            <a:xfrm>
              <a:off x="358121" y="5983530"/>
              <a:ext cx="14603" cy="124713"/>
            </a:xfrm>
            <a:custGeom>
              <a:avLst/>
              <a:gdLst>
                <a:gd name="connsiteX0" fmla="*/ 7369 w 14603"/>
                <a:gd name="connsiteY0" fmla="*/ 117346 h 124713"/>
                <a:gd name="connsiteX1" fmla="*/ 14604 w 14603"/>
                <a:gd name="connsiteY1" fmla="*/ 124714 h 124713"/>
                <a:gd name="connsiteX2" fmla="*/ 14604 w 14603"/>
                <a:gd name="connsiteY2" fmla="*/ 7368 h 124713"/>
                <a:gd name="connsiteX3" fmla="*/ 7369 w 14603"/>
                <a:gd name="connsiteY3" fmla="*/ 0 h 124713"/>
                <a:gd name="connsiteX4" fmla="*/ 0 w 14603"/>
                <a:gd name="connsiteY4" fmla="*/ 7368 h 124713"/>
                <a:gd name="connsiteX5" fmla="*/ 0 w 14603"/>
                <a:gd name="connsiteY5" fmla="*/ 124312 h 124713"/>
                <a:gd name="connsiteX6" fmla="*/ 7369 w 14603"/>
                <a:gd name="connsiteY6" fmla="*/ 117346 h 12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24713">
                  <a:moveTo>
                    <a:pt x="7369" y="117346"/>
                  </a:moveTo>
                  <a:cubicBezTo>
                    <a:pt x="11385" y="117413"/>
                    <a:pt x="14605" y="120695"/>
                    <a:pt x="14604" y="124714"/>
                  </a:cubicBezTo>
                  <a:lnTo>
                    <a:pt x="14604" y="7368"/>
                  </a:lnTo>
                  <a:cubicBezTo>
                    <a:pt x="14604" y="3350"/>
                    <a:pt x="11385" y="72"/>
                    <a:pt x="7369" y="0"/>
                  </a:cubicBezTo>
                  <a:cubicBezTo>
                    <a:pt x="3299" y="0"/>
                    <a:pt x="0" y="3298"/>
                    <a:pt x="0" y="7368"/>
                  </a:cubicBezTo>
                  <a:lnTo>
                    <a:pt x="0" y="124312"/>
                  </a:lnTo>
                  <a:cubicBezTo>
                    <a:pt x="213" y="120400"/>
                    <a:pt x="3451" y="117346"/>
                    <a:pt x="7369" y="1173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063C8F41-E0F2-414C-9CC8-9AD18B1A0E2D}"/>
                </a:ext>
              </a:extLst>
            </p:cNvPr>
            <p:cNvSpPr/>
            <p:nvPr/>
          </p:nvSpPr>
          <p:spPr>
            <a:xfrm>
              <a:off x="358121" y="6100474"/>
              <a:ext cx="14603" cy="361549"/>
            </a:xfrm>
            <a:custGeom>
              <a:avLst/>
              <a:gdLst>
                <a:gd name="connsiteX0" fmla="*/ 14604 w 14603"/>
                <a:gd name="connsiteY0" fmla="*/ 361549 h 361549"/>
                <a:gd name="connsiteX1" fmla="*/ 14604 w 14603"/>
                <a:gd name="connsiteY1" fmla="*/ 7368 h 361549"/>
                <a:gd name="connsiteX2" fmla="*/ 7369 w 14603"/>
                <a:gd name="connsiteY2" fmla="*/ 0 h 361549"/>
                <a:gd name="connsiteX3" fmla="*/ 0 w 14603"/>
                <a:gd name="connsiteY3" fmla="*/ 7368 h 361549"/>
                <a:gd name="connsiteX4" fmla="*/ 0 w 14603"/>
                <a:gd name="connsiteY4" fmla="*/ 361147 h 361549"/>
                <a:gd name="connsiteX5" fmla="*/ 14604 w 14603"/>
                <a:gd name="connsiteY5" fmla="*/ 361147 h 361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61549">
                  <a:moveTo>
                    <a:pt x="14604" y="361549"/>
                  </a:moveTo>
                  <a:lnTo>
                    <a:pt x="14604" y="7368"/>
                  </a:lnTo>
                  <a:cubicBezTo>
                    <a:pt x="14604" y="3349"/>
                    <a:pt x="11385" y="67"/>
                    <a:pt x="7369" y="0"/>
                  </a:cubicBezTo>
                  <a:cubicBezTo>
                    <a:pt x="3299" y="0"/>
                    <a:pt x="0" y="3295"/>
                    <a:pt x="0" y="7368"/>
                  </a:cubicBezTo>
                  <a:lnTo>
                    <a:pt x="0" y="361147"/>
                  </a:lnTo>
                  <a:lnTo>
                    <a:pt x="14604" y="36114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6600F954-1594-4723-8FC6-1C61D64B5666}"/>
                </a:ext>
              </a:extLst>
            </p:cNvPr>
            <p:cNvSpPr/>
            <p:nvPr/>
          </p:nvSpPr>
          <p:spPr>
            <a:xfrm>
              <a:off x="3224839" y="6540388"/>
              <a:ext cx="13397" cy="1875"/>
            </a:xfrm>
            <a:custGeom>
              <a:avLst/>
              <a:gdLst>
                <a:gd name="connsiteX0" fmla="*/ 0 w 13397"/>
                <a:gd name="connsiteY0" fmla="*/ 1875 h 1875"/>
                <a:gd name="connsiteX1" fmla="*/ 0 w 13397"/>
                <a:gd name="connsiteY1" fmla="*/ 938 h 1875"/>
                <a:gd name="connsiteX2" fmla="*/ 0 w 13397"/>
                <a:gd name="connsiteY2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875">
                  <a:moveTo>
                    <a:pt x="0" y="1875"/>
                  </a:moveTo>
                  <a:cubicBezTo>
                    <a:pt x="0" y="1875"/>
                    <a:pt x="0" y="1875"/>
                    <a:pt x="0" y="938"/>
                  </a:cubicBezTo>
                  <a:cubicBezTo>
                    <a:pt x="0" y="0"/>
                    <a:pt x="0" y="26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66C6D3FD-3A27-4D00-B3DC-8DE313A20397}"/>
                </a:ext>
              </a:extLst>
            </p:cNvPr>
            <p:cNvSpPr/>
            <p:nvPr/>
          </p:nvSpPr>
          <p:spPr>
            <a:xfrm>
              <a:off x="196946" y="6470195"/>
              <a:ext cx="111871" cy="14601"/>
            </a:xfrm>
            <a:custGeom>
              <a:avLst/>
              <a:gdLst>
                <a:gd name="connsiteX0" fmla="*/ 7369 w 111871"/>
                <a:gd name="connsiteY0" fmla="*/ 7234 h 14601"/>
                <a:gd name="connsiteX1" fmla="*/ 0 w 111871"/>
                <a:gd name="connsiteY1" fmla="*/ 14601 h 14601"/>
                <a:gd name="connsiteX2" fmla="*/ 111871 w 111871"/>
                <a:gd name="connsiteY2" fmla="*/ 14601 h 14601"/>
                <a:gd name="connsiteX3" fmla="*/ 109058 w 111871"/>
                <a:gd name="connsiteY3" fmla="*/ 8975 h 14601"/>
                <a:gd name="connsiteX4" fmla="*/ 109058 w 111871"/>
                <a:gd name="connsiteY4" fmla="*/ 0 h 14601"/>
                <a:gd name="connsiteX5" fmla="*/ 0 w 111871"/>
                <a:gd name="connsiteY5" fmla="*/ 0 h 14601"/>
                <a:gd name="connsiteX6" fmla="*/ 7369 w 111871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871" h="14601">
                  <a:moveTo>
                    <a:pt x="7369" y="7234"/>
                  </a:moveTo>
                  <a:cubicBezTo>
                    <a:pt x="7369" y="11306"/>
                    <a:pt x="4070" y="14601"/>
                    <a:pt x="0" y="14601"/>
                  </a:cubicBezTo>
                  <a:lnTo>
                    <a:pt x="111871" y="14601"/>
                  </a:lnTo>
                  <a:cubicBezTo>
                    <a:pt x="110154" y="13235"/>
                    <a:pt x="109126" y="11172"/>
                    <a:pt x="109058" y="8975"/>
                  </a:cubicBezTo>
                  <a:lnTo>
                    <a:pt x="109058" y="0"/>
                  </a:lnTo>
                  <a:lnTo>
                    <a:pt x="0" y="0"/>
                  </a:lnTo>
                  <a:cubicBezTo>
                    <a:pt x="4018" y="0"/>
                    <a:pt x="7295" y="321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563DFD89-2D64-4507-A072-C6A0C55E47B1}"/>
                </a:ext>
              </a:extLst>
            </p:cNvPr>
            <p:cNvSpPr/>
            <p:nvPr/>
          </p:nvSpPr>
          <p:spPr>
            <a:xfrm>
              <a:off x="146121" y="6477429"/>
              <a:ext cx="11704" cy="9376"/>
            </a:xfrm>
            <a:custGeom>
              <a:avLst/>
              <a:gdLst>
                <a:gd name="connsiteX0" fmla="*/ 48 w 11704"/>
                <a:gd name="connsiteY0" fmla="*/ 0 h 9376"/>
                <a:gd name="connsiteX1" fmla="*/ 48 w 11704"/>
                <a:gd name="connsiteY1" fmla="*/ 2009 h 9376"/>
                <a:gd name="connsiteX2" fmla="*/ 48 w 11704"/>
                <a:gd name="connsiteY2" fmla="*/ 3617 h 9376"/>
                <a:gd name="connsiteX3" fmla="*/ 48 w 11704"/>
                <a:gd name="connsiteY3" fmla="*/ 4689 h 9376"/>
                <a:gd name="connsiteX4" fmla="*/ 6747 w 11704"/>
                <a:gd name="connsiteY4" fmla="*/ 9377 h 9376"/>
                <a:gd name="connsiteX5" fmla="*/ 11704 w 11704"/>
                <a:gd name="connsiteY5" fmla="*/ 7368 h 9376"/>
                <a:gd name="connsiteX6" fmla="*/ 6747 w 11704"/>
                <a:gd name="connsiteY6" fmla="*/ 7368 h 9376"/>
                <a:gd name="connsiteX7" fmla="*/ 48 w 11704"/>
                <a:gd name="connsiteY7" fmla="*/ 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4" h="9376">
                  <a:moveTo>
                    <a:pt x="48" y="0"/>
                  </a:moveTo>
                  <a:lnTo>
                    <a:pt x="48" y="2009"/>
                  </a:lnTo>
                  <a:cubicBezTo>
                    <a:pt x="-16" y="2545"/>
                    <a:pt x="-16" y="3081"/>
                    <a:pt x="48" y="3617"/>
                  </a:cubicBezTo>
                  <a:cubicBezTo>
                    <a:pt x="48" y="3617"/>
                    <a:pt x="48" y="4421"/>
                    <a:pt x="48" y="4689"/>
                  </a:cubicBezTo>
                  <a:cubicBezTo>
                    <a:pt x="1099" y="7488"/>
                    <a:pt x="3761" y="9350"/>
                    <a:pt x="6747" y="9377"/>
                  </a:cubicBezTo>
                  <a:cubicBezTo>
                    <a:pt x="8591" y="9337"/>
                    <a:pt x="10355" y="8627"/>
                    <a:pt x="11704" y="7368"/>
                  </a:cubicBezTo>
                  <a:lnTo>
                    <a:pt x="6747" y="7368"/>
                  </a:lnTo>
                  <a:cubicBezTo>
                    <a:pt x="2941" y="7019"/>
                    <a:pt x="32" y="381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C985D16F-2488-4341-A160-9DC94E9522AF}"/>
                </a:ext>
              </a:extLst>
            </p:cNvPr>
            <p:cNvSpPr/>
            <p:nvPr/>
          </p:nvSpPr>
          <p:spPr>
            <a:xfrm>
              <a:off x="306004" y="6477429"/>
              <a:ext cx="10316" cy="8975"/>
            </a:xfrm>
            <a:custGeom>
              <a:avLst/>
              <a:gdLst>
                <a:gd name="connsiteX0" fmla="*/ 7235 w 10316"/>
                <a:gd name="connsiteY0" fmla="*/ 7368 h 8975"/>
                <a:gd name="connsiteX1" fmla="*/ 0 w 10316"/>
                <a:gd name="connsiteY1" fmla="*/ 0 h 8975"/>
                <a:gd name="connsiteX2" fmla="*/ 0 w 10316"/>
                <a:gd name="connsiteY2" fmla="*/ 1742 h 8975"/>
                <a:gd name="connsiteX3" fmla="*/ 7235 w 10316"/>
                <a:gd name="connsiteY3" fmla="*/ 8975 h 8975"/>
                <a:gd name="connsiteX4" fmla="*/ 10316 w 10316"/>
                <a:gd name="connsiteY4" fmla="*/ 8171 h 8975"/>
                <a:gd name="connsiteX5" fmla="*/ 10316 w 10316"/>
                <a:gd name="connsiteY5" fmla="*/ 6564 h 8975"/>
                <a:gd name="connsiteX6" fmla="*/ 7235 w 10316"/>
                <a:gd name="connsiteY6" fmla="*/ 7368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16" h="8975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1742"/>
                  </a:lnTo>
                  <a:cubicBezTo>
                    <a:pt x="138" y="5680"/>
                    <a:pt x="3297" y="8841"/>
                    <a:pt x="7235" y="8975"/>
                  </a:cubicBezTo>
                  <a:cubicBezTo>
                    <a:pt x="8316" y="8989"/>
                    <a:pt x="9382" y="8721"/>
                    <a:pt x="10316" y="8171"/>
                  </a:cubicBezTo>
                  <a:lnTo>
                    <a:pt x="10316" y="6564"/>
                  </a:lnTo>
                  <a:cubicBezTo>
                    <a:pt x="9382" y="7113"/>
                    <a:pt x="8316" y="738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CC8C3801-545A-41C1-978B-0FD41A6F6E5B}"/>
                </a:ext>
              </a:extLst>
            </p:cNvPr>
            <p:cNvSpPr/>
            <p:nvPr/>
          </p:nvSpPr>
          <p:spPr>
            <a:xfrm>
              <a:off x="350381" y="6462291"/>
              <a:ext cx="15108" cy="14467"/>
            </a:xfrm>
            <a:custGeom>
              <a:avLst/>
              <a:gdLst>
                <a:gd name="connsiteX0" fmla="*/ 7740 w 15108"/>
                <a:gd name="connsiteY0" fmla="*/ 7234 h 14467"/>
                <a:gd name="connsiteX1" fmla="*/ 15109 w 15108"/>
                <a:gd name="connsiteY1" fmla="*/ 0 h 14467"/>
                <a:gd name="connsiteX2" fmla="*/ 7204 w 15108"/>
                <a:gd name="connsiteY2" fmla="*/ 0 h 14467"/>
                <a:gd name="connsiteX3" fmla="*/ 103 w 15108"/>
                <a:gd name="connsiteY3" fmla="*/ 7100 h 14467"/>
                <a:gd name="connsiteX4" fmla="*/ 103 w 15108"/>
                <a:gd name="connsiteY4" fmla="*/ 7100 h 14467"/>
                <a:gd name="connsiteX5" fmla="*/ 103 w 15108"/>
                <a:gd name="connsiteY5" fmla="*/ 9511 h 14467"/>
                <a:gd name="connsiteX6" fmla="*/ 6936 w 15108"/>
                <a:gd name="connsiteY6" fmla="*/ 14467 h 14467"/>
                <a:gd name="connsiteX7" fmla="*/ 14707 w 15108"/>
                <a:gd name="connsiteY7" fmla="*/ 14467 h 14467"/>
                <a:gd name="connsiteX8" fmla="*/ 7740 w 15108"/>
                <a:gd name="connsiteY8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08" h="14467">
                  <a:moveTo>
                    <a:pt x="7740" y="7234"/>
                  </a:moveTo>
                  <a:cubicBezTo>
                    <a:pt x="7814" y="3215"/>
                    <a:pt x="11091" y="0"/>
                    <a:pt x="15109" y="0"/>
                  </a:cubicBezTo>
                  <a:lnTo>
                    <a:pt x="7204" y="0"/>
                  </a:lnTo>
                  <a:cubicBezTo>
                    <a:pt x="3342" y="134"/>
                    <a:pt x="241" y="3242"/>
                    <a:pt x="103" y="7100"/>
                  </a:cubicBezTo>
                  <a:lnTo>
                    <a:pt x="103" y="7100"/>
                  </a:lnTo>
                  <a:cubicBezTo>
                    <a:pt x="-34" y="7903"/>
                    <a:pt x="-34" y="8707"/>
                    <a:pt x="103" y="9511"/>
                  </a:cubicBezTo>
                  <a:cubicBezTo>
                    <a:pt x="1082" y="12458"/>
                    <a:pt x="3831" y="14454"/>
                    <a:pt x="6936" y="14467"/>
                  </a:cubicBezTo>
                  <a:lnTo>
                    <a:pt x="14707" y="14467"/>
                  </a:lnTo>
                  <a:cubicBezTo>
                    <a:pt x="10846" y="14253"/>
                    <a:pt x="7805" y="11105"/>
                    <a:pt x="774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68B0BBB9-1E96-46C2-B037-730607A85D91}"/>
                </a:ext>
              </a:extLst>
            </p:cNvPr>
            <p:cNvSpPr/>
            <p:nvPr/>
          </p:nvSpPr>
          <p:spPr>
            <a:xfrm>
              <a:off x="358121" y="6462291"/>
              <a:ext cx="335345" cy="14601"/>
            </a:xfrm>
            <a:custGeom>
              <a:avLst/>
              <a:gdLst>
                <a:gd name="connsiteX0" fmla="*/ 335346 w 335345"/>
                <a:gd name="connsiteY0" fmla="*/ 7234 h 14601"/>
                <a:gd name="connsiteX1" fmla="*/ 335346 w 335345"/>
                <a:gd name="connsiteY1" fmla="*/ 0 h 14601"/>
                <a:gd name="connsiteX2" fmla="*/ 7369 w 335345"/>
                <a:gd name="connsiteY2" fmla="*/ 0 h 14601"/>
                <a:gd name="connsiteX3" fmla="*/ 0 w 335345"/>
                <a:gd name="connsiteY3" fmla="*/ 7234 h 14601"/>
                <a:gd name="connsiteX4" fmla="*/ 7369 w 335345"/>
                <a:gd name="connsiteY4" fmla="*/ 14601 h 14601"/>
                <a:gd name="connsiteX5" fmla="*/ 335346 w 335345"/>
                <a:gd name="connsiteY5" fmla="*/ 14601 h 14601"/>
                <a:gd name="connsiteX6" fmla="*/ 335346 w 335345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345" h="14601">
                  <a:moveTo>
                    <a:pt x="335346" y="7234"/>
                  </a:moveTo>
                  <a:lnTo>
                    <a:pt x="335346" y="0"/>
                  </a:lnTo>
                  <a:lnTo>
                    <a:pt x="7369" y="0"/>
                  </a:lnTo>
                  <a:cubicBezTo>
                    <a:pt x="3351" y="0"/>
                    <a:pt x="74" y="3215"/>
                    <a:pt x="0" y="7234"/>
                  </a:cubicBezTo>
                  <a:cubicBezTo>
                    <a:pt x="0" y="11306"/>
                    <a:pt x="3299" y="14601"/>
                    <a:pt x="7369" y="14601"/>
                  </a:cubicBezTo>
                  <a:lnTo>
                    <a:pt x="335346" y="14601"/>
                  </a:lnTo>
                  <a:lnTo>
                    <a:pt x="335346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DCE12769-7C03-4750-B2E6-6E425BCCF8D0}"/>
                </a:ext>
              </a:extLst>
            </p:cNvPr>
            <p:cNvSpPr/>
            <p:nvPr/>
          </p:nvSpPr>
          <p:spPr>
            <a:xfrm>
              <a:off x="1427554" y="5829346"/>
              <a:ext cx="340949" cy="14601"/>
            </a:xfrm>
            <a:custGeom>
              <a:avLst/>
              <a:gdLst>
                <a:gd name="connsiteX0" fmla="*/ 5068 w 340949"/>
                <a:gd name="connsiteY0" fmla="*/ 938 h 14601"/>
                <a:gd name="connsiteX1" fmla="*/ 2522 w 340949"/>
                <a:gd name="connsiteY1" fmla="*/ 2411 h 14601"/>
                <a:gd name="connsiteX2" fmla="*/ 1678 w 340949"/>
                <a:gd name="connsiteY2" fmla="*/ 12416 h 14601"/>
                <a:gd name="connsiteX3" fmla="*/ 2522 w 340949"/>
                <a:gd name="connsiteY3" fmla="*/ 13262 h 14601"/>
                <a:gd name="connsiteX4" fmla="*/ 5068 w 340949"/>
                <a:gd name="connsiteY4" fmla="*/ 14601 h 14601"/>
                <a:gd name="connsiteX5" fmla="*/ 6006 w 340949"/>
                <a:gd name="connsiteY5" fmla="*/ 14601 h 14601"/>
                <a:gd name="connsiteX6" fmla="*/ 7211 w 340949"/>
                <a:gd name="connsiteY6" fmla="*/ 14601 h 14601"/>
                <a:gd name="connsiteX7" fmla="*/ 340949 w 340949"/>
                <a:gd name="connsiteY7" fmla="*/ 14601 h 14601"/>
                <a:gd name="connsiteX8" fmla="*/ 333581 w 340949"/>
                <a:gd name="connsiteY8" fmla="*/ 7234 h 14601"/>
                <a:gd name="connsiteX9" fmla="*/ 340949 w 340949"/>
                <a:gd name="connsiteY9" fmla="*/ 0 h 14601"/>
                <a:gd name="connsiteX10" fmla="*/ 7211 w 340949"/>
                <a:gd name="connsiteY10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0949" h="14601">
                  <a:moveTo>
                    <a:pt x="5068" y="938"/>
                  </a:moveTo>
                  <a:cubicBezTo>
                    <a:pt x="4130" y="1242"/>
                    <a:pt x="3259" y="1744"/>
                    <a:pt x="2522" y="2411"/>
                  </a:cubicBezTo>
                  <a:cubicBezTo>
                    <a:pt x="-479" y="4940"/>
                    <a:pt x="-854" y="9420"/>
                    <a:pt x="1678" y="12416"/>
                  </a:cubicBezTo>
                  <a:cubicBezTo>
                    <a:pt x="1933" y="12722"/>
                    <a:pt x="2214" y="13005"/>
                    <a:pt x="2522" y="13262"/>
                  </a:cubicBezTo>
                  <a:cubicBezTo>
                    <a:pt x="3259" y="13887"/>
                    <a:pt x="4130" y="14344"/>
                    <a:pt x="5068" y="14601"/>
                  </a:cubicBezTo>
                  <a:lnTo>
                    <a:pt x="6006" y="14601"/>
                  </a:lnTo>
                  <a:lnTo>
                    <a:pt x="7211" y="14601"/>
                  </a:lnTo>
                  <a:lnTo>
                    <a:pt x="340949" y="14601"/>
                  </a:lnTo>
                  <a:cubicBezTo>
                    <a:pt x="336877" y="14601"/>
                    <a:pt x="333581" y="11303"/>
                    <a:pt x="333581" y="7234"/>
                  </a:cubicBezTo>
                  <a:cubicBezTo>
                    <a:pt x="333648" y="3218"/>
                    <a:pt x="336930" y="0"/>
                    <a:pt x="340949" y="0"/>
                  </a:cubicBezTo>
                  <a:lnTo>
                    <a:pt x="721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04BAB462-3198-42A9-B503-3F8363E52AC7}"/>
                </a:ext>
              </a:extLst>
            </p:cNvPr>
            <p:cNvSpPr/>
            <p:nvPr/>
          </p:nvSpPr>
          <p:spPr>
            <a:xfrm>
              <a:off x="4424876" y="6536235"/>
              <a:ext cx="86549" cy="14467"/>
            </a:xfrm>
            <a:custGeom>
              <a:avLst/>
              <a:gdLst>
                <a:gd name="connsiteX0" fmla="*/ 7235 w 86549"/>
                <a:gd name="connsiteY0" fmla="*/ 7234 h 14467"/>
                <a:gd name="connsiteX1" fmla="*/ 0 w 86549"/>
                <a:gd name="connsiteY1" fmla="*/ 14467 h 14467"/>
                <a:gd name="connsiteX2" fmla="*/ 79181 w 86549"/>
                <a:gd name="connsiteY2" fmla="*/ 14467 h 14467"/>
                <a:gd name="connsiteX3" fmla="*/ 86550 w 86549"/>
                <a:gd name="connsiteY3" fmla="*/ 7234 h 14467"/>
                <a:gd name="connsiteX4" fmla="*/ 79315 w 86549"/>
                <a:gd name="connsiteY4" fmla="*/ 0 h 14467"/>
                <a:gd name="connsiteX5" fmla="*/ 0 w 86549"/>
                <a:gd name="connsiteY5" fmla="*/ 0 h 14467"/>
                <a:gd name="connsiteX6" fmla="*/ 7235 w 86549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549" h="14467">
                  <a:moveTo>
                    <a:pt x="7235" y="7234"/>
                  </a:moveTo>
                  <a:cubicBezTo>
                    <a:pt x="7235" y="11226"/>
                    <a:pt x="3993" y="14467"/>
                    <a:pt x="0" y="14467"/>
                  </a:cubicBezTo>
                  <a:lnTo>
                    <a:pt x="79181" y="14467"/>
                  </a:lnTo>
                  <a:cubicBezTo>
                    <a:pt x="83200" y="14467"/>
                    <a:pt x="86483" y="11253"/>
                    <a:pt x="86550" y="7234"/>
                  </a:cubicBezTo>
                  <a:cubicBezTo>
                    <a:pt x="86550" y="3242"/>
                    <a:pt x="83307" y="0"/>
                    <a:pt x="79315" y="0"/>
                  </a:cubicBezTo>
                  <a:lnTo>
                    <a:pt x="0" y="0"/>
                  </a:lnTo>
                  <a:cubicBezTo>
                    <a:pt x="3966" y="67"/>
                    <a:pt x="7168" y="326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72B364D9-2738-4A48-A860-01D19037827B}"/>
                </a:ext>
              </a:extLst>
            </p:cNvPr>
            <p:cNvSpPr/>
            <p:nvPr/>
          </p:nvSpPr>
          <p:spPr>
            <a:xfrm>
              <a:off x="4268792" y="6536503"/>
              <a:ext cx="163318" cy="14601"/>
            </a:xfrm>
            <a:custGeom>
              <a:avLst/>
              <a:gdLst>
                <a:gd name="connsiteX0" fmla="*/ 7235 w 163318"/>
                <a:gd name="connsiteY0" fmla="*/ 0 h 14601"/>
                <a:gd name="connsiteX1" fmla="*/ 0 w 163318"/>
                <a:gd name="connsiteY1" fmla="*/ 7368 h 14601"/>
                <a:gd name="connsiteX2" fmla="*/ 7235 w 163318"/>
                <a:gd name="connsiteY2" fmla="*/ 14601 h 14601"/>
                <a:gd name="connsiteX3" fmla="*/ 156084 w 163318"/>
                <a:gd name="connsiteY3" fmla="*/ 14601 h 14601"/>
                <a:gd name="connsiteX4" fmla="*/ 163319 w 163318"/>
                <a:gd name="connsiteY4" fmla="*/ 7368 h 14601"/>
                <a:gd name="connsiteX5" fmla="*/ 156084 w 163318"/>
                <a:gd name="connsiteY5" fmla="*/ 0 h 14601"/>
                <a:gd name="connsiteX6" fmla="*/ 7235 w 163318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18" h="14601">
                  <a:moveTo>
                    <a:pt x="7235" y="0"/>
                  </a:moveTo>
                  <a:cubicBezTo>
                    <a:pt x="3215" y="67"/>
                    <a:pt x="0" y="3349"/>
                    <a:pt x="0" y="7368"/>
                  </a:cubicBezTo>
                  <a:cubicBezTo>
                    <a:pt x="0" y="11360"/>
                    <a:pt x="3242" y="14601"/>
                    <a:pt x="7235" y="14601"/>
                  </a:cubicBezTo>
                  <a:lnTo>
                    <a:pt x="156084" y="14601"/>
                  </a:lnTo>
                  <a:cubicBezTo>
                    <a:pt x="160076" y="14601"/>
                    <a:pt x="163319" y="11360"/>
                    <a:pt x="163319" y="7368"/>
                  </a:cubicBezTo>
                  <a:cubicBezTo>
                    <a:pt x="163319" y="3349"/>
                    <a:pt x="160103" y="67"/>
                    <a:pt x="156084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06B5C495-9B3F-47D8-B51B-D957C84C9801}"/>
                </a:ext>
              </a:extLst>
            </p:cNvPr>
            <p:cNvSpPr/>
            <p:nvPr/>
          </p:nvSpPr>
          <p:spPr>
            <a:xfrm>
              <a:off x="581685" y="5556878"/>
              <a:ext cx="14648" cy="35096"/>
            </a:xfrm>
            <a:custGeom>
              <a:avLst/>
              <a:gdLst>
                <a:gd name="connsiteX0" fmla="*/ 4333 w 14648"/>
                <a:gd name="connsiteY0" fmla="*/ 0 h 35096"/>
                <a:gd name="connsiteX1" fmla="*/ 3127 w 14648"/>
                <a:gd name="connsiteY1" fmla="*/ 0 h 35096"/>
                <a:gd name="connsiteX2" fmla="*/ 2055 w 14648"/>
                <a:gd name="connsiteY2" fmla="*/ 670 h 35096"/>
                <a:gd name="connsiteX3" fmla="*/ 849 w 14648"/>
                <a:gd name="connsiteY3" fmla="*/ 1608 h 35096"/>
                <a:gd name="connsiteX4" fmla="*/ 849 w 14648"/>
                <a:gd name="connsiteY4" fmla="*/ 2679 h 35096"/>
                <a:gd name="connsiteX5" fmla="*/ 45 w 14648"/>
                <a:gd name="connsiteY5" fmla="*/ 4019 h 35096"/>
                <a:gd name="connsiteX6" fmla="*/ 45 w 14648"/>
                <a:gd name="connsiteY6" fmla="*/ 5492 h 35096"/>
                <a:gd name="connsiteX7" fmla="*/ 45 w 14648"/>
                <a:gd name="connsiteY7" fmla="*/ 6564 h 35096"/>
                <a:gd name="connsiteX8" fmla="*/ 45 w 14648"/>
                <a:gd name="connsiteY8" fmla="*/ 35097 h 35096"/>
                <a:gd name="connsiteX9" fmla="*/ 14649 w 14648"/>
                <a:gd name="connsiteY9" fmla="*/ 35097 h 35096"/>
                <a:gd name="connsiteX10" fmla="*/ 14649 w 14648"/>
                <a:gd name="connsiteY10" fmla="*/ 6966 h 35096"/>
                <a:gd name="connsiteX11" fmla="*/ 11165 w 14648"/>
                <a:gd name="connsiteY11" fmla="*/ 938 h 35096"/>
                <a:gd name="connsiteX12" fmla="*/ 9960 w 14648"/>
                <a:gd name="connsiteY12" fmla="*/ 134 h 35096"/>
                <a:gd name="connsiteX13" fmla="*/ 8352 w 14648"/>
                <a:gd name="connsiteY13" fmla="*/ 134 h 35096"/>
                <a:gd name="connsiteX14" fmla="*/ 7146 w 14648"/>
                <a:gd name="connsiteY14" fmla="*/ 134 h 35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48" h="35096">
                  <a:moveTo>
                    <a:pt x="4333" y="0"/>
                  </a:moveTo>
                  <a:lnTo>
                    <a:pt x="3127" y="0"/>
                  </a:lnTo>
                  <a:lnTo>
                    <a:pt x="2055" y="670"/>
                  </a:lnTo>
                  <a:lnTo>
                    <a:pt x="849" y="1608"/>
                  </a:lnTo>
                  <a:cubicBezTo>
                    <a:pt x="783" y="1961"/>
                    <a:pt x="783" y="2325"/>
                    <a:pt x="849" y="2679"/>
                  </a:cubicBezTo>
                  <a:lnTo>
                    <a:pt x="45" y="4019"/>
                  </a:lnTo>
                  <a:cubicBezTo>
                    <a:pt x="-7" y="4509"/>
                    <a:pt x="-7" y="5002"/>
                    <a:pt x="45" y="5492"/>
                  </a:cubicBezTo>
                  <a:cubicBezTo>
                    <a:pt x="-15" y="5847"/>
                    <a:pt x="-15" y="6209"/>
                    <a:pt x="45" y="6564"/>
                  </a:cubicBezTo>
                  <a:lnTo>
                    <a:pt x="45" y="35097"/>
                  </a:lnTo>
                  <a:lnTo>
                    <a:pt x="14649" y="35097"/>
                  </a:lnTo>
                  <a:lnTo>
                    <a:pt x="14649" y="6966"/>
                  </a:lnTo>
                  <a:cubicBezTo>
                    <a:pt x="14570" y="4500"/>
                    <a:pt x="13262" y="2237"/>
                    <a:pt x="11165" y="938"/>
                  </a:cubicBezTo>
                  <a:lnTo>
                    <a:pt x="9960" y="134"/>
                  </a:lnTo>
                  <a:lnTo>
                    <a:pt x="8352" y="134"/>
                  </a:lnTo>
                  <a:lnTo>
                    <a:pt x="7146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DDEEE294-1FBD-4366-94E7-04DBD1A1F25D}"/>
                </a:ext>
              </a:extLst>
            </p:cNvPr>
            <p:cNvSpPr/>
            <p:nvPr/>
          </p:nvSpPr>
          <p:spPr>
            <a:xfrm>
              <a:off x="1383316" y="5631626"/>
              <a:ext cx="14604" cy="199863"/>
            </a:xfrm>
            <a:custGeom>
              <a:avLst/>
              <a:gdLst>
                <a:gd name="connsiteX0" fmla="*/ 7236 w 14604"/>
                <a:gd name="connsiteY0" fmla="*/ 199863 h 199863"/>
                <a:gd name="connsiteX1" fmla="*/ 14605 w 14604"/>
                <a:gd name="connsiteY1" fmla="*/ 192496 h 199863"/>
                <a:gd name="connsiteX2" fmla="*/ 14605 w 14604"/>
                <a:gd name="connsiteY2" fmla="*/ 0 h 199863"/>
                <a:gd name="connsiteX3" fmla="*/ 7236 w 14604"/>
                <a:gd name="connsiteY3" fmla="*/ 7368 h 199863"/>
                <a:gd name="connsiteX4" fmla="*/ 1 w 14604"/>
                <a:gd name="connsiteY4" fmla="*/ 0 h 199863"/>
                <a:gd name="connsiteX5" fmla="*/ 1 w 14604"/>
                <a:gd name="connsiteY5" fmla="*/ 192496 h 199863"/>
                <a:gd name="connsiteX6" fmla="*/ 7102 w 14604"/>
                <a:gd name="connsiteY6" fmla="*/ 199862 h 199863"/>
                <a:gd name="connsiteX7" fmla="*/ 7236 w 14604"/>
                <a:gd name="connsiteY7" fmla="*/ 199863 h 19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4" h="199863">
                  <a:moveTo>
                    <a:pt x="7236" y="199863"/>
                  </a:moveTo>
                  <a:cubicBezTo>
                    <a:pt x="11309" y="199863"/>
                    <a:pt x="14605" y="196565"/>
                    <a:pt x="14605" y="192496"/>
                  </a:cubicBezTo>
                  <a:lnTo>
                    <a:pt x="14605" y="0"/>
                  </a:lnTo>
                  <a:cubicBezTo>
                    <a:pt x="14605" y="4070"/>
                    <a:pt x="11309" y="7368"/>
                    <a:pt x="7236" y="7368"/>
                  </a:cubicBezTo>
                  <a:cubicBezTo>
                    <a:pt x="3217" y="7294"/>
                    <a:pt x="1" y="4017"/>
                    <a:pt x="1" y="0"/>
                  </a:cubicBezTo>
                  <a:lnTo>
                    <a:pt x="1" y="192496"/>
                  </a:lnTo>
                  <a:cubicBezTo>
                    <a:pt x="-79" y="196490"/>
                    <a:pt x="3110" y="199788"/>
                    <a:pt x="7102" y="199862"/>
                  </a:cubicBezTo>
                  <a:cubicBezTo>
                    <a:pt x="7142" y="199863"/>
                    <a:pt x="7196" y="199863"/>
                    <a:pt x="7236" y="19986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E2B1EF79-9FB2-4C1C-9D75-2B706137EF50}"/>
                </a:ext>
              </a:extLst>
            </p:cNvPr>
            <p:cNvSpPr/>
            <p:nvPr/>
          </p:nvSpPr>
          <p:spPr>
            <a:xfrm>
              <a:off x="1383318" y="5606978"/>
              <a:ext cx="14603" cy="32015"/>
            </a:xfrm>
            <a:custGeom>
              <a:avLst/>
              <a:gdLst>
                <a:gd name="connsiteX0" fmla="*/ 7235 w 14603"/>
                <a:gd name="connsiteY0" fmla="*/ 32016 h 32015"/>
                <a:gd name="connsiteX1" fmla="*/ 14604 w 14603"/>
                <a:gd name="connsiteY1" fmla="*/ 24648 h 32015"/>
                <a:gd name="connsiteX2" fmla="*/ 14604 w 14603"/>
                <a:gd name="connsiteY2" fmla="*/ 7234 h 32015"/>
                <a:gd name="connsiteX3" fmla="*/ 7235 w 14603"/>
                <a:gd name="connsiteY3" fmla="*/ 0 h 32015"/>
                <a:gd name="connsiteX4" fmla="*/ 0 w 14603"/>
                <a:gd name="connsiteY4" fmla="*/ 7234 h 32015"/>
                <a:gd name="connsiteX5" fmla="*/ 0 w 14603"/>
                <a:gd name="connsiteY5" fmla="*/ 24648 h 32015"/>
                <a:gd name="connsiteX6" fmla="*/ 7235 w 14603"/>
                <a:gd name="connsiteY6" fmla="*/ 32016 h 3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2015">
                  <a:moveTo>
                    <a:pt x="7235" y="32016"/>
                  </a:moveTo>
                  <a:cubicBezTo>
                    <a:pt x="11308" y="32016"/>
                    <a:pt x="14604" y="28718"/>
                    <a:pt x="14604" y="24648"/>
                  </a:cubicBezTo>
                  <a:lnTo>
                    <a:pt x="14604" y="7234"/>
                  </a:lnTo>
                  <a:cubicBezTo>
                    <a:pt x="14537" y="3218"/>
                    <a:pt x="11254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24648"/>
                  </a:lnTo>
                  <a:cubicBezTo>
                    <a:pt x="0" y="28665"/>
                    <a:pt x="3215" y="31942"/>
                    <a:pt x="7235" y="3201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768BFEB2-8296-4927-8A25-8873A13DDC73}"/>
                </a:ext>
              </a:extLst>
            </p:cNvPr>
            <p:cNvSpPr/>
            <p:nvPr/>
          </p:nvSpPr>
          <p:spPr>
            <a:xfrm>
              <a:off x="1772690" y="5794651"/>
              <a:ext cx="193430" cy="14601"/>
            </a:xfrm>
            <a:custGeom>
              <a:avLst/>
              <a:gdLst>
                <a:gd name="connsiteX0" fmla="*/ 5862 w 193430"/>
                <a:gd name="connsiteY0" fmla="*/ 804 h 14601"/>
                <a:gd name="connsiteX1" fmla="*/ 4388 w 193430"/>
                <a:gd name="connsiteY1" fmla="*/ 804 h 14601"/>
                <a:gd name="connsiteX2" fmla="*/ 3182 w 193430"/>
                <a:gd name="connsiteY2" fmla="*/ 804 h 14601"/>
                <a:gd name="connsiteX3" fmla="*/ 1976 w 193430"/>
                <a:gd name="connsiteY3" fmla="*/ 1607 h 14601"/>
                <a:gd name="connsiteX4" fmla="*/ 904 w 193430"/>
                <a:gd name="connsiteY4" fmla="*/ 2411 h 14601"/>
                <a:gd name="connsiteX5" fmla="*/ 101 w 193430"/>
                <a:gd name="connsiteY5" fmla="*/ 3483 h 14601"/>
                <a:gd name="connsiteX6" fmla="*/ 101 w 193430"/>
                <a:gd name="connsiteY6" fmla="*/ 4822 h 14601"/>
                <a:gd name="connsiteX7" fmla="*/ 101 w 193430"/>
                <a:gd name="connsiteY7" fmla="*/ 7368 h 14601"/>
                <a:gd name="connsiteX8" fmla="*/ 7335 w 193430"/>
                <a:gd name="connsiteY8" fmla="*/ 14601 h 14601"/>
                <a:gd name="connsiteX9" fmla="*/ 193430 w 193430"/>
                <a:gd name="connsiteY9" fmla="*/ 14601 h 14601"/>
                <a:gd name="connsiteX10" fmla="*/ 186195 w 193430"/>
                <a:gd name="connsiteY10" fmla="*/ 7368 h 14601"/>
                <a:gd name="connsiteX11" fmla="*/ 193430 w 193430"/>
                <a:gd name="connsiteY11" fmla="*/ 0 h 14601"/>
                <a:gd name="connsiteX12" fmla="*/ 5862 w 193430"/>
                <a:gd name="connsiteY12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430" h="14601">
                  <a:moveTo>
                    <a:pt x="5862" y="804"/>
                  </a:moveTo>
                  <a:lnTo>
                    <a:pt x="4388" y="804"/>
                  </a:lnTo>
                  <a:lnTo>
                    <a:pt x="3182" y="804"/>
                  </a:lnTo>
                  <a:cubicBezTo>
                    <a:pt x="3182" y="804"/>
                    <a:pt x="2378" y="804"/>
                    <a:pt x="1976" y="1607"/>
                  </a:cubicBezTo>
                  <a:lnTo>
                    <a:pt x="904" y="2411"/>
                  </a:lnTo>
                  <a:lnTo>
                    <a:pt x="101" y="3483"/>
                  </a:lnTo>
                  <a:cubicBezTo>
                    <a:pt x="74" y="3929"/>
                    <a:pt x="74" y="4376"/>
                    <a:pt x="101" y="4822"/>
                  </a:cubicBezTo>
                  <a:cubicBezTo>
                    <a:pt x="-34" y="5665"/>
                    <a:pt x="-34" y="6525"/>
                    <a:pt x="101" y="7368"/>
                  </a:cubicBezTo>
                  <a:cubicBezTo>
                    <a:pt x="101" y="11362"/>
                    <a:pt x="3343" y="14601"/>
                    <a:pt x="7335" y="14601"/>
                  </a:cubicBezTo>
                  <a:lnTo>
                    <a:pt x="193430" y="14601"/>
                  </a:lnTo>
                  <a:cubicBezTo>
                    <a:pt x="189438" y="14601"/>
                    <a:pt x="186195" y="11362"/>
                    <a:pt x="186195" y="7368"/>
                  </a:cubicBezTo>
                  <a:cubicBezTo>
                    <a:pt x="186195" y="3350"/>
                    <a:pt x="189411" y="74"/>
                    <a:pt x="193430" y="0"/>
                  </a:cubicBezTo>
                  <a:lnTo>
                    <a:pt x="586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93053A59-90D1-46D6-AEE9-8C3951A1E19A}"/>
                </a:ext>
              </a:extLst>
            </p:cNvPr>
            <p:cNvSpPr/>
            <p:nvPr/>
          </p:nvSpPr>
          <p:spPr>
            <a:xfrm>
              <a:off x="1957814" y="5795321"/>
              <a:ext cx="26125" cy="14601"/>
            </a:xfrm>
            <a:custGeom>
              <a:avLst/>
              <a:gdLst>
                <a:gd name="connsiteX0" fmla="*/ 0 w 26125"/>
                <a:gd name="connsiteY0" fmla="*/ 7368 h 14601"/>
                <a:gd name="connsiteX1" fmla="*/ 7235 w 26125"/>
                <a:gd name="connsiteY1" fmla="*/ 14601 h 14601"/>
                <a:gd name="connsiteX2" fmla="*/ 18891 w 26125"/>
                <a:gd name="connsiteY2" fmla="*/ 14601 h 14601"/>
                <a:gd name="connsiteX3" fmla="*/ 18891 w 26125"/>
                <a:gd name="connsiteY3" fmla="*/ 7368 h 14601"/>
                <a:gd name="connsiteX4" fmla="*/ 26126 w 26125"/>
                <a:gd name="connsiteY4" fmla="*/ 0 h 14601"/>
                <a:gd name="connsiteX5" fmla="*/ 7235 w 26125"/>
                <a:gd name="connsiteY5" fmla="*/ 0 h 14601"/>
                <a:gd name="connsiteX6" fmla="*/ 0 w 2612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5" h="14601">
                  <a:moveTo>
                    <a:pt x="0" y="7368"/>
                  </a:moveTo>
                  <a:cubicBezTo>
                    <a:pt x="0" y="11362"/>
                    <a:pt x="3242" y="14601"/>
                    <a:pt x="7235" y="14601"/>
                  </a:cubicBezTo>
                  <a:lnTo>
                    <a:pt x="18891" y="14601"/>
                  </a:lnTo>
                  <a:lnTo>
                    <a:pt x="18891" y="7368"/>
                  </a:lnTo>
                  <a:cubicBezTo>
                    <a:pt x="18891" y="3350"/>
                    <a:pt x="22106" y="74"/>
                    <a:pt x="26126" y="0"/>
                  </a:cubicBezTo>
                  <a:lnTo>
                    <a:pt x="7235" y="0"/>
                  </a:lnTo>
                  <a:cubicBezTo>
                    <a:pt x="3215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769AF2E2-6594-4892-A64C-B2D33835C414}"/>
                </a:ext>
              </a:extLst>
            </p:cNvPr>
            <p:cNvSpPr/>
            <p:nvPr/>
          </p:nvSpPr>
          <p:spPr>
            <a:xfrm>
              <a:off x="1976704" y="5795321"/>
              <a:ext cx="14603" cy="58003"/>
            </a:xfrm>
            <a:custGeom>
              <a:avLst/>
              <a:gdLst>
                <a:gd name="connsiteX0" fmla="*/ 0 w 14603"/>
                <a:gd name="connsiteY0" fmla="*/ 7368 h 58003"/>
                <a:gd name="connsiteX1" fmla="*/ 0 w 14603"/>
                <a:gd name="connsiteY1" fmla="*/ 58003 h 58003"/>
                <a:gd name="connsiteX2" fmla="*/ 7235 w 14603"/>
                <a:gd name="connsiteY2" fmla="*/ 50636 h 58003"/>
                <a:gd name="connsiteX3" fmla="*/ 14604 w 14603"/>
                <a:gd name="connsiteY3" fmla="*/ 58003 h 58003"/>
                <a:gd name="connsiteX4" fmla="*/ 14604 w 14603"/>
                <a:gd name="connsiteY4" fmla="*/ 7368 h 58003"/>
                <a:gd name="connsiteX5" fmla="*/ 7235 w 14603"/>
                <a:gd name="connsiteY5" fmla="*/ 0 h 58003"/>
                <a:gd name="connsiteX6" fmla="*/ 0 w 14603"/>
                <a:gd name="connsiteY6" fmla="*/ 7368 h 5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8003">
                  <a:moveTo>
                    <a:pt x="0" y="7368"/>
                  </a:moveTo>
                  <a:lnTo>
                    <a:pt x="0" y="58003"/>
                  </a:lnTo>
                  <a:cubicBezTo>
                    <a:pt x="0" y="53986"/>
                    <a:pt x="3216" y="50709"/>
                    <a:pt x="7235" y="50636"/>
                  </a:cubicBezTo>
                  <a:cubicBezTo>
                    <a:pt x="11308" y="50636"/>
                    <a:pt x="14604" y="53934"/>
                    <a:pt x="14604" y="58003"/>
                  </a:cubicBez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892B1A5E-FD45-4568-AB95-36B47CAC3CE5}"/>
                </a:ext>
              </a:extLst>
            </p:cNvPr>
            <p:cNvSpPr/>
            <p:nvPr/>
          </p:nvSpPr>
          <p:spPr>
            <a:xfrm>
              <a:off x="1976704" y="5845957"/>
              <a:ext cx="14603" cy="617138"/>
            </a:xfrm>
            <a:custGeom>
              <a:avLst/>
              <a:gdLst>
                <a:gd name="connsiteX0" fmla="*/ 7235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368 h 617138"/>
                <a:gd name="connsiteX3" fmla="*/ 7235 w 14603"/>
                <a:gd name="connsiteY3" fmla="*/ 0 h 617138"/>
                <a:gd name="connsiteX4" fmla="*/ 0 w 14603"/>
                <a:gd name="connsiteY4" fmla="*/ 7368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235" y="617138"/>
                  </a:moveTo>
                  <a:lnTo>
                    <a:pt x="14604" y="617138"/>
                  </a:ln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DC758105-5913-4235-B9EA-948D0789B64A}"/>
                </a:ext>
              </a:extLst>
            </p:cNvPr>
            <p:cNvSpPr/>
            <p:nvPr/>
          </p:nvSpPr>
          <p:spPr>
            <a:xfrm>
              <a:off x="694531" y="6256340"/>
              <a:ext cx="13592" cy="213185"/>
            </a:xfrm>
            <a:custGeom>
              <a:avLst/>
              <a:gdLst>
                <a:gd name="connsiteX0" fmla="*/ 6171 w 13592"/>
                <a:gd name="connsiteY0" fmla="*/ 205684 h 213185"/>
                <a:gd name="connsiteX1" fmla="*/ 10459 w 13592"/>
                <a:gd name="connsiteY1" fmla="*/ 207157 h 213185"/>
                <a:gd name="connsiteX2" fmla="*/ 13540 w 13592"/>
                <a:gd name="connsiteY2" fmla="*/ 207157 h 213185"/>
                <a:gd name="connsiteX3" fmla="*/ 13540 w 13592"/>
                <a:gd name="connsiteY3" fmla="*/ 6222 h 213185"/>
                <a:gd name="connsiteX4" fmla="*/ 13540 w 13592"/>
                <a:gd name="connsiteY4" fmla="*/ 6222 h 213185"/>
                <a:gd name="connsiteX5" fmla="*/ 13540 w 13592"/>
                <a:gd name="connsiteY5" fmla="*/ 5419 h 213185"/>
                <a:gd name="connsiteX6" fmla="*/ 13540 w 13592"/>
                <a:gd name="connsiteY6" fmla="*/ 3945 h 213185"/>
                <a:gd name="connsiteX7" fmla="*/ 13540 w 13592"/>
                <a:gd name="connsiteY7" fmla="*/ 3945 h 213185"/>
                <a:gd name="connsiteX8" fmla="*/ 13540 w 13592"/>
                <a:gd name="connsiteY8" fmla="*/ 3007 h 213185"/>
                <a:gd name="connsiteX9" fmla="*/ 12870 w 13592"/>
                <a:gd name="connsiteY9" fmla="*/ 1802 h 213185"/>
                <a:gd name="connsiteX10" fmla="*/ 11798 w 13592"/>
                <a:gd name="connsiteY10" fmla="*/ 864 h 213185"/>
                <a:gd name="connsiteX11" fmla="*/ 10727 w 13592"/>
                <a:gd name="connsiteY11" fmla="*/ 60 h 213185"/>
                <a:gd name="connsiteX12" fmla="*/ 9387 w 13592"/>
                <a:gd name="connsiteY12" fmla="*/ 60 h 213185"/>
                <a:gd name="connsiteX13" fmla="*/ 7243 w 13592"/>
                <a:gd name="connsiteY13" fmla="*/ 60 h 213185"/>
                <a:gd name="connsiteX14" fmla="*/ 8 w 13592"/>
                <a:gd name="connsiteY14" fmla="*/ 7428 h 213185"/>
                <a:gd name="connsiteX15" fmla="*/ 8 w 13592"/>
                <a:gd name="connsiteY15" fmla="*/ 213185 h 213185"/>
                <a:gd name="connsiteX16" fmla="*/ 6171 w 13592"/>
                <a:gd name="connsiteY16" fmla="*/ 205684 h 21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592" h="213185">
                  <a:moveTo>
                    <a:pt x="6171" y="205684"/>
                  </a:moveTo>
                  <a:cubicBezTo>
                    <a:pt x="7713" y="205751"/>
                    <a:pt x="9205" y="206260"/>
                    <a:pt x="10459" y="207157"/>
                  </a:cubicBezTo>
                  <a:lnTo>
                    <a:pt x="13540" y="207157"/>
                  </a:lnTo>
                  <a:lnTo>
                    <a:pt x="13540" y="6222"/>
                  </a:lnTo>
                  <a:lnTo>
                    <a:pt x="13540" y="6222"/>
                  </a:lnTo>
                  <a:cubicBezTo>
                    <a:pt x="13598" y="5954"/>
                    <a:pt x="13598" y="5687"/>
                    <a:pt x="13540" y="5419"/>
                  </a:cubicBezTo>
                  <a:cubicBezTo>
                    <a:pt x="13603" y="4923"/>
                    <a:pt x="13603" y="4441"/>
                    <a:pt x="13540" y="3945"/>
                  </a:cubicBezTo>
                  <a:lnTo>
                    <a:pt x="13540" y="3945"/>
                  </a:lnTo>
                  <a:cubicBezTo>
                    <a:pt x="13610" y="3637"/>
                    <a:pt x="13610" y="3315"/>
                    <a:pt x="13540" y="3007"/>
                  </a:cubicBezTo>
                  <a:cubicBezTo>
                    <a:pt x="13369" y="2579"/>
                    <a:pt x="13144" y="2177"/>
                    <a:pt x="12870" y="1802"/>
                  </a:cubicBezTo>
                  <a:lnTo>
                    <a:pt x="11798" y="864"/>
                  </a:lnTo>
                  <a:lnTo>
                    <a:pt x="10727" y="60"/>
                  </a:lnTo>
                  <a:lnTo>
                    <a:pt x="9387" y="60"/>
                  </a:lnTo>
                  <a:cubicBezTo>
                    <a:pt x="8674" y="-20"/>
                    <a:pt x="7956" y="-20"/>
                    <a:pt x="7243" y="60"/>
                  </a:cubicBezTo>
                  <a:cubicBezTo>
                    <a:pt x="3227" y="127"/>
                    <a:pt x="8" y="3409"/>
                    <a:pt x="8" y="7428"/>
                  </a:cubicBezTo>
                  <a:lnTo>
                    <a:pt x="8" y="213185"/>
                  </a:lnTo>
                  <a:cubicBezTo>
                    <a:pt x="-170" y="209475"/>
                    <a:pt x="2495" y="206233"/>
                    <a:pt x="6171" y="2056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A133DB2C-E604-44D7-8A23-191A363DD8F0}"/>
                </a:ext>
              </a:extLst>
            </p:cNvPr>
            <p:cNvSpPr/>
            <p:nvPr/>
          </p:nvSpPr>
          <p:spPr>
            <a:xfrm>
              <a:off x="708071" y="6478098"/>
              <a:ext cx="2813" cy="150"/>
            </a:xfrm>
            <a:custGeom>
              <a:avLst/>
              <a:gdLst>
                <a:gd name="connsiteX0" fmla="*/ 0 w 2813"/>
                <a:gd name="connsiteY0" fmla="*/ 0 h 150"/>
                <a:gd name="connsiteX1" fmla="*/ 2814 w 2813"/>
                <a:gd name="connsiteY1" fmla="*/ 0 h 150"/>
                <a:gd name="connsiteX2" fmla="*/ 0 w 2813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13" h="150">
                  <a:moveTo>
                    <a:pt x="0" y="0"/>
                  </a:moveTo>
                  <a:lnTo>
                    <a:pt x="2814" y="0"/>
                  </a:lnTo>
                  <a:cubicBezTo>
                    <a:pt x="1886" y="201"/>
                    <a:pt x="927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312A58FC-3D07-4EBF-AF62-BE9D5A2F681E}"/>
                </a:ext>
              </a:extLst>
            </p:cNvPr>
            <p:cNvSpPr/>
            <p:nvPr/>
          </p:nvSpPr>
          <p:spPr>
            <a:xfrm>
              <a:off x="704989" y="6463497"/>
              <a:ext cx="5895" cy="1607"/>
            </a:xfrm>
            <a:custGeom>
              <a:avLst/>
              <a:gdLst>
                <a:gd name="connsiteX0" fmla="*/ 0 w 5895"/>
                <a:gd name="connsiteY0" fmla="*/ 0 h 1607"/>
                <a:gd name="connsiteX1" fmla="*/ 1608 w 5895"/>
                <a:gd name="connsiteY1" fmla="*/ 1607 h 1607"/>
                <a:gd name="connsiteX2" fmla="*/ 5895 w 5895"/>
                <a:gd name="connsiteY2" fmla="*/ 0 h 1607"/>
                <a:gd name="connsiteX3" fmla="*/ 0 w 5895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" h="1607">
                  <a:moveTo>
                    <a:pt x="0" y="0"/>
                  </a:moveTo>
                  <a:cubicBezTo>
                    <a:pt x="602" y="469"/>
                    <a:pt x="1142" y="1005"/>
                    <a:pt x="1608" y="1607"/>
                  </a:cubicBezTo>
                  <a:cubicBezTo>
                    <a:pt x="2820" y="616"/>
                    <a:pt x="4328" y="54"/>
                    <a:pt x="589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7F4773CB-613D-48BA-8168-F7B3CB095580}"/>
                </a:ext>
              </a:extLst>
            </p:cNvPr>
            <p:cNvSpPr/>
            <p:nvPr/>
          </p:nvSpPr>
          <p:spPr>
            <a:xfrm>
              <a:off x="706597" y="6463497"/>
              <a:ext cx="265945" cy="14082"/>
            </a:xfrm>
            <a:custGeom>
              <a:avLst/>
              <a:gdLst>
                <a:gd name="connsiteX0" fmla="*/ 260184 w 265945"/>
                <a:gd name="connsiteY0" fmla="*/ 7635 h 14082"/>
                <a:gd name="connsiteX1" fmla="*/ 260184 w 265945"/>
                <a:gd name="connsiteY1" fmla="*/ 0 h 14082"/>
                <a:gd name="connsiteX2" fmla="*/ 4287 w 265945"/>
                <a:gd name="connsiteY2" fmla="*/ 0 h 14082"/>
                <a:gd name="connsiteX3" fmla="*/ 0 w 265945"/>
                <a:gd name="connsiteY3" fmla="*/ 1607 h 14082"/>
                <a:gd name="connsiteX4" fmla="*/ 1474 w 265945"/>
                <a:gd name="connsiteY4" fmla="*/ 5760 h 14082"/>
                <a:gd name="connsiteX5" fmla="*/ 1474 w 265945"/>
                <a:gd name="connsiteY5" fmla="*/ 13931 h 14082"/>
                <a:gd name="connsiteX6" fmla="*/ 4287 w 265945"/>
                <a:gd name="connsiteY6" fmla="*/ 13931 h 14082"/>
                <a:gd name="connsiteX7" fmla="*/ 265945 w 265945"/>
                <a:gd name="connsiteY7" fmla="*/ 13931 h 14082"/>
                <a:gd name="connsiteX8" fmla="*/ 260184 w 265945"/>
                <a:gd name="connsiteY8" fmla="*/ 7635 h 1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45" h="14082">
                  <a:moveTo>
                    <a:pt x="260184" y="7635"/>
                  </a:moveTo>
                  <a:lnTo>
                    <a:pt x="260184" y="0"/>
                  </a:lnTo>
                  <a:lnTo>
                    <a:pt x="4287" y="0"/>
                  </a:lnTo>
                  <a:cubicBezTo>
                    <a:pt x="2720" y="54"/>
                    <a:pt x="1212" y="616"/>
                    <a:pt x="0" y="1607"/>
                  </a:cubicBezTo>
                  <a:cubicBezTo>
                    <a:pt x="882" y="2826"/>
                    <a:pt x="1393" y="4260"/>
                    <a:pt x="1474" y="5760"/>
                  </a:cubicBezTo>
                  <a:lnTo>
                    <a:pt x="1474" y="13931"/>
                  </a:lnTo>
                  <a:cubicBezTo>
                    <a:pt x="2401" y="14132"/>
                    <a:pt x="3360" y="14132"/>
                    <a:pt x="4287" y="13931"/>
                  </a:cubicBezTo>
                  <a:lnTo>
                    <a:pt x="265945" y="13931"/>
                  </a:lnTo>
                  <a:cubicBezTo>
                    <a:pt x="262860" y="13315"/>
                    <a:pt x="260530" y="10770"/>
                    <a:pt x="260184" y="76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8CE31A5E-C85E-4851-9DC2-DC8D87B70A6B}"/>
                </a:ext>
              </a:extLst>
            </p:cNvPr>
            <p:cNvSpPr/>
            <p:nvPr/>
          </p:nvSpPr>
          <p:spPr>
            <a:xfrm>
              <a:off x="693467" y="5990898"/>
              <a:ext cx="14201" cy="142128"/>
            </a:xfrm>
            <a:custGeom>
              <a:avLst/>
              <a:gdLst>
                <a:gd name="connsiteX0" fmla="*/ 7235 w 14201"/>
                <a:gd name="connsiteY0" fmla="*/ 7234 h 142128"/>
                <a:gd name="connsiteX1" fmla="*/ 0 w 14201"/>
                <a:gd name="connsiteY1" fmla="*/ 0 h 142128"/>
                <a:gd name="connsiteX2" fmla="*/ 0 w 14201"/>
                <a:gd name="connsiteY2" fmla="*/ 142128 h 142128"/>
                <a:gd name="connsiteX3" fmla="*/ 804 w 14201"/>
                <a:gd name="connsiteY3" fmla="*/ 142128 h 142128"/>
                <a:gd name="connsiteX4" fmla="*/ 14202 w 14201"/>
                <a:gd name="connsiteY4" fmla="*/ 142128 h 142128"/>
                <a:gd name="connsiteX5" fmla="*/ 14202 w 14201"/>
                <a:gd name="connsiteY5" fmla="*/ 0 h 142128"/>
                <a:gd name="connsiteX6" fmla="*/ 7235 w 14201"/>
                <a:gd name="connsiteY6" fmla="*/ 7234 h 14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01" h="142128">
                  <a:moveTo>
                    <a:pt x="7235" y="7234"/>
                  </a:moveTo>
                  <a:cubicBezTo>
                    <a:pt x="3240" y="7234"/>
                    <a:pt x="0" y="3995"/>
                    <a:pt x="0" y="0"/>
                  </a:cubicBezTo>
                  <a:lnTo>
                    <a:pt x="0" y="142128"/>
                  </a:lnTo>
                  <a:lnTo>
                    <a:pt x="804" y="142128"/>
                  </a:lnTo>
                  <a:lnTo>
                    <a:pt x="14202" y="142128"/>
                  </a:lnTo>
                  <a:lnTo>
                    <a:pt x="14202" y="0"/>
                  </a:lnTo>
                  <a:cubicBezTo>
                    <a:pt x="14137" y="3865"/>
                    <a:pt x="11096" y="7023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DEE087CA-C310-4238-B807-254AC5F1831E}"/>
                </a:ext>
              </a:extLst>
            </p:cNvPr>
            <p:cNvSpPr/>
            <p:nvPr/>
          </p:nvSpPr>
          <p:spPr>
            <a:xfrm>
              <a:off x="700702" y="4945232"/>
              <a:ext cx="179127" cy="14467"/>
            </a:xfrm>
            <a:custGeom>
              <a:avLst/>
              <a:gdLst>
                <a:gd name="connsiteX0" fmla="*/ 7369 w 179127"/>
                <a:gd name="connsiteY0" fmla="*/ 7234 h 14467"/>
                <a:gd name="connsiteX1" fmla="*/ 7369 w 179127"/>
                <a:gd name="connsiteY1" fmla="*/ 14467 h 14467"/>
                <a:gd name="connsiteX2" fmla="*/ 179128 w 179127"/>
                <a:gd name="connsiteY2" fmla="*/ 14467 h 14467"/>
                <a:gd name="connsiteX3" fmla="*/ 171893 w 179127"/>
                <a:gd name="connsiteY3" fmla="*/ 7234 h 14467"/>
                <a:gd name="connsiteX4" fmla="*/ 179128 w 179127"/>
                <a:gd name="connsiteY4" fmla="*/ 0 h 14467"/>
                <a:gd name="connsiteX5" fmla="*/ 0 w 179127"/>
                <a:gd name="connsiteY5" fmla="*/ 0 h 14467"/>
                <a:gd name="connsiteX6" fmla="*/ 7369 w 17912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127" h="14467">
                  <a:moveTo>
                    <a:pt x="7369" y="7234"/>
                  </a:moveTo>
                  <a:lnTo>
                    <a:pt x="7369" y="14467"/>
                  </a:lnTo>
                  <a:lnTo>
                    <a:pt x="179128" y="14467"/>
                  </a:lnTo>
                  <a:cubicBezTo>
                    <a:pt x="175133" y="14467"/>
                    <a:pt x="171893" y="11228"/>
                    <a:pt x="171893" y="7234"/>
                  </a:cubicBezTo>
                  <a:cubicBezTo>
                    <a:pt x="171893" y="3239"/>
                    <a:pt x="175133" y="0"/>
                    <a:pt x="179128" y="0"/>
                  </a:cubicBez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243D5713-7D83-436B-AD09-CFC366581976}"/>
                </a:ext>
              </a:extLst>
            </p:cNvPr>
            <p:cNvSpPr/>
            <p:nvPr/>
          </p:nvSpPr>
          <p:spPr>
            <a:xfrm>
              <a:off x="872595" y="4945885"/>
              <a:ext cx="112904" cy="14618"/>
            </a:xfrm>
            <a:custGeom>
              <a:avLst/>
              <a:gdLst>
                <a:gd name="connsiteX0" fmla="*/ 104637 w 112904"/>
                <a:gd name="connsiteY0" fmla="*/ 13814 h 14618"/>
                <a:gd name="connsiteX1" fmla="*/ 105440 w 112904"/>
                <a:gd name="connsiteY1" fmla="*/ 13814 h 14618"/>
                <a:gd name="connsiteX2" fmla="*/ 106780 w 112904"/>
                <a:gd name="connsiteY2" fmla="*/ 13814 h 14618"/>
                <a:gd name="connsiteX3" fmla="*/ 112809 w 112904"/>
                <a:gd name="connsiteY3" fmla="*/ 6849 h 14618"/>
                <a:gd name="connsiteX4" fmla="*/ 112809 w 112904"/>
                <a:gd name="connsiteY4" fmla="*/ 4035 h 14618"/>
                <a:gd name="connsiteX5" fmla="*/ 111201 w 112904"/>
                <a:gd name="connsiteY5" fmla="*/ 1758 h 14618"/>
                <a:gd name="connsiteX6" fmla="*/ 109996 w 112904"/>
                <a:gd name="connsiteY6" fmla="*/ 954 h 14618"/>
                <a:gd name="connsiteX7" fmla="*/ 108790 w 112904"/>
                <a:gd name="connsiteY7" fmla="*/ 151 h 14618"/>
                <a:gd name="connsiteX8" fmla="*/ 106110 w 112904"/>
                <a:gd name="connsiteY8" fmla="*/ 151 h 14618"/>
                <a:gd name="connsiteX9" fmla="*/ 7235 w 112904"/>
                <a:gd name="connsiteY9" fmla="*/ 151 h 14618"/>
                <a:gd name="connsiteX10" fmla="*/ 0 w 112904"/>
                <a:gd name="connsiteY10" fmla="*/ 7384 h 14618"/>
                <a:gd name="connsiteX11" fmla="*/ 7235 w 112904"/>
                <a:gd name="connsiteY11" fmla="*/ 14618 h 14618"/>
                <a:gd name="connsiteX12" fmla="*/ 104637 w 112904"/>
                <a:gd name="connsiteY12" fmla="*/ 14618 h 14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2904" h="14618">
                  <a:moveTo>
                    <a:pt x="104637" y="13814"/>
                  </a:moveTo>
                  <a:lnTo>
                    <a:pt x="105440" y="13814"/>
                  </a:lnTo>
                  <a:lnTo>
                    <a:pt x="106780" y="13814"/>
                  </a:lnTo>
                  <a:cubicBezTo>
                    <a:pt x="110229" y="13288"/>
                    <a:pt x="112784" y="10335"/>
                    <a:pt x="112809" y="6849"/>
                  </a:cubicBezTo>
                  <a:cubicBezTo>
                    <a:pt x="112936" y="5915"/>
                    <a:pt x="112936" y="4969"/>
                    <a:pt x="112809" y="4035"/>
                  </a:cubicBezTo>
                  <a:cubicBezTo>
                    <a:pt x="112433" y="3175"/>
                    <a:pt x="111885" y="2401"/>
                    <a:pt x="111201" y="1758"/>
                  </a:cubicBezTo>
                  <a:lnTo>
                    <a:pt x="109996" y="954"/>
                  </a:lnTo>
                  <a:cubicBezTo>
                    <a:pt x="109996" y="954"/>
                    <a:pt x="109996" y="285"/>
                    <a:pt x="108790" y="151"/>
                  </a:cubicBezTo>
                  <a:cubicBezTo>
                    <a:pt x="107908" y="-50"/>
                    <a:pt x="106992" y="-50"/>
                    <a:pt x="106110" y="151"/>
                  </a:cubicBezTo>
                  <a:lnTo>
                    <a:pt x="7235" y="151"/>
                  </a:lnTo>
                  <a:cubicBezTo>
                    <a:pt x="3240" y="151"/>
                    <a:pt x="0" y="3390"/>
                    <a:pt x="0" y="7384"/>
                  </a:cubicBezTo>
                  <a:cubicBezTo>
                    <a:pt x="0" y="11379"/>
                    <a:pt x="3240" y="14618"/>
                    <a:pt x="7235" y="14618"/>
                  </a:cubicBezTo>
                  <a:lnTo>
                    <a:pt x="104637" y="1461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AC289D44-91B6-4AFC-ABA4-991ADC6A8D12}"/>
                </a:ext>
              </a:extLst>
            </p:cNvPr>
            <p:cNvSpPr/>
            <p:nvPr/>
          </p:nvSpPr>
          <p:spPr>
            <a:xfrm>
              <a:off x="1006171" y="6128203"/>
              <a:ext cx="140676" cy="4554"/>
            </a:xfrm>
            <a:custGeom>
              <a:avLst/>
              <a:gdLst>
                <a:gd name="connsiteX0" fmla="*/ 0 w 140676"/>
                <a:gd name="connsiteY0" fmla="*/ 4555 h 4554"/>
                <a:gd name="connsiteX1" fmla="*/ 133978 w 140676"/>
                <a:gd name="connsiteY1" fmla="*/ 4555 h 4554"/>
                <a:gd name="connsiteX2" fmla="*/ 140676 w 140676"/>
                <a:gd name="connsiteY2" fmla="*/ 0 h 4554"/>
                <a:gd name="connsiteX3" fmla="*/ 0 w 140676"/>
                <a:gd name="connsiteY3" fmla="*/ 0 h 4554"/>
                <a:gd name="connsiteX4" fmla="*/ 0 w 140676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676" h="4554">
                  <a:moveTo>
                    <a:pt x="0" y="4555"/>
                  </a:moveTo>
                  <a:lnTo>
                    <a:pt x="133978" y="4555"/>
                  </a:lnTo>
                  <a:cubicBezTo>
                    <a:pt x="135040" y="1782"/>
                    <a:pt x="137712" y="-26"/>
                    <a:pt x="140676" y="0"/>
                  </a:cubicBezTo>
                  <a:lnTo>
                    <a:pt x="0" y="0"/>
                  </a:lnTo>
                  <a:lnTo>
                    <a:pt x="0" y="4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F514540E-0894-4161-9D57-4897695127EC}"/>
                </a:ext>
              </a:extLst>
            </p:cNvPr>
            <p:cNvSpPr/>
            <p:nvPr/>
          </p:nvSpPr>
          <p:spPr>
            <a:xfrm>
              <a:off x="1208879" y="6122577"/>
              <a:ext cx="13712" cy="10180"/>
            </a:xfrm>
            <a:custGeom>
              <a:avLst/>
              <a:gdLst>
                <a:gd name="connsiteX0" fmla="*/ 6833 w 13712"/>
                <a:gd name="connsiteY0" fmla="*/ 5626 h 10180"/>
                <a:gd name="connsiteX1" fmla="*/ 13666 w 13712"/>
                <a:gd name="connsiteY1" fmla="*/ 10181 h 10180"/>
                <a:gd name="connsiteX2" fmla="*/ 13666 w 13712"/>
                <a:gd name="connsiteY2" fmla="*/ 10181 h 10180"/>
                <a:gd name="connsiteX3" fmla="*/ 13666 w 13712"/>
                <a:gd name="connsiteY3" fmla="*/ 6430 h 10180"/>
                <a:gd name="connsiteX4" fmla="*/ 13666 w 13712"/>
                <a:gd name="connsiteY4" fmla="*/ 6430 h 10180"/>
                <a:gd name="connsiteX5" fmla="*/ 13666 w 13712"/>
                <a:gd name="connsiteY5" fmla="*/ 4956 h 10180"/>
                <a:gd name="connsiteX6" fmla="*/ 13666 w 13712"/>
                <a:gd name="connsiteY6" fmla="*/ 4153 h 10180"/>
                <a:gd name="connsiteX7" fmla="*/ 13666 w 13712"/>
                <a:gd name="connsiteY7" fmla="*/ 4153 h 10180"/>
                <a:gd name="connsiteX8" fmla="*/ 12862 w 13712"/>
                <a:gd name="connsiteY8" fmla="*/ 3081 h 10180"/>
                <a:gd name="connsiteX9" fmla="*/ 11924 w 13712"/>
                <a:gd name="connsiteY9" fmla="*/ 2009 h 10180"/>
                <a:gd name="connsiteX10" fmla="*/ 7101 w 13712"/>
                <a:gd name="connsiteY10" fmla="*/ 0 h 10180"/>
                <a:gd name="connsiteX11" fmla="*/ 804 w 13712"/>
                <a:gd name="connsiteY11" fmla="*/ 3885 h 10180"/>
                <a:gd name="connsiteX12" fmla="*/ 0 w 13712"/>
                <a:gd name="connsiteY12" fmla="*/ 6564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10180">
                  <a:moveTo>
                    <a:pt x="6833" y="5626"/>
                  </a:moveTo>
                  <a:cubicBezTo>
                    <a:pt x="9823" y="5613"/>
                    <a:pt x="12524" y="7421"/>
                    <a:pt x="13666" y="10181"/>
                  </a:cubicBezTo>
                  <a:lnTo>
                    <a:pt x="13666" y="10181"/>
                  </a:lnTo>
                  <a:lnTo>
                    <a:pt x="13666" y="6430"/>
                  </a:lnTo>
                  <a:cubicBezTo>
                    <a:pt x="13666" y="6430"/>
                    <a:pt x="13666" y="6430"/>
                    <a:pt x="13666" y="6430"/>
                  </a:cubicBezTo>
                  <a:cubicBezTo>
                    <a:pt x="13729" y="5934"/>
                    <a:pt x="13729" y="5452"/>
                    <a:pt x="13666" y="4956"/>
                  </a:cubicBezTo>
                  <a:cubicBezTo>
                    <a:pt x="13603" y="4688"/>
                    <a:pt x="13603" y="4421"/>
                    <a:pt x="13666" y="4153"/>
                  </a:cubicBezTo>
                  <a:cubicBezTo>
                    <a:pt x="13666" y="4153"/>
                    <a:pt x="13666" y="4153"/>
                    <a:pt x="13666" y="4153"/>
                  </a:cubicBezTo>
                  <a:cubicBezTo>
                    <a:pt x="13666" y="4153"/>
                    <a:pt x="13666" y="4153"/>
                    <a:pt x="12862" y="3081"/>
                  </a:cubicBezTo>
                  <a:cubicBezTo>
                    <a:pt x="12623" y="2666"/>
                    <a:pt x="12304" y="2304"/>
                    <a:pt x="11924" y="2009"/>
                  </a:cubicBezTo>
                  <a:cubicBezTo>
                    <a:pt x="10646" y="723"/>
                    <a:pt x="8911" y="0"/>
                    <a:pt x="7101" y="0"/>
                  </a:cubicBezTo>
                  <a:cubicBezTo>
                    <a:pt x="4464" y="94"/>
                    <a:pt x="2074" y="1567"/>
                    <a:pt x="804" y="3885"/>
                  </a:cubicBezTo>
                  <a:cubicBezTo>
                    <a:pt x="395" y="4729"/>
                    <a:pt x="125" y="5640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66C70A0C-4B6F-4549-9780-4C43776D0369}"/>
                </a:ext>
              </a:extLst>
            </p:cNvPr>
            <p:cNvSpPr/>
            <p:nvPr/>
          </p:nvSpPr>
          <p:spPr>
            <a:xfrm>
              <a:off x="252949" y="5775094"/>
              <a:ext cx="60825" cy="14467"/>
            </a:xfrm>
            <a:custGeom>
              <a:avLst/>
              <a:gdLst>
                <a:gd name="connsiteX0" fmla="*/ 7235 w 60825"/>
                <a:gd name="connsiteY0" fmla="*/ 14467 h 14467"/>
                <a:gd name="connsiteX1" fmla="*/ 60826 w 60825"/>
                <a:gd name="connsiteY1" fmla="*/ 14467 h 14467"/>
                <a:gd name="connsiteX2" fmla="*/ 53591 w 60825"/>
                <a:gd name="connsiteY2" fmla="*/ 7234 h 14467"/>
                <a:gd name="connsiteX3" fmla="*/ 60826 w 60825"/>
                <a:gd name="connsiteY3" fmla="*/ 0 h 14467"/>
                <a:gd name="connsiteX4" fmla="*/ 7235 w 60825"/>
                <a:gd name="connsiteY4" fmla="*/ 0 h 14467"/>
                <a:gd name="connsiteX5" fmla="*/ 0 w 60825"/>
                <a:gd name="connsiteY5" fmla="*/ 7234 h 14467"/>
                <a:gd name="connsiteX6" fmla="*/ 7235 w 60825"/>
                <a:gd name="connsiteY6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825" h="14467">
                  <a:moveTo>
                    <a:pt x="7235" y="14467"/>
                  </a:moveTo>
                  <a:lnTo>
                    <a:pt x="60826" y="14467"/>
                  </a:lnTo>
                  <a:cubicBezTo>
                    <a:pt x="56831" y="14467"/>
                    <a:pt x="53591" y="11228"/>
                    <a:pt x="53591" y="7234"/>
                  </a:cubicBezTo>
                  <a:cubicBezTo>
                    <a:pt x="53591" y="3239"/>
                    <a:pt x="56831" y="0"/>
                    <a:pt x="60826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D13ED9C5-601A-4765-804B-5CB97326A763}"/>
                </a:ext>
              </a:extLst>
            </p:cNvPr>
            <p:cNvSpPr/>
            <p:nvPr/>
          </p:nvSpPr>
          <p:spPr>
            <a:xfrm>
              <a:off x="306004" y="5775094"/>
              <a:ext cx="387463" cy="14467"/>
            </a:xfrm>
            <a:custGeom>
              <a:avLst/>
              <a:gdLst>
                <a:gd name="connsiteX0" fmla="*/ 387463 w 387463"/>
                <a:gd name="connsiteY0" fmla="*/ 7234 h 14467"/>
                <a:gd name="connsiteX1" fmla="*/ 387463 w 387463"/>
                <a:gd name="connsiteY1" fmla="*/ 0 h 14467"/>
                <a:gd name="connsiteX2" fmla="*/ 7235 w 387463"/>
                <a:gd name="connsiteY2" fmla="*/ 0 h 14467"/>
                <a:gd name="connsiteX3" fmla="*/ 0 w 387463"/>
                <a:gd name="connsiteY3" fmla="*/ 7234 h 14467"/>
                <a:gd name="connsiteX4" fmla="*/ 7235 w 387463"/>
                <a:gd name="connsiteY4" fmla="*/ 14467 h 14467"/>
                <a:gd name="connsiteX5" fmla="*/ 387463 w 387463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7463" h="14467">
                  <a:moveTo>
                    <a:pt x="387463" y="7234"/>
                  </a:moveTo>
                  <a:lnTo>
                    <a:pt x="387463" y="0"/>
                  </a:ln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lnTo>
                    <a:pt x="387463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282CCE84-9AF5-4B7F-ADDF-CFB90856681F}"/>
                </a:ext>
              </a:extLst>
            </p:cNvPr>
            <p:cNvSpPr/>
            <p:nvPr/>
          </p:nvSpPr>
          <p:spPr>
            <a:xfrm>
              <a:off x="992773" y="5775094"/>
              <a:ext cx="153672" cy="14467"/>
            </a:xfrm>
            <a:custGeom>
              <a:avLst/>
              <a:gdLst>
                <a:gd name="connsiteX0" fmla="*/ 0 w 153672"/>
                <a:gd name="connsiteY0" fmla="*/ 14467 h 14467"/>
                <a:gd name="connsiteX1" fmla="*/ 153672 w 153672"/>
                <a:gd name="connsiteY1" fmla="*/ 14467 h 14467"/>
                <a:gd name="connsiteX2" fmla="*/ 146437 w 153672"/>
                <a:gd name="connsiteY2" fmla="*/ 7234 h 14467"/>
                <a:gd name="connsiteX3" fmla="*/ 153672 w 153672"/>
                <a:gd name="connsiteY3" fmla="*/ 0 h 14467"/>
                <a:gd name="connsiteX4" fmla="*/ 0 w 153672"/>
                <a:gd name="connsiteY4" fmla="*/ 0 h 14467"/>
                <a:gd name="connsiteX5" fmla="*/ 0 w 153672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672" h="14467">
                  <a:moveTo>
                    <a:pt x="0" y="14467"/>
                  </a:moveTo>
                  <a:lnTo>
                    <a:pt x="153672" y="14467"/>
                  </a:lnTo>
                  <a:cubicBezTo>
                    <a:pt x="149677" y="14467"/>
                    <a:pt x="146437" y="11228"/>
                    <a:pt x="146437" y="7234"/>
                  </a:cubicBezTo>
                  <a:cubicBezTo>
                    <a:pt x="146437" y="3239"/>
                    <a:pt x="149677" y="0"/>
                    <a:pt x="153672" y="0"/>
                  </a:cubicBezTo>
                  <a:lnTo>
                    <a:pt x="0" y="0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5665F604-256C-4DA5-9FAB-A1634690660E}"/>
                </a:ext>
              </a:extLst>
            </p:cNvPr>
            <p:cNvSpPr/>
            <p:nvPr/>
          </p:nvSpPr>
          <p:spPr>
            <a:xfrm>
              <a:off x="2323388" y="6539049"/>
              <a:ext cx="14519" cy="8305"/>
            </a:xfrm>
            <a:custGeom>
              <a:avLst/>
              <a:gdLst>
                <a:gd name="connsiteX0" fmla="*/ 14520 w 14519"/>
                <a:gd name="connsiteY0" fmla="*/ 670 h 8305"/>
                <a:gd name="connsiteX1" fmla="*/ 14520 w 14519"/>
                <a:gd name="connsiteY1" fmla="*/ 0 h 8305"/>
                <a:gd name="connsiteX2" fmla="*/ 7285 w 14519"/>
                <a:gd name="connsiteY2" fmla="*/ 7234 h 8305"/>
                <a:gd name="connsiteX3" fmla="*/ 50 w 14519"/>
                <a:gd name="connsiteY3" fmla="*/ 0 h 8305"/>
                <a:gd name="connsiteX4" fmla="*/ 50 w 14519"/>
                <a:gd name="connsiteY4" fmla="*/ 1339 h 8305"/>
                <a:gd name="connsiteX5" fmla="*/ 50 w 14519"/>
                <a:gd name="connsiteY5" fmla="*/ 2545 h 8305"/>
                <a:gd name="connsiteX6" fmla="*/ 5677 w 14519"/>
                <a:gd name="connsiteY6" fmla="*/ 8305 h 8305"/>
                <a:gd name="connsiteX7" fmla="*/ 7017 w 14519"/>
                <a:gd name="connsiteY7" fmla="*/ 8305 h 8305"/>
                <a:gd name="connsiteX8" fmla="*/ 8357 w 14519"/>
                <a:gd name="connsiteY8" fmla="*/ 8305 h 8305"/>
                <a:gd name="connsiteX9" fmla="*/ 12778 w 14519"/>
                <a:gd name="connsiteY9" fmla="*/ 5626 h 8305"/>
                <a:gd name="connsiteX10" fmla="*/ 14252 w 14519"/>
                <a:gd name="connsiteY10" fmla="*/ 1339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8305">
                  <a:moveTo>
                    <a:pt x="14520" y="670"/>
                  </a:moveTo>
                  <a:lnTo>
                    <a:pt x="14520" y="0"/>
                  </a:lnTo>
                  <a:cubicBezTo>
                    <a:pt x="14520" y="3992"/>
                    <a:pt x="11278" y="7234"/>
                    <a:pt x="7285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339"/>
                  </a:lnTo>
                  <a:cubicBezTo>
                    <a:pt x="-17" y="1742"/>
                    <a:pt x="-17" y="2143"/>
                    <a:pt x="50" y="2545"/>
                  </a:cubicBezTo>
                  <a:cubicBezTo>
                    <a:pt x="519" y="5465"/>
                    <a:pt x="2770" y="7770"/>
                    <a:pt x="5677" y="8305"/>
                  </a:cubicBezTo>
                  <a:lnTo>
                    <a:pt x="7017" y="8305"/>
                  </a:lnTo>
                  <a:lnTo>
                    <a:pt x="8357" y="8305"/>
                  </a:lnTo>
                  <a:cubicBezTo>
                    <a:pt x="10125" y="8037"/>
                    <a:pt x="11720" y="7073"/>
                    <a:pt x="12778" y="5626"/>
                  </a:cubicBezTo>
                  <a:cubicBezTo>
                    <a:pt x="13729" y="4407"/>
                    <a:pt x="14252" y="2894"/>
                    <a:pt x="1425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922A513B-4BCD-4748-954A-1C1E90D398BC}"/>
                </a:ext>
              </a:extLst>
            </p:cNvPr>
            <p:cNvSpPr/>
            <p:nvPr/>
          </p:nvSpPr>
          <p:spPr>
            <a:xfrm>
              <a:off x="4195706" y="5943343"/>
              <a:ext cx="14742" cy="11654"/>
            </a:xfrm>
            <a:custGeom>
              <a:avLst/>
              <a:gdLst>
                <a:gd name="connsiteX0" fmla="*/ 68 w 14742"/>
                <a:gd name="connsiteY0" fmla="*/ 10315 h 11654"/>
                <a:gd name="connsiteX1" fmla="*/ 68 w 14742"/>
                <a:gd name="connsiteY1" fmla="*/ 11654 h 11654"/>
                <a:gd name="connsiteX2" fmla="*/ 6378 w 14742"/>
                <a:gd name="connsiteY2" fmla="*/ 3362 h 11654"/>
                <a:gd name="connsiteX3" fmla="*/ 14672 w 14742"/>
                <a:gd name="connsiteY3" fmla="*/ 9672 h 11654"/>
                <a:gd name="connsiteX4" fmla="*/ 14672 w 14742"/>
                <a:gd name="connsiteY4" fmla="*/ 11654 h 11654"/>
                <a:gd name="connsiteX5" fmla="*/ 14672 w 14742"/>
                <a:gd name="connsiteY5" fmla="*/ 6966 h 11654"/>
                <a:gd name="connsiteX6" fmla="*/ 14672 w 14742"/>
                <a:gd name="connsiteY6" fmla="*/ 5760 h 11654"/>
                <a:gd name="connsiteX7" fmla="*/ 8910 w 14742"/>
                <a:gd name="connsiteY7" fmla="*/ 0 h 11654"/>
                <a:gd name="connsiteX8" fmla="*/ 7571 w 14742"/>
                <a:gd name="connsiteY8" fmla="*/ 0 h 11654"/>
                <a:gd name="connsiteX9" fmla="*/ 6365 w 14742"/>
                <a:gd name="connsiteY9" fmla="*/ 0 h 11654"/>
                <a:gd name="connsiteX10" fmla="*/ 336 w 14742"/>
                <a:gd name="connsiteY10" fmla="*/ 6966 h 11654"/>
                <a:gd name="connsiteX11" fmla="*/ 336 w 14742"/>
                <a:gd name="connsiteY11" fmla="*/ 6966 h 11654"/>
                <a:gd name="connsiteX12" fmla="*/ 336 w 14742"/>
                <a:gd name="connsiteY12" fmla="*/ 10315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42" h="11654">
                  <a:moveTo>
                    <a:pt x="68" y="10315"/>
                  </a:moveTo>
                  <a:lnTo>
                    <a:pt x="68" y="11654"/>
                  </a:lnTo>
                  <a:cubicBezTo>
                    <a:pt x="-481" y="7622"/>
                    <a:pt x="2346" y="3910"/>
                    <a:pt x="6378" y="3362"/>
                  </a:cubicBezTo>
                  <a:cubicBezTo>
                    <a:pt x="10411" y="2814"/>
                    <a:pt x="14122" y="5640"/>
                    <a:pt x="14672" y="9672"/>
                  </a:cubicBezTo>
                  <a:cubicBezTo>
                    <a:pt x="14765" y="10329"/>
                    <a:pt x="14765" y="10997"/>
                    <a:pt x="14672" y="11654"/>
                  </a:cubicBezTo>
                  <a:lnTo>
                    <a:pt x="14672" y="6966"/>
                  </a:lnTo>
                  <a:cubicBezTo>
                    <a:pt x="14739" y="6567"/>
                    <a:pt x="14739" y="6159"/>
                    <a:pt x="14672" y="5760"/>
                  </a:cubicBezTo>
                  <a:cubicBezTo>
                    <a:pt x="14149" y="2820"/>
                    <a:pt x="11845" y="518"/>
                    <a:pt x="8910" y="0"/>
                  </a:cubicBezTo>
                  <a:lnTo>
                    <a:pt x="7571" y="0"/>
                  </a:lnTo>
                  <a:lnTo>
                    <a:pt x="6365" y="0"/>
                  </a:lnTo>
                  <a:cubicBezTo>
                    <a:pt x="2949" y="577"/>
                    <a:pt x="417" y="3499"/>
                    <a:pt x="336" y="6966"/>
                  </a:cubicBezTo>
                  <a:lnTo>
                    <a:pt x="336" y="6966"/>
                  </a:lnTo>
                  <a:lnTo>
                    <a:pt x="336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B6F7E6B9-02C1-41B6-9891-79F0DBDF5B0B}"/>
                </a:ext>
              </a:extLst>
            </p:cNvPr>
            <p:cNvSpPr/>
            <p:nvPr/>
          </p:nvSpPr>
          <p:spPr>
            <a:xfrm>
              <a:off x="4195302" y="5946638"/>
              <a:ext cx="14742" cy="600716"/>
            </a:xfrm>
            <a:custGeom>
              <a:avLst/>
              <a:gdLst>
                <a:gd name="connsiteX0" fmla="*/ 11592 w 14742"/>
                <a:gd name="connsiteY0" fmla="*/ 599913 h 600716"/>
                <a:gd name="connsiteX1" fmla="*/ 13066 w 14742"/>
                <a:gd name="connsiteY1" fmla="*/ 598975 h 600716"/>
                <a:gd name="connsiteX2" fmla="*/ 13736 w 14742"/>
                <a:gd name="connsiteY2" fmla="*/ 598037 h 600716"/>
                <a:gd name="connsiteX3" fmla="*/ 14674 w 14742"/>
                <a:gd name="connsiteY3" fmla="*/ 596698 h 600716"/>
                <a:gd name="connsiteX4" fmla="*/ 14674 w 14742"/>
                <a:gd name="connsiteY4" fmla="*/ 595492 h 600716"/>
                <a:gd name="connsiteX5" fmla="*/ 14674 w 14742"/>
                <a:gd name="connsiteY5" fmla="*/ 593885 h 600716"/>
                <a:gd name="connsiteX6" fmla="*/ 14674 w 14742"/>
                <a:gd name="connsiteY6" fmla="*/ 593885 h 600716"/>
                <a:gd name="connsiteX7" fmla="*/ 14674 w 14742"/>
                <a:gd name="connsiteY7" fmla="*/ 8360 h 600716"/>
                <a:gd name="connsiteX8" fmla="*/ 8364 w 14742"/>
                <a:gd name="connsiteY8" fmla="*/ 68 h 600716"/>
                <a:gd name="connsiteX9" fmla="*/ 71 w 14742"/>
                <a:gd name="connsiteY9" fmla="*/ 6377 h 600716"/>
                <a:gd name="connsiteX10" fmla="*/ 71 w 14742"/>
                <a:gd name="connsiteY10" fmla="*/ 8360 h 600716"/>
                <a:gd name="connsiteX11" fmla="*/ 71 w 14742"/>
                <a:gd name="connsiteY11" fmla="*/ 593751 h 600716"/>
                <a:gd name="connsiteX12" fmla="*/ 6099 w 14742"/>
                <a:gd name="connsiteY12" fmla="*/ 600716 h 600716"/>
                <a:gd name="connsiteX13" fmla="*/ 6099 w 14742"/>
                <a:gd name="connsiteY13" fmla="*/ 593751 h 600716"/>
                <a:gd name="connsiteX14" fmla="*/ 7158 w 14742"/>
                <a:gd name="connsiteY14" fmla="*/ 592424 h 600716"/>
                <a:gd name="connsiteX15" fmla="*/ 7305 w 14742"/>
                <a:gd name="connsiteY15" fmla="*/ 592411 h 600716"/>
                <a:gd name="connsiteX16" fmla="*/ 8645 w 14742"/>
                <a:gd name="connsiteY16" fmla="*/ 593469 h 600716"/>
                <a:gd name="connsiteX17" fmla="*/ 8645 w 14742"/>
                <a:gd name="connsiteY17" fmla="*/ 593751 h 600716"/>
                <a:gd name="connsiteX18" fmla="*/ 8645 w 14742"/>
                <a:gd name="connsiteY18" fmla="*/ 600716 h 600716"/>
                <a:gd name="connsiteX19" fmla="*/ 10119 w 14742"/>
                <a:gd name="connsiteY19" fmla="*/ 600716 h 60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742" h="600716">
                  <a:moveTo>
                    <a:pt x="11592" y="599913"/>
                  </a:moveTo>
                  <a:cubicBezTo>
                    <a:pt x="12128" y="599685"/>
                    <a:pt x="12624" y="599363"/>
                    <a:pt x="13066" y="598975"/>
                  </a:cubicBezTo>
                  <a:lnTo>
                    <a:pt x="13736" y="598037"/>
                  </a:lnTo>
                  <a:cubicBezTo>
                    <a:pt x="14098" y="597622"/>
                    <a:pt x="14406" y="597180"/>
                    <a:pt x="14674" y="596698"/>
                  </a:cubicBezTo>
                  <a:cubicBezTo>
                    <a:pt x="14674" y="596698"/>
                    <a:pt x="14674" y="595894"/>
                    <a:pt x="14674" y="595492"/>
                  </a:cubicBezTo>
                  <a:cubicBezTo>
                    <a:pt x="14741" y="594956"/>
                    <a:pt x="14741" y="594420"/>
                    <a:pt x="14674" y="593885"/>
                  </a:cubicBezTo>
                  <a:lnTo>
                    <a:pt x="14674" y="593885"/>
                  </a:lnTo>
                  <a:lnTo>
                    <a:pt x="14674" y="8360"/>
                  </a:lnTo>
                  <a:cubicBezTo>
                    <a:pt x="15223" y="4328"/>
                    <a:pt x="12396" y="616"/>
                    <a:pt x="8364" y="68"/>
                  </a:cubicBezTo>
                  <a:cubicBezTo>
                    <a:pt x="4331" y="-480"/>
                    <a:pt x="620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lnTo>
                    <a:pt x="71" y="593751"/>
                  </a:lnTo>
                  <a:cubicBezTo>
                    <a:pt x="151" y="597220"/>
                    <a:pt x="2683" y="600140"/>
                    <a:pt x="6099" y="600716"/>
                  </a:cubicBezTo>
                  <a:lnTo>
                    <a:pt x="6099" y="593751"/>
                  </a:lnTo>
                  <a:cubicBezTo>
                    <a:pt x="6019" y="593094"/>
                    <a:pt x="6501" y="592491"/>
                    <a:pt x="7158" y="592424"/>
                  </a:cubicBezTo>
                  <a:cubicBezTo>
                    <a:pt x="7211" y="592411"/>
                    <a:pt x="7251" y="592411"/>
                    <a:pt x="7305" y="592411"/>
                  </a:cubicBezTo>
                  <a:cubicBezTo>
                    <a:pt x="7962" y="592331"/>
                    <a:pt x="8564" y="592799"/>
                    <a:pt x="8645" y="593469"/>
                  </a:cubicBezTo>
                  <a:cubicBezTo>
                    <a:pt x="8658" y="593563"/>
                    <a:pt x="8658" y="593657"/>
                    <a:pt x="8645" y="593751"/>
                  </a:cubicBezTo>
                  <a:lnTo>
                    <a:pt x="8645" y="600716"/>
                  </a:lnTo>
                  <a:lnTo>
                    <a:pt x="10119" y="60071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AC2CC000-2510-46F2-8711-5C8A91A4E90B}"/>
                </a:ext>
              </a:extLst>
            </p:cNvPr>
            <p:cNvSpPr/>
            <p:nvPr/>
          </p:nvSpPr>
          <p:spPr>
            <a:xfrm>
              <a:off x="3239309" y="6530074"/>
              <a:ext cx="184085" cy="14601"/>
            </a:xfrm>
            <a:custGeom>
              <a:avLst/>
              <a:gdLst>
                <a:gd name="connsiteX0" fmla="*/ 0 w 184085"/>
                <a:gd name="connsiteY0" fmla="*/ 8305 h 14601"/>
                <a:gd name="connsiteX1" fmla="*/ 0 w 184085"/>
                <a:gd name="connsiteY1" fmla="*/ 10315 h 14601"/>
                <a:gd name="connsiteX2" fmla="*/ 0 w 184085"/>
                <a:gd name="connsiteY2" fmla="*/ 11252 h 14601"/>
                <a:gd name="connsiteX3" fmla="*/ 0 w 184085"/>
                <a:gd name="connsiteY3" fmla="*/ 12190 h 14601"/>
                <a:gd name="connsiteX4" fmla="*/ 0 w 184085"/>
                <a:gd name="connsiteY4" fmla="*/ 14601 h 14601"/>
                <a:gd name="connsiteX5" fmla="*/ 184085 w 184085"/>
                <a:gd name="connsiteY5" fmla="*/ 14601 h 14601"/>
                <a:gd name="connsiteX6" fmla="*/ 176716 w 184085"/>
                <a:gd name="connsiteY6" fmla="*/ 7368 h 14601"/>
                <a:gd name="connsiteX7" fmla="*/ 184085 w 184085"/>
                <a:gd name="connsiteY7" fmla="*/ 0 h 14601"/>
                <a:gd name="connsiteX8" fmla="*/ 0 w 184085"/>
                <a:gd name="connsiteY8" fmla="*/ 0 h 14601"/>
                <a:gd name="connsiteX9" fmla="*/ 0 w 184085"/>
                <a:gd name="connsiteY9" fmla="*/ 8305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085" h="14601">
                  <a:moveTo>
                    <a:pt x="0" y="8305"/>
                  </a:moveTo>
                  <a:lnTo>
                    <a:pt x="0" y="10315"/>
                  </a:lnTo>
                  <a:cubicBezTo>
                    <a:pt x="0" y="10315"/>
                    <a:pt x="0" y="10984"/>
                    <a:pt x="0" y="11252"/>
                  </a:cubicBezTo>
                  <a:cubicBezTo>
                    <a:pt x="0" y="11520"/>
                    <a:pt x="0" y="11252"/>
                    <a:pt x="0" y="12190"/>
                  </a:cubicBezTo>
                  <a:lnTo>
                    <a:pt x="0" y="14601"/>
                  </a:lnTo>
                  <a:lnTo>
                    <a:pt x="184085" y="14601"/>
                  </a:lnTo>
                  <a:cubicBezTo>
                    <a:pt x="180066" y="14601"/>
                    <a:pt x="176783" y="11386"/>
                    <a:pt x="176716" y="7368"/>
                  </a:cubicBezTo>
                  <a:cubicBezTo>
                    <a:pt x="176716" y="3295"/>
                    <a:pt x="180012" y="0"/>
                    <a:pt x="184085" y="0"/>
                  </a:cubicBezTo>
                  <a:lnTo>
                    <a:pt x="0" y="0"/>
                  </a:lnTo>
                  <a:lnTo>
                    <a:pt x="0" y="83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D3A27A35-35D7-4958-A472-4906B25E86A2}"/>
                </a:ext>
              </a:extLst>
            </p:cNvPr>
            <p:cNvSpPr/>
            <p:nvPr/>
          </p:nvSpPr>
          <p:spPr>
            <a:xfrm>
              <a:off x="3416561" y="6531011"/>
              <a:ext cx="14322" cy="14601"/>
            </a:xfrm>
            <a:custGeom>
              <a:avLst/>
              <a:gdLst>
                <a:gd name="connsiteX0" fmla="*/ 13264 w 14322"/>
                <a:gd name="connsiteY0" fmla="*/ 10583 h 14601"/>
                <a:gd name="connsiteX1" fmla="*/ 14202 w 14322"/>
                <a:gd name="connsiteY1" fmla="*/ 9377 h 14601"/>
                <a:gd name="connsiteX2" fmla="*/ 14202 w 14322"/>
                <a:gd name="connsiteY2" fmla="*/ 9377 h 14601"/>
                <a:gd name="connsiteX3" fmla="*/ 14202 w 14322"/>
                <a:gd name="connsiteY3" fmla="*/ 7100 h 14601"/>
                <a:gd name="connsiteX4" fmla="*/ 14202 w 14322"/>
                <a:gd name="connsiteY4" fmla="*/ 7100 h 14601"/>
                <a:gd name="connsiteX5" fmla="*/ 14202 w 14322"/>
                <a:gd name="connsiteY5" fmla="*/ 5090 h 14601"/>
                <a:gd name="connsiteX6" fmla="*/ 7369 w 14322"/>
                <a:gd name="connsiteY6" fmla="*/ 0 h 14601"/>
                <a:gd name="connsiteX7" fmla="*/ 7369 w 14322"/>
                <a:gd name="connsiteY7" fmla="*/ 0 h 14601"/>
                <a:gd name="connsiteX8" fmla="*/ 0 w 14322"/>
                <a:gd name="connsiteY8" fmla="*/ 7368 h 14601"/>
                <a:gd name="connsiteX9" fmla="*/ 7369 w 14322"/>
                <a:gd name="connsiteY9" fmla="*/ 14601 h 14601"/>
                <a:gd name="connsiteX10" fmla="*/ 7369 w 14322"/>
                <a:gd name="connsiteY10" fmla="*/ 14601 h 14601"/>
                <a:gd name="connsiteX11" fmla="*/ 13264 w 14322"/>
                <a:gd name="connsiteY11" fmla="*/ 1058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22" h="14601">
                  <a:moveTo>
                    <a:pt x="13264" y="10583"/>
                  </a:moveTo>
                  <a:lnTo>
                    <a:pt x="14202" y="9377"/>
                  </a:lnTo>
                  <a:cubicBezTo>
                    <a:pt x="14202" y="9377"/>
                    <a:pt x="14202" y="9377"/>
                    <a:pt x="14202" y="9377"/>
                  </a:cubicBezTo>
                  <a:cubicBezTo>
                    <a:pt x="14335" y="8627"/>
                    <a:pt x="14335" y="7850"/>
                    <a:pt x="14202" y="7100"/>
                  </a:cubicBezTo>
                  <a:lnTo>
                    <a:pt x="14202" y="7100"/>
                  </a:lnTo>
                  <a:cubicBezTo>
                    <a:pt x="14362" y="6443"/>
                    <a:pt x="14362" y="5747"/>
                    <a:pt x="14202" y="5090"/>
                  </a:cubicBezTo>
                  <a:cubicBezTo>
                    <a:pt x="13277" y="2090"/>
                    <a:pt x="10504" y="27"/>
                    <a:pt x="7369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ubicBezTo>
                    <a:pt x="67" y="11386"/>
                    <a:pt x="3349" y="14601"/>
                    <a:pt x="7369" y="14601"/>
                  </a:cubicBezTo>
                  <a:lnTo>
                    <a:pt x="7369" y="14601"/>
                  </a:lnTo>
                  <a:cubicBezTo>
                    <a:pt x="9928" y="14441"/>
                    <a:pt x="12192" y="12900"/>
                    <a:pt x="13264" y="1058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FB1FA764-FD26-420D-B5A8-9652662B858F}"/>
                </a:ext>
              </a:extLst>
            </p:cNvPr>
            <p:cNvSpPr/>
            <p:nvPr/>
          </p:nvSpPr>
          <p:spPr>
            <a:xfrm>
              <a:off x="4174338" y="5851479"/>
              <a:ext cx="10801" cy="8408"/>
            </a:xfrm>
            <a:custGeom>
              <a:avLst/>
              <a:gdLst>
                <a:gd name="connsiteX0" fmla="*/ 10718 w 10801"/>
                <a:gd name="connsiteY0" fmla="*/ 8409 h 8408"/>
                <a:gd name="connsiteX1" fmla="*/ 10718 w 10801"/>
                <a:gd name="connsiteY1" fmla="*/ 7337 h 8408"/>
                <a:gd name="connsiteX2" fmla="*/ 3483 w 10801"/>
                <a:gd name="connsiteY2" fmla="*/ 103 h 8408"/>
                <a:gd name="connsiteX3" fmla="*/ 1340 w 10801"/>
                <a:gd name="connsiteY3" fmla="*/ 103 h 8408"/>
                <a:gd name="connsiteX4" fmla="*/ 0 w 10801"/>
                <a:gd name="connsiteY4" fmla="*/ 103 h 8408"/>
                <a:gd name="connsiteX5" fmla="*/ 0 w 10801"/>
                <a:gd name="connsiteY5" fmla="*/ 103 h 8408"/>
                <a:gd name="connsiteX6" fmla="*/ 1474 w 10801"/>
                <a:gd name="connsiteY6" fmla="*/ 103 h 8408"/>
                <a:gd name="connsiteX7" fmla="*/ 3751 w 10801"/>
                <a:gd name="connsiteY7" fmla="*/ 103 h 8408"/>
                <a:gd name="connsiteX8" fmla="*/ 10799 w 10801"/>
                <a:gd name="connsiteY8" fmla="*/ 7522 h 8408"/>
                <a:gd name="connsiteX9" fmla="*/ 10718 w 10801"/>
                <a:gd name="connsiteY9" fmla="*/ 8409 h 8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01" h="8408">
                  <a:moveTo>
                    <a:pt x="10718" y="8409"/>
                  </a:moveTo>
                  <a:lnTo>
                    <a:pt x="10718" y="7337"/>
                  </a:lnTo>
                  <a:cubicBezTo>
                    <a:pt x="10718" y="3343"/>
                    <a:pt x="7476" y="103"/>
                    <a:pt x="3483" y="103"/>
                  </a:cubicBezTo>
                  <a:cubicBezTo>
                    <a:pt x="2773" y="28"/>
                    <a:pt x="2050" y="28"/>
                    <a:pt x="1340" y="103"/>
                  </a:cubicBezTo>
                  <a:cubicBezTo>
                    <a:pt x="897" y="31"/>
                    <a:pt x="442" y="31"/>
                    <a:pt x="0" y="103"/>
                  </a:cubicBezTo>
                  <a:lnTo>
                    <a:pt x="0" y="103"/>
                  </a:lnTo>
                  <a:lnTo>
                    <a:pt x="1474" y="103"/>
                  </a:lnTo>
                  <a:cubicBezTo>
                    <a:pt x="2224" y="-34"/>
                    <a:pt x="3001" y="-34"/>
                    <a:pt x="3751" y="103"/>
                  </a:cubicBezTo>
                  <a:cubicBezTo>
                    <a:pt x="7744" y="207"/>
                    <a:pt x="10906" y="3529"/>
                    <a:pt x="10799" y="7522"/>
                  </a:cubicBezTo>
                  <a:cubicBezTo>
                    <a:pt x="10785" y="7819"/>
                    <a:pt x="10758" y="8115"/>
                    <a:pt x="10718" y="84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5911381B-3CB6-43DB-B36F-7B27702C2F02}"/>
                </a:ext>
              </a:extLst>
            </p:cNvPr>
            <p:cNvSpPr/>
            <p:nvPr/>
          </p:nvSpPr>
          <p:spPr>
            <a:xfrm>
              <a:off x="4174874" y="5853221"/>
              <a:ext cx="9572" cy="109144"/>
            </a:xfrm>
            <a:custGeom>
              <a:avLst/>
              <a:gdLst>
                <a:gd name="connsiteX0" fmla="*/ 4287 w 9572"/>
                <a:gd name="connsiteY0" fmla="*/ 108742 h 109144"/>
                <a:gd name="connsiteX1" fmla="*/ 5225 w 9572"/>
                <a:gd name="connsiteY1" fmla="*/ 108742 h 109144"/>
                <a:gd name="connsiteX2" fmla="*/ 6565 w 9572"/>
                <a:gd name="connsiteY2" fmla="*/ 108742 h 109144"/>
                <a:gd name="connsiteX3" fmla="*/ 7771 w 9572"/>
                <a:gd name="connsiteY3" fmla="*/ 107939 h 109144"/>
                <a:gd name="connsiteX4" fmla="*/ 8709 w 9572"/>
                <a:gd name="connsiteY4" fmla="*/ 107001 h 109144"/>
                <a:gd name="connsiteX5" fmla="*/ 9513 w 9572"/>
                <a:gd name="connsiteY5" fmla="*/ 105929 h 109144"/>
                <a:gd name="connsiteX6" fmla="*/ 9513 w 9572"/>
                <a:gd name="connsiteY6" fmla="*/ 104590 h 109144"/>
                <a:gd name="connsiteX7" fmla="*/ 9513 w 9572"/>
                <a:gd name="connsiteY7" fmla="*/ 103652 h 109144"/>
                <a:gd name="connsiteX8" fmla="*/ 9513 w 9572"/>
                <a:gd name="connsiteY8" fmla="*/ 102446 h 109144"/>
                <a:gd name="connsiteX9" fmla="*/ 9513 w 9572"/>
                <a:gd name="connsiteY9" fmla="*/ 102446 h 109144"/>
                <a:gd name="connsiteX10" fmla="*/ 9513 w 9572"/>
                <a:gd name="connsiteY10" fmla="*/ 7337 h 109144"/>
                <a:gd name="connsiteX11" fmla="*/ 2278 w 9572"/>
                <a:gd name="connsiteY11" fmla="*/ 103 h 109144"/>
                <a:gd name="connsiteX12" fmla="*/ 0 w 9572"/>
                <a:gd name="connsiteY12" fmla="*/ 103 h 109144"/>
                <a:gd name="connsiteX13" fmla="*/ 4958 w 9572"/>
                <a:gd name="connsiteY13" fmla="*/ 6935 h 109144"/>
                <a:gd name="connsiteX14" fmla="*/ 4958 w 9572"/>
                <a:gd name="connsiteY14" fmla="*/ 102848 h 109144"/>
                <a:gd name="connsiteX15" fmla="*/ 1206 w 9572"/>
                <a:gd name="connsiteY15" fmla="*/ 109144 h 109144"/>
                <a:gd name="connsiteX16" fmla="*/ 2278 w 9572"/>
                <a:gd name="connsiteY16" fmla="*/ 109144 h 109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72" h="109144">
                  <a:moveTo>
                    <a:pt x="4287" y="108742"/>
                  </a:moveTo>
                  <a:lnTo>
                    <a:pt x="5225" y="108742"/>
                  </a:lnTo>
                  <a:lnTo>
                    <a:pt x="6565" y="108742"/>
                  </a:lnTo>
                  <a:lnTo>
                    <a:pt x="7771" y="107939"/>
                  </a:lnTo>
                  <a:cubicBezTo>
                    <a:pt x="8146" y="107697"/>
                    <a:pt x="8468" y="107377"/>
                    <a:pt x="8709" y="107001"/>
                  </a:cubicBezTo>
                  <a:lnTo>
                    <a:pt x="9513" y="105929"/>
                  </a:lnTo>
                  <a:cubicBezTo>
                    <a:pt x="9593" y="105486"/>
                    <a:pt x="9593" y="105033"/>
                    <a:pt x="9513" y="104590"/>
                  </a:cubicBezTo>
                  <a:cubicBezTo>
                    <a:pt x="9593" y="104282"/>
                    <a:pt x="9593" y="103960"/>
                    <a:pt x="9513" y="103652"/>
                  </a:cubicBezTo>
                  <a:cubicBezTo>
                    <a:pt x="9580" y="103253"/>
                    <a:pt x="9580" y="102846"/>
                    <a:pt x="9513" y="102446"/>
                  </a:cubicBezTo>
                  <a:lnTo>
                    <a:pt x="9513" y="102446"/>
                  </a:lnTo>
                  <a:lnTo>
                    <a:pt x="9513" y="7337"/>
                  </a:lnTo>
                  <a:cubicBezTo>
                    <a:pt x="9513" y="3343"/>
                    <a:pt x="6270" y="103"/>
                    <a:pt x="2278" y="103"/>
                  </a:cubicBezTo>
                  <a:cubicBezTo>
                    <a:pt x="1528" y="-34"/>
                    <a:pt x="750" y="-34"/>
                    <a:pt x="0" y="103"/>
                  </a:cubicBezTo>
                  <a:cubicBezTo>
                    <a:pt x="2975" y="1045"/>
                    <a:pt x="4984" y="3817"/>
                    <a:pt x="4958" y="6935"/>
                  </a:cubicBezTo>
                  <a:lnTo>
                    <a:pt x="4958" y="102848"/>
                  </a:lnTo>
                  <a:cubicBezTo>
                    <a:pt x="4944" y="105472"/>
                    <a:pt x="3511" y="107881"/>
                    <a:pt x="1206" y="109144"/>
                  </a:cubicBezTo>
                  <a:lnTo>
                    <a:pt x="2278" y="1091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0AABD554-B6C9-4740-ABFC-D164DDF598DB}"/>
                </a:ext>
              </a:extLst>
            </p:cNvPr>
            <p:cNvSpPr/>
            <p:nvPr/>
          </p:nvSpPr>
          <p:spPr>
            <a:xfrm>
              <a:off x="4150222" y="5951333"/>
              <a:ext cx="14603" cy="586107"/>
            </a:xfrm>
            <a:custGeom>
              <a:avLst/>
              <a:gdLst>
                <a:gd name="connsiteX0" fmla="*/ 0 w 14603"/>
                <a:gd name="connsiteY0" fmla="*/ 586108 h 586107"/>
                <a:gd name="connsiteX1" fmla="*/ 7235 w 14603"/>
                <a:gd name="connsiteY1" fmla="*/ 578740 h 586107"/>
                <a:gd name="connsiteX2" fmla="*/ 14604 w 14603"/>
                <a:gd name="connsiteY2" fmla="*/ 586108 h 586107"/>
                <a:gd name="connsiteX3" fmla="*/ 14604 w 14603"/>
                <a:gd name="connsiteY3" fmla="*/ 7415 h 586107"/>
                <a:gd name="connsiteX4" fmla="*/ 7235 w 14603"/>
                <a:gd name="connsiteY4" fmla="*/ 47 h 586107"/>
                <a:gd name="connsiteX5" fmla="*/ 5225 w 14603"/>
                <a:gd name="connsiteY5" fmla="*/ 47 h 586107"/>
                <a:gd name="connsiteX6" fmla="*/ 3885 w 14603"/>
                <a:gd name="connsiteY6" fmla="*/ 47 h 586107"/>
                <a:gd name="connsiteX7" fmla="*/ 2814 w 14603"/>
                <a:gd name="connsiteY7" fmla="*/ 851 h 586107"/>
                <a:gd name="connsiteX8" fmla="*/ 1742 w 14603"/>
                <a:gd name="connsiteY8" fmla="*/ 1789 h 586107"/>
                <a:gd name="connsiteX9" fmla="*/ 938 w 14603"/>
                <a:gd name="connsiteY9" fmla="*/ 2994 h 586107"/>
                <a:gd name="connsiteX10" fmla="*/ 938 w 14603"/>
                <a:gd name="connsiteY10" fmla="*/ 4200 h 586107"/>
                <a:gd name="connsiteX11" fmla="*/ 938 w 14603"/>
                <a:gd name="connsiteY11" fmla="*/ 5673 h 586107"/>
                <a:gd name="connsiteX12" fmla="*/ 938 w 14603"/>
                <a:gd name="connsiteY12" fmla="*/ 6477 h 586107"/>
                <a:gd name="connsiteX13" fmla="*/ 938 w 14603"/>
                <a:gd name="connsiteY13" fmla="*/ 585170 h 58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586107">
                  <a:moveTo>
                    <a:pt x="0" y="586108"/>
                  </a:moveTo>
                  <a:cubicBezTo>
                    <a:pt x="0" y="582089"/>
                    <a:pt x="3216" y="578807"/>
                    <a:pt x="7235" y="578740"/>
                  </a:cubicBezTo>
                  <a:cubicBezTo>
                    <a:pt x="11308" y="578740"/>
                    <a:pt x="14604" y="582036"/>
                    <a:pt x="14604" y="586108"/>
                  </a:cubicBezTo>
                  <a:lnTo>
                    <a:pt x="14604" y="7415"/>
                  </a:lnTo>
                  <a:cubicBezTo>
                    <a:pt x="14604" y="3345"/>
                    <a:pt x="11308" y="47"/>
                    <a:pt x="7235" y="47"/>
                  </a:cubicBezTo>
                  <a:cubicBezTo>
                    <a:pt x="6565" y="-16"/>
                    <a:pt x="5895" y="-16"/>
                    <a:pt x="5225" y="47"/>
                  </a:cubicBezTo>
                  <a:lnTo>
                    <a:pt x="3885" y="47"/>
                  </a:lnTo>
                  <a:lnTo>
                    <a:pt x="2814" y="851"/>
                  </a:lnTo>
                  <a:lnTo>
                    <a:pt x="1742" y="1789"/>
                  </a:lnTo>
                  <a:lnTo>
                    <a:pt x="938" y="2994"/>
                  </a:lnTo>
                  <a:lnTo>
                    <a:pt x="938" y="4200"/>
                  </a:lnTo>
                  <a:cubicBezTo>
                    <a:pt x="938" y="4200"/>
                    <a:pt x="938" y="5138"/>
                    <a:pt x="938" y="5673"/>
                  </a:cubicBezTo>
                  <a:cubicBezTo>
                    <a:pt x="938" y="6209"/>
                    <a:pt x="938" y="5673"/>
                    <a:pt x="938" y="6477"/>
                  </a:cubicBezTo>
                  <a:lnTo>
                    <a:pt x="938" y="5851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8F53A170-869C-463A-8DC7-7AB487EA0E6E}"/>
                </a:ext>
              </a:extLst>
            </p:cNvPr>
            <p:cNvSpPr/>
            <p:nvPr/>
          </p:nvSpPr>
          <p:spPr>
            <a:xfrm>
              <a:off x="4149552" y="6531279"/>
              <a:ext cx="14653" cy="14577"/>
            </a:xfrm>
            <a:custGeom>
              <a:avLst/>
              <a:gdLst>
                <a:gd name="connsiteX0" fmla="*/ 7905 w 14653"/>
                <a:gd name="connsiteY0" fmla="*/ 14467 h 14577"/>
                <a:gd name="connsiteX1" fmla="*/ 7905 w 14653"/>
                <a:gd name="connsiteY1" fmla="*/ 14467 h 14577"/>
                <a:gd name="connsiteX2" fmla="*/ 10718 w 14653"/>
                <a:gd name="connsiteY2" fmla="*/ 14467 h 14577"/>
                <a:gd name="connsiteX3" fmla="*/ 11522 w 14653"/>
                <a:gd name="connsiteY3" fmla="*/ 14467 h 14577"/>
                <a:gd name="connsiteX4" fmla="*/ 12996 w 14653"/>
                <a:gd name="connsiteY4" fmla="*/ 13396 h 14577"/>
                <a:gd name="connsiteX5" fmla="*/ 13666 w 14653"/>
                <a:gd name="connsiteY5" fmla="*/ 12592 h 14577"/>
                <a:gd name="connsiteX6" fmla="*/ 14604 w 14653"/>
                <a:gd name="connsiteY6" fmla="*/ 11118 h 14577"/>
                <a:gd name="connsiteX7" fmla="*/ 14604 w 14653"/>
                <a:gd name="connsiteY7" fmla="*/ 10181 h 14577"/>
                <a:gd name="connsiteX8" fmla="*/ 14604 w 14653"/>
                <a:gd name="connsiteY8" fmla="*/ 10181 h 14577"/>
                <a:gd name="connsiteX9" fmla="*/ 14604 w 14653"/>
                <a:gd name="connsiteY9" fmla="*/ 8573 h 14577"/>
                <a:gd name="connsiteX10" fmla="*/ 14604 w 14653"/>
                <a:gd name="connsiteY10" fmla="*/ 7368 h 14577"/>
                <a:gd name="connsiteX11" fmla="*/ 14604 w 14653"/>
                <a:gd name="connsiteY11" fmla="*/ 7368 h 14577"/>
                <a:gd name="connsiteX12" fmla="*/ 7235 w 14653"/>
                <a:gd name="connsiteY12" fmla="*/ 0 h 14577"/>
                <a:gd name="connsiteX13" fmla="*/ 0 w 14653"/>
                <a:gd name="connsiteY13" fmla="*/ 7368 h 14577"/>
                <a:gd name="connsiteX14" fmla="*/ 0 w 14653"/>
                <a:gd name="connsiteY14" fmla="*/ 8305 h 14577"/>
                <a:gd name="connsiteX15" fmla="*/ 7905 w 14653"/>
                <a:gd name="connsiteY15" fmla="*/ 14467 h 14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53" h="14577">
                  <a:moveTo>
                    <a:pt x="7905" y="14467"/>
                  </a:moveTo>
                  <a:lnTo>
                    <a:pt x="7905" y="14467"/>
                  </a:lnTo>
                  <a:cubicBezTo>
                    <a:pt x="8843" y="14615"/>
                    <a:pt x="9781" y="14615"/>
                    <a:pt x="10718" y="14467"/>
                  </a:cubicBezTo>
                  <a:lnTo>
                    <a:pt x="11522" y="14467"/>
                  </a:lnTo>
                  <a:lnTo>
                    <a:pt x="12996" y="13396"/>
                  </a:lnTo>
                  <a:lnTo>
                    <a:pt x="13666" y="12592"/>
                  </a:lnTo>
                  <a:lnTo>
                    <a:pt x="14604" y="11118"/>
                  </a:lnTo>
                  <a:cubicBezTo>
                    <a:pt x="14604" y="11118"/>
                    <a:pt x="14604" y="10449"/>
                    <a:pt x="14604" y="10181"/>
                  </a:cubicBezTo>
                  <a:lnTo>
                    <a:pt x="14604" y="10181"/>
                  </a:lnTo>
                  <a:cubicBezTo>
                    <a:pt x="14671" y="9645"/>
                    <a:pt x="14671" y="9109"/>
                    <a:pt x="14604" y="8573"/>
                  </a:cubicBezTo>
                  <a:lnTo>
                    <a:pt x="14604" y="7368"/>
                  </a:lnTo>
                  <a:lnTo>
                    <a:pt x="14604" y="7368"/>
                  </a:lnTo>
                  <a:cubicBezTo>
                    <a:pt x="14604" y="3295"/>
                    <a:pt x="11308" y="0"/>
                    <a:pt x="7235" y="0"/>
                  </a:cubicBezTo>
                  <a:cubicBezTo>
                    <a:pt x="3215" y="67"/>
                    <a:pt x="0" y="3349"/>
                    <a:pt x="0" y="7368"/>
                  </a:cubicBezTo>
                  <a:lnTo>
                    <a:pt x="0" y="8305"/>
                  </a:lnTo>
                  <a:cubicBezTo>
                    <a:pt x="616" y="12110"/>
                    <a:pt x="4060" y="14802"/>
                    <a:pt x="790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B965EAE4-0B56-4803-9A0F-E0C2ABC83F7D}"/>
                </a:ext>
              </a:extLst>
            </p:cNvPr>
            <p:cNvSpPr/>
            <p:nvPr/>
          </p:nvSpPr>
          <p:spPr>
            <a:xfrm>
              <a:off x="687030" y="6132758"/>
              <a:ext cx="13672" cy="14601"/>
            </a:xfrm>
            <a:custGeom>
              <a:avLst/>
              <a:gdLst>
                <a:gd name="connsiteX0" fmla="*/ 6 w 13672"/>
                <a:gd name="connsiteY0" fmla="*/ 7368 h 14601"/>
                <a:gd name="connsiteX1" fmla="*/ 7241 w 13672"/>
                <a:gd name="connsiteY1" fmla="*/ 14601 h 14601"/>
                <a:gd name="connsiteX2" fmla="*/ 13672 w 13672"/>
                <a:gd name="connsiteY2" fmla="*/ 14601 h 14601"/>
                <a:gd name="connsiteX3" fmla="*/ 6437 w 13672"/>
                <a:gd name="connsiteY3" fmla="*/ 7368 h 14601"/>
                <a:gd name="connsiteX4" fmla="*/ 13672 w 13672"/>
                <a:gd name="connsiteY4" fmla="*/ 0 h 14601"/>
                <a:gd name="connsiteX5" fmla="*/ 7241 w 13672"/>
                <a:gd name="connsiteY5" fmla="*/ 0 h 14601"/>
                <a:gd name="connsiteX6" fmla="*/ 6437 w 13672"/>
                <a:gd name="connsiteY6" fmla="*/ 0 h 14601"/>
                <a:gd name="connsiteX7" fmla="*/ 6 w 136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672" h="14601">
                  <a:moveTo>
                    <a:pt x="6" y="7368"/>
                  </a:moveTo>
                  <a:cubicBezTo>
                    <a:pt x="6" y="11360"/>
                    <a:pt x="3246" y="14601"/>
                    <a:pt x="7241" y="14601"/>
                  </a:cubicBezTo>
                  <a:lnTo>
                    <a:pt x="13672" y="14601"/>
                  </a:lnTo>
                  <a:cubicBezTo>
                    <a:pt x="9677" y="14601"/>
                    <a:pt x="6437" y="11360"/>
                    <a:pt x="6437" y="7368"/>
                  </a:cubicBezTo>
                  <a:cubicBezTo>
                    <a:pt x="6436" y="3349"/>
                    <a:pt x="9655" y="67"/>
                    <a:pt x="13672" y="0"/>
                  </a:cubicBezTo>
                  <a:lnTo>
                    <a:pt x="7241" y="0"/>
                  </a:lnTo>
                  <a:lnTo>
                    <a:pt x="6437" y="0"/>
                  </a:lnTo>
                  <a:cubicBezTo>
                    <a:pt x="2674" y="348"/>
                    <a:pt x="-153" y="3590"/>
                    <a:pt x="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7D286B67-9CC2-4DCF-BE26-2BF0435D85D0}"/>
                </a:ext>
              </a:extLst>
            </p:cNvPr>
            <p:cNvSpPr/>
            <p:nvPr/>
          </p:nvSpPr>
          <p:spPr>
            <a:xfrm>
              <a:off x="966782" y="6471133"/>
              <a:ext cx="14603" cy="7233"/>
            </a:xfrm>
            <a:custGeom>
              <a:avLst/>
              <a:gdLst>
                <a:gd name="connsiteX0" fmla="*/ 14604 w 14603"/>
                <a:gd name="connsiteY0" fmla="*/ 0 h 7233"/>
                <a:gd name="connsiteX1" fmla="*/ 14604 w 14603"/>
                <a:gd name="connsiteY1" fmla="*/ 0 h 7233"/>
                <a:gd name="connsiteX2" fmla="*/ 7235 w 14603"/>
                <a:gd name="connsiteY2" fmla="*/ 7234 h 7233"/>
                <a:gd name="connsiteX3" fmla="*/ 0 w 14603"/>
                <a:gd name="connsiteY3" fmla="*/ 0 h 7233"/>
                <a:gd name="connsiteX4" fmla="*/ 0 w 14603"/>
                <a:gd name="connsiteY4" fmla="*/ 0 h 7233"/>
                <a:gd name="connsiteX5" fmla="*/ 5761 w 14603"/>
                <a:gd name="connsiteY5" fmla="*/ 6966 h 7233"/>
                <a:gd name="connsiteX6" fmla="*/ 7235 w 14603"/>
                <a:gd name="connsiteY6" fmla="*/ 6966 h 7233"/>
                <a:gd name="connsiteX7" fmla="*/ 8976 w 14603"/>
                <a:gd name="connsiteY7" fmla="*/ 6966 h 7233"/>
                <a:gd name="connsiteX8" fmla="*/ 10316 w 14603"/>
                <a:gd name="connsiteY8" fmla="*/ 6966 h 7233"/>
                <a:gd name="connsiteX9" fmla="*/ 11522 w 14603"/>
                <a:gd name="connsiteY9" fmla="*/ 6162 h 7233"/>
                <a:gd name="connsiteX10" fmla="*/ 12594 w 14603"/>
                <a:gd name="connsiteY10" fmla="*/ 5358 h 7233"/>
                <a:gd name="connsiteX11" fmla="*/ 13264 w 14603"/>
                <a:gd name="connsiteY11" fmla="*/ 4153 h 7233"/>
                <a:gd name="connsiteX12" fmla="*/ 13264 w 14603"/>
                <a:gd name="connsiteY12" fmla="*/ 3349 h 7233"/>
                <a:gd name="connsiteX13" fmla="*/ 13264 w 14603"/>
                <a:gd name="connsiteY13" fmla="*/ 3349 h 7233"/>
                <a:gd name="connsiteX14" fmla="*/ 13264 w 14603"/>
                <a:gd name="connsiteY14" fmla="*/ 2009 h 7233"/>
                <a:gd name="connsiteX15" fmla="*/ 14604 w 14603"/>
                <a:gd name="connsiteY15" fmla="*/ 0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03" h="7233">
                  <a:moveTo>
                    <a:pt x="14604" y="0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cubicBezTo>
                    <a:pt x="55" y="3389"/>
                    <a:pt x="2448" y="6283"/>
                    <a:pt x="5761" y="6966"/>
                  </a:cubicBezTo>
                  <a:lnTo>
                    <a:pt x="7235" y="6966"/>
                  </a:lnTo>
                  <a:lnTo>
                    <a:pt x="8976" y="6966"/>
                  </a:lnTo>
                  <a:cubicBezTo>
                    <a:pt x="9421" y="7019"/>
                    <a:pt x="9871" y="7019"/>
                    <a:pt x="10316" y="6966"/>
                  </a:cubicBezTo>
                  <a:lnTo>
                    <a:pt x="11522" y="6162"/>
                  </a:lnTo>
                  <a:lnTo>
                    <a:pt x="12594" y="5358"/>
                  </a:lnTo>
                  <a:cubicBezTo>
                    <a:pt x="12867" y="4983"/>
                    <a:pt x="13092" y="4581"/>
                    <a:pt x="13264" y="4153"/>
                  </a:cubicBezTo>
                  <a:lnTo>
                    <a:pt x="13264" y="3349"/>
                  </a:lnTo>
                  <a:lnTo>
                    <a:pt x="13264" y="3349"/>
                  </a:lnTo>
                  <a:cubicBezTo>
                    <a:pt x="13264" y="3349"/>
                    <a:pt x="13264" y="2411"/>
                    <a:pt x="13264" y="2009"/>
                  </a:cubicBezTo>
                  <a:cubicBezTo>
                    <a:pt x="13264" y="1608"/>
                    <a:pt x="14604" y="402"/>
                    <a:pt x="1460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61F8189-43D3-4E30-981E-3DFA306DBABB}"/>
                </a:ext>
              </a:extLst>
            </p:cNvPr>
            <p:cNvSpPr/>
            <p:nvPr/>
          </p:nvSpPr>
          <p:spPr>
            <a:xfrm>
              <a:off x="978036" y="4962105"/>
              <a:ext cx="14516" cy="820221"/>
            </a:xfrm>
            <a:custGeom>
              <a:avLst/>
              <a:gdLst>
                <a:gd name="connsiteX0" fmla="*/ 7503 w 14516"/>
                <a:gd name="connsiteY0" fmla="*/ 5 h 820221"/>
                <a:gd name="connsiteX1" fmla="*/ 1742 w 14516"/>
                <a:gd name="connsiteY1" fmla="*/ 3086 h 820221"/>
                <a:gd name="connsiteX2" fmla="*/ 0 w 14516"/>
                <a:gd name="connsiteY2" fmla="*/ 7105 h 820221"/>
                <a:gd name="connsiteX3" fmla="*/ 0 w 14516"/>
                <a:gd name="connsiteY3" fmla="*/ 820222 h 820221"/>
                <a:gd name="connsiteX4" fmla="*/ 7235 w 14516"/>
                <a:gd name="connsiteY4" fmla="*/ 812988 h 820221"/>
                <a:gd name="connsiteX5" fmla="*/ 14470 w 14516"/>
                <a:gd name="connsiteY5" fmla="*/ 820222 h 820221"/>
                <a:gd name="connsiteX6" fmla="*/ 14470 w 14516"/>
                <a:gd name="connsiteY6" fmla="*/ 7105 h 820221"/>
                <a:gd name="connsiteX7" fmla="*/ 14470 w 14516"/>
                <a:gd name="connsiteY7" fmla="*/ 7105 h 820221"/>
                <a:gd name="connsiteX8" fmla="*/ 14470 w 14516"/>
                <a:gd name="connsiteY8" fmla="*/ 5631 h 820221"/>
                <a:gd name="connsiteX9" fmla="*/ 14470 w 14516"/>
                <a:gd name="connsiteY9" fmla="*/ 4292 h 820221"/>
                <a:gd name="connsiteX10" fmla="*/ 14470 w 14516"/>
                <a:gd name="connsiteY10" fmla="*/ 4292 h 820221"/>
                <a:gd name="connsiteX11" fmla="*/ 7503 w 14516"/>
                <a:gd name="connsiteY11" fmla="*/ 5 h 82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16" h="820221">
                  <a:moveTo>
                    <a:pt x="7503" y="5"/>
                  </a:moveTo>
                  <a:cubicBezTo>
                    <a:pt x="5190" y="12"/>
                    <a:pt x="3032" y="1166"/>
                    <a:pt x="1742" y="3086"/>
                  </a:cubicBezTo>
                  <a:cubicBezTo>
                    <a:pt x="718" y="4187"/>
                    <a:pt x="103" y="5606"/>
                    <a:pt x="0" y="7105"/>
                  </a:cubicBezTo>
                  <a:lnTo>
                    <a:pt x="0" y="820222"/>
                  </a:lnTo>
                  <a:cubicBezTo>
                    <a:pt x="0" y="816227"/>
                    <a:pt x="3240" y="812988"/>
                    <a:pt x="7235" y="812988"/>
                  </a:cubicBezTo>
                  <a:cubicBezTo>
                    <a:pt x="11230" y="812988"/>
                    <a:pt x="14470" y="816227"/>
                    <a:pt x="14470" y="820222"/>
                  </a:cubicBezTo>
                  <a:lnTo>
                    <a:pt x="14470" y="7105"/>
                  </a:lnTo>
                  <a:lnTo>
                    <a:pt x="14470" y="7105"/>
                  </a:lnTo>
                  <a:cubicBezTo>
                    <a:pt x="14533" y="6616"/>
                    <a:pt x="14533" y="6120"/>
                    <a:pt x="14470" y="5631"/>
                  </a:cubicBezTo>
                  <a:cubicBezTo>
                    <a:pt x="14470" y="5631"/>
                    <a:pt x="14470" y="4694"/>
                    <a:pt x="14470" y="4292"/>
                  </a:cubicBezTo>
                  <a:lnTo>
                    <a:pt x="14470" y="4292"/>
                  </a:lnTo>
                  <a:cubicBezTo>
                    <a:pt x="13226" y="1587"/>
                    <a:pt x="10478" y="-105"/>
                    <a:pt x="7503" y="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9C5BE599-7CF2-4345-A5CF-B3E8F9484D7B}"/>
                </a:ext>
              </a:extLst>
            </p:cNvPr>
            <p:cNvSpPr/>
            <p:nvPr/>
          </p:nvSpPr>
          <p:spPr>
            <a:xfrm>
              <a:off x="978304" y="5775094"/>
              <a:ext cx="14336" cy="255991"/>
            </a:xfrm>
            <a:custGeom>
              <a:avLst/>
              <a:gdLst>
                <a:gd name="connsiteX0" fmla="*/ 7235 w 14336"/>
                <a:gd name="connsiteY0" fmla="*/ 0 h 255991"/>
                <a:gd name="connsiteX1" fmla="*/ 0 w 14336"/>
                <a:gd name="connsiteY1" fmla="*/ 7234 h 255991"/>
                <a:gd name="connsiteX2" fmla="*/ 0 w 14336"/>
                <a:gd name="connsiteY2" fmla="*/ 249293 h 255991"/>
                <a:gd name="connsiteX3" fmla="*/ 1474 w 14336"/>
                <a:gd name="connsiteY3" fmla="*/ 253580 h 255991"/>
                <a:gd name="connsiteX4" fmla="*/ 1474 w 14336"/>
                <a:gd name="connsiteY4" fmla="*/ 253580 h 255991"/>
                <a:gd name="connsiteX5" fmla="*/ 2546 w 14336"/>
                <a:gd name="connsiteY5" fmla="*/ 254652 h 255991"/>
                <a:gd name="connsiteX6" fmla="*/ 5761 w 14336"/>
                <a:gd name="connsiteY6" fmla="*/ 255991 h 255991"/>
                <a:gd name="connsiteX7" fmla="*/ 7101 w 14336"/>
                <a:gd name="connsiteY7" fmla="*/ 255991 h 255991"/>
                <a:gd name="connsiteX8" fmla="*/ 8441 w 14336"/>
                <a:gd name="connsiteY8" fmla="*/ 255991 h 255991"/>
                <a:gd name="connsiteX9" fmla="*/ 14336 w 14336"/>
                <a:gd name="connsiteY9" fmla="*/ 249025 h 255991"/>
                <a:gd name="connsiteX10" fmla="*/ 14336 w 14336"/>
                <a:gd name="connsiteY10" fmla="*/ 7234 h 255991"/>
                <a:gd name="connsiteX11" fmla="*/ 7235 w 14336"/>
                <a:gd name="connsiteY11" fmla="*/ 0 h 255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36" h="255991">
                  <a:moveTo>
                    <a:pt x="7235" y="0"/>
                  </a:moveTo>
                  <a:cubicBezTo>
                    <a:pt x="3240" y="0"/>
                    <a:pt x="0" y="3239"/>
                    <a:pt x="0" y="7234"/>
                  </a:cubicBezTo>
                  <a:lnTo>
                    <a:pt x="0" y="249293"/>
                  </a:lnTo>
                  <a:cubicBezTo>
                    <a:pt x="0" y="250846"/>
                    <a:pt x="519" y="252356"/>
                    <a:pt x="1474" y="253580"/>
                  </a:cubicBezTo>
                  <a:lnTo>
                    <a:pt x="1474" y="253580"/>
                  </a:lnTo>
                  <a:lnTo>
                    <a:pt x="2546" y="254652"/>
                  </a:lnTo>
                  <a:cubicBezTo>
                    <a:pt x="3483" y="255368"/>
                    <a:pt x="4591" y="255830"/>
                    <a:pt x="5761" y="255991"/>
                  </a:cubicBezTo>
                  <a:lnTo>
                    <a:pt x="7101" y="255991"/>
                  </a:lnTo>
                  <a:lnTo>
                    <a:pt x="8441" y="255991"/>
                  </a:lnTo>
                  <a:cubicBezTo>
                    <a:pt x="11865" y="255458"/>
                    <a:pt x="14377" y="252490"/>
                    <a:pt x="14336" y="249025"/>
                  </a:cubicBezTo>
                  <a:lnTo>
                    <a:pt x="14336" y="7234"/>
                  </a:lnTo>
                  <a:cubicBezTo>
                    <a:pt x="14336" y="3290"/>
                    <a:pt x="11178" y="7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EACEED21-EF0B-46C3-A526-34A2CE234A66}"/>
                </a:ext>
              </a:extLst>
            </p:cNvPr>
            <p:cNvSpPr/>
            <p:nvPr/>
          </p:nvSpPr>
          <p:spPr>
            <a:xfrm>
              <a:off x="1437043" y="6137714"/>
              <a:ext cx="14519" cy="332614"/>
            </a:xfrm>
            <a:custGeom>
              <a:avLst/>
              <a:gdLst>
                <a:gd name="connsiteX0" fmla="*/ 13398 w 14519"/>
                <a:gd name="connsiteY0" fmla="*/ 2411 h 332614"/>
                <a:gd name="connsiteX1" fmla="*/ 6163 w 14519"/>
                <a:gd name="connsiteY1" fmla="*/ 9645 h 332614"/>
                <a:gd name="connsiteX2" fmla="*/ 0 w 14519"/>
                <a:gd name="connsiteY2" fmla="*/ 9645 h 332614"/>
                <a:gd name="connsiteX3" fmla="*/ 0 w 14519"/>
                <a:gd name="connsiteY3" fmla="*/ 332614 h 332614"/>
                <a:gd name="connsiteX4" fmla="*/ 7235 w 14519"/>
                <a:gd name="connsiteY4" fmla="*/ 325381 h 332614"/>
                <a:gd name="connsiteX5" fmla="*/ 14469 w 14519"/>
                <a:gd name="connsiteY5" fmla="*/ 325381 h 332614"/>
                <a:gd name="connsiteX6" fmla="*/ 14469 w 14519"/>
                <a:gd name="connsiteY6" fmla="*/ 3885 h 332614"/>
                <a:gd name="connsiteX7" fmla="*/ 14469 w 14519"/>
                <a:gd name="connsiteY7" fmla="*/ 2545 h 332614"/>
                <a:gd name="connsiteX8" fmla="*/ 14469 w 14519"/>
                <a:gd name="connsiteY8" fmla="*/ 1072 h 332614"/>
                <a:gd name="connsiteX9" fmla="*/ 13666 w 14519"/>
                <a:gd name="connsiteY9" fmla="*/ 0 h 332614"/>
                <a:gd name="connsiteX10" fmla="*/ 13398 w 14519"/>
                <a:gd name="connsiteY10" fmla="*/ 2411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332614">
                  <a:moveTo>
                    <a:pt x="13398" y="2411"/>
                  </a:moveTo>
                  <a:cubicBezTo>
                    <a:pt x="13398" y="6403"/>
                    <a:pt x="10155" y="9645"/>
                    <a:pt x="6163" y="9645"/>
                  </a:cubicBezTo>
                  <a:lnTo>
                    <a:pt x="0" y="9645"/>
                  </a:lnTo>
                  <a:lnTo>
                    <a:pt x="0" y="332614"/>
                  </a:lnTo>
                  <a:cubicBezTo>
                    <a:pt x="0" y="328623"/>
                    <a:pt x="3242" y="325381"/>
                    <a:pt x="7235" y="325381"/>
                  </a:cubicBezTo>
                  <a:lnTo>
                    <a:pt x="14469" y="325381"/>
                  </a:lnTo>
                  <a:lnTo>
                    <a:pt x="14469" y="3885"/>
                  </a:lnTo>
                  <a:cubicBezTo>
                    <a:pt x="14537" y="3443"/>
                    <a:pt x="14537" y="2987"/>
                    <a:pt x="14469" y="2545"/>
                  </a:cubicBezTo>
                  <a:lnTo>
                    <a:pt x="14469" y="1072"/>
                  </a:lnTo>
                  <a:lnTo>
                    <a:pt x="13666" y="0"/>
                  </a:lnTo>
                  <a:cubicBezTo>
                    <a:pt x="13760" y="817"/>
                    <a:pt x="13666" y="1634"/>
                    <a:pt x="13398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410B0A79-2E90-47BE-8CEF-433DFD70969B}"/>
                </a:ext>
              </a:extLst>
            </p:cNvPr>
            <p:cNvSpPr/>
            <p:nvPr/>
          </p:nvSpPr>
          <p:spPr>
            <a:xfrm>
              <a:off x="1437713" y="6473410"/>
              <a:ext cx="8842" cy="4788"/>
            </a:xfrm>
            <a:custGeom>
              <a:avLst/>
              <a:gdLst>
                <a:gd name="connsiteX0" fmla="*/ 0 w 8842"/>
                <a:gd name="connsiteY0" fmla="*/ 0 h 4788"/>
                <a:gd name="connsiteX1" fmla="*/ 6565 w 8842"/>
                <a:gd name="connsiteY1" fmla="*/ 4689 h 4788"/>
                <a:gd name="connsiteX2" fmla="*/ 8843 w 8842"/>
                <a:gd name="connsiteY2" fmla="*/ 4689 h 4788"/>
                <a:gd name="connsiteX3" fmla="*/ 6565 w 8842"/>
                <a:gd name="connsiteY3" fmla="*/ 4689 h 4788"/>
                <a:gd name="connsiteX4" fmla="*/ 0 w 8842"/>
                <a:gd name="connsiteY4" fmla="*/ 0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0" y="0"/>
                  </a:moveTo>
                  <a:cubicBezTo>
                    <a:pt x="1005" y="2773"/>
                    <a:pt x="3617" y="4635"/>
                    <a:pt x="6565" y="4689"/>
                  </a:cubicBezTo>
                  <a:cubicBezTo>
                    <a:pt x="7315" y="4822"/>
                    <a:pt x="8092" y="4822"/>
                    <a:pt x="8843" y="4689"/>
                  </a:cubicBezTo>
                  <a:lnTo>
                    <a:pt x="6565" y="4689"/>
                  </a:lnTo>
                  <a:cubicBezTo>
                    <a:pt x="3631" y="4608"/>
                    <a:pt x="1032" y="27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97B9F6D9-2BDF-4627-B0BB-52EBB1DCA4CE}"/>
                </a:ext>
              </a:extLst>
            </p:cNvPr>
            <p:cNvSpPr/>
            <p:nvPr/>
          </p:nvSpPr>
          <p:spPr>
            <a:xfrm>
              <a:off x="1436942" y="6469927"/>
              <a:ext cx="100" cy="2545"/>
            </a:xfrm>
            <a:custGeom>
              <a:avLst/>
              <a:gdLst>
                <a:gd name="connsiteX0" fmla="*/ 101 w 100"/>
                <a:gd name="connsiteY0" fmla="*/ 938 h 2545"/>
                <a:gd name="connsiteX1" fmla="*/ 101 w 100"/>
                <a:gd name="connsiteY1" fmla="*/ 2545 h 2545"/>
                <a:gd name="connsiteX2" fmla="*/ 101 w 100"/>
                <a:gd name="connsiteY2" fmla="*/ 2545 h 2545"/>
                <a:gd name="connsiteX3" fmla="*/ 101 w 100"/>
                <a:gd name="connsiteY3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545">
                  <a:moveTo>
                    <a:pt x="101" y="938"/>
                  </a:moveTo>
                  <a:cubicBezTo>
                    <a:pt x="33" y="1474"/>
                    <a:pt x="33" y="2009"/>
                    <a:pt x="101" y="2545"/>
                  </a:cubicBezTo>
                  <a:lnTo>
                    <a:pt x="101" y="2545"/>
                  </a:lnTo>
                  <a:cubicBezTo>
                    <a:pt x="-34" y="1701"/>
                    <a:pt x="-34" y="844"/>
                    <a:pt x="10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8DCCBFC9-955B-42C5-BC51-BBC584CBDCA3}"/>
                </a:ext>
              </a:extLst>
            </p:cNvPr>
            <p:cNvSpPr/>
            <p:nvPr/>
          </p:nvSpPr>
          <p:spPr>
            <a:xfrm>
              <a:off x="628756" y="5592377"/>
              <a:ext cx="64711" cy="14601"/>
            </a:xfrm>
            <a:custGeom>
              <a:avLst/>
              <a:gdLst>
                <a:gd name="connsiteX0" fmla="*/ 7235 w 64711"/>
                <a:gd name="connsiteY0" fmla="*/ 7234 h 14601"/>
                <a:gd name="connsiteX1" fmla="*/ 0 w 64711"/>
                <a:gd name="connsiteY1" fmla="*/ 14601 h 14601"/>
                <a:gd name="connsiteX2" fmla="*/ 64711 w 64711"/>
                <a:gd name="connsiteY2" fmla="*/ 14601 h 14601"/>
                <a:gd name="connsiteX3" fmla="*/ 64711 w 64711"/>
                <a:gd name="connsiteY3" fmla="*/ 0 h 14601"/>
                <a:gd name="connsiteX4" fmla="*/ 0 w 64711"/>
                <a:gd name="connsiteY4" fmla="*/ 0 h 14601"/>
                <a:gd name="connsiteX5" fmla="*/ 7235 w 64711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711" h="14601">
                  <a:moveTo>
                    <a:pt x="7235" y="7234"/>
                  </a:moveTo>
                  <a:cubicBezTo>
                    <a:pt x="7236" y="11251"/>
                    <a:pt x="4017" y="14528"/>
                    <a:pt x="0" y="14601"/>
                  </a:cubicBezTo>
                  <a:lnTo>
                    <a:pt x="64711" y="14601"/>
                  </a:lnTo>
                  <a:lnTo>
                    <a:pt x="64711" y="0"/>
                  </a:lnTo>
                  <a:lnTo>
                    <a:pt x="0" y="0"/>
                  </a:lnTo>
                  <a:cubicBezTo>
                    <a:pt x="3995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1C34D19B-7E2B-4DEA-A4A5-DB854FE8B44E}"/>
                </a:ext>
              </a:extLst>
            </p:cNvPr>
            <p:cNvSpPr/>
            <p:nvPr/>
          </p:nvSpPr>
          <p:spPr>
            <a:xfrm>
              <a:off x="3224779" y="6539049"/>
              <a:ext cx="60" cy="2379"/>
            </a:xfrm>
            <a:custGeom>
              <a:avLst/>
              <a:gdLst>
                <a:gd name="connsiteX0" fmla="*/ 60 w 60"/>
                <a:gd name="connsiteY0" fmla="*/ 1339 h 2379"/>
                <a:gd name="connsiteX1" fmla="*/ 60 w 60"/>
                <a:gd name="connsiteY1" fmla="*/ 2277 h 2379"/>
                <a:gd name="connsiteX2" fmla="*/ 60 w 60"/>
                <a:gd name="connsiteY2" fmla="*/ 1607 h 2379"/>
                <a:gd name="connsiteX3" fmla="*/ 60 w 60"/>
                <a:gd name="connsiteY3" fmla="*/ 0 h 2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379">
                  <a:moveTo>
                    <a:pt x="60" y="1339"/>
                  </a:moveTo>
                  <a:cubicBezTo>
                    <a:pt x="60" y="1339"/>
                    <a:pt x="60" y="2009"/>
                    <a:pt x="60" y="2277"/>
                  </a:cubicBezTo>
                  <a:cubicBezTo>
                    <a:pt x="60" y="2545"/>
                    <a:pt x="60" y="2277"/>
                    <a:pt x="60" y="1607"/>
                  </a:cubicBezTo>
                  <a:cubicBezTo>
                    <a:pt x="-20" y="1072"/>
                    <a:pt x="-20" y="536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6CE4930C-FD9D-41D6-9180-EBC62342AC3A}"/>
                </a:ext>
              </a:extLst>
            </p:cNvPr>
            <p:cNvSpPr/>
            <p:nvPr/>
          </p:nvSpPr>
          <p:spPr>
            <a:xfrm>
              <a:off x="3239175" y="6539049"/>
              <a:ext cx="60" cy="2277"/>
            </a:xfrm>
            <a:custGeom>
              <a:avLst/>
              <a:gdLst>
                <a:gd name="connsiteX0" fmla="*/ 0 w 60"/>
                <a:gd name="connsiteY0" fmla="*/ 2277 h 2277"/>
                <a:gd name="connsiteX1" fmla="*/ 0 w 60"/>
                <a:gd name="connsiteY1" fmla="*/ 1339 h 2277"/>
                <a:gd name="connsiteX2" fmla="*/ 0 w 60"/>
                <a:gd name="connsiteY2" fmla="*/ 0 h 2277"/>
                <a:gd name="connsiteX3" fmla="*/ 0 w 60"/>
                <a:gd name="connsiteY3" fmla="*/ 1607 h 2277"/>
                <a:gd name="connsiteX4" fmla="*/ 0 w 60"/>
                <a:gd name="connsiteY4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2277">
                  <a:moveTo>
                    <a:pt x="0" y="2277"/>
                  </a:moveTo>
                  <a:cubicBezTo>
                    <a:pt x="0" y="2277"/>
                    <a:pt x="0" y="1607"/>
                    <a:pt x="0" y="1339"/>
                  </a:cubicBezTo>
                  <a:lnTo>
                    <a:pt x="0" y="0"/>
                  </a:lnTo>
                  <a:cubicBezTo>
                    <a:pt x="80" y="536"/>
                    <a:pt x="80" y="1072"/>
                    <a:pt x="0" y="1607"/>
                  </a:cubicBezTo>
                  <a:cubicBezTo>
                    <a:pt x="0" y="1607"/>
                    <a:pt x="0" y="200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DB0B35D1-45E0-47C1-A862-A16CCFB773C7}"/>
                </a:ext>
              </a:extLst>
            </p:cNvPr>
            <p:cNvSpPr/>
            <p:nvPr/>
          </p:nvSpPr>
          <p:spPr>
            <a:xfrm>
              <a:off x="153538" y="6470195"/>
              <a:ext cx="20632" cy="14612"/>
            </a:xfrm>
            <a:custGeom>
              <a:avLst/>
              <a:gdLst>
                <a:gd name="connsiteX0" fmla="*/ 12862 w 20632"/>
                <a:gd name="connsiteY0" fmla="*/ 7234 h 14612"/>
                <a:gd name="connsiteX1" fmla="*/ 20097 w 20632"/>
                <a:gd name="connsiteY1" fmla="*/ 0 h 14612"/>
                <a:gd name="connsiteX2" fmla="*/ 7235 w 20632"/>
                <a:gd name="connsiteY2" fmla="*/ 0 h 14612"/>
                <a:gd name="connsiteX3" fmla="*/ 7235 w 20632"/>
                <a:gd name="connsiteY3" fmla="*/ 7234 h 14612"/>
                <a:gd name="connsiteX4" fmla="*/ 0 w 20632"/>
                <a:gd name="connsiteY4" fmla="*/ 14601 h 14612"/>
                <a:gd name="connsiteX5" fmla="*/ 20633 w 20632"/>
                <a:gd name="connsiteY5" fmla="*/ 14601 h 14612"/>
                <a:gd name="connsiteX6" fmla="*/ 12873 w 20632"/>
                <a:gd name="connsiteY6" fmla="*/ 7649 h 14612"/>
                <a:gd name="connsiteX7" fmla="*/ 12862 w 20632"/>
                <a:gd name="connsiteY7" fmla="*/ 7234 h 14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32" h="14612">
                  <a:moveTo>
                    <a:pt x="12862" y="7234"/>
                  </a:moveTo>
                  <a:cubicBezTo>
                    <a:pt x="12862" y="3242"/>
                    <a:pt x="16101" y="0"/>
                    <a:pt x="20097" y="0"/>
                  </a:cubicBezTo>
                  <a:lnTo>
                    <a:pt x="7235" y="0"/>
                  </a:lnTo>
                  <a:lnTo>
                    <a:pt x="7235" y="7234"/>
                  </a:lnTo>
                  <a:cubicBezTo>
                    <a:pt x="7235" y="11252"/>
                    <a:pt x="4017" y="14534"/>
                    <a:pt x="0" y="14601"/>
                  </a:cubicBezTo>
                  <a:lnTo>
                    <a:pt x="20633" y="14601"/>
                  </a:lnTo>
                  <a:cubicBezTo>
                    <a:pt x="16569" y="14829"/>
                    <a:pt x="13095" y="11708"/>
                    <a:pt x="12873" y="7649"/>
                  </a:cubicBezTo>
                  <a:cubicBezTo>
                    <a:pt x="12866" y="7515"/>
                    <a:pt x="12862" y="7368"/>
                    <a:pt x="12862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7E968023-45F2-4972-8680-CB924BC9A727}"/>
                </a:ext>
              </a:extLst>
            </p:cNvPr>
            <p:cNvSpPr/>
            <p:nvPr/>
          </p:nvSpPr>
          <p:spPr>
            <a:xfrm>
              <a:off x="166936" y="6470195"/>
              <a:ext cx="37379" cy="14601"/>
            </a:xfrm>
            <a:custGeom>
              <a:avLst/>
              <a:gdLst>
                <a:gd name="connsiteX0" fmla="*/ 37380 w 37379"/>
                <a:gd name="connsiteY0" fmla="*/ 7234 h 14601"/>
                <a:gd name="connsiteX1" fmla="*/ 30011 w 37379"/>
                <a:gd name="connsiteY1" fmla="*/ 0 h 14601"/>
                <a:gd name="connsiteX2" fmla="*/ 7235 w 37379"/>
                <a:gd name="connsiteY2" fmla="*/ 0 h 14601"/>
                <a:gd name="connsiteX3" fmla="*/ 0 w 37379"/>
                <a:gd name="connsiteY3" fmla="*/ 7234 h 14601"/>
                <a:gd name="connsiteX4" fmla="*/ 7235 w 37379"/>
                <a:gd name="connsiteY4" fmla="*/ 14601 h 14601"/>
                <a:gd name="connsiteX5" fmla="*/ 30011 w 37379"/>
                <a:gd name="connsiteY5" fmla="*/ 14601 h 14601"/>
                <a:gd name="connsiteX6" fmla="*/ 37380 w 37379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79" h="14601">
                  <a:moveTo>
                    <a:pt x="37380" y="7234"/>
                  </a:moveTo>
                  <a:cubicBezTo>
                    <a:pt x="37306" y="3215"/>
                    <a:pt x="34029" y="0"/>
                    <a:pt x="30011" y="0"/>
                  </a:cubicBezTo>
                  <a:lnTo>
                    <a:pt x="7235" y="0"/>
                  </a:lnTo>
                  <a:cubicBezTo>
                    <a:pt x="3240" y="0"/>
                    <a:pt x="0" y="3242"/>
                    <a:pt x="0" y="7234"/>
                  </a:cubicBezTo>
                  <a:cubicBezTo>
                    <a:pt x="0" y="11252"/>
                    <a:pt x="3218" y="14534"/>
                    <a:pt x="7235" y="14601"/>
                  </a:cubicBezTo>
                  <a:lnTo>
                    <a:pt x="30011" y="14601"/>
                  </a:lnTo>
                  <a:cubicBezTo>
                    <a:pt x="34081" y="14601"/>
                    <a:pt x="37380" y="11306"/>
                    <a:pt x="3738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A26AAA65-F6EC-4A24-9029-F48683C114CA}"/>
                </a:ext>
              </a:extLst>
            </p:cNvPr>
            <p:cNvSpPr/>
            <p:nvPr/>
          </p:nvSpPr>
          <p:spPr>
            <a:xfrm>
              <a:off x="146169" y="5598807"/>
              <a:ext cx="14469" cy="885989"/>
            </a:xfrm>
            <a:custGeom>
              <a:avLst/>
              <a:gdLst>
                <a:gd name="connsiteX0" fmla="*/ 7235 w 14469"/>
                <a:gd name="connsiteY0" fmla="*/ 885990 h 885989"/>
                <a:gd name="connsiteX1" fmla="*/ 14470 w 14469"/>
                <a:gd name="connsiteY1" fmla="*/ 878622 h 885989"/>
                <a:gd name="connsiteX2" fmla="*/ 14470 w 14469"/>
                <a:gd name="connsiteY2" fmla="*/ 0 h 885989"/>
                <a:gd name="connsiteX3" fmla="*/ 7235 w 14469"/>
                <a:gd name="connsiteY3" fmla="*/ 7234 h 885989"/>
                <a:gd name="connsiteX4" fmla="*/ 0 w 14469"/>
                <a:gd name="connsiteY4" fmla="*/ 0 h 885989"/>
                <a:gd name="connsiteX5" fmla="*/ 0 w 14469"/>
                <a:gd name="connsiteY5" fmla="*/ 879024 h 885989"/>
                <a:gd name="connsiteX6" fmla="*/ 7235 w 14469"/>
                <a:gd name="connsiteY6" fmla="*/ 885990 h 885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85989">
                  <a:moveTo>
                    <a:pt x="7235" y="885990"/>
                  </a:moveTo>
                  <a:cubicBezTo>
                    <a:pt x="11251" y="885923"/>
                    <a:pt x="14470" y="882641"/>
                    <a:pt x="14470" y="878622"/>
                  </a:cubicBezTo>
                  <a:lnTo>
                    <a:pt x="14470" y="0"/>
                  </a:lnTo>
                  <a:cubicBezTo>
                    <a:pt x="14470" y="3995"/>
                    <a:pt x="11230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879024"/>
                  </a:lnTo>
                  <a:cubicBezTo>
                    <a:pt x="210" y="882882"/>
                    <a:pt x="3370" y="885923"/>
                    <a:pt x="7235" y="88599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903635F9-EF43-4044-9873-C781B558148F}"/>
                </a:ext>
              </a:extLst>
            </p:cNvPr>
            <p:cNvSpPr/>
            <p:nvPr/>
          </p:nvSpPr>
          <p:spPr>
            <a:xfrm>
              <a:off x="146169" y="5435697"/>
              <a:ext cx="14650" cy="170410"/>
            </a:xfrm>
            <a:custGeom>
              <a:avLst/>
              <a:gdLst>
                <a:gd name="connsiteX0" fmla="*/ 0 w 14650"/>
                <a:gd name="connsiteY0" fmla="*/ 6648 h 170410"/>
                <a:gd name="connsiteX1" fmla="*/ 0 w 14650"/>
                <a:gd name="connsiteY1" fmla="*/ 163110 h 170410"/>
                <a:gd name="connsiteX2" fmla="*/ 7302 w 14650"/>
                <a:gd name="connsiteY2" fmla="*/ 170410 h 170410"/>
                <a:gd name="connsiteX3" fmla="*/ 14604 w 14650"/>
                <a:gd name="connsiteY3" fmla="*/ 163110 h 170410"/>
                <a:gd name="connsiteX4" fmla="*/ 14604 w 14650"/>
                <a:gd name="connsiteY4" fmla="*/ 6648 h 170410"/>
                <a:gd name="connsiteX5" fmla="*/ 14604 w 14650"/>
                <a:gd name="connsiteY5" fmla="*/ 6648 h 170410"/>
                <a:gd name="connsiteX6" fmla="*/ 14604 w 14650"/>
                <a:gd name="connsiteY6" fmla="*/ 5175 h 170410"/>
                <a:gd name="connsiteX7" fmla="*/ 14604 w 14650"/>
                <a:gd name="connsiteY7" fmla="*/ 3969 h 170410"/>
                <a:gd name="connsiteX8" fmla="*/ 13934 w 14650"/>
                <a:gd name="connsiteY8" fmla="*/ 2898 h 170410"/>
                <a:gd name="connsiteX9" fmla="*/ 12862 w 14650"/>
                <a:gd name="connsiteY9" fmla="*/ 1826 h 170410"/>
                <a:gd name="connsiteX10" fmla="*/ 8307 w 14650"/>
                <a:gd name="connsiteY10" fmla="*/ 85 h 170410"/>
                <a:gd name="connsiteX11" fmla="*/ 60 w 14650"/>
                <a:gd name="connsiteY11" fmla="*/ 6139 h 170410"/>
                <a:gd name="connsiteX12" fmla="*/ 0 w 14650"/>
                <a:gd name="connsiteY12" fmla="*/ 6648 h 17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50" h="170410">
                  <a:moveTo>
                    <a:pt x="0" y="6648"/>
                  </a:moveTo>
                  <a:lnTo>
                    <a:pt x="0" y="163110"/>
                  </a:lnTo>
                  <a:cubicBezTo>
                    <a:pt x="0" y="167142"/>
                    <a:pt x="3269" y="170410"/>
                    <a:pt x="7302" y="170410"/>
                  </a:cubicBezTo>
                  <a:cubicBezTo>
                    <a:pt x="11334" y="170410"/>
                    <a:pt x="14604" y="167142"/>
                    <a:pt x="14604" y="163110"/>
                  </a:cubicBezTo>
                  <a:lnTo>
                    <a:pt x="14604" y="6648"/>
                  </a:lnTo>
                  <a:cubicBezTo>
                    <a:pt x="14604" y="6648"/>
                    <a:pt x="14604" y="6648"/>
                    <a:pt x="14604" y="6648"/>
                  </a:cubicBezTo>
                  <a:cubicBezTo>
                    <a:pt x="14667" y="6159"/>
                    <a:pt x="14667" y="5664"/>
                    <a:pt x="14604" y="5175"/>
                  </a:cubicBezTo>
                  <a:cubicBezTo>
                    <a:pt x="14654" y="4774"/>
                    <a:pt x="14654" y="4370"/>
                    <a:pt x="14604" y="3969"/>
                  </a:cubicBezTo>
                  <a:cubicBezTo>
                    <a:pt x="14460" y="3567"/>
                    <a:pt x="14232" y="3202"/>
                    <a:pt x="13934" y="2898"/>
                  </a:cubicBezTo>
                  <a:lnTo>
                    <a:pt x="12862" y="1826"/>
                  </a:lnTo>
                  <a:cubicBezTo>
                    <a:pt x="11609" y="705"/>
                    <a:pt x="9988" y="85"/>
                    <a:pt x="8307" y="85"/>
                  </a:cubicBezTo>
                  <a:cubicBezTo>
                    <a:pt x="4357" y="-521"/>
                    <a:pt x="665" y="2190"/>
                    <a:pt x="60" y="6139"/>
                  </a:cubicBezTo>
                  <a:cubicBezTo>
                    <a:pt x="34" y="6308"/>
                    <a:pt x="13" y="6478"/>
                    <a:pt x="0" y="66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F3692C87-7951-4F03-A832-B32B59FA78AB}"/>
                </a:ext>
              </a:extLst>
            </p:cNvPr>
            <p:cNvSpPr/>
            <p:nvPr/>
          </p:nvSpPr>
          <p:spPr>
            <a:xfrm>
              <a:off x="316321" y="6480912"/>
              <a:ext cx="14603" cy="372399"/>
            </a:xfrm>
            <a:custGeom>
              <a:avLst/>
              <a:gdLst>
                <a:gd name="connsiteX0" fmla="*/ 7369 w 14603"/>
                <a:gd name="connsiteY0" fmla="*/ 7234 h 372399"/>
                <a:gd name="connsiteX1" fmla="*/ 670 w 14603"/>
                <a:gd name="connsiteY1" fmla="*/ 2679 h 372399"/>
                <a:gd name="connsiteX2" fmla="*/ 0 w 14603"/>
                <a:gd name="connsiteY2" fmla="*/ 2679 h 372399"/>
                <a:gd name="connsiteX3" fmla="*/ 0 w 14603"/>
                <a:gd name="connsiteY3" fmla="*/ 372399 h 372399"/>
                <a:gd name="connsiteX4" fmla="*/ 14604 w 14603"/>
                <a:gd name="connsiteY4" fmla="*/ 372399 h 372399"/>
                <a:gd name="connsiteX5" fmla="*/ 14604 w 14603"/>
                <a:gd name="connsiteY5" fmla="*/ 0 h 372399"/>
                <a:gd name="connsiteX6" fmla="*/ 7369 w 14603"/>
                <a:gd name="connsiteY6" fmla="*/ 7234 h 372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72399">
                  <a:moveTo>
                    <a:pt x="7369" y="7234"/>
                  </a:moveTo>
                  <a:cubicBezTo>
                    <a:pt x="4404" y="7260"/>
                    <a:pt x="1732" y="5452"/>
                    <a:pt x="670" y="2679"/>
                  </a:cubicBezTo>
                  <a:lnTo>
                    <a:pt x="0" y="2679"/>
                  </a:lnTo>
                  <a:lnTo>
                    <a:pt x="0" y="372399"/>
                  </a:lnTo>
                  <a:lnTo>
                    <a:pt x="14604" y="372399"/>
                  </a:ln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E387B962-B1A3-464F-9F21-57A49CE41ADA}"/>
                </a:ext>
              </a:extLst>
            </p:cNvPr>
            <p:cNvSpPr/>
            <p:nvPr/>
          </p:nvSpPr>
          <p:spPr>
            <a:xfrm>
              <a:off x="306004" y="6121238"/>
              <a:ext cx="14603" cy="363558"/>
            </a:xfrm>
            <a:custGeom>
              <a:avLst/>
              <a:gdLst>
                <a:gd name="connsiteX0" fmla="*/ 7235 w 14603"/>
                <a:gd name="connsiteY0" fmla="*/ 363558 h 363558"/>
                <a:gd name="connsiteX1" fmla="*/ 10316 w 14603"/>
                <a:gd name="connsiteY1" fmla="*/ 362755 h 363558"/>
                <a:gd name="connsiteX2" fmla="*/ 10986 w 14603"/>
                <a:gd name="connsiteY2" fmla="*/ 362755 h 363558"/>
                <a:gd name="connsiteX3" fmla="*/ 10316 w 14603"/>
                <a:gd name="connsiteY3" fmla="*/ 360076 h 363558"/>
                <a:gd name="connsiteX4" fmla="*/ 10316 w 14603"/>
                <a:gd name="connsiteY4" fmla="*/ 349493 h 363558"/>
                <a:gd name="connsiteX5" fmla="*/ 14604 w 14603"/>
                <a:gd name="connsiteY5" fmla="*/ 343063 h 363558"/>
                <a:gd name="connsiteX6" fmla="*/ 14604 w 14603"/>
                <a:gd name="connsiteY6" fmla="*/ 343063 h 363558"/>
                <a:gd name="connsiteX7" fmla="*/ 14604 w 14603"/>
                <a:gd name="connsiteY7" fmla="*/ 0 h 363558"/>
                <a:gd name="connsiteX8" fmla="*/ 7235 w 14603"/>
                <a:gd name="connsiteY8" fmla="*/ 7368 h 363558"/>
                <a:gd name="connsiteX9" fmla="*/ 0 w 14603"/>
                <a:gd name="connsiteY9" fmla="*/ 0 h 363558"/>
                <a:gd name="connsiteX10" fmla="*/ 0 w 14603"/>
                <a:gd name="connsiteY10" fmla="*/ 356459 h 363558"/>
                <a:gd name="connsiteX11" fmla="*/ 7235 w 14603"/>
                <a:gd name="connsiteY11" fmla="*/ 363558 h 36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63558">
                  <a:moveTo>
                    <a:pt x="7235" y="363558"/>
                  </a:moveTo>
                  <a:cubicBezTo>
                    <a:pt x="8316" y="363572"/>
                    <a:pt x="9382" y="363304"/>
                    <a:pt x="10316" y="362755"/>
                  </a:cubicBezTo>
                  <a:lnTo>
                    <a:pt x="10986" y="362755"/>
                  </a:lnTo>
                  <a:cubicBezTo>
                    <a:pt x="10563" y="361924"/>
                    <a:pt x="10334" y="361013"/>
                    <a:pt x="10316" y="360076"/>
                  </a:cubicBezTo>
                  <a:lnTo>
                    <a:pt x="10316" y="349493"/>
                  </a:lnTo>
                  <a:cubicBezTo>
                    <a:pt x="10351" y="346693"/>
                    <a:pt x="12031" y="344175"/>
                    <a:pt x="14604" y="343063"/>
                  </a:cubicBezTo>
                  <a:lnTo>
                    <a:pt x="14604" y="343063"/>
                  </a:ln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ubicBezTo>
                    <a:pt x="3218" y="7301"/>
                    <a:pt x="0" y="4019"/>
                    <a:pt x="0" y="0"/>
                  </a:cubicBezTo>
                  <a:lnTo>
                    <a:pt x="0" y="356459"/>
                  </a:lnTo>
                  <a:cubicBezTo>
                    <a:pt x="142" y="360370"/>
                    <a:pt x="3320" y="363491"/>
                    <a:pt x="7235" y="363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9659DD08-4487-4A2C-BC38-12E219C15A77}"/>
                </a:ext>
              </a:extLst>
            </p:cNvPr>
            <p:cNvSpPr/>
            <p:nvPr/>
          </p:nvSpPr>
          <p:spPr>
            <a:xfrm>
              <a:off x="693467" y="6470865"/>
              <a:ext cx="14603" cy="382848"/>
            </a:xfrm>
            <a:custGeom>
              <a:avLst/>
              <a:gdLst>
                <a:gd name="connsiteX0" fmla="*/ 14604 w 14603"/>
                <a:gd name="connsiteY0" fmla="*/ 6564 h 382848"/>
                <a:gd name="connsiteX1" fmla="*/ 14604 w 14603"/>
                <a:gd name="connsiteY1" fmla="*/ 0 h 382848"/>
                <a:gd name="connsiteX2" fmla="*/ 7235 w 14603"/>
                <a:gd name="connsiteY2" fmla="*/ 7234 h 382848"/>
                <a:gd name="connsiteX3" fmla="*/ 0 w 14603"/>
                <a:gd name="connsiteY3" fmla="*/ 0 h 382848"/>
                <a:gd name="connsiteX4" fmla="*/ 0 w 14603"/>
                <a:gd name="connsiteY4" fmla="*/ 382848 h 382848"/>
                <a:gd name="connsiteX5" fmla="*/ 14604 w 14603"/>
                <a:gd name="connsiteY5" fmla="*/ 382848 h 382848"/>
                <a:gd name="connsiteX6" fmla="*/ 14604 w 14603"/>
                <a:gd name="connsiteY6" fmla="*/ 6564 h 382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82848">
                  <a:moveTo>
                    <a:pt x="14604" y="6564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382848"/>
                  </a:lnTo>
                  <a:lnTo>
                    <a:pt x="14604" y="382848"/>
                  </a:lnTo>
                  <a:lnTo>
                    <a:pt x="14604" y="656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DDCE8659-6F49-482F-9FA7-394275606A7E}"/>
                </a:ext>
              </a:extLst>
            </p:cNvPr>
            <p:cNvSpPr/>
            <p:nvPr/>
          </p:nvSpPr>
          <p:spPr>
            <a:xfrm>
              <a:off x="4560595" y="6539256"/>
              <a:ext cx="14570" cy="314724"/>
            </a:xfrm>
            <a:custGeom>
              <a:avLst/>
              <a:gdLst>
                <a:gd name="connsiteX0" fmla="*/ 0 w 14570"/>
                <a:gd name="connsiteY0" fmla="*/ 6624 h 314724"/>
                <a:gd name="connsiteX1" fmla="*/ 0 w 14570"/>
                <a:gd name="connsiteY1" fmla="*/ 314725 h 314724"/>
                <a:gd name="connsiteX2" fmla="*/ 14470 w 14570"/>
                <a:gd name="connsiteY2" fmla="*/ 314725 h 314724"/>
                <a:gd name="connsiteX3" fmla="*/ 14470 w 14570"/>
                <a:gd name="connsiteY3" fmla="*/ 6624 h 314724"/>
                <a:gd name="connsiteX4" fmla="*/ 14470 w 14570"/>
                <a:gd name="connsiteY4" fmla="*/ 5419 h 314724"/>
                <a:gd name="connsiteX5" fmla="*/ 14470 w 14570"/>
                <a:gd name="connsiteY5" fmla="*/ 3945 h 314724"/>
                <a:gd name="connsiteX6" fmla="*/ 13800 w 14570"/>
                <a:gd name="connsiteY6" fmla="*/ 2739 h 314724"/>
                <a:gd name="connsiteX7" fmla="*/ 12996 w 14570"/>
                <a:gd name="connsiteY7" fmla="*/ 1668 h 314724"/>
                <a:gd name="connsiteX8" fmla="*/ 11924 w 14570"/>
                <a:gd name="connsiteY8" fmla="*/ 864 h 314724"/>
                <a:gd name="connsiteX9" fmla="*/ 10718 w 14570"/>
                <a:gd name="connsiteY9" fmla="*/ 60 h 314724"/>
                <a:gd name="connsiteX10" fmla="*/ 9244 w 14570"/>
                <a:gd name="connsiteY10" fmla="*/ 60 h 314724"/>
                <a:gd name="connsiteX11" fmla="*/ 7771 w 14570"/>
                <a:gd name="connsiteY11" fmla="*/ 60 h 314724"/>
                <a:gd name="connsiteX12" fmla="*/ 0 w 14570"/>
                <a:gd name="connsiteY12" fmla="*/ 6624 h 314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70" h="314724">
                  <a:moveTo>
                    <a:pt x="0" y="6624"/>
                  </a:moveTo>
                  <a:lnTo>
                    <a:pt x="0" y="314725"/>
                  </a:lnTo>
                  <a:lnTo>
                    <a:pt x="14470" y="314725"/>
                  </a:lnTo>
                  <a:lnTo>
                    <a:pt x="14470" y="6624"/>
                  </a:lnTo>
                  <a:cubicBezTo>
                    <a:pt x="14536" y="6222"/>
                    <a:pt x="14536" y="5820"/>
                    <a:pt x="14470" y="5419"/>
                  </a:cubicBezTo>
                  <a:cubicBezTo>
                    <a:pt x="14604" y="4936"/>
                    <a:pt x="14604" y="4427"/>
                    <a:pt x="14470" y="3945"/>
                  </a:cubicBezTo>
                  <a:cubicBezTo>
                    <a:pt x="14296" y="3516"/>
                    <a:pt x="14068" y="3115"/>
                    <a:pt x="13800" y="2739"/>
                  </a:cubicBezTo>
                  <a:lnTo>
                    <a:pt x="12996" y="1668"/>
                  </a:lnTo>
                  <a:cubicBezTo>
                    <a:pt x="12996" y="1668"/>
                    <a:pt x="12192" y="1668"/>
                    <a:pt x="11924" y="864"/>
                  </a:cubicBezTo>
                  <a:lnTo>
                    <a:pt x="10718" y="60"/>
                  </a:lnTo>
                  <a:cubicBezTo>
                    <a:pt x="10236" y="-20"/>
                    <a:pt x="9727" y="-20"/>
                    <a:pt x="9244" y="60"/>
                  </a:cubicBezTo>
                  <a:lnTo>
                    <a:pt x="7771" y="60"/>
                  </a:lnTo>
                  <a:cubicBezTo>
                    <a:pt x="3818" y="-248"/>
                    <a:pt x="348" y="2672"/>
                    <a:pt x="0" y="66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71F217AD-0B2C-43D3-9E5E-DCE4ABB636F1}"/>
                </a:ext>
              </a:extLst>
            </p:cNvPr>
            <p:cNvSpPr/>
            <p:nvPr/>
          </p:nvSpPr>
          <p:spPr>
            <a:xfrm>
              <a:off x="1761268" y="5829882"/>
              <a:ext cx="7368" cy="14601"/>
            </a:xfrm>
            <a:custGeom>
              <a:avLst/>
              <a:gdLst>
                <a:gd name="connsiteX0" fmla="*/ 0 w 7368"/>
                <a:gd name="connsiteY0" fmla="*/ 7234 h 14601"/>
                <a:gd name="connsiteX1" fmla="*/ 7369 w 7368"/>
                <a:gd name="connsiteY1" fmla="*/ 0 h 14601"/>
                <a:gd name="connsiteX2" fmla="*/ 7369 w 7368"/>
                <a:gd name="connsiteY2" fmla="*/ 0 h 14601"/>
                <a:gd name="connsiteX3" fmla="*/ 0 w 7368"/>
                <a:gd name="connsiteY3" fmla="*/ 7234 h 14601"/>
                <a:gd name="connsiteX4" fmla="*/ 7369 w 7368"/>
                <a:gd name="connsiteY4" fmla="*/ 14601 h 14601"/>
                <a:gd name="connsiteX5" fmla="*/ 7369 w 7368"/>
                <a:gd name="connsiteY5" fmla="*/ 14601 h 14601"/>
                <a:gd name="connsiteX6" fmla="*/ 0 w 736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601">
                  <a:moveTo>
                    <a:pt x="0" y="7234"/>
                  </a:moveTo>
                  <a:cubicBezTo>
                    <a:pt x="67" y="3218"/>
                    <a:pt x="3349" y="0"/>
                    <a:pt x="7369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7369" y="14601"/>
                  </a:lnTo>
                  <a:cubicBezTo>
                    <a:pt x="3296" y="14601"/>
                    <a:pt x="0" y="11303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5206293D-7860-490E-9FB1-6BB5F29EE923}"/>
                </a:ext>
              </a:extLst>
            </p:cNvPr>
            <p:cNvSpPr/>
            <p:nvPr/>
          </p:nvSpPr>
          <p:spPr>
            <a:xfrm>
              <a:off x="693467" y="6470329"/>
              <a:ext cx="14603" cy="7367"/>
            </a:xfrm>
            <a:custGeom>
              <a:avLst/>
              <a:gdLst>
                <a:gd name="connsiteX0" fmla="*/ 7235 w 14603"/>
                <a:gd name="connsiteY0" fmla="*/ 7368 h 7367"/>
                <a:gd name="connsiteX1" fmla="*/ 0 w 14603"/>
                <a:gd name="connsiteY1" fmla="*/ 0 h 7367"/>
                <a:gd name="connsiteX2" fmla="*/ 0 w 14603"/>
                <a:gd name="connsiteY2" fmla="*/ 0 h 7367"/>
                <a:gd name="connsiteX3" fmla="*/ 7235 w 14603"/>
                <a:gd name="connsiteY3" fmla="*/ 7234 h 7367"/>
                <a:gd name="connsiteX4" fmla="*/ 14604 w 14603"/>
                <a:gd name="connsiteY4" fmla="*/ 0 h 7367"/>
                <a:gd name="connsiteX5" fmla="*/ 14604 w 14603"/>
                <a:gd name="connsiteY5" fmla="*/ 0 h 7367"/>
                <a:gd name="connsiteX6" fmla="*/ 7235 w 14603"/>
                <a:gd name="connsiteY6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367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0"/>
                  </a:lnTo>
                  <a:cubicBezTo>
                    <a:pt x="0" y="3992"/>
                    <a:pt x="3240" y="7234"/>
                    <a:pt x="7235" y="7234"/>
                  </a:cubicBezTo>
                  <a:cubicBezTo>
                    <a:pt x="11253" y="7234"/>
                    <a:pt x="14530" y="4019"/>
                    <a:pt x="14604" y="0"/>
                  </a:cubicBez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6A7092A8-0D9E-47CD-915A-1C7F2B61DCEE}"/>
                </a:ext>
              </a:extLst>
            </p:cNvPr>
            <p:cNvSpPr/>
            <p:nvPr/>
          </p:nvSpPr>
          <p:spPr>
            <a:xfrm>
              <a:off x="693467" y="6462024"/>
              <a:ext cx="14603" cy="15672"/>
            </a:xfrm>
            <a:custGeom>
              <a:avLst/>
              <a:gdLst>
                <a:gd name="connsiteX0" fmla="*/ 7235 w 14603"/>
                <a:gd name="connsiteY0" fmla="*/ 0 h 15672"/>
                <a:gd name="connsiteX1" fmla="*/ 0 w 14603"/>
                <a:gd name="connsiteY1" fmla="*/ 7234 h 15672"/>
                <a:gd name="connsiteX2" fmla="*/ 0 w 14603"/>
                <a:gd name="connsiteY2" fmla="*/ 8305 h 15672"/>
                <a:gd name="connsiteX3" fmla="*/ 7235 w 14603"/>
                <a:gd name="connsiteY3" fmla="*/ 15673 h 15672"/>
                <a:gd name="connsiteX4" fmla="*/ 14604 w 14603"/>
                <a:gd name="connsiteY4" fmla="*/ 8305 h 15672"/>
                <a:gd name="connsiteX5" fmla="*/ 14604 w 14603"/>
                <a:gd name="connsiteY5" fmla="*/ 7502 h 15672"/>
                <a:gd name="connsiteX6" fmla="*/ 13130 w 14603"/>
                <a:gd name="connsiteY6" fmla="*/ 3349 h 15672"/>
                <a:gd name="connsiteX7" fmla="*/ 11522 w 14603"/>
                <a:gd name="connsiteY7" fmla="*/ 1741 h 15672"/>
                <a:gd name="connsiteX8" fmla="*/ 7235 w 14603"/>
                <a:gd name="connsiteY8" fmla="*/ 0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15672">
                  <a:moveTo>
                    <a:pt x="7235" y="0"/>
                  </a:moveTo>
                  <a:cubicBezTo>
                    <a:pt x="3240" y="0"/>
                    <a:pt x="0" y="3242"/>
                    <a:pt x="0" y="7234"/>
                  </a:cubicBezTo>
                  <a:lnTo>
                    <a:pt x="0" y="8305"/>
                  </a:lnTo>
                  <a:cubicBezTo>
                    <a:pt x="-1" y="12324"/>
                    <a:pt x="3218" y="15606"/>
                    <a:pt x="7235" y="15673"/>
                  </a:cubicBezTo>
                  <a:cubicBezTo>
                    <a:pt x="11305" y="15673"/>
                    <a:pt x="14604" y="12378"/>
                    <a:pt x="14604" y="8305"/>
                  </a:cubicBezTo>
                  <a:lnTo>
                    <a:pt x="14604" y="7502"/>
                  </a:lnTo>
                  <a:cubicBezTo>
                    <a:pt x="14523" y="6001"/>
                    <a:pt x="14011" y="4568"/>
                    <a:pt x="13130" y="3349"/>
                  </a:cubicBezTo>
                  <a:cubicBezTo>
                    <a:pt x="12664" y="2746"/>
                    <a:pt x="12124" y="2210"/>
                    <a:pt x="11522" y="1741"/>
                  </a:cubicBezTo>
                  <a:cubicBezTo>
                    <a:pt x="10299" y="750"/>
                    <a:pt x="8805" y="13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F2338D05-B906-4A0B-8129-A3B0A6BF421E}"/>
                </a:ext>
              </a:extLst>
            </p:cNvPr>
            <p:cNvSpPr/>
            <p:nvPr/>
          </p:nvSpPr>
          <p:spPr>
            <a:xfrm>
              <a:off x="1004831" y="6129007"/>
              <a:ext cx="1339" cy="3750"/>
            </a:xfrm>
            <a:custGeom>
              <a:avLst/>
              <a:gdLst>
                <a:gd name="connsiteX0" fmla="*/ 0 w 1339"/>
                <a:gd name="connsiteY0" fmla="*/ 3751 h 3750"/>
                <a:gd name="connsiteX1" fmla="*/ 1340 w 1339"/>
                <a:gd name="connsiteY1" fmla="*/ 3751 h 3750"/>
                <a:gd name="connsiteX2" fmla="*/ 1340 w 1339"/>
                <a:gd name="connsiteY2" fmla="*/ 0 h 3750"/>
                <a:gd name="connsiteX3" fmla="*/ 0 w 1339"/>
                <a:gd name="connsiteY3" fmla="*/ 3751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3750">
                  <a:moveTo>
                    <a:pt x="0" y="3751"/>
                  </a:moveTo>
                  <a:lnTo>
                    <a:pt x="1340" y="3751"/>
                  </a:lnTo>
                  <a:lnTo>
                    <a:pt x="1340" y="0"/>
                  </a:lnTo>
                  <a:cubicBezTo>
                    <a:pt x="1330" y="1366"/>
                    <a:pt x="859" y="2692"/>
                    <a:pt x="0" y="375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D9D897A2-FC3F-452A-AA62-195609EEB15F}"/>
                </a:ext>
              </a:extLst>
            </p:cNvPr>
            <p:cNvSpPr/>
            <p:nvPr/>
          </p:nvSpPr>
          <p:spPr>
            <a:xfrm>
              <a:off x="991433" y="6129007"/>
              <a:ext cx="1205" cy="3750"/>
            </a:xfrm>
            <a:custGeom>
              <a:avLst/>
              <a:gdLst>
                <a:gd name="connsiteX0" fmla="*/ 0 w 1205"/>
                <a:gd name="connsiteY0" fmla="*/ 0 h 3750"/>
                <a:gd name="connsiteX1" fmla="*/ 0 w 1205"/>
                <a:gd name="connsiteY1" fmla="*/ 3751 h 3750"/>
                <a:gd name="connsiteX2" fmla="*/ 1206 w 1205"/>
                <a:gd name="connsiteY2" fmla="*/ 3751 h 3750"/>
                <a:gd name="connsiteX3" fmla="*/ 0 w 1205"/>
                <a:gd name="connsiteY3" fmla="*/ 0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5" h="3750">
                  <a:moveTo>
                    <a:pt x="0" y="0"/>
                  </a:moveTo>
                  <a:lnTo>
                    <a:pt x="0" y="3751"/>
                  </a:lnTo>
                  <a:lnTo>
                    <a:pt x="1206" y="3751"/>
                  </a:lnTo>
                  <a:cubicBezTo>
                    <a:pt x="451" y="2639"/>
                    <a:pt x="32" y="134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1A6A318F-0030-45E7-A57D-14B28C870BF7}"/>
                </a:ext>
              </a:extLst>
            </p:cNvPr>
            <p:cNvSpPr/>
            <p:nvPr/>
          </p:nvSpPr>
          <p:spPr>
            <a:xfrm>
              <a:off x="693467" y="5782327"/>
              <a:ext cx="14603" cy="215804"/>
            </a:xfrm>
            <a:custGeom>
              <a:avLst/>
              <a:gdLst>
                <a:gd name="connsiteX0" fmla="*/ 7235 w 14603"/>
                <a:gd name="connsiteY0" fmla="*/ 215804 h 215804"/>
                <a:gd name="connsiteX1" fmla="*/ 14604 w 14603"/>
                <a:gd name="connsiteY1" fmla="*/ 208571 h 215804"/>
                <a:gd name="connsiteX2" fmla="*/ 14604 w 14603"/>
                <a:gd name="connsiteY2" fmla="*/ 0 h 215804"/>
                <a:gd name="connsiteX3" fmla="*/ 7235 w 14603"/>
                <a:gd name="connsiteY3" fmla="*/ 7234 h 215804"/>
                <a:gd name="connsiteX4" fmla="*/ 0 w 14603"/>
                <a:gd name="connsiteY4" fmla="*/ 0 h 215804"/>
                <a:gd name="connsiteX5" fmla="*/ 0 w 14603"/>
                <a:gd name="connsiteY5" fmla="*/ 208571 h 215804"/>
                <a:gd name="connsiteX6" fmla="*/ 7235 w 14603"/>
                <a:gd name="connsiteY6" fmla="*/ 21580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15804">
                  <a:moveTo>
                    <a:pt x="7235" y="215804"/>
                  </a:moveTo>
                  <a:cubicBezTo>
                    <a:pt x="11253" y="215804"/>
                    <a:pt x="14530" y="212587"/>
                    <a:pt x="14604" y="208571"/>
                  </a:cubicBezTo>
                  <a:lnTo>
                    <a:pt x="14604" y="0"/>
                  </a:lnTo>
                  <a:cubicBezTo>
                    <a:pt x="14530" y="4016"/>
                    <a:pt x="11253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208571"/>
                  </a:lnTo>
                  <a:cubicBezTo>
                    <a:pt x="0" y="212565"/>
                    <a:pt x="3240" y="215804"/>
                    <a:pt x="7235" y="215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61CE365A-C608-4A83-AB68-F2A23D7BD1BE}"/>
                </a:ext>
              </a:extLst>
            </p:cNvPr>
            <p:cNvSpPr/>
            <p:nvPr/>
          </p:nvSpPr>
          <p:spPr>
            <a:xfrm>
              <a:off x="1139747" y="6128203"/>
              <a:ext cx="14201" cy="4554"/>
            </a:xfrm>
            <a:custGeom>
              <a:avLst/>
              <a:gdLst>
                <a:gd name="connsiteX0" fmla="*/ 0 w 14201"/>
                <a:gd name="connsiteY0" fmla="*/ 4555 h 4554"/>
                <a:gd name="connsiteX1" fmla="*/ 7503 w 14201"/>
                <a:gd name="connsiteY1" fmla="*/ 4555 h 4554"/>
                <a:gd name="connsiteX2" fmla="*/ 14202 w 14201"/>
                <a:gd name="connsiteY2" fmla="*/ 0 h 4554"/>
                <a:gd name="connsiteX3" fmla="*/ 6699 w 14201"/>
                <a:gd name="connsiteY3" fmla="*/ 0 h 4554"/>
                <a:gd name="connsiteX4" fmla="*/ 0 w 14201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1" h="4554">
                  <a:moveTo>
                    <a:pt x="0" y="4555"/>
                  </a:moveTo>
                  <a:lnTo>
                    <a:pt x="7503" y="4555"/>
                  </a:lnTo>
                  <a:cubicBezTo>
                    <a:pt x="8565" y="1782"/>
                    <a:pt x="11237" y="-26"/>
                    <a:pt x="14202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B734F8B4-7020-4F20-89AA-82B038E69B22}"/>
                </a:ext>
              </a:extLst>
            </p:cNvPr>
            <p:cNvSpPr/>
            <p:nvPr/>
          </p:nvSpPr>
          <p:spPr>
            <a:xfrm>
              <a:off x="1147249" y="6128203"/>
              <a:ext cx="75295" cy="4554"/>
            </a:xfrm>
            <a:custGeom>
              <a:avLst/>
              <a:gdLst>
                <a:gd name="connsiteX0" fmla="*/ 0 w 75295"/>
                <a:gd name="connsiteY0" fmla="*/ 4555 h 4554"/>
                <a:gd name="connsiteX1" fmla="*/ 75295 w 75295"/>
                <a:gd name="connsiteY1" fmla="*/ 4555 h 4554"/>
                <a:gd name="connsiteX2" fmla="*/ 68463 w 75295"/>
                <a:gd name="connsiteY2" fmla="*/ 0 h 4554"/>
                <a:gd name="connsiteX3" fmla="*/ 6699 w 75295"/>
                <a:gd name="connsiteY3" fmla="*/ 0 h 4554"/>
                <a:gd name="connsiteX4" fmla="*/ 0 w 75295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295" h="4554">
                  <a:moveTo>
                    <a:pt x="0" y="4555"/>
                  </a:moveTo>
                  <a:lnTo>
                    <a:pt x="75295" y="4555"/>
                  </a:lnTo>
                  <a:cubicBezTo>
                    <a:pt x="74154" y="1795"/>
                    <a:pt x="71453" y="-13"/>
                    <a:pt x="68463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B5728631-3ED9-47E9-9A5F-307324904FFC}"/>
                </a:ext>
              </a:extLst>
            </p:cNvPr>
            <p:cNvSpPr/>
            <p:nvPr/>
          </p:nvSpPr>
          <p:spPr>
            <a:xfrm>
              <a:off x="1138809" y="5775094"/>
              <a:ext cx="14737" cy="14467"/>
            </a:xfrm>
            <a:custGeom>
              <a:avLst/>
              <a:gdLst>
                <a:gd name="connsiteX0" fmla="*/ 0 w 14737"/>
                <a:gd name="connsiteY0" fmla="*/ 7234 h 14467"/>
                <a:gd name="connsiteX1" fmla="*/ 7235 w 14737"/>
                <a:gd name="connsiteY1" fmla="*/ 14467 h 14467"/>
                <a:gd name="connsiteX2" fmla="*/ 14738 w 14737"/>
                <a:gd name="connsiteY2" fmla="*/ 14467 h 14467"/>
                <a:gd name="connsiteX3" fmla="*/ 7503 w 14737"/>
                <a:gd name="connsiteY3" fmla="*/ 7234 h 14467"/>
                <a:gd name="connsiteX4" fmla="*/ 14738 w 14737"/>
                <a:gd name="connsiteY4" fmla="*/ 0 h 14467"/>
                <a:gd name="connsiteX5" fmla="*/ 7235 w 14737"/>
                <a:gd name="connsiteY5" fmla="*/ 0 h 14467"/>
                <a:gd name="connsiteX6" fmla="*/ 0 w 1473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14467">
                  <a:moveTo>
                    <a:pt x="0" y="7234"/>
                  </a:moveTo>
                  <a:cubicBezTo>
                    <a:pt x="0" y="11228"/>
                    <a:pt x="3240" y="14467"/>
                    <a:pt x="7235" y="14467"/>
                  </a:cubicBezTo>
                  <a:lnTo>
                    <a:pt x="14738" y="14467"/>
                  </a:lnTo>
                  <a:cubicBezTo>
                    <a:pt x="10742" y="14467"/>
                    <a:pt x="7503" y="11228"/>
                    <a:pt x="7503" y="7234"/>
                  </a:cubicBezTo>
                  <a:cubicBezTo>
                    <a:pt x="7503" y="3239"/>
                    <a:pt x="10742" y="0"/>
                    <a:pt x="1473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C318C092-937A-40CD-94ED-99E9CD861945}"/>
                </a:ext>
              </a:extLst>
            </p:cNvPr>
            <p:cNvSpPr/>
            <p:nvPr/>
          </p:nvSpPr>
          <p:spPr>
            <a:xfrm>
              <a:off x="1146713" y="5776031"/>
              <a:ext cx="50375" cy="13529"/>
            </a:xfrm>
            <a:custGeom>
              <a:avLst/>
              <a:gdLst>
                <a:gd name="connsiteX0" fmla="*/ 0 w 50375"/>
                <a:gd name="connsiteY0" fmla="*/ 6296 h 13529"/>
                <a:gd name="connsiteX1" fmla="*/ 7235 w 50375"/>
                <a:gd name="connsiteY1" fmla="*/ 13530 h 13529"/>
                <a:gd name="connsiteX2" fmla="*/ 43141 w 50375"/>
                <a:gd name="connsiteY2" fmla="*/ 13530 h 13529"/>
                <a:gd name="connsiteX3" fmla="*/ 50376 w 50375"/>
                <a:gd name="connsiteY3" fmla="*/ 6296 h 13529"/>
                <a:gd name="connsiteX4" fmla="*/ 48768 w 50375"/>
                <a:gd name="connsiteY4" fmla="*/ 1876 h 13529"/>
                <a:gd name="connsiteX5" fmla="*/ 47696 w 50375"/>
                <a:gd name="connsiteY5" fmla="*/ 804 h 13529"/>
                <a:gd name="connsiteX6" fmla="*/ 46624 w 50375"/>
                <a:gd name="connsiteY6" fmla="*/ 0 h 13529"/>
                <a:gd name="connsiteX7" fmla="*/ 45418 w 50375"/>
                <a:gd name="connsiteY7" fmla="*/ 0 h 13529"/>
                <a:gd name="connsiteX8" fmla="*/ 43945 w 50375"/>
                <a:gd name="connsiteY8" fmla="*/ 0 h 13529"/>
                <a:gd name="connsiteX9" fmla="*/ 7235 w 50375"/>
                <a:gd name="connsiteY9" fmla="*/ 0 h 13529"/>
                <a:gd name="connsiteX10" fmla="*/ 0 w 50375"/>
                <a:gd name="connsiteY10" fmla="*/ 6296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375" h="13529">
                  <a:moveTo>
                    <a:pt x="0" y="6296"/>
                  </a:moveTo>
                  <a:cubicBezTo>
                    <a:pt x="0" y="10291"/>
                    <a:pt x="3240" y="13530"/>
                    <a:pt x="7235" y="13530"/>
                  </a:cubicBezTo>
                  <a:lnTo>
                    <a:pt x="43141" y="13530"/>
                  </a:lnTo>
                  <a:cubicBezTo>
                    <a:pt x="47136" y="13530"/>
                    <a:pt x="50376" y="10291"/>
                    <a:pt x="50376" y="6296"/>
                  </a:cubicBezTo>
                  <a:cubicBezTo>
                    <a:pt x="50358" y="4683"/>
                    <a:pt x="49790" y="3124"/>
                    <a:pt x="48768" y="1876"/>
                  </a:cubicBezTo>
                  <a:cubicBezTo>
                    <a:pt x="48481" y="1454"/>
                    <a:pt x="48118" y="1089"/>
                    <a:pt x="47696" y="804"/>
                  </a:cubicBezTo>
                  <a:lnTo>
                    <a:pt x="46624" y="0"/>
                  </a:lnTo>
                  <a:lnTo>
                    <a:pt x="45418" y="0"/>
                  </a:lnTo>
                  <a:lnTo>
                    <a:pt x="43945" y="0"/>
                  </a:lnTo>
                  <a:lnTo>
                    <a:pt x="7235" y="0"/>
                  </a:lnTo>
                  <a:cubicBezTo>
                    <a:pt x="3579" y="-31"/>
                    <a:pt x="474" y="2671"/>
                    <a:pt x="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45044512-B260-447D-B50E-83D4DEBC25D3}"/>
                </a:ext>
              </a:extLst>
            </p:cNvPr>
            <p:cNvSpPr/>
            <p:nvPr/>
          </p:nvSpPr>
          <p:spPr>
            <a:xfrm>
              <a:off x="2323974" y="6538379"/>
              <a:ext cx="14469" cy="8037"/>
            </a:xfrm>
            <a:custGeom>
              <a:avLst/>
              <a:gdLst>
                <a:gd name="connsiteX0" fmla="*/ 7235 w 14469"/>
                <a:gd name="connsiteY0" fmla="*/ 8037 h 8037"/>
                <a:gd name="connsiteX1" fmla="*/ 14469 w 14469"/>
                <a:gd name="connsiteY1" fmla="*/ 670 h 8037"/>
                <a:gd name="connsiteX2" fmla="*/ 14469 w 14469"/>
                <a:gd name="connsiteY2" fmla="*/ 0 h 8037"/>
                <a:gd name="connsiteX3" fmla="*/ 7235 w 14469"/>
                <a:gd name="connsiteY3" fmla="*/ 7234 h 8037"/>
                <a:gd name="connsiteX4" fmla="*/ 0 w 14469"/>
                <a:gd name="connsiteY4" fmla="*/ 0 h 8037"/>
                <a:gd name="connsiteX5" fmla="*/ 0 w 14469"/>
                <a:gd name="connsiteY5" fmla="*/ 670 h 8037"/>
                <a:gd name="connsiteX6" fmla="*/ 0 w 14469"/>
                <a:gd name="connsiteY6" fmla="*/ 670 h 8037"/>
                <a:gd name="connsiteX7" fmla="*/ 7235 w 14469"/>
                <a:gd name="connsiteY7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8037">
                  <a:moveTo>
                    <a:pt x="7235" y="8037"/>
                  </a:moveTo>
                  <a:cubicBezTo>
                    <a:pt x="11254" y="7970"/>
                    <a:pt x="14469" y="4689"/>
                    <a:pt x="14469" y="670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670"/>
                  </a:lnTo>
                  <a:lnTo>
                    <a:pt x="0" y="670"/>
                  </a:lnTo>
                  <a:cubicBezTo>
                    <a:pt x="0" y="4689"/>
                    <a:pt x="3215" y="7970"/>
                    <a:pt x="7235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E794907D-D5A3-44B5-9F01-DD4783032773}"/>
                </a:ext>
              </a:extLst>
            </p:cNvPr>
            <p:cNvSpPr/>
            <p:nvPr/>
          </p:nvSpPr>
          <p:spPr>
            <a:xfrm>
              <a:off x="966782" y="6262294"/>
              <a:ext cx="14603" cy="215804"/>
            </a:xfrm>
            <a:custGeom>
              <a:avLst/>
              <a:gdLst>
                <a:gd name="connsiteX0" fmla="*/ 7235 w 14603"/>
                <a:gd name="connsiteY0" fmla="*/ 7234 h 215804"/>
                <a:gd name="connsiteX1" fmla="*/ 0 w 14603"/>
                <a:gd name="connsiteY1" fmla="*/ 0 h 215804"/>
                <a:gd name="connsiteX2" fmla="*/ 0 w 14603"/>
                <a:gd name="connsiteY2" fmla="*/ 0 h 215804"/>
                <a:gd name="connsiteX3" fmla="*/ 0 w 14603"/>
                <a:gd name="connsiteY3" fmla="*/ 208571 h 215804"/>
                <a:gd name="connsiteX4" fmla="*/ 7235 w 14603"/>
                <a:gd name="connsiteY4" fmla="*/ 215804 h 215804"/>
                <a:gd name="connsiteX5" fmla="*/ 14604 w 14603"/>
                <a:gd name="connsiteY5" fmla="*/ 208571 h 215804"/>
                <a:gd name="connsiteX6" fmla="*/ 14604 w 14603"/>
                <a:gd name="connsiteY6" fmla="*/ 0 h 215804"/>
                <a:gd name="connsiteX7" fmla="*/ 7235 w 14603"/>
                <a:gd name="connsiteY7" fmla="*/ 723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215804">
                  <a:moveTo>
                    <a:pt x="7235" y="7234"/>
                  </a:move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lnTo>
                    <a:pt x="0" y="208571"/>
                  </a:lnTo>
                  <a:cubicBezTo>
                    <a:pt x="0" y="212562"/>
                    <a:pt x="3240" y="215804"/>
                    <a:pt x="7235" y="215804"/>
                  </a:cubicBezTo>
                  <a:cubicBezTo>
                    <a:pt x="11253" y="215804"/>
                    <a:pt x="14531" y="212589"/>
                    <a:pt x="14604" y="208571"/>
                  </a:cubicBez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268BC245-1318-4441-830E-0066A4C13AF6}"/>
                </a:ext>
              </a:extLst>
            </p:cNvPr>
            <p:cNvSpPr/>
            <p:nvPr/>
          </p:nvSpPr>
          <p:spPr>
            <a:xfrm>
              <a:off x="966782" y="6253721"/>
              <a:ext cx="14603" cy="15806"/>
            </a:xfrm>
            <a:custGeom>
              <a:avLst/>
              <a:gdLst>
                <a:gd name="connsiteX0" fmla="*/ 0 w 14603"/>
                <a:gd name="connsiteY0" fmla="*/ 8573 h 15806"/>
                <a:gd name="connsiteX1" fmla="*/ 7235 w 14603"/>
                <a:gd name="connsiteY1" fmla="*/ 15807 h 15806"/>
                <a:gd name="connsiteX2" fmla="*/ 14604 w 14603"/>
                <a:gd name="connsiteY2" fmla="*/ 8573 h 15806"/>
                <a:gd name="connsiteX3" fmla="*/ 14604 w 14603"/>
                <a:gd name="connsiteY3" fmla="*/ 7368 h 15806"/>
                <a:gd name="connsiteX4" fmla="*/ 7235 w 14603"/>
                <a:gd name="connsiteY4" fmla="*/ 0 h 15806"/>
                <a:gd name="connsiteX5" fmla="*/ 268 w 14603"/>
                <a:gd name="connsiteY5" fmla="*/ 6028 h 15806"/>
                <a:gd name="connsiteX6" fmla="*/ 268 w 14603"/>
                <a:gd name="connsiteY6" fmla="*/ 7368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5806">
                  <a:moveTo>
                    <a:pt x="0" y="8573"/>
                  </a:moveTo>
                  <a:cubicBezTo>
                    <a:pt x="0" y="12565"/>
                    <a:pt x="3240" y="15807"/>
                    <a:pt x="7235" y="15807"/>
                  </a:cubicBezTo>
                  <a:cubicBezTo>
                    <a:pt x="11253" y="15807"/>
                    <a:pt x="14531" y="12592"/>
                    <a:pt x="14604" y="8573"/>
                  </a:cubicBezTo>
                  <a:lnTo>
                    <a:pt x="14604" y="7368"/>
                  </a:lnTo>
                  <a:cubicBezTo>
                    <a:pt x="14604" y="3295"/>
                    <a:pt x="11305" y="0"/>
                    <a:pt x="7235" y="0"/>
                  </a:cubicBezTo>
                  <a:cubicBezTo>
                    <a:pt x="3767" y="80"/>
                    <a:pt x="845" y="2612"/>
                    <a:pt x="268" y="6028"/>
                  </a:cubicBezTo>
                  <a:cubicBezTo>
                    <a:pt x="193" y="6470"/>
                    <a:pt x="193" y="6926"/>
                    <a:pt x="26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E1D60F03-69D5-4957-BE52-A98E710DC76A}"/>
                </a:ext>
              </a:extLst>
            </p:cNvPr>
            <p:cNvSpPr/>
            <p:nvPr/>
          </p:nvSpPr>
          <p:spPr>
            <a:xfrm>
              <a:off x="1436942" y="6463095"/>
              <a:ext cx="337991" cy="14065"/>
            </a:xfrm>
            <a:custGeom>
              <a:avLst/>
              <a:gdLst>
                <a:gd name="connsiteX0" fmla="*/ 330757 w 337991"/>
                <a:gd name="connsiteY0" fmla="*/ 7234 h 14065"/>
                <a:gd name="connsiteX1" fmla="*/ 337992 w 337991"/>
                <a:gd name="connsiteY1" fmla="*/ 0 h 14065"/>
                <a:gd name="connsiteX2" fmla="*/ 7335 w 337991"/>
                <a:gd name="connsiteY2" fmla="*/ 0 h 14065"/>
                <a:gd name="connsiteX3" fmla="*/ 101 w 337991"/>
                <a:gd name="connsiteY3" fmla="*/ 7234 h 14065"/>
                <a:gd name="connsiteX4" fmla="*/ 101 w 337991"/>
                <a:gd name="connsiteY4" fmla="*/ 9779 h 14065"/>
                <a:gd name="connsiteX5" fmla="*/ 101 w 337991"/>
                <a:gd name="connsiteY5" fmla="*/ 9779 h 14065"/>
                <a:gd name="connsiteX6" fmla="*/ 6665 w 337991"/>
                <a:gd name="connsiteY6" fmla="*/ 14066 h 14065"/>
                <a:gd name="connsiteX7" fmla="*/ 337322 w 337991"/>
                <a:gd name="connsiteY7" fmla="*/ 14066 h 14065"/>
                <a:gd name="connsiteX8" fmla="*/ 330757 w 337991"/>
                <a:gd name="connsiteY8" fmla="*/ 7234 h 1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991" h="14065">
                  <a:moveTo>
                    <a:pt x="330757" y="7234"/>
                  </a:moveTo>
                  <a:cubicBezTo>
                    <a:pt x="330757" y="3242"/>
                    <a:pt x="333999" y="0"/>
                    <a:pt x="337992" y="0"/>
                  </a:cubicBezTo>
                  <a:lnTo>
                    <a:pt x="7335" y="0"/>
                  </a:lnTo>
                  <a:cubicBezTo>
                    <a:pt x="3343" y="0"/>
                    <a:pt x="101" y="3242"/>
                    <a:pt x="101" y="7234"/>
                  </a:cubicBezTo>
                  <a:cubicBezTo>
                    <a:pt x="-34" y="8078"/>
                    <a:pt x="-34" y="8935"/>
                    <a:pt x="101" y="9779"/>
                  </a:cubicBezTo>
                  <a:cubicBezTo>
                    <a:pt x="101" y="9779"/>
                    <a:pt x="101" y="9779"/>
                    <a:pt x="101" y="9779"/>
                  </a:cubicBezTo>
                  <a:cubicBezTo>
                    <a:pt x="1253" y="12378"/>
                    <a:pt x="3825" y="14052"/>
                    <a:pt x="6665" y="14066"/>
                  </a:cubicBezTo>
                  <a:lnTo>
                    <a:pt x="337322" y="14066"/>
                  </a:lnTo>
                  <a:cubicBezTo>
                    <a:pt x="333771" y="13677"/>
                    <a:pt x="330998" y="10797"/>
                    <a:pt x="33075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FB41CD2B-4A31-4375-91AB-20747CAF9AE1}"/>
                </a:ext>
              </a:extLst>
            </p:cNvPr>
            <p:cNvSpPr/>
            <p:nvPr/>
          </p:nvSpPr>
          <p:spPr>
            <a:xfrm>
              <a:off x="1767699" y="6463095"/>
              <a:ext cx="11254" cy="14601"/>
            </a:xfrm>
            <a:custGeom>
              <a:avLst/>
              <a:gdLst>
                <a:gd name="connsiteX0" fmla="*/ 4019 w 11254"/>
                <a:gd name="connsiteY0" fmla="*/ 7234 h 14601"/>
                <a:gd name="connsiteX1" fmla="*/ 11254 w 11254"/>
                <a:gd name="connsiteY1" fmla="*/ 0 h 14601"/>
                <a:gd name="connsiteX2" fmla="*/ 7235 w 11254"/>
                <a:gd name="connsiteY2" fmla="*/ 0 h 14601"/>
                <a:gd name="connsiteX3" fmla="*/ 0 w 11254"/>
                <a:gd name="connsiteY3" fmla="*/ 7234 h 14601"/>
                <a:gd name="connsiteX4" fmla="*/ 7235 w 11254"/>
                <a:gd name="connsiteY4" fmla="*/ 14601 h 14601"/>
                <a:gd name="connsiteX5" fmla="*/ 11254 w 11254"/>
                <a:gd name="connsiteY5" fmla="*/ 14601 h 14601"/>
                <a:gd name="connsiteX6" fmla="*/ 4019 w 1125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4" h="14601">
                  <a:moveTo>
                    <a:pt x="4019" y="7234"/>
                  </a:moveTo>
                  <a:cubicBezTo>
                    <a:pt x="4019" y="3242"/>
                    <a:pt x="7261" y="0"/>
                    <a:pt x="11254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11254" y="14601"/>
                  </a:lnTo>
                  <a:cubicBezTo>
                    <a:pt x="7235" y="14534"/>
                    <a:pt x="4019" y="11252"/>
                    <a:pt x="401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656805D6-DA59-4DDE-9B52-56DF360E50FA}"/>
                </a:ext>
              </a:extLst>
            </p:cNvPr>
            <p:cNvSpPr/>
            <p:nvPr/>
          </p:nvSpPr>
          <p:spPr>
            <a:xfrm>
              <a:off x="1771719" y="6463095"/>
              <a:ext cx="212220" cy="14601"/>
            </a:xfrm>
            <a:custGeom>
              <a:avLst/>
              <a:gdLst>
                <a:gd name="connsiteX0" fmla="*/ 204985 w 212220"/>
                <a:gd name="connsiteY0" fmla="*/ 7234 h 14601"/>
                <a:gd name="connsiteX1" fmla="*/ 212220 w 212220"/>
                <a:gd name="connsiteY1" fmla="*/ 0 h 14601"/>
                <a:gd name="connsiteX2" fmla="*/ 7235 w 212220"/>
                <a:gd name="connsiteY2" fmla="*/ 0 h 14601"/>
                <a:gd name="connsiteX3" fmla="*/ 0 w 212220"/>
                <a:gd name="connsiteY3" fmla="*/ 7234 h 14601"/>
                <a:gd name="connsiteX4" fmla="*/ 7235 w 212220"/>
                <a:gd name="connsiteY4" fmla="*/ 14601 h 14601"/>
                <a:gd name="connsiteX5" fmla="*/ 212220 w 212220"/>
                <a:gd name="connsiteY5" fmla="*/ 14601 h 14601"/>
                <a:gd name="connsiteX6" fmla="*/ 204985 w 21222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601">
                  <a:moveTo>
                    <a:pt x="204985" y="7234"/>
                  </a:moveTo>
                  <a:cubicBezTo>
                    <a:pt x="204985" y="3242"/>
                    <a:pt x="208228" y="0"/>
                    <a:pt x="21222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212220" y="14601"/>
                  </a:lnTo>
                  <a:cubicBezTo>
                    <a:pt x="208201" y="14534"/>
                    <a:pt x="204985" y="11252"/>
                    <a:pt x="20498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7C082902-86B5-40E4-B7E4-550A5C5B82A6}"/>
                </a:ext>
              </a:extLst>
            </p:cNvPr>
            <p:cNvSpPr/>
            <p:nvPr/>
          </p:nvSpPr>
          <p:spPr>
            <a:xfrm>
              <a:off x="1976704" y="6463095"/>
              <a:ext cx="103966" cy="14601"/>
            </a:xfrm>
            <a:custGeom>
              <a:avLst/>
              <a:gdLst>
                <a:gd name="connsiteX0" fmla="*/ 100751 w 103966"/>
                <a:gd name="connsiteY0" fmla="*/ 13128 h 14601"/>
                <a:gd name="connsiteX1" fmla="*/ 103967 w 103966"/>
                <a:gd name="connsiteY1" fmla="*/ 7234 h 14601"/>
                <a:gd name="connsiteX2" fmla="*/ 101823 w 103966"/>
                <a:gd name="connsiteY2" fmla="*/ 2143 h 14601"/>
                <a:gd name="connsiteX3" fmla="*/ 97000 w 103966"/>
                <a:gd name="connsiteY3" fmla="*/ 0 h 14601"/>
                <a:gd name="connsiteX4" fmla="*/ 7235 w 103966"/>
                <a:gd name="connsiteY4" fmla="*/ 0 h 14601"/>
                <a:gd name="connsiteX5" fmla="*/ 0 w 103966"/>
                <a:gd name="connsiteY5" fmla="*/ 7234 h 14601"/>
                <a:gd name="connsiteX6" fmla="*/ 7235 w 103966"/>
                <a:gd name="connsiteY6" fmla="*/ 14601 h 14601"/>
                <a:gd name="connsiteX7" fmla="*/ 96598 w 103966"/>
                <a:gd name="connsiteY7" fmla="*/ 14601 h 14601"/>
                <a:gd name="connsiteX8" fmla="*/ 100751 w 103966"/>
                <a:gd name="connsiteY8" fmla="*/ 1312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966" h="14601">
                  <a:moveTo>
                    <a:pt x="100751" y="13128"/>
                  </a:moveTo>
                  <a:cubicBezTo>
                    <a:pt x="102721" y="11815"/>
                    <a:pt x="103926" y="9605"/>
                    <a:pt x="103967" y="7234"/>
                  </a:cubicBezTo>
                  <a:cubicBezTo>
                    <a:pt x="103967" y="5318"/>
                    <a:pt x="103190" y="3483"/>
                    <a:pt x="101823" y="2143"/>
                  </a:cubicBezTo>
                  <a:cubicBezTo>
                    <a:pt x="100497" y="911"/>
                    <a:pt x="98808" y="147"/>
                    <a:pt x="9700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6" y="14534"/>
                    <a:pt x="7235" y="14601"/>
                  </a:cubicBezTo>
                  <a:lnTo>
                    <a:pt x="96598" y="14601"/>
                  </a:lnTo>
                  <a:cubicBezTo>
                    <a:pt x="98098" y="14548"/>
                    <a:pt x="99545" y="14025"/>
                    <a:pt x="100751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8E1B8504-4521-4A89-960E-543DED205DD7}"/>
                </a:ext>
              </a:extLst>
            </p:cNvPr>
            <p:cNvSpPr/>
            <p:nvPr/>
          </p:nvSpPr>
          <p:spPr>
            <a:xfrm>
              <a:off x="410105" y="5592377"/>
              <a:ext cx="55064" cy="14601"/>
            </a:xfrm>
            <a:custGeom>
              <a:avLst/>
              <a:gdLst>
                <a:gd name="connsiteX0" fmla="*/ 47830 w 55064"/>
                <a:gd name="connsiteY0" fmla="*/ 7234 h 14601"/>
                <a:gd name="connsiteX1" fmla="*/ 55065 w 55064"/>
                <a:gd name="connsiteY1" fmla="*/ 0 h 14601"/>
                <a:gd name="connsiteX2" fmla="*/ 7235 w 55064"/>
                <a:gd name="connsiteY2" fmla="*/ 0 h 14601"/>
                <a:gd name="connsiteX3" fmla="*/ 0 w 55064"/>
                <a:gd name="connsiteY3" fmla="*/ 7234 h 14601"/>
                <a:gd name="connsiteX4" fmla="*/ 7235 w 55064"/>
                <a:gd name="connsiteY4" fmla="*/ 14601 h 14601"/>
                <a:gd name="connsiteX5" fmla="*/ 55065 w 55064"/>
                <a:gd name="connsiteY5" fmla="*/ 14601 h 14601"/>
                <a:gd name="connsiteX6" fmla="*/ 47830 w 5506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64" h="14601">
                  <a:moveTo>
                    <a:pt x="47830" y="7234"/>
                  </a:moveTo>
                  <a:cubicBezTo>
                    <a:pt x="47830" y="3239"/>
                    <a:pt x="51070" y="0"/>
                    <a:pt x="5506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lnTo>
                    <a:pt x="55065" y="14601"/>
                  </a:lnTo>
                  <a:cubicBezTo>
                    <a:pt x="51048" y="14528"/>
                    <a:pt x="47830" y="11251"/>
                    <a:pt x="4783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2BD9E168-F5DD-4470-ACB6-47B3EDC732C5}"/>
                </a:ext>
              </a:extLst>
            </p:cNvPr>
            <p:cNvSpPr/>
            <p:nvPr/>
          </p:nvSpPr>
          <p:spPr>
            <a:xfrm>
              <a:off x="3224779" y="6538647"/>
              <a:ext cx="60" cy="2009"/>
            </a:xfrm>
            <a:custGeom>
              <a:avLst/>
              <a:gdLst>
                <a:gd name="connsiteX0" fmla="*/ 60 w 60"/>
                <a:gd name="connsiteY0" fmla="*/ 402 h 2009"/>
                <a:gd name="connsiteX1" fmla="*/ 60 w 60"/>
                <a:gd name="connsiteY1" fmla="*/ 2009 h 2009"/>
                <a:gd name="connsiteX2" fmla="*/ 60 w 60"/>
                <a:gd name="connsiteY2" fmla="*/ 2009 h 2009"/>
                <a:gd name="connsiteX3" fmla="*/ 60 w 60"/>
                <a:gd name="connsiteY3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009">
                  <a:moveTo>
                    <a:pt x="60" y="402"/>
                  </a:moveTo>
                  <a:cubicBezTo>
                    <a:pt x="-20" y="938"/>
                    <a:pt x="-20" y="1474"/>
                    <a:pt x="60" y="2009"/>
                  </a:cubicBezTo>
                  <a:lnTo>
                    <a:pt x="60" y="2009"/>
                  </a:lnTo>
                  <a:cubicBezTo>
                    <a:pt x="-20" y="1339"/>
                    <a:pt x="-20" y="670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972BD6BC-0880-4299-8A66-24D6A44BB525}"/>
                </a:ext>
              </a:extLst>
            </p:cNvPr>
            <p:cNvSpPr/>
            <p:nvPr/>
          </p:nvSpPr>
          <p:spPr>
            <a:xfrm>
              <a:off x="3239041" y="6538379"/>
              <a:ext cx="100" cy="2277"/>
            </a:xfrm>
            <a:custGeom>
              <a:avLst/>
              <a:gdLst>
                <a:gd name="connsiteX0" fmla="*/ 0 w 100"/>
                <a:gd name="connsiteY0" fmla="*/ 2277 h 2277"/>
                <a:gd name="connsiteX1" fmla="*/ 0 w 100"/>
                <a:gd name="connsiteY1" fmla="*/ 670 h 2277"/>
                <a:gd name="connsiteX2" fmla="*/ 0 w 100"/>
                <a:gd name="connsiteY2" fmla="*/ 0 h 2277"/>
                <a:gd name="connsiteX3" fmla="*/ 0 w 100"/>
                <a:gd name="connsiteY3" fmla="*/ 2009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277">
                  <a:moveTo>
                    <a:pt x="0" y="2277"/>
                  </a:moveTo>
                  <a:cubicBezTo>
                    <a:pt x="81" y="1742"/>
                    <a:pt x="81" y="1206"/>
                    <a:pt x="0" y="670"/>
                  </a:cubicBezTo>
                  <a:lnTo>
                    <a:pt x="0" y="0"/>
                  </a:lnTo>
                  <a:cubicBezTo>
                    <a:pt x="134" y="656"/>
                    <a:pt x="134" y="1353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2E538A5B-4EF5-46E3-9D4D-ADA6A775B0CB}"/>
                </a:ext>
              </a:extLst>
            </p:cNvPr>
            <p:cNvSpPr/>
            <p:nvPr/>
          </p:nvSpPr>
          <p:spPr>
            <a:xfrm>
              <a:off x="2792896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69 w 14469"/>
                <a:gd name="connsiteY3" fmla="*/ 313325 h 313324"/>
                <a:gd name="connsiteX4" fmla="*/ 14469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69" y="313325"/>
                  </a:ln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4333504B-BF15-4975-9426-F7229B05123C}"/>
                </a:ext>
              </a:extLst>
            </p:cNvPr>
            <p:cNvSpPr/>
            <p:nvPr/>
          </p:nvSpPr>
          <p:spPr>
            <a:xfrm>
              <a:off x="316321" y="6479170"/>
              <a:ext cx="14603" cy="8975"/>
            </a:xfrm>
            <a:custGeom>
              <a:avLst/>
              <a:gdLst>
                <a:gd name="connsiteX0" fmla="*/ 7369 w 14603"/>
                <a:gd name="connsiteY0" fmla="*/ 8975 h 8975"/>
                <a:gd name="connsiteX1" fmla="*/ 14604 w 14603"/>
                <a:gd name="connsiteY1" fmla="*/ 1742 h 8975"/>
                <a:gd name="connsiteX2" fmla="*/ 14604 w 14603"/>
                <a:gd name="connsiteY2" fmla="*/ 0 h 8975"/>
                <a:gd name="connsiteX3" fmla="*/ 7369 w 14603"/>
                <a:gd name="connsiteY3" fmla="*/ 7234 h 8975"/>
                <a:gd name="connsiteX4" fmla="*/ 0 w 14603"/>
                <a:gd name="connsiteY4" fmla="*/ 0 h 8975"/>
                <a:gd name="connsiteX5" fmla="*/ 0 w 14603"/>
                <a:gd name="connsiteY5" fmla="*/ 1742 h 8975"/>
                <a:gd name="connsiteX6" fmla="*/ 670 w 14603"/>
                <a:gd name="connsiteY6" fmla="*/ 4421 h 8975"/>
                <a:gd name="connsiteX7" fmla="*/ 7369 w 14603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8975">
                  <a:moveTo>
                    <a:pt x="7369" y="8975"/>
                  </a:moveTo>
                  <a:cubicBezTo>
                    <a:pt x="11364" y="8975"/>
                    <a:pt x="14604" y="5733"/>
                    <a:pt x="14604" y="1742"/>
                  </a:cubicBez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ubicBezTo>
                    <a:pt x="3351" y="7234"/>
                    <a:pt x="74" y="4019"/>
                    <a:pt x="0" y="0"/>
                  </a:cubicBezTo>
                  <a:lnTo>
                    <a:pt x="0" y="1742"/>
                  </a:lnTo>
                  <a:cubicBezTo>
                    <a:pt x="17" y="2679"/>
                    <a:pt x="247" y="3590"/>
                    <a:pt x="670" y="4421"/>
                  </a:cubicBezTo>
                  <a:cubicBezTo>
                    <a:pt x="1732" y="7194"/>
                    <a:pt x="4404" y="9002"/>
                    <a:pt x="7369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7F2E92A2-C9A0-4ECC-8358-04CC32B4420D}"/>
                </a:ext>
              </a:extLst>
            </p:cNvPr>
            <p:cNvSpPr/>
            <p:nvPr/>
          </p:nvSpPr>
          <p:spPr>
            <a:xfrm>
              <a:off x="316691" y="6463035"/>
              <a:ext cx="14280" cy="23368"/>
            </a:xfrm>
            <a:custGeom>
              <a:avLst/>
              <a:gdLst>
                <a:gd name="connsiteX0" fmla="*/ 6999 w 14280"/>
                <a:gd name="connsiteY0" fmla="*/ 23369 h 23368"/>
                <a:gd name="connsiteX1" fmla="*/ 14233 w 14280"/>
                <a:gd name="connsiteY1" fmla="*/ 16135 h 23368"/>
                <a:gd name="connsiteX2" fmla="*/ 14233 w 14280"/>
                <a:gd name="connsiteY2" fmla="*/ 7294 h 23368"/>
                <a:gd name="connsiteX3" fmla="*/ 14233 w 14280"/>
                <a:gd name="connsiteY3" fmla="*/ 6088 h 23368"/>
                <a:gd name="connsiteX4" fmla="*/ 7267 w 14280"/>
                <a:gd name="connsiteY4" fmla="*/ 60 h 23368"/>
                <a:gd name="connsiteX5" fmla="*/ 5793 w 14280"/>
                <a:gd name="connsiteY5" fmla="*/ 60 h 23368"/>
                <a:gd name="connsiteX6" fmla="*/ 4319 w 14280"/>
                <a:gd name="connsiteY6" fmla="*/ 60 h 23368"/>
                <a:gd name="connsiteX7" fmla="*/ 4319 w 14280"/>
                <a:gd name="connsiteY7" fmla="*/ 60 h 23368"/>
                <a:gd name="connsiteX8" fmla="*/ 32 w 14280"/>
                <a:gd name="connsiteY8" fmla="*/ 6490 h 23368"/>
                <a:gd name="connsiteX9" fmla="*/ 32 w 14280"/>
                <a:gd name="connsiteY9" fmla="*/ 15331 h 23368"/>
                <a:gd name="connsiteX10" fmla="*/ 6691 w 14280"/>
                <a:gd name="connsiteY10" fmla="*/ 23342 h 23368"/>
                <a:gd name="connsiteX11" fmla="*/ 6999 w 14280"/>
                <a:gd name="connsiteY11" fmla="*/ 23369 h 23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80" h="23368">
                  <a:moveTo>
                    <a:pt x="6999" y="23369"/>
                  </a:moveTo>
                  <a:cubicBezTo>
                    <a:pt x="10994" y="23369"/>
                    <a:pt x="14233" y="20127"/>
                    <a:pt x="14233" y="16135"/>
                  </a:cubicBezTo>
                  <a:lnTo>
                    <a:pt x="14233" y="7294"/>
                  </a:lnTo>
                  <a:cubicBezTo>
                    <a:pt x="14296" y="6892"/>
                    <a:pt x="14296" y="6490"/>
                    <a:pt x="14233" y="6088"/>
                  </a:cubicBezTo>
                  <a:cubicBezTo>
                    <a:pt x="13707" y="2646"/>
                    <a:pt x="10754" y="87"/>
                    <a:pt x="7267" y="60"/>
                  </a:cubicBezTo>
                  <a:lnTo>
                    <a:pt x="5793" y="60"/>
                  </a:lnTo>
                  <a:cubicBezTo>
                    <a:pt x="5305" y="-20"/>
                    <a:pt x="4807" y="-20"/>
                    <a:pt x="4319" y="60"/>
                  </a:cubicBezTo>
                  <a:lnTo>
                    <a:pt x="4319" y="60"/>
                  </a:lnTo>
                  <a:cubicBezTo>
                    <a:pt x="1747" y="1172"/>
                    <a:pt x="67" y="3691"/>
                    <a:pt x="32" y="6490"/>
                  </a:cubicBezTo>
                  <a:lnTo>
                    <a:pt x="32" y="15331"/>
                  </a:lnTo>
                  <a:cubicBezTo>
                    <a:pt x="-343" y="19377"/>
                    <a:pt x="2638" y="22967"/>
                    <a:pt x="6691" y="23342"/>
                  </a:cubicBezTo>
                  <a:cubicBezTo>
                    <a:pt x="6792" y="23355"/>
                    <a:pt x="6896" y="23369"/>
                    <a:pt x="6999" y="23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97943DC-54C0-48BE-8C17-3ACEF314E223}"/>
                </a:ext>
              </a:extLst>
            </p:cNvPr>
            <p:cNvSpPr/>
            <p:nvPr/>
          </p:nvSpPr>
          <p:spPr>
            <a:xfrm>
              <a:off x="1761134" y="5829882"/>
              <a:ext cx="8842" cy="14601"/>
            </a:xfrm>
            <a:custGeom>
              <a:avLst/>
              <a:gdLst>
                <a:gd name="connsiteX0" fmla="*/ 1474 w 8842"/>
                <a:gd name="connsiteY0" fmla="*/ 7234 h 14601"/>
                <a:gd name="connsiteX1" fmla="*/ 8843 w 8842"/>
                <a:gd name="connsiteY1" fmla="*/ 0 h 14601"/>
                <a:gd name="connsiteX2" fmla="*/ 7369 w 8842"/>
                <a:gd name="connsiteY2" fmla="*/ 0 h 14601"/>
                <a:gd name="connsiteX3" fmla="*/ 0 w 8842"/>
                <a:gd name="connsiteY3" fmla="*/ 7234 h 14601"/>
                <a:gd name="connsiteX4" fmla="*/ 7369 w 8842"/>
                <a:gd name="connsiteY4" fmla="*/ 14601 h 14601"/>
                <a:gd name="connsiteX5" fmla="*/ 8709 w 8842"/>
                <a:gd name="connsiteY5" fmla="*/ 14601 h 14601"/>
                <a:gd name="connsiteX6" fmla="*/ 1474 w 884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42" h="14601">
                  <a:moveTo>
                    <a:pt x="1474" y="7234"/>
                  </a:moveTo>
                  <a:cubicBezTo>
                    <a:pt x="1541" y="3218"/>
                    <a:pt x="4823" y="0"/>
                    <a:pt x="8843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8709" y="14601"/>
                  </a:lnTo>
                  <a:cubicBezTo>
                    <a:pt x="4689" y="14528"/>
                    <a:pt x="1474" y="11251"/>
                    <a:pt x="147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42BC55FA-A756-449E-B775-0ED7EA06420D}"/>
                </a:ext>
              </a:extLst>
            </p:cNvPr>
            <p:cNvSpPr/>
            <p:nvPr/>
          </p:nvSpPr>
          <p:spPr>
            <a:xfrm>
              <a:off x="1762608" y="5830686"/>
              <a:ext cx="19560" cy="14601"/>
            </a:xfrm>
            <a:custGeom>
              <a:avLst/>
              <a:gdLst>
                <a:gd name="connsiteX0" fmla="*/ 13666 w 19560"/>
                <a:gd name="connsiteY0" fmla="*/ 13530 h 14601"/>
                <a:gd name="connsiteX1" fmla="*/ 15005 w 19560"/>
                <a:gd name="connsiteY1" fmla="*/ 13530 h 14601"/>
                <a:gd name="connsiteX2" fmla="*/ 17685 w 19560"/>
                <a:gd name="connsiteY2" fmla="*/ 11654 h 14601"/>
                <a:gd name="connsiteX3" fmla="*/ 19561 w 19560"/>
                <a:gd name="connsiteY3" fmla="*/ 6698 h 14601"/>
                <a:gd name="connsiteX4" fmla="*/ 15005 w 19560"/>
                <a:gd name="connsiteY4" fmla="*/ 0 h 14601"/>
                <a:gd name="connsiteX5" fmla="*/ 13666 w 19560"/>
                <a:gd name="connsiteY5" fmla="*/ 0 h 14601"/>
                <a:gd name="connsiteX6" fmla="*/ 12326 w 19560"/>
                <a:gd name="connsiteY6" fmla="*/ 0 h 14601"/>
                <a:gd name="connsiteX7" fmla="*/ 7369 w 19560"/>
                <a:gd name="connsiteY7" fmla="*/ 0 h 14601"/>
                <a:gd name="connsiteX8" fmla="*/ 0 w 19560"/>
                <a:gd name="connsiteY8" fmla="*/ 7234 h 14601"/>
                <a:gd name="connsiteX9" fmla="*/ 7369 w 19560"/>
                <a:gd name="connsiteY9" fmla="*/ 14601 h 14601"/>
                <a:gd name="connsiteX10" fmla="*/ 12326 w 19560"/>
                <a:gd name="connsiteY10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560" h="14601">
                  <a:moveTo>
                    <a:pt x="13666" y="13530"/>
                  </a:moveTo>
                  <a:lnTo>
                    <a:pt x="15005" y="13530"/>
                  </a:lnTo>
                  <a:cubicBezTo>
                    <a:pt x="16024" y="13109"/>
                    <a:pt x="16935" y="12469"/>
                    <a:pt x="17685" y="11654"/>
                  </a:cubicBezTo>
                  <a:cubicBezTo>
                    <a:pt x="18877" y="10273"/>
                    <a:pt x="19534" y="8518"/>
                    <a:pt x="19561" y="6698"/>
                  </a:cubicBezTo>
                  <a:cubicBezTo>
                    <a:pt x="19547" y="3745"/>
                    <a:pt x="17752" y="1093"/>
                    <a:pt x="15005" y="0"/>
                  </a:cubicBezTo>
                  <a:lnTo>
                    <a:pt x="13666" y="0"/>
                  </a:lnTo>
                  <a:lnTo>
                    <a:pt x="12326" y="0"/>
                  </a:ln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12326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CAA33486-481E-4E6C-9AF2-CAFB8007D578}"/>
                </a:ext>
              </a:extLst>
            </p:cNvPr>
            <p:cNvSpPr/>
            <p:nvPr/>
          </p:nvSpPr>
          <p:spPr>
            <a:xfrm>
              <a:off x="991433" y="6025983"/>
              <a:ext cx="14603" cy="81858"/>
            </a:xfrm>
            <a:custGeom>
              <a:avLst/>
              <a:gdLst>
                <a:gd name="connsiteX0" fmla="*/ 0 w 14603"/>
                <a:gd name="connsiteY0" fmla="*/ 7379 h 81858"/>
                <a:gd name="connsiteX1" fmla="*/ 0 w 14603"/>
                <a:gd name="connsiteY1" fmla="*/ 81859 h 81858"/>
                <a:gd name="connsiteX2" fmla="*/ 7235 w 14603"/>
                <a:gd name="connsiteY2" fmla="*/ 74491 h 81858"/>
                <a:gd name="connsiteX3" fmla="*/ 14604 w 14603"/>
                <a:gd name="connsiteY3" fmla="*/ 81859 h 81858"/>
                <a:gd name="connsiteX4" fmla="*/ 14604 w 14603"/>
                <a:gd name="connsiteY4" fmla="*/ 7379 h 81858"/>
                <a:gd name="connsiteX5" fmla="*/ 14604 w 14603"/>
                <a:gd name="connsiteY5" fmla="*/ 5905 h 81858"/>
                <a:gd name="connsiteX6" fmla="*/ 14604 w 14603"/>
                <a:gd name="connsiteY6" fmla="*/ 4566 h 81858"/>
                <a:gd name="connsiteX7" fmla="*/ 13398 w 14603"/>
                <a:gd name="connsiteY7" fmla="*/ 2824 h 81858"/>
                <a:gd name="connsiteX8" fmla="*/ 12326 w 14603"/>
                <a:gd name="connsiteY8" fmla="*/ 1753 h 81858"/>
                <a:gd name="connsiteX9" fmla="*/ 7771 w 14603"/>
                <a:gd name="connsiteY9" fmla="*/ 11 h 81858"/>
                <a:gd name="connsiteX10" fmla="*/ 11 w 14603"/>
                <a:gd name="connsiteY10" fmla="*/ 6966 h 81858"/>
                <a:gd name="connsiteX11" fmla="*/ 0 w 14603"/>
                <a:gd name="connsiteY11" fmla="*/ 7379 h 81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81858">
                  <a:moveTo>
                    <a:pt x="0" y="7379"/>
                  </a:moveTo>
                  <a:lnTo>
                    <a:pt x="0" y="81859"/>
                  </a:lnTo>
                  <a:cubicBezTo>
                    <a:pt x="0" y="77840"/>
                    <a:pt x="3218" y="74558"/>
                    <a:pt x="7235" y="74491"/>
                  </a:cubicBezTo>
                  <a:cubicBezTo>
                    <a:pt x="11305" y="74491"/>
                    <a:pt x="14604" y="77786"/>
                    <a:pt x="14604" y="81859"/>
                  </a:cubicBezTo>
                  <a:lnTo>
                    <a:pt x="14604" y="7379"/>
                  </a:lnTo>
                  <a:lnTo>
                    <a:pt x="14604" y="5905"/>
                  </a:lnTo>
                  <a:lnTo>
                    <a:pt x="14604" y="4566"/>
                  </a:lnTo>
                  <a:lnTo>
                    <a:pt x="13398" y="2824"/>
                  </a:lnTo>
                  <a:cubicBezTo>
                    <a:pt x="13075" y="2434"/>
                    <a:pt x="12716" y="2075"/>
                    <a:pt x="12326" y="1753"/>
                  </a:cubicBezTo>
                  <a:cubicBezTo>
                    <a:pt x="11038" y="690"/>
                    <a:pt x="9439" y="78"/>
                    <a:pt x="7771" y="11"/>
                  </a:cubicBezTo>
                  <a:cubicBezTo>
                    <a:pt x="3707" y="-211"/>
                    <a:pt x="233" y="2903"/>
                    <a:pt x="11" y="6966"/>
                  </a:cubicBezTo>
                  <a:cubicBezTo>
                    <a:pt x="4" y="7103"/>
                    <a:pt x="0" y="7241"/>
                    <a:pt x="0" y="73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A6AC950B-ED62-4858-B97C-ACF96B62C2CB}"/>
                </a:ext>
              </a:extLst>
            </p:cNvPr>
            <p:cNvSpPr/>
            <p:nvPr/>
          </p:nvSpPr>
          <p:spPr>
            <a:xfrm>
              <a:off x="693467" y="4945232"/>
              <a:ext cx="14603" cy="654378"/>
            </a:xfrm>
            <a:custGeom>
              <a:avLst/>
              <a:gdLst>
                <a:gd name="connsiteX0" fmla="*/ 7235 w 14603"/>
                <a:gd name="connsiteY0" fmla="*/ 647145 h 654378"/>
                <a:gd name="connsiteX1" fmla="*/ 14604 w 14603"/>
                <a:gd name="connsiteY1" fmla="*/ 654378 h 654378"/>
                <a:gd name="connsiteX2" fmla="*/ 14604 w 14603"/>
                <a:gd name="connsiteY2" fmla="*/ 7234 h 654378"/>
                <a:gd name="connsiteX3" fmla="*/ 7235 w 14603"/>
                <a:gd name="connsiteY3" fmla="*/ 0 h 654378"/>
                <a:gd name="connsiteX4" fmla="*/ 0 w 14603"/>
                <a:gd name="connsiteY4" fmla="*/ 7234 h 654378"/>
                <a:gd name="connsiteX5" fmla="*/ 0 w 14603"/>
                <a:gd name="connsiteY5" fmla="*/ 654378 h 654378"/>
                <a:gd name="connsiteX6" fmla="*/ 7235 w 14603"/>
                <a:gd name="connsiteY6" fmla="*/ 647145 h 654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4378">
                  <a:moveTo>
                    <a:pt x="7235" y="647145"/>
                  </a:moveTo>
                  <a:cubicBezTo>
                    <a:pt x="11253" y="647145"/>
                    <a:pt x="14530" y="650362"/>
                    <a:pt x="14604" y="654378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654378"/>
                  </a:lnTo>
                  <a:cubicBezTo>
                    <a:pt x="0" y="650384"/>
                    <a:pt x="3240" y="647145"/>
                    <a:pt x="7235" y="6471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76703504-65D0-4311-8C95-3B3BB3E69DB6}"/>
                </a:ext>
              </a:extLst>
            </p:cNvPr>
            <p:cNvSpPr/>
            <p:nvPr/>
          </p:nvSpPr>
          <p:spPr>
            <a:xfrm>
              <a:off x="693467" y="5592377"/>
              <a:ext cx="14603" cy="197184"/>
            </a:xfrm>
            <a:custGeom>
              <a:avLst/>
              <a:gdLst>
                <a:gd name="connsiteX0" fmla="*/ 0 w 14603"/>
                <a:gd name="connsiteY0" fmla="*/ 189951 h 197184"/>
                <a:gd name="connsiteX1" fmla="*/ 7235 w 14603"/>
                <a:gd name="connsiteY1" fmla="*/ 197184 h 197184"/>
                <a:gd name="connsiteX2" fmla="*/ 14604 w 14603"/>
                <a:gd name="connsiteY2" fmla="*/ 189951 h 197184"/>
                <a:gd name="connsiteX3" fmla="*/ 14604 w 14603"/>
                <a:gd name="connsiteY3" fmla="*/ 7234 h 197184"/>
                <a:gd name="connsiteX4" fmla="*/ 7235 w 14603"/>
                <a:gd name="connsiteY4" fmla="*/ 0 h 197184"/>
                <a:gd name="connsiteX5" fmla="*/ 0 w 14603"/>
                <a:gd name="connsiteY5" fmla="*/ 7234 h 197184"/>
                <a:gd name="connsiteX6" fmla="*/ 0 w 14603"/>
                <a:gd name="connsiteY6" fmla="*/ 189951 h 197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97184">
                  <a:moveTo>
                    <a:pt x="0" y="189951"/>
                  </a:moveTo>
                  <a:cubicBezTo>
                    <a:pt x="0" y="193945"/>
                    <a:pt x="3240" y="197184"/>
                    <a:pt x="7235" y="197184"/>
                  </a:cubicBezTo>
                  <a:cubicBezTo>
                    <a:pt x="11253" y="197184"/>
                    <a:pt x="14530" y="193967"/>
                    <a:pt x="14604" y="189951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99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BBDB70BE-C502-40B4-B4EE-ECD9074A9AB1}"/>
                </a:ext>
              </a:extLst>
            </p:cNvPr>
            <p:cNvSpPr/>
            <p:nvPr/>
          </p:nvSpPr>
          <p:spPr>
            <a:xfrm>
              <a:off x="3505522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70 w 14469"/>
                <a:gd name="connsiteY3" fmla="*/ 313325 h 313324"/>
                <a:gd name="connsiteX4" fmla="*/ 14470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70" y="313325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E41D7DED-82A4-4F6B-BE8A-E6570F3CCDE9}"/>
                </a:ext>
              </a:extLst>
            </p:cNvPr>
            <p:cNvSpPr/>
            <p:nvPr/>
          </p:nvSpPr>
          <p:spPr>
            <a:xfrm>
              <a:off x="2323974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D1A3867E-221B-4A9D-943F-AB0D5E66C2F2}"/>
                </a:ext>
              </a:extLst>
            </p:cNvPr>
            <p:cNvSpPr/>
            <p:nvPr/>
          </p:nvSpPr>
          <p:spPr>
            <a:xfrm>
              <a:off x="693467" y="6132758"/>
              <a:ext cx="284568" cy="14601"/>
            </a:xfrm>
            <a:custGeom>
              <a:avLst/>
              <a:gdLst>
                <a:gd name="connsiteX0" fmla="*/ 0 w 284568"/>
                <a:gd name="connsiteY0" fmla="*/ 7368 h 14601"/>
                <a:gd name="connsiteX1" fmla="*/ 7235 w 284568"/>
                <a:gd name="connsiteY1" fmla="*/ 14601 h 14601"/>
                <a:gd name="connsiteX2" fmla="*/ 284568 w 284568"/>
                <a:gd name="connsiteY2" fmla="*/ 14601 h 14601"/>
                <a:gd name="connsiteX3" fmla="*/ 277334 w 284568"/>
                <a:gd name="connsiteY3" fmla="*/ 7368 h 14601"/>
                <a:gd name="connsiteX4" fmla="*/ 284568 w 284568"/>
                <a:gd name="connsiteY4" fmla="*/ 0 h 14601"/>
                <a:gd name="connsiteX5" fmla="*/ 7235 w 284568"/>
                <a:gd name="connsiteY5" fmla="*/ 0 h 14601"/>
                <a:gd name="connsiteX6" fmla="*/ 0 w 28456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4568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284568" y="14601"/>
                  </a:lnTo>
                  <a:cubicBezTo>
                    <a:pt x="280573" y="14601"/>
                    <a:pt x="277334" y="11360"/>
                    <a:pt x="277334" y="7368"/>
                  </a:cubicBezTo>
                  <a:cubicBezTo>
                    <a:pt x="277334" y="3349"/>
                    <a:pt x="280552" y="67"/>
                    <a:pt x="284568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7E2351A2-A862-4004-837D-018B97E72057}"/>
                </a:ext>
              </a:extLst>
            </p:cNvPr>
            <p:cNvSpPr/>
            <p:nvPr/>
          </p:nvSpPr>
          <p:spPr>
            <a:xfrm>
              <a:off x="1146445" y="6146823"/>
              <a:ext cx="7502" cy="1205"/>
            </a:xfrm>
            <a:custGeom>
              <a:avLst/>
              <a:gdLst>
                <a:gd name="connsiteX0" fmla="*/ 0 w 7502"/>
                <a:gd name="connsiteY0" fmla="*/ 1206 h 1205"/>
                <a:gd name="connsiteX1" fmla="*/ 7503 w 7502"/>
                <a:gd name="connsiteY1" fmla="*/ 1206 h 1205"/>
                <a:gd name="connsiteX2" fmla="*/ 3751 w 7502"/>
                <a:gd name="connsiteY2" fmla="*/ 0 h 1205"/>
                <a:gd name="connsiteX3" fmla="*/ 0 w 7502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1206"/>
                  </a:moveTo>
                  <a:lnTo>
                    <a:pt x="7503" y="1206"/>
                  </a:lnTo>
                  <a:cubicBezTo>
                    <a:pt x="6170" y="1139"/>
                    <a:pt x="4878" y="723"/>
                    <a:pt x="3751" y="0"/>
                  </a:cubicBezTo>
                  <a:cubicBezTo>
                    <a:pt x="2643" y="750"/>
                    <a:pt x="1341" y="1179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37DF7BA4-B91A-4E8D-9752-AF1113C563C9}"/>
                </a:ext>
              </a:extLst>
            </p:cNvPr>
            <p:cNvSpPr/>
            <p:nvPr/>
          </p:nvSpPr>
          <p:spPr>
            <a:xfrm>
              <a:off x="1146445" y="6132758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3751 w 7502"/>
                <a:gd name="connsiteY1" fmla="*/ 1206 h 1205"/>
                <a:gd name="connsiteX2" fmla="*/ 7503 w 7502"/>
                <a:gd name="connsiteY2" fmla="*/ 0 h 1205"/>
                <a:gd name="connsiteX3" fmla="*/ 0 w 7502"/>
                <a:gd name="connsiteY3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1341" y="27"/>
                    <a:pt x="2643" y="455"/>
                    <a:pt x="3751" y="1206"/>
                  </a:cubicBezTo>
                  <a:cubicBezTo>
                    <a:pt x="4878" y="482"/>
                    <a:pt x="6170" y="67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0B5960B2-10C0-4587-A209-B1201CAC3D34}"/>
                </a:ext>
              </a:extLst>
            </p:cNvPr>
            <p:cNvSpPr/>
            <p:nvPr/>
          </p:nvSpPr>
          <p:spPr>
            <a:xfrm>
              <a:off x="3225509" y="6540656"/>
              <a:ext cx="14469" cy="313056"/>
            </a:xfrm>
            <a:custGeom>
              <a:avLst/>
              <a:gdLst>
                <a:gd name="connsiteX0" fmla="*/ 13800 w 14469"/>
                <a:gd name="connsiteY0" fmla="*/ 1607 h 313056"/>
                <a:gd name="connsiteX1" fmla="*/ 13800 w 14469"/>
                <a:gd name="connsiteY1" fmla="*/ 670 h 313056"/>
                <a:gd name="connsiteX2" fmla="*/ 13800 w 14469"/>
                <a:gd name="connsiteY2" fmla="*/ 0 h 313056"/>
                <a:gd name="connsiteX3" fmla="*/ 13800 w 14469"/>
                <a:gd name="connsiteY3" fmla="*/ 0 h 313056"/>
                <a:gd name="connsiteX4" fmla="*/ 6967 w 14469"/>
                <a:gd name="connsiteY4" fmla="*/ 5358 h 313056"/>
                <a:gd name="connsiteX5" fmla="*/ 0 w 14469"/>
                <a:gd name="connsiteY5" fmla="*/ 0 h 313056"/>
                <a:gd name="connsiteX6" fmla="*/ 0 w 14469"/>
                <a:gd name="connsiteY6" fmla="*/ 0 h 313056"/>
                <a:gd name="connsiteX7" fmla="*/ 0 w 14469"/>
                <a:gd name="connsiteY7" fmla="*/ 670 h 313056"/>
                <a:gd name="connsiteX8" fmla="*/ 0 w 14469"/>
                <a:gd name="connsiteY8" fmla="*/ 1607 h 313056"/>
                <a:gd name="connsiteX9" fmla="*/ 0 w 14469"/>
                <a:gd name="connsiteY9" fmla="*/ 313057 h 313056"/>
                <a:gd name="connsiteX10" fmla="*/ 14470 w 14469"/>
                <a:gd name="connsiteY10" fmla="*/ 313057 h 313056"/>
                <a:gd name="connsiteX11" fmla="*/ 14470 w 14469"/>
                <a:gd name="connsiteY11" fmla="*/ 1607 h 313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13056">
                  <a:moveTo>
                    <a:pt x="13800" y="1607"/>
                  </a:moveTo>
                  <a:cubicBezTo>
                    <a:pt x="13800" y="1607"/>
                    <a:pt x="13800" y="1607"/>
                    <a:pt x="13800" y="670"/>
                  </a:cubicBezTo>
                  <a:cubicBezTo>
                    <a:pt x="13800" y="-268"/>
                    <a:pt x="13800" y="670"/>
                    <a:pt x="13800" y="0"/>
                  </a:cubicBezTo>
                  <a:lnTo>
                    <a:pt x="13800" y="0"/>
                  </a:lnTo>
                  <a:cubicBezTo>
                    <a:pt x="13009" y="3135"/>
                    <a:pt x="10196" y="5331"/>
                    <a:pt x="6967" y="5358"/>
                  </a:cubicBezTo>
                  <a:cubicBezTo>
                    <a:pt x="3711" y="5305"/>
                    <a:pt x="884" y="3121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670"/>
                  </a:cubicBezTo>
                  <a:cubicBezTo>
                    <a:pt x="0" y="1340"/>
                    <a:pt x="0" y="670"/>
                    <a:pt x="0" y="1607"/>
                  </a:cubicBezTo>
                  <a:lnTo>
                    <a:pt x="0" y="313057"/>
                  </a:lnTo>
                  <a:lnTo>
                    <a:pt x="14470" y="313057"/>
                  </a:lnTo>
                  <a:lnTo>
                    <a:pt x="14470" y="16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9B5686A3-8415-42F7-9FA9-7919ACF9A331}"/>
                </a:ext>
              </a:extLst>
            </p:cNvPr>
            <p:cNvSpPr/>
            <p:nvPr/>
          </p:nvSpPr>
          <p:spPr>
            <a:xfrm>
              <a:off x="457935" y="5592377"/>
              <a:ext cx="129958" cy="14601"/>
            </a:xfrm>
            <a:custGeom>
              <a:avLst/>
              <a:gdLst>
                <a:gd name="connsiteX0" fmla="*/ 0 w 129958"/>
                <a:gd name="connsiteY0" fmla="*/ 7234 h 14601"/>
                <a:gd name="connsiteX1" fmla="*/ 7235 w 129958"/>
                <a:gd name="connsiteY1" fmla="*/ 14601 h 14601"/>
                <a:gd name="connsiteX2" fmla="*/ 129958 w 129958"/>
                <a:gd name="connsiteY2" fmla="*/ 14601 h 14601"/>
                <a:gd name="connsiteX3" fmla="*/ 122589 w 129958"/>
                <a:gd name="connsiteY3" fmla="*/ 7234 h 14601"/>
                <a:gd name="connsiteX4" fmla="*/ 129958 w 129958"/>
                <a:gd name="connsiteY4" fmla="*/ 0 h 14601"/>
                <a:gd name="connsiteX5" fmla="*/ 7235 w 129958"/>
                <a:gd name="connsiteY5" fmla="*/ 0 h 14601"/>
                <a:gd name="connsiteX6" fmla="*/ 0 w 12995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958" h="14601">
                  <a:moveTo>
                    <a:pt x="0" y="7234"/>
                  </a:moveTo>
                  <a:cubicBezTo>
                    <a:pt x="0" y="11251"/>
                    <a:pt x="3218" y="14528"/>
                    <a:pt x="7235" y="14601"/>
                  </a:cubicBezTo>
                  <a:lnTo>
                    <a:pt x="129958" y="14601"/>
                  </a:lnTo>
                  <a:cubicBezTo>
                    <a:pt x="125888" y="14601"/>
                    <a:pt x="122589" y="11303"/>
                    <a:pt x="122589" y="7234"/>
                  </a:cubicBezTo>
                  <a:cubicBezTo>
                    <a:pt x="122663" y="3218"/>
                    <a:pt x="125940" y="0"/>
                    <a:pt x="12995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9F801C5C-89D4-4056-8134-A9C22EAD0525}"/>
                </a:ext>
              </a:extLst>
            </p:cNvPr>
            <p:cNvSpPr/>
            <p:nvPr/>
          </p:nvSpPr>
          <p:spPr>
            <a:xfrm>
              <a:off x="580524" y="5592377"/>
              <a:ext cx="54796" cy="14601"/>
            </a:xfrm>
            <a:custGeom>
              <a:avLst/>
              <a:gdLst>
                <a:gd name="connsiteX0" fmla="*/ 0 w 54796"/>
                <a:gd name="connsiteY0" fmla="*/ 7234 h 14601"/>
                <a:gd name="connsiteX1" fmla="*/ 7369 w 54796"/>
                <a:gd name="connsiteY1" fmla="*/ 14601 h 14601"/>
                <a:gd name="connsiteX2" fmla="*/ 47562 w 54796"/>
                <a:gd name="connsiteY2" fmla="*/ 14601 h 14601"/>
                <a:gd name="connsiteX3" fmla="*/ 54797 w 54796"/>
                <a:gd name="connsiteY3" fmla="*/ 7234 h 14601"/>
                <a:gd name="connsiteX4" fmla="*/ 47562 w 54796"/>
                <a:gd name="connsiteY4" fmla="*/ 0 h 14601"/>
                <a:gd name="connsiteX5" fmla="*/ 7369 w 54796"/>
                <a:gd name="connsiteY5" fmla="*/ 0 h 14601"/>
                <a:gd name="connsiteX6" fmla="*/ 0 w 54796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796" h="14601">
                  <a:moveTo>
                    <a:pt x="0" y="7234"/>
                  </a:moveTo>
                  <a:cubicBezTo>
                    <a:pt x="0" y="11303"/>
                    <a:pt x="3298" y="14601"/>
                    <a:pt x="7369" y="14601"/>
                  </a:cubicBezTo>
                  <a:lnTo>
                    <a:pt x="47562" y="14601"/>
                  </a:lnTo>
                  <a:cubicBezTo>
                    <a:pt x="51579" y="14528"/>
                    <a:pt x="54798" y="11251"/>
                    <a:pt x="54797" y="7234"/>
                  </a:cubicBezTo>
                  <a:cubicBezTo>
                    <a:pt x="54797" y="3239"/>
                    <a:pt x="51557" y="0"/>
                    <a:pt x="47562" y="0"/>
                  </a:cubicBezTo>
                  <a:lnTo>
                    <a:pt x="7369" y="0"/>
                  </a:lnTo>
                  <a:cubicBezTo>
                    <a:pt x="3351" y="0"/>
                    <a:pt x="74" y="3218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4EE9E7E1-8D91-4B1A-A94A-2E6C23B14FF2}"/>
                </a:ext>
              </a:extLst>
            </p:cNvPr>
            <p:cNvSpPr/>
            <p:nvPr/>
          </p:nvSpPr>
          <p:spPr>
            <a:xfrm>
              <a:off x="3224437" y="6537441"/>
              <a:ext cx="14570" cy="8305"/>
            </a:xfrm>
            <a:custGeom>
              <a:avLst/>
              <a:gdLst>
                <a:gd name="connsiteX0" fmla="*/ 670 w 14570"/>
                <a:gd name="connsiteY0" fmla="*/ 2947 h 8305"/>
                <a:gd name="connsiteX1" fmla="*/ 7637 w 14570"/>
                <a:gd name="connsiteY1" fmla="*/ 8305 h 8305"/>
                <a:gd name="connsiteX2" fmla="*/ 14470 w 14570"/>
                <a:gd name="connsiteY2" fmla="*/ 2947 h 8305"/>
                <a:gd name="connsiteX3" fmla="*/ 14470 w 14570"/>
                <a:gd name="connsiteY3" fmla="*/ 938 h 8305"/>
                <a:gd name="connsiteX4" fmla="*/ 14470 w 14570"/>
                <a:gd name="connsiteY4" fmla="*/ 0 h 8305"/>
                <a:gd name="connsiteX5" fmla="*/ 7235 w 14570"/>
                <a:gd name="connsiteY5" fmla="*/ 7234 h 8305"/>
                <a:gd name="connsiteX6" fmla="*/ 0 w 14570"/>
                <a:gd name="connsiteY6" fmla="*/ 0 h 8305"/>
                <a:gd name="connsiteX7" fmla="*/ 0 w 14570"/>
                <a:gd name="connsiteY7" fmla="*/ 938 h 8305"/>
                <a:gd name="connsiteX8" fmla="*/ 670 w 14570"/>
                <a:gd name="connsiteY8" fmla="*/ 2947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8305">
                  <a:moveTo>
                    <a:pt x="670" y="2947"/>
                  </a:moveTo>
                  <a:cubicBezTo>
                    <a:pt x="1554" y="6068"/>
                    <a:pt x="4381" y="8252"/>
                    <a:pt x="7637" y="8305"/>
                  </a:cubicBezTo>
                  <a:cubicBezTo>
                    <a:pt x="10866" y="8278"/>
                    <a:pt x="13679" y="6082"/>
                    <a:pt x="14470" y="2947"/>
                  </a:cubicBezTo>
                  <a:cubicBezTo>
                    <a:pt x="14604" y="2291"/>
                    <a:pt x="14604" y="1594"/>
                    <a:pt x="14470" y="938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147" y="1634"/>
                    <a:pt x="375" y="2304"/>
                    <a:pt x="670" y="29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230A7277-A4A9-4B54-A8F5-4D05B0BA45C2}"/>
                </a:ext>
              </a:extLst>
            </p:cNvPr>
            <p:cNvSpPr/>
            <p:nvPr/>
          </p:nvSpPr>
          <p:spPr>
            <a:xfrm>
              <a:off x="3224973" y="6449723"/>
              <a:ext cx="14529" cy="94416"/>
            </a:xfrm>
            <a:custGeom>
              <a:avLst/>
              <a:gdLst>
                <a:gd name="connsiteX0" fmla="*/ 0 w 14529"/>
                <a:gd name="connsiteY0" fmla="*/ 5469 h 94416"/>
                <a:gd name="connsiteX1" fmla="*/ 0 w 14529"/>
                <a:gd name="connsiteY1" fmla="*/ 6808 h 94416"/>
                <a:gd name="connsiteX2" fmla="*/ 0 w 14529"/>
                <a:gd name="connsiteY2" fmla="*/ 87182 h 94416"/>
                <a:gd name="connsiteX3" fmla="*/ 7235 w 14529"/>
                <a:gd name="connsiteY3" fmla="*/ 94416 h 94416"/>
                <a:gd name="connsiteX4" fmla="*/ 14469 w 14529"/>
                <a:gd name="connsiteY4" fmla="*/ 87182 h 94416"/>
                <a:gd name="connsiteX5" fmla="*/ 14469 w 14529"/>
                <a:gd name="connsiteY5" fmla="*/ 6808 h 94416"/>
                <a:gd name="connsiteX6" fmla="*/ 14469 w 14529"/>
                <a:gd name="connsiteY6" fmla="*/ 5469 h 94416"/>
                <a:gd name="connsiteX7" fmla="*/ 14469 w 14529"/>
                <a:gd name="connsiteY7" fmla="*/ 3995 h 94416"/>
                <a:gd name="connsiteX8" fmla="*/ 13666 w 14529"/>
                <a:gd name="connsiteY8" fmla="*/ 2790 h 94416"/>
                <a:gd name="connsiteX9" fmla="*/ 12996 w 14529"/>
                <a:gd name="connsiteY9" fmla="*/ 1718 h 94416"/>
                <a:gd name="connsiteX10" fmla="*/ 11790 w 14529"/>
                <a:gd name="connsiteY10" fmla="*/ 914 h 94416"/>
                <a:gd name="connsiteX11" fmla="*/ 10584 w 14529"/>
                <a:gd name="connsiteY11" fmla="*/ 111 h 94416"/>
                <a:gd name="connsiteX12" fmla="*/ 9244 w 14529"/>
                <a:gd name="connsiteY12" fmla="*/ 111 h 94416"/>
                <a:gd name="connsiteX13" fmla="*/ 7771 w 14529"/>
                <a:gd name="connsiteY13" fmla="*/ 111 h 94416"/>
                <a:gd name="connsiteX14" fmla="*/ 0 w 14529"/>
                <a:gd name="connsiteY14" fmla="*/ 5469 h 9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529" h="94416">
                  <a:moveTo>
                    <a:pt x="0" y="5469"/>
                  </a:moveTo>
                  <a:cubicBezTo>
                    <a:pt x="0" y="5469"/>
                    <a:pt x="0" y="6273"/>
                    <a:pt x="0" y="6808"/>
                  </a:cubicBezTo>
                  <a:lnTo>
                    <a:pt x="0" y="87182"/>
                  </a:lnTo>
                  <a:cubicBezTo>
                    <a:pt x="0" y="91174"/>
                    <a:pt x="3242" y="94416"/>
                    <a:pt x="7235" y="94416"/>
                  </a:cubicBezTo>
                  <a:cubicBezTo>
                    <a:pt x="11227" y="94416"/>
                    <a:pt x="14469" y="91174"/>
                    <a:pt x="14469" y="87182"/>
                  </a:cubicBezTo>
                  <a:lnTo>
                    <a:pt x="14469" y="6808"/>
                  </a:lnTo>
                  <a:cubicBezTo>
                    <a:pt x="14550" y="6366"/>
                    <a:pt x="14550" y="5911"/>
                    <a:pt x="14469" y="5469"/>
                  </a:cubicBezTo>
                  <a:cubicBezTo>
                    <a:pt x="14469" y="5469"/>
                    <a:pt x="14469" y="4397"/>
                    <a:pt x="14469" y="3995"/>
                  </a:cubicBezTo>
                  <a:cubicBezTo>
                    <a:pt x="14255" y="3567"/>
                    <a:pt x="13974" y="3165"/>
                    <a:pt x="13666" y="2790"/>
                  </a:cubicBezTo>
                  <a:cubicBezTo>
                    <a:pt x="13478" y="2415"/>
                    <a:pt x="13250" y="2053"/>
                    <a:pt x="12996" y="1718"/>
                  </a:cubicBezTo>
                  <a:cubicBezTo>
                    <a:pt x="12620" y="1410"/>
                    <a:pt x="12219" y="1129"/>
                    <a:pt x="11790" y="914"/>
                  </a:cubicBezTo>
                  <a:cubicBezTo>
                    <a:pt x="11790" y="914"/>
                    <a:pt x="11790" y="914"/>
                    <a:pt x="10584" y="111"/>
                  </a:cubicBezTo>
                  <a:cubicBezTo>
                    <a:pt x="10155" y="-37"/>
                    <a:pt x="9673" y="-37"/>
                    <a:pt x="9244" y="111"/>
                  </a:cubicBezTo>
                  <a:cubicBezTo>
                    <a:pt x="8749" y="44"/>
                    <a:pt x="8266" y="44"/>
                    <a:pt x="7771" y="111"/>
                  </a:cubicBezTo>
                  <a:cubicBezTo>
                    <a:pt x="4220" y="-211"/>
                    <a:pt x="951" y="2040"/>
                    <a:pt x="0" y="54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44DD61C0-6217-4D6F-BB67-EF7D9BB05469}"/>
                </a:ext>
              </a:extLst>
            </p:cNvPr>
            <p:cNvSpPr/>
            <p:nvPr/>
          </p:nvSpPr>
          <p:spPr>
            <a:xfrm>
              <a:off x="2792896" y="6539049"/>
              <a:ext cx="14469" cy="8573"/>
            </a:xfrm>
            <a:custGeom>
              <a:avLst/>
              <a:gdLst>
                <a:gd name="connsiteX0" fmla="*/ 7235 w 14469"/>
                <a:gd name="connsiteY0" fmla="*/ 7368 h 8573"/>
                <a:gd name="connsiteX1" fmla="*/ 0 w 14469"/>
                <a:gd name="connsiteY1" fmla="*/ 0 h 8573"/>
                <a:gd name="connsiteX2" fmla="*/ 0 w 14469"/>
                <a:gd name="connsiteY2" fmla="*/ 1339 h 8573"/>
                <a:gd name="connsiteX3" fmla="*/ 7235 w 14469"/>
                <a:gd name="connsiteY3" fmla="*/ 8573 h 8573"/>
                <a:gd name="connsiteX4" fmla="*/ 14469 w 14469"/>
                <a:gd name="connsiteY4" fmla="*/ 1339 h 8573"/>
                <a:gd name="connsiteX5" fmla="*/ 14469 w 14469"/>
                <a:gd name="connsiteY5" fmla="*/ 0 h 8573"/>
                <a:gd name="connsiteX6" fmla="*/ 7235 w 14469"/>
                <a:gd name="connsiteY6" fmla="*/ 7368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57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1339"/>
                  </a:lnTo>
                  <a:cubicBezTo>
                    <a:pt x="0" y="5331"/>
                    <a:pt x="3242" y="8573"/>
                    <a:pt x="7235" y="8573"/>
                  </a:cubicBezTo>
                  <a:cubicBezTo>
                    <a:pt x="11227" y="8573"/>
                    <a:pt x="14469" y="5331"/>
                    <a:pt x="14469" y="1339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F5928EE2-BE9C-4AB7-91CD-41B8E104A0E6}"/>
                </a:ext>
              </a:extLst>
            </p:cNvPr>
            <p:cNvSpPr/>
            <p:nvPr/>
          </p:nvSpPr>
          <p:spPr>
            <a:xfrm>
              <a:off x="4064476" y="6540388"/>
              <a:ext cx="14603" cy="313324"/>
            </a:xfrm>
            <a:custGeom>
              <a:avLst/>
              <a:gdLst>
                <a:gd name="connsiteX0" fmla="*/ 14604 w 14603"/>
                <a:gd name="connsiteY0" fmla="*/ 0 h 313324"/>
                <a:gd name="connsiteX1" fmla="*/ 7369 w 14603"/>
                <a:gd name="connsiteY1" fmla="*/ 7234 h 313324"/>
                <a:gd name="connsiteX2" fmla="*/ 0 w 14603"/>
                <a:gd name="connsiteY2" fmla="*/ 0 h 313324"/>
                <a:gd name="connsiteX3" fmla="*/ 0 w 14603"/>
                <a:gd name="connsiteY3" fmla="*/ 313325 h 313324"/>
                <a:gd name="connsiteX4" fmla="*/ 14604 w 14603"/>
                <a:gd name="connsiteY4" fmla="*/ 313325 h 313324"/>
                <a:gd name="connsiteX5" fmla="*/ 14604 w 14603"/>
                <a:gd name="connsiteY5" fmla="*/ 0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324">
                  <a:moveTo>
                    <a:pt x="14604" y="0"/>
                  </a:move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313325"/>
                  </a:lnTo>
                  <a:lnTo>
                    <a:pt x="14604" y="313325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7483AEDE-ED41-46A0-B91F-6D1F8547BD07}"/>
                </a:ext>
              </a:extLst>
            </p:cNvPr>
            <p:cNvSpPr/>
            <p:nvPr/>
          </p:nvSpPr>
          <p:spPr>
            <a:xfrm>
              <a:off x="991567" y="6126864"/>
              <a:ext cx="3349" cy="5894"/>
            </a:xfrm>
            <a:custGeom>
              <a:avLst/>
              <a:gdLst>
                <a:gd name="connsiteX0" fmla="*/ 3349 w 3349"/>
                <a:gd name="connsiteY0" fmla="*/ 5894 h 5894"/>
                <a:gd name="connsiteX1" fmla="*/ 0 w 3349"/>
                <a:gd name="connsiteY1" fmla="*/ 0 h 5894"/>
                <a:gd name="connsiteX2" fmla="*/ 0 w 3349"/>
                <a:gd name="connsiteY2" fmla="*/ 2143 h 5894"/>
                <a:gd name="connsiteX3" fmla="*/ 1206 w 3349"/>
                <a:gd name="connsiteY3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5894">
                  <a:moveTo>
                    <a:pt x="3349" y="5894"/>
                  </a:moveTo>
                  <a:cubicBezTo>
                    <a:pt x="1267" y="4662"/>
                    <a:pt x="-5" y="2425"/>
                    <a:pt x="0" y="0"/>
                  </a:cubicBezTo>
                  <a:lnTo>
                    <a:pt x="0" y="2143"/>
                  </a:lnTo>
                  <a:cubicBezTo>
                    <a:pt x="32" y="3483"/>
                    <a:pt x="452" y="4782"/>
                    <a:pt x="1206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4F1E2667-9342-4964-99E3-B6AF7B15FC3E}"/>
                </a:ext>
              </a:extLst>
            </p:cNvPr>
            <p:cNvSpPr/>
            <p:nvPr/>
          </p:nvSpPr>
          <p:spPr>
            <a:xfrm>
              <a:off x="1002687" y="6126864"/>
              <a:ext cx="3483" cy="5894"/>
            </a:xfrm>
            <a:custGeom>
              <a:avLst/>
              <a:gdLst>
                <a:gd name="connsiteX0" fmla="*/ 3483 w 3483"/>
                <a:gd name="connsiteY0" fmla="*/ 2143 h 5894"/>
                <a:gd name="connsiteX1" fmla="*/ 3483 w 3483"/>
                <a:gd name="connsiteY1" fmla="*/ 0 h 5894"/>
                <a:gd name="connsiteX2" fmla="*/ 0 w 3483"/>
                <a:gd name="connsiteY2" fmla="*/ 5894 h 5894"/>
                <a:gd name="connsiteX3" fmla="*/ 2144 w 3483"/>
                <a:gd name="connsiteY3" fmla="*/ 5894 h 5894"/>
                <a:gd name="connsiteX4" fmla="*/ 3483 w 3483"/>
                <a:gd name="connsiteY4" fmla="*/ 2143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5894">
                  <a:moveTo>
                    <a:pt x="3483" y="2143"/>
                  </a:moveTo>
                  <a:lnTo>
                    <a:pt x="3483" y="0"/>
                  </a:lnTo>
                  <a:cubicBezTo>
                    <a:pt x="3435" y="2438"/>
                    <a:pt x="2113" y="4675"/>
                    <a:pt x="0" y="5894"/>
                  </a:cubicBezTo>
                  <a:lnTo>
                    <a:pt x="2144" y="5894"/>
                  </a:lnTo>
                  <a:cubicBezTo>
                    <a:pt x="3003" y="4836"/>
                    <a:pt x="3474" y="3510"/>
                    <a:pt x="3483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3502964E-2B19-44CB-99F9-D7BB369A1F81}"/>
                </a:ext>
              </a:extLst>
            </p:cNvPr>
            <p:cNvSpPr/>
            <p:nvPr/>
          </p:nvSpPr>
          <p:spPr>
            <a:xfrm>
              <a:off x="991425" y="6100474"/>
              <a:ext cx="14745" cy="32283"/>
            </a:xfrm>
            <a:custGeom>
              <a:avLst/>
              <a:gdLst>
                <a:gd name="connsiteX0" fmla="*/ 3492 w 14745"/>
                <a:gd name="connsiteY0" fmla="*/ 32284 h 32283"/>
                <a:gd name="connsiteX1" fmla="*/ 11262 w 14745"/>
                <a:gd name="connsiteY1" fmla="*/ 32284 h 32283"/>
                <a:gd name="connsiteX2" fmla="*/ 14746 w 14745"/>
                <a:gd name="connsiteY2" fmla="*/ 26389 h 32283"/>
                <a:gd name="connsiteX3" fmla="*/ 14746 w 14745"/>
                <a:gd name="connsiteY3" fmla="*/ 7368 h 32283"/>
                <a:gd name="connsiteX4" fmla="*/ 7377 w 14745"/>
                <a:gd name="connsiteY4" fmla="*/ 0 h 32283"/>
                <a:gd name="connsiteX5" fmla="*/ 8 w 14745"/>
                <a:gd name="connsiteY5" fmla="*/ 7368 h 32283"/>
                <a:gd name="connsiteX6" fmla="*/ 8 w 14745"/>
                <a:gd name="connsiteY6" fmla="*/ 25988 h 32283"/>
                <a:gd name="connsiteX7" fmla="*/ 3492 w 14745"/>
                <a:gd name="connsiteY7" fmla="*/ 32284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5" h="32283">
                  <a:moveTo>
                    <a:pt x="3492" y="32284"/>
                  </a:moveTo>
                  <a:lnTo>
                    <a:pt x="11262" y="32284"/>
                  </a:lnTo>
                  <a:cubicBezTo>
                    <a:pt x="13375" y="31065"/>
                    <a:pt x="14698" y="28827"/>
                    <a:pt x="14746" y="26389"/>
                  </a:cubicBezTo>
                  <a:lnTo>
                    <a:pt x="14746" y="7368"/>
                  </a:lnTo>
                  <a:cubicBezTo>
                    <a:pt x="14746" y="3295"/>
                    <a:pt x="11447" y="0"/>
                    <a:pt x="7377" y="0"/>
                  </a:cubicBezTo>
                  <a:cubicBezTo>
                    <a:pt x="3307" y="0"/>
                    <a:pt x="8" y="3295"/>
                    <a:pt x="8" y="7368"/>
                  </a:cubicBezTo>
                  <a:lnTo>
                    <a:pt x="8" y="25988"/>
                  </a:lnTo>
                  <a:cubicBezTo>
                    <a:pt x="-119" y="28573"/>
                    <a:pt x="1230" y="31011"/>
                    <a:pt x="3492" y="322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0C9507DC-8204-4E55-9129-5C51BB5B0CFF}"/>
                </a:ext>
              </a:extLst>
            </p:cNvPr>
            <p:cNvSpPr/>
            <p:nvPr/>
          </p:nvSpPr>
          <p:spPr>
            <a:xfrm>
              <a:off x="3505522" y="6500201"/>
              <a:ext cx="14469" cy="47420"/>
            </a:xfrm>
            <a:custGeom>
              <a:avLst/>
              <a:gdLst>
                <a:gd name="connsiteX0" fmla="*/ 0 w 14469"/>
                <a:gd name="connsiteY0" fmla="*/ 40187 h 47420"/>
                <a:gd name="connsiteX1" fmla="*/ 7235 w 14469"/>
                <a:gd name="connsiteY1" fmla="*/ 47421 h 47420"/>
                <a:gd name="connsiteX2" fmla="*/ 14470 w 14469"/>
                <a:gd name="connsiteY2" fmla="*/ 40187 h 47420"/>
                <a:gd name="connsiteX3" fmla="*/ 14470 w 14469"/>
                <a:gd name="connsiteY3" fmla="*/ 0 h 47420"/>
                <a:gd name="connsiteX4" fmla="*/ 7235 w 14469"/>
                <a:gd name="connsiteY4" fmla="*/ 7234 h 47420"/>
                <a:gd name="connsiteX5" fmla="*/ 2411 w 14469"/>
                <a:gd name="connsiteY5" fmla="*/ 5358 h 47420"/>
                <a:gd name="connsiteX6" fmla="*/ 0 w 14469"/>
                <a:gd name="connsiteY6" fmla="*/ 5358 h 47420"/>
                <a:gd name="connsiteX7" fmla="*/ 0 w 14469"/>
                <a:gd name="connsiteY7" fmla="*/ 39785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40187"/>
                  </a:moveTo>
                  <a:cubicBezTo>
                    <a:pt x="0" y="44179"/>
                    <a:pt x="3242" y="47421"/>
                    <a:pt x="7235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5453" y="7194"/>
                    <a:pt x="3751" y="6524"/>
                    <a:pt x="2411" y="5358"/>
                  </a:cubicBezTo>
                  <a:lnTo>
                    <a:pt x="0" y="5358"/>
                  </a:lnTo>
                  <a:lnTo>
                    <a:pt x="0" y="397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C68532CE-E07F-42D2-B6FF-5021A4886B3A}"/>
                </a:ext>
              </a:extLst>
            </p:cNvPr>
            <p:cNvSpPr/>
            <p:nvPr/>
          </p:nvSpPr>
          <p:spPr>
            <a:xfrm>
              <a:off x="999070" y="6132758"/>
              <a:ext cx="151126" cy="14601"/>
            </a:xfrm>
            <a:custGeom>
              <a:avLst/>
              <a:gdLst>
                <a:gd name="connsiteX0" fmla="*/ 147643 w 151126"/>
                <a:gd name="connsiteY0" fmla="*/ 7368 h 14601"/>
                <a:gd name="connsiteX1" fmla="*/ 151127 w 151126"/>
                <a:gd name="connsiteY1" fmla="*/ 1206 h 14601"/>
                <a:gd name="connsiteX2" fmla="*/ 147375 w 151126"/>
                <a:gd name="connsiteY2" fmla="*/ 0 h 14601"/>
                <a:gd name="connsiteX3" fmla="*/ 0 w 151126"/>
                <a:gd name="connsiteY3" fmla="*/ 0 h 14601"/>
                <a:gd name="connsiteX4" fmla="*/ 7369 w 151126"/>
                <a:gd name="connsiteY4" fmla="*/ 7368 h 14601"/>
                <a:gd name="connsiteX5" fmla="*/ 0 w 151126"/>
                <a:gd name="connsiteY5" fmla="*/ 14601 h 14601"/>
                <a:gd name="connsiteX6" fmla="*/ 147375 w 151126"/>
                <a:gd name="connsiteY6" fmla="*/ 14601 h 14601"/>
                <a:gd name="connsiteX7" fmla="*/ 151127 w 151126"/>
                <a:gd name="connsiteY7" fmla="*/ 13396 h 14601"/>
                <a:gd name="connsiteX8" fmla="*/ 147643 w 151126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126" h="14601">
                  <a:moveTo>
                    <a:pt x="147643" y="7368"/>
                  </a:moveTo>
                  <a:cubicBezTo>
                    <a:pt x="147677" y="4849"/>
                    <a:pt x="148990" y="2532"/>
                    <a:pt x="151127" y="1206"/>
                  </a:cubicBezTo>
                  <a:cubicBezTo>
                    <a:pt x="150019" y="455"/>
                    <a:pt x="148716" y="27"/>
                    <a:pt x="147375" y="0"/>
                  </a:cubicBezTo>
                  <a:lnTo>
                    <a:pt x="0" y="0"/>
                  </a:lnTo>
                  <a:cubicBezTo>
                    <a:pt x="4070" y="0"/>
                    <a:pt x="7369" y="3295"/>
                    <a:pt x="7369" y="7368"/>
                  </a:cubicBezTo>
                  <a:cubicBezTo>
                    <a:pt x="7295" y="11386"/>
                    <a:pt x="4018" y="14601"/>
                    <a:pt x="0" y="14601"/>
                  </a:cubicBezTo>
                  <a:lnTo>
                    <a:pt x="147375" y="14601"/>
                  </a:lnTo>
                  <a:cubicBezTo>
                    <a:pt x="148716" y="14574"/>
                    <a:pt x="150019" y="14146"/>
                    <a:pt x="151127" y="13396"/>
                  </a:cubicBezTo>
                  <a:cubicBezTo>
                    <a:pt x="148992" y="12136"/>
                    <a:pt x="147671" y="9846"/>
                    <a:pt x="14764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169E1C20-36AF-4B79-B7C0-B6AE52797882}"/>
                </a:ext>
              </a:extLst>
            </p:cNvPr>
            <p:cNvSpPr/>
            <p:nvPr/>
          </p:nvSpPr>
          <p:spPr>
            <a:xfrm>
              <a:off x="2792896" y="6538379"/>
              <a:ext cx="14469" cy="7903"/>
            </a:xfrm>
            <a:custGeom>
              <a:avLst/>
              <a:gdLst>
                <a:gd name="connsiteX0" fmla="*/ 7235 w 14469"/>
                <a:gd name="connsiteY0" fmla="*/ 7368 h 7903"/>
                <a:gd name="connsiteX1" fmla="*/ 0 w 14469"/>
                <a:gd name="connsiteY1" fmla="*/ 0 h 7903"/>
                <a:gd name="connsiteX2" fmla="*/ 0 w 14469"/>
                <a:gd name="connsiteY2" fmla="*/ 670 h 7903"/>
                <a:gd name="connsiteX3" fmla="*/ 7235 w 14469"/>
                <a:gd name="connsiteY3" fmla="*/ 7903 h 7903"/>
                <a:gd name="connsiteX4" fmla="*/ 14469 w 14469"/>
                <a:gd name="connsiteY4" fmla="*/ 670 h 7903"/>
                <a:gd name="connsiteX5" fmla="*/ 14469 w 14469"/>
                <a:gd name="connsiteY5" fmla="*/ 0 h 7903"/>
                <a:gd name="connsiteX6" fmla="*/ 7235 w 14469"/>
                <a:gd name="connsiteY6" fmla="*/ 7368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90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2" y="7903"/>
                    <a:pt x="7235" y="7903"/>
                  </a:cubicBezTo>
                  <a:cubicBezTo>
                    <a:pt x="11227" y="7903"/>
                    <a:pt x="14469" y="4662"/>
                    <a:pt x="14469" y="670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8B82B7DD-C354-465A-9F00-666EC5595D28}"/>
                </a:ext>
              </a:extLst>
            </p:cNvPr>
            <p:cNvSpPr/>
            <p:nvPr/>
          </p:nvSpPr>
          <p:spPr>
            <a:xfrm>
              <a:off x="4064476" y="6539049"/>
              <a:ext cx="14603" cy="8573"/>
            </a:xfrm>
            <a:custGeom>
              <a:avLst/>
              <a:gdLst>
                <a:gd name="connsiteX0" fmla="*/ 14604 w 14603"/>
                <a:gd name="connsiteY0" fmla="*/ 0 h 8573"/>
                <a:gd name="connsiteX1" fmla="*/ 7369 w 14603"/>
                <a:gd name="connsiteY1" fmla="*/ 7368 h 8573"/>
                <a:gd name="connsiteX2" fmla="*/ 0 w 14603"/>
                <a:gd name="connsiteY2" fmla="*/ 0 h 8573"/>
                <a:gd name="connsiteX3" fmla="*/ 0 w 14603"/>
                <a:gd name="connsiteY3" fmla="*/ 1339 h 8573"/>
                <a:gd name="connsiteX4" fmla="*/ 7369 w 14603"/>
                <a:gd name="connsiteY4" fmla="*/ 8573 h 8573"/>
                <a:gd name="connsiteX5" fmla="*/ 14604 w 14603"/>
                <a:gd name="connsiteY5" fmla="*/ 1339 h 8573"/>
                <a:gd name="connsiteX6" fmla="*/ 14604 w 14603"/>
                <a:gd name="connsiteY6" fmla="*/ 0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573">
                  <a:moveTo>
                    <a:pt x="14604" y="0"/>
                  </a:move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39"/>
                  </a:lnTo>
                  <a:cubicBezTo>
                    <a:pt x="67" y="5358"/>
                    <a:pt x="3349" y="8573"/>
                    <a:pt x="7369" y="8573"/>
                  </a:cubicBezTo>
                  <a:cubicBezTo>
                    <a:pt x="11361" y="8573"/>
                    <a:pt x="14604" y="5331"/>
                    <a:pt x="14604" y="1339"/>
                  </a:cubicBez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AF4818AC-55AA-4514-B52F-6613265A95F1}"/>
                </a:ext>
              </a:extLst>
            </p:cNvPr>
            <p:cNvSpPr/>
            <p:nvPr/>
          </p:nvSpPr>
          <p:spPr>
            <a:xfrm>
              <a:off x="2214514" y="6463631"/>
              <a:ext cx="14469" cy="76757"/>
            </a:xfrm>
            <a:custGeom>
              <a:avLst/>
              <a:gdLst>
                <a:gd name="connsiteX0" fmla="*/ 14470 w 14469"/>
                <a:gd name="connsiteY0" fmla="*/ 7234 h 76757"/>
                <a:gd name="connsiteX1" fmla="*/ 7235 w 14469"/>
                <a:gd name="connsiteY1" fmla="*/ 0 h 76757"/>
                <a:gd name="connsiteX2" fmla="*/ 0 w 14469"/>
                <a:gd name="connsiteY2" fmla="*/ 7234 h 76757"/>
                <a:gd name="connsiteX3" fmla="*/ 0 w 14469"/>
                <a:gd name="connsiteY3" fmla="*/ 76757 h 76757"/>
                <a:gd name="connsiteX4" fmla="*/ 7235 w 14469"/>
                <a:gd name="connsiteY4" fmla="*/ 69524 h 76757"/>
                <a:gd name="connsiteX5" fmla="*/ 14470 w 14469"/>
                <a:gd name="connsiteY5" fmla="*/ 76757 h 76757"/>
                <a:gd name="connsiteX6" fmla="*/ 14470 w 14469"/>
                <a:gd name="connsiteY6" fmla="*/ 7234 h 7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6757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6757"/>
                  </a:lnTo>
                  <a:cubicBezTo>
                    <a:pt x="0" y="72765"/>
                    <a:pt x="3242" y="69524"/>
                    <a:pt x="7235" y="69524"/>
                  </a:cubicBezTo>
                  <a:cubicBezTo>
                    <a:pt x="11227" y="69524"/>
                    <a:pt x="14470" y="72765"/>
                    <a:pt x="14470" y="76757"/>
                  </a:cubicBez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648E2E33-B45B-4A2D-A890-A620ABE2C08F}"/>
                </a:ext>
              </a:extLst>
            </p:cNvPr>
            <p:cNvSpPr/>
            <p:nvPr/>
          </p:nvSpPr>
          <p:spPr>
            <a:xfrm>
              <a:off x="2214514" y="6533155"/>
              <a:ext cx="14469" cy="320558"/>
            </a:xfrm>
            <a:custGeom>
              <a:avLst/>
              <a:gdLst>
                <a:gd name="connsiteX0" fmla="*/ 14470 w 14469"/>
                <a:gd name="connsiteY0" fmla="*/ 7234 h 320558"/>
                <a:gd name="connsiteX1" fmla="*/ 7235 w 14469"/>
                <a:gd name="connsiteY1" fmla="*/ 0 h 320558"/>
                <a:gd name="connsiteX2" fmla="*/ 0 w 14469"/>
                <a:gd name="connsiteY2" fmla="*/ 7234 h 320558"/>
                <a:gd name="connsiteX3" fmla="*/ 0 w 14469"/>
                <a:gd name="connsiteY3" fmla="*/ 320558 h 320558"/>
                <a:gd name="connsiteX4" fmla="*/ 14470 w 14469"/>
                <a:gd name="connsiteY4" fmla="*/ 320558 h 320558"/>
                <a:gd name="connsiteX5" fmla="*/ 14470 w 14469"/>
                <a:gd name="connsiteY5" fmla="*/ 7234 h 32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20558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320558"/>
                  </a:lnTo>
                  <a:lnTo>
                    <a:pt x="14470" y="320558"/>
                  </a:ln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B7AA9D95-D668-48A0-9587-0EBBD0561248}"/>
                </a:ext>
              </a:extLst>
            </p:cNvPr>
            <p:cNvSpPr/>
            <p:nvPr/>
          </p:nvSpPr>
          <p:spPr>
            <a:xfrm>
              <a:off x="3507934" y="6498728"/>
              <a:ext cx="12058" cy="9109"/>
            </a:xfrm>
            <a:custGeom>
              <a:avLst/>
              <a:gdLst>
                <a:gd name="connsiteX0" fmla="*/ 12058 w 12058"/>
                <a:gd name="connsiteY0" fmla="*/ 1876 h 9109"/>
                <a:gd name="connsiteX1" fmla="*/ 12058 w 12058"/>
                <a:gd name="connsiteY1" fmla="*/ 0 h 9109"/>
                <a:gd name="connsiteX2" fmla="*/ 4823 w 12058"/>
                <a:gd name="connsiteY2" fmla="*/ 7234 h 9109"/>
                <a:gd name="connsiteX3" fmla="*/ 0 w 12058"/>
                <a:gd name="connsiteY3" fmla="*/ 7234 h 9109"/>
                <a:gd name="connsiteX4" fmla="*/ 4823 w 12058"/>
                <a:gd name="connsiteY4" fmla="*/ 9109 h 9109"/>
                <a:gd name="connsiteX5" fmla="*/ 12058 w 12058"/>
                <a:gd name="connsiteY5" fmla="*/ 187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8" h="9109">
                  <a:moveTo>
                    <a:pt x="12058" y="1876"/>
                  </a:moveTo>
                  <a:lnTo>
                    <a:pt x="12058" y="0"/>
                  </a:lnTo>
                  <a:cubicBezTo>
                    <a:pt x="12058" y="3992"/>
                    <a:pt x="8816" y="7234"/>
                    <a:pt x="4823" y="7234"/>
                  </a:cubicBezTo>
                  <a:lnTo>
                    <a:pt x="0" y="7234"/>
                  </a:lnTo>
                  <a:cubicBezTo>
                    <a:pt x="1340" y="8399"/>
                    <a:pt x="3042" y="9069"/>
                    <a:pt x="4823" y="9109"/>
                  </a:cubicBezTo>
                  <a:cubicBezTo>
                    <a:pt x="8816" y="9109"/>
                    <a:pt x="12058" y="5867"/>
                    <a:pt x="12058" y="1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4644E23C-0D1A-4289-8314-133BB033FA62}"/>
                </a:ext>
              </a:extLst>
            </p:cNvPr>
            <p:cNvSpPr/>
            <p:nvPr/>
          </p:nvSpPr>
          <p:spPr>
            <a:xfrm>
              <a:off x="3506286" y="5905473"/>
              <a:ext cx="13809" cy="593254"/>
            </a:xfrm>
            <a:custGeom>
              <a:avLst/>
              <a:gdLst>
                <a:gd name="connsiteX0" fmla="*/ 13706 w 13809"/>
                <a:gd name="connsiteY0" fmla="*/ 593255 h 593254"/>
                <a:gd name="connsiteX1" fmla="*/ 13706 w 13809"/>
                <a:gd name="connsiteY1" fmla="*/ 7462 h 593254"/>
                <a:gd name="connsiteX2" fmla="*/ 6471 w 13809"/>
                <a:gd name="connsiteY2" fmla="*/ 94 h 593254"/>
                <a:gd name="connsiteX3" fmla="*/ 4060 w 13809"/>
                <a:gd name="connsiteY3" fmla="*/ 94 h 593254"/>
                <a:gd name="connsiteX4" fmla="*/ 2720 w 13809"/>
                <a:gd name="connsiteY4" fmla="*/ 94 h 593254"/>
                <a:gd name="connsiteX5" fmla="*/ 1648 w 13809"/>
                <a:gd name="connsiteY5" fmla="*/ 764 h 593254"/>
                <a:gd name="connsiteX6" fmla="*/ 710 w 13809"/>
                <a:gd name="connsiteY6" fmla="*/ 1836 h 593254"/>
                <a:gd name="connsiteX7" fmla="*/ 40 w 13809"/>
                <a:gd name="connsiteY7" fmla="*/ 3041 h 593254"/>
                <a:gd name="connsiteX8" fmla="*/ 40 w 13809"/>
                <a:gd name="connsiteY8" fmla="*/ 4247 h 593254"/>
                <a:gd name="connsiteX9" fmla="*/ 40 w 13809"/>
                <a:gd name="connsiteY9" fmla="*/ 5721 h 593254"/>
                <a:gd name="connsiteX10" fmla="*/ 40 w 13809"/>
                <a:gd name="connsiteY10" fmla="*/ 584681 h 593254"/>
                <a:gd name="connsiteX11" fmla="*/ 7275 w 13809"/>
                <a:gd name="connsiteY11" fmla="*/ 584681 h 593254"/>
                <a:gd name="connsiteX12" fmla="*/ 13760 w 13809"/>
                <a:gd name="connsiteY12" fmla="*/ 592826 h 593254"/>
                <a:gd name="connsiteX13" fmla="*/ 13706 w 13809"/>
                <a:gd name="connsiteY13" fmla="*/ 593255 h 593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09" h="593254">
                  <a:moveTo>
                    <a:pt x="13706" y="593255"/>
                  </a:moveTo>
                  <a:lnTo>
                    <a:pt x="13706" y="7462"/>
                  </a:lnTo>
                  <a:cubicBezTo>
                    <a:pt x="13706" y="3445"/>
                    <a:pt x="10490" y="167"/>
                    <a:pt x="6471" y="94"/>
                  </a:cubicBezTo>
                  <a:cubicBezTo>
                    <a:pt x="5667" y="-31"/>
                    <a:pt x="4864" y="-31"/>
                    <a:pt x="4060" y="94"/>
                  </a:cubicBezTo>
                  <a:lnTo>
                    <a:pt x="2720" y="94"/>
                  </a:lnTo>
                  <a:lnTo>
                    <a:pt x="1648" y="764"/>
                  </a:lnTo>
                  <a:lnTo>
                    <a:pt x="710" y="1836"/>
                  </a:lnTo>
                  <a:cubicBezTo>
                    <a:pt x="416" y="2189"/>
                    <a:pt x="188" y="2599"/>
                    <a:pt x="40" y="3041"/>
                  </a:cubicBezTo>
                  <a:cubicBezTo>
                    <a:pt x="-13" y="3442"/>
                    <a:pt x="-13" y="3847"/>
                    <a:pt x="40" y="4247"/>
                  </a:cubicBezTo>
                  <a:cubicBezTo>
                    <a:pt x="40" y="4247"/>
                    <a:pt x="40" y="5185"/>
                    <a:pt x="40" y="5721"/>
                  </a:cubicBezTo>
                  <a:lnTo>
                    <a:pt x="40" y="584681"/>
                  </a:lnTo>
                  <a:lnTo>
                    <a:pt x="7275" y="584681"/>
                  </a:lnTo>
                  <a:cubicBezTo>
                    <a:pt x="11321" y="585137"/>
                    <a:pt x="14229" y="588794"/>
                    <a:pt x="13760" y="592826"/>
                  </a:cubicBezTo>
                  <a:cubicBezTo>
                    <a:pt x="13746" y="592973"/>
                    <a:pt x="13733" y="593121"/>
                    <a:pt x="13706" y="5932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4E9E9B01-4E13-4103-9AFE-4B3FB0DCB2E1}"/>
                </a:ext>
              </a:extLst>
            </p:cNvPr>
            <p:cNvSpPr/>
            <p:nvPr/>
          </p:nvSpPr>
          <p:spPr>
            <a:xfrm>
              <a:off x="970769" y="6132758"/>
              <a:ext cx="14501" cy="15271"/>
            </a:xfrm>
            <a:custGeom>
              <a:avLst/>
              <a:gdLst>
                <a:gd name="connsiteX0" fmla="*/ 7266 w 14501"/>
                <a:gd name="connsiteY0" fmla="*/ 7368 h 15271"/>
                <a:gd name="connsiteX1" fmla="*/ 14501 w 14501"/>
                <a:gd name="connsiteY1" fmla="*/ 0 h 15271"/>
                <a:gd name="connsiteX2" fmla="*/ 7266 w 14501"/>
                <a:gd name="connsiteY2" fmla="*/ 0 h 15271"/>
                <a:gd name="connsiteX3" fmla="*/ 32 w 14501"/>
                <a:gd name="connsiteY3" fmla="*/ 7368 h 15271"/>
                <a:gd name="connsiteX4" fmla="*/ 6566 w 14501"/>
                <a:gd name="connsiteY4" fmla="*/ 15244 h 15271"/>
                <a:gd name="connsiteX5" fmla="*/ 7266 w 14501"/>
                <a:gd name="connsiteY5" fmla="*/ 15271 h 15271"/>
                <a:gd name="connsiteX6" fmla="*/ 14367 w 14501"/>
                <a:gd name="connsiteY6" fmla="*/ 15271 h 15271"/>
                <a:gd name="connsiteX7" fmla="*/ 7236 w 14501"/>
                <a:gd name="connsiteY7" fmla="*/ 7930 h 15271"/>
                <a:gd name="connsiteX8" fmla="*/ 7266 w 14501"/>
                <a:gd name="connsiteY8" fmla="*/ 7368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01" h="15271">
                  <a:moveTo>
                    <a:pt x="7266" y="7368"/>
                  </a:moveTo>
                  <a:cubicBezTo>
                    <a:pt x="7266" y="3349"/>
                    <a:pt x="10484" y="67"/>
                    <a:pt x="14501" y="0"/>
                  </a:cubicBezTo>
                  <a:lnTo>
                    <a:pt x="7266" y="0"/>
                  </a:lnTo>
                  <a:cubicBezTo>
                    <a:pt x="3250" y="67"/>
                    <a:pt x="32" y="3349"/>
                    <a:pt x="32" y="7368"/>
                  </a:cubicBezTo>
                  <a:cubicBezTo>
                    <a:pt x="-338" y="11346"/>
                    <a:pt x="2587" y="14869"/>
                    <a:pt x="6566" y="15244"/>
                  </a:cubicBezTo>
                  <a:cubicBezTo>
                    <a:pt x="6799" y="15258"/>
                    <a:pt x="7032" y="15271"/>
                    <a:pt x="7266" y="15271"/>
                  </a:cubicBezTo>
                  <a:lnTo>
                    <a:pt x="14367" y="15271"/>
                  </a:lnTo>
                  <a:cubicBezTo>
                    <a:pt x="10372" y="15218"/>
                    <a:pt x="7179" y="11936"/>
                    <a:pt x="7236" y="7930"/>
                  </a:cubicBezTo>
                  <a:cubicBezTo>
                    <a:pt x="7238" y="7743"/>
                    <a:pt x="7249" y="7555"/>
                    <a:pt x="726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26B72895-0BF0-44E8-932E-CECA557F0883}"/>
                </a:ext>
              </a:extLst>
            </p:cNvPr>
            <p:cNvSpPr/>
            <p:nvPr/>
          </p:nvSpPr>
          <p:spPr>
            <a:xfrm>
              <a:off x="978170" y="6132758"/>
              <a:ext cx="28001" cy="14601"/>
            </a:xfrm>
            <a:custGeom>
              <a:avLst/>
              <a:gdLst>
                <a:gd name="connsiteX0" fmla="*/ 28001 w 28001"/>
                <a:gd name="connsiteY0" fmla="*/ 7368 h 14601"/>
                <a:gd name="connsiteX1" fmla="*/ 20633 w 28001"/>
                <a:gd name="connsiteY1" fmla="*/ 0 h 14601"/>
                <a:gd name="connsiteX2" fmla="*/ 7235 w 28001"/>
                <a:gd name="connsiteY2" fmla="*/ 0 h 14601"/>
                <a:gd name="connsiteX3" fmla="*/ 0 w 28001"/>
                <a:gd name="connsiteY3" fmla="*/ 7368 h 14601"/>
                <a:gd name="connsiteX4" fmla="*/ 7235 w 28001"/>
                <a:gd name="connsiteY4" fmla="*/ 14601 h 14601"/>
                <a:gd name="connsiteX5" fmla="*/ 20633 w 28001"/>
                <a:gd name="connsiteY5" fmla="*/ 14601 h 14601"/>
                <a:gd name="connsiteX6" fmla="*/ 28001 w 28001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01" h="14601">
                  <a:moveTo>
                    <a:pt x="28001" y="7368"/>
                  </a:moveTo>
                  <a:cubicBezTo>
                    <a:pt x="28001" y="3295"/>
                    <a:pt x="24703" y="0"/>
                    <a:pt x="20633" y="0"/>
                  </a:cubicBezTo>
                  <a:lnTo>
                    <a:pt x="7235" y="0"/>
                  </a:ln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20633" y="14601"/>
                  </a:lnTo>
                  <a:cubicBezTo>
                    <a:pt x="24650" y="14601"/>
                    <a:pt x="27929" y="11386"/>
                    <a:pt x="2800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43C09DA0-E59F-45F8-9152-4A23637174F9}"/>
                </a:ext>
              </a:extLst>
            </p:cNvPr>
            <p:cNvSpPr/>
            <p:nvPr/>
          </p:nvSpPr>
          <p:spPr>
            <a:xfrm>
              <a:off x="1146713" y="6132758"/>
              <a:ext cx="68998" cy="14601"/>
            </a:xfrm>
            <a:custGeom>
              <a:avLst/>
              <a:gdLst>
                <a:gd name="connsiteX0" fmla="*/ 61764 w 68998"/>
                <a:gd name="connsiteY0" fmla="*/ 7368 h 14601"/>
                <a:gd name="connsiteX1" fmla="*/ 68998 w 68998"/>
                <a:gd name="connsiteY1" fmla="*/ 0 h 14601"/>
                <a:gd name="connsiteX2" fmla="*/ 7235 w 68998"/>
                <a:gd name="connsiteY2" fmla="*/ 0 h 14601"/>
                <a:gd name="connsiteX3" fmla="*/ 3483 w 68998"/>
                <a:gd name="connsiteY3" fmla="*/ 1206 h 14601"/>
                <a:gd name="connsiteX4" fmla="*/ 0 w 68998"/>
                <a:gd name="connsiteY4" fmla="*/ 7368 h 14601"/>
                <a:gd name="connsiteX5" fmla="*/ 3483 w 68998"/>
                <a:gd name="connsiteY5" fmla="*/ 13396 h 14601"/>
                <a:gd name="connsiteX6" fmla="*/ 7235 w 68998"/>
                <a:gd name="connsiteY6" fmla="*/ 14601 h 14601"/>
                <a:gd name="connsiteX7" fmla="*/ 68998 w 68998"/>
                <a:gd name="connsiteY7" fmla="*/ 14601 h 14601"/>
                <a:gd name="connsiteX8" fmla="*/ 61764 w 68998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998" h="14601">
                  <a:moveTo>
                    <a:pt x="61764" y="7368"/>
                  </a:moveTo>
                  <a:cubicBezTo>
                    <a:pt x="61764" y="3349"/>
                    <a:pt x="64982" y="67"/>
                    <a:pt x="68998" y="0"/>
                  </a:cubicBezTo>
                  <a:lnTo>
                    <a:pt x="7235" y="0"/>
                  </a:lnTo>
                  <a:cubicBezTo>
                    <a:pt x="5902" y="67"/>
                    <a:pt x="4610" y="482"/>
                    <a:pt x="3483" y="1206"/>
                  </a:cubicBezTo>
                  <a:cubicBezTo>
                    <a:pt x="1347" y="2532"/>
                    <a:pt x="34" y="4849"/>
                    <a:pt x="0" y="7368"/>
                  </a:cubicBezTo>
                  <a:cubicBezTo>
                    <a:pt x="28" y="9846"/>
                    <a:pt x="1349" y="12136"/>
                    <a:pt x="3483" y="13396"/>
                  </a:cubicBezTo>
                  <a:cubicBezTo>
                    <a:pt x="4610" y="14119"/>
                    <a:pt x="5902" y="14534"/>
                    <a:pt x="7235" y="14601"/>
                  </a:cubicBezTo>
                  <a:lnTo>
                    <a:pt x="68998" y="14601"/>
                  </a:lnTo>
                  <a:cubicBezTo>
                    <a:pt x="65003" y="14601"/>
                    <a:pt x="61764" y="11360"/>
                    <a:pt x="6176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789D01D8-AFDD-4A24-862A-098C161033AA}"/>
                </a:ext>
              </a:extLst>
            </p:cNvPr>
            <p:cNvSpPr/>
            <p:nvPr/>
          </p:nvSpPr>
          <p:spPr>
            <a:xfrm>
              <a:off x="1208477" y="6132758"/>
              <a:ext cx="15273" cy="14601"/>
            </a:xfrm>
            <a:custGeom>
              <a:avLst/>
              <a:gdLst>
                <a:gd name="connsiteX0" fmla="*/ 7235 w 15273"/>
                <a:gd name="connsiteY0" fmla="*/ 0 h 14601"/>
                <a:gd name="connsiteX1" fmla="*/ 0 w 15273"/>
                <a:gd name="connsiteY1" fmla="*/ 7368 h 14601"/>
                <a:gd name="connsiteX2" fmla="*/ 7235 w 15273"/>
                <a:gd name="connsiteY2" fmla="*/ 14601 h 14601"/>
                <a:gd name="connsiteX3" fmla="*/ 15273 w 15273"/>
                <a:gd name="connsiteY3" fmla="*/ 14601 h 14601"/>
                <a:gd name="connsiteX4" fmla="*/ 8039 w 15273"/>
                <a:gd name="connsiteY4" fmla="*/ 7368 h 14601"/>
                <a:gd name="connsiteX5" fmla="*/ 15273 w 15273"/>
                <a:gd name="connsiteY5" fmla="*/ 0 h 14601"/>
                <a:gd name="connsiteX6" fmla="*/ 7235 w 15273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73" h="14601">
                  <a:moveTo>
                    <a:pt x="7235" y="0"/>
                  </a:move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15273" y="14601"/>
                  </a:lnTo>
                  <a:cubicBezTo>
                    <a:pt x="11278" y="14601"/>
                    <a:pt x="8039" y="11360"/>
                    <a:pt x="8039" y="7368"/>
                  </a:cubicBezTo>
                  <a:cubicBezTo>
                    <a:pt x="8037" y="3349"/>
                    <a:pt x="11257" y="67"/>
                    <a:pt x="15273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D53C1D45-88B6-490D-ADD6-B80E13F7A8BF}"/>
                </a:ext>
              </a:extLst>
            </p:cNvPr>
            <p:cNvSpPr/>
            <p:nvPr/>
          </p:nvSpPr>
          <p:spPr>
            <a:xfrm>
              <a:off x="1216516" y="6132758"/>
              <a:ext cx="174036" cy="14601"/>
            </a:xfrm>
            <a:custGeom>
              <a:avLst/>
              <a:gdLst>
                <a:gd name="connsiteX0" fmla="*/ 0 w 174036"/>
                <a:gd name="connsiteY0" fmla="*/ 7368 h 14601"/>
                <a:gd name="connsiteX1" fmla="*/ 7235 w 174036"/>
                <a:gd name="connsiteY1" fmla="*/ 14601 h 14601"/>
                <a:gd name="connsiteX2" fmla="*/ 174037 w 174036"/>
                <a:gd name="connsiteY2" fmla="*/ 14601 h 14601"/>
                <a:gd name="connsiteX3" fmla="*/ 166802 w 174036"/>
                <a:gd name="connsiteY3" fmla="*/ 7368 h 14601"/>
                <a:gd name="connsiteX4" fmla="*/ 174037 w 174036"/>
                <a:gd name="connsiteY4" fmla="*/ 0 h 14601"/>
                <a:gd name="connsiteX5" fmla="*/ 7235 w 174036"/>
                <a:gd name="connsiteY5" fmla="*/ 0 h 14601"/>
                <a:gd name="connsiteX6" fmla="*/ 0 w 174036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6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174037" y="14601"/>
                  </a:lnTo>
                  <a:cubicBezTo>
                    <a:pt x="170044" y="14601"/>
                    <a:pt x="166802" y="11360"/>
                    <a:pt x="166802" y="7368"/>
                  </a:cubicBezTo>
                  <a:cubicBezTo>
                    <a:pt x="166802" y="3349"/>
                    <a:pt x="170017" y="67"/>
                    <a:pt x="174037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0A65CD13-25E8-47C2-9D13-13B2BAE67166}"/>
                </a:ext>
              </a:extLst>
            </p:cNvPr>
            <p:cNvSpPr/>
            <p:nvPr/>
          </p:nvSpPr>
          <p:spPr>
            <a:xfrm>
              <a:off x="2792896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CB2B3AD9-AF8C-4014-8E02-6E0AE6A10734}"/>
                </a:ext>
              </a:extLst>
            </p:cNvPr>
            <p:cNvSpPr/>
            <p:nvPr/>
          </p:nvSpPr>
          <p:spPr>
            <a:xfrm>
              <a:off x="2793163" y="6449069"/>
              <a:ext cx="14469" cy="95605"/>
            </a:xfrm>
            <a:custGeom>
              <a:avLst/>
              <a:gdLst>
                <a:gd name="connsiteX0" fmla="*/ 0 w 14469"/>
                <a:gd name="connsiteY0" fmla="*/ 88372 h 95605"/>
                <a:gd name="connsiteX1" fmla="*/ 7235 w 14469"/>
                <a:gd name="connsiteY1" fmla="*/ 95606 h 95605"/>
                <a:gd name="connsiteX2" fmla="*/ 14470 w 14469"/>
                <a:gd name="connsiteY2" fmla="*/ 88372 h 95605"/>
                <a:gd name="connsiteX3" fmla="*/ 14470 w 14469"/>
                <a:gd name="connsiteY3" fmla="*/ 7060 h 95605"/>
                <a:gd name="connsiteX4" fmla="*/ 14470 w 14469"/>
                <a:gd name="connsiteY4" fmla="*/ 5855 h 95605"/>
                <a:gd name="connsiteX5" fmla="*/ 5989 w 14469"/>
                <a:gd name="connsiteY5" fmla="*/ 135 h 95605"/>
                <a:gd name="connsiteX6" fmla="*/ 134 w 14469"/>
                <a:gd name="connsiteY6" fmla="*/ 7060 h 95605"/>
                <a:gd name="connsiteX7" fmla="*/ 134 w 14469"/>
                <a:gd name="connsiteY7" fmla="*/ 88640 h 95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95605">
                  <a:moveTo>
                    <a:pt x="0" y="88372"/>
                  </a:moveTo>
                  <a:cubicBezTo>
                    <a:pt x="0" y="92364"/>
                    <a:pt x="3242" y="95606"/>
                    <a:pt x="7235" y="95606"/>
                  </a:cubicBezTo>
                  <a:cubicBezTo>
                    <a:pt x="11227" y="95606"/>
                    <a:pt x="14470" y="92364"/>
                    <a:pt x="14470" y="88372"/>
                  </a:cubicBezTo>
                  <a:lnTo>
                    <a:pt x="14470" y="7060"/>
                  </a:lnTo>
                  <a:cubicBezTo>
                    <a:pt x="14470" y="7060"/>
                    <a:pt x="14470" y="6257"/>
                    <a:pt x="14470" y="5855"/>
                  </a:cubicBezTo>
                  <a:cubicBezTo>
                    <a:pt x="13706" y="1930"/>
                    <a:pt x="9914" y="-629"/>
                    <a:pt x="5989" y="135"/>
                  </a:cubicBezTo>
                  <a:cubicBezTo>
                    <a:pt x="2653" y="778"/>
                    <a:pt x="214" y="3658"/>
                    <a:pt x="134" y="7060"/>
                  </a:cubicBezTo>
                  <a:lnTo>
                    <a:pt x="134" y="886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0867A89D-6A95-4261-B24B-DBA258928613}"/>
                </a:ext>
              </a:extLst>
            </p:cNvPr>
            <p:cNvSpPr/>
            <p:nvPr/>
          </p:nvSpPr>
          <p:spPr>
            <a:xfrm>
              <a:off x="4064476" y="6538379"/>
              <a:ext cx="14603" cy="8037"/>
            </a:xfrm>
            <a:custGeom>
              <a:avLst/>
              <a:gdLst>
                <a:gd name="connsiteX0" fmla="*/ 7369 w 14603"/>
                <a:gd name="connsiteY0" fmla="*/ 8037 h 8037"/>
                <a:gd name="connsiteX1" fmla="*/ 14604 w 14603"/>
                <a:gd name="connsiteY1" fmla="*/ 670 h 8037"/>
                <a:gd name="connsiteX2" fmla="*/ 14604 w 14603"/>
                <a:gd name="connsiteY2" fmla="*/ 0 h 8037"/>
                <a:gd name="connsiteX3" fmla="*/ 7369 w 14603"/>
                <a:gd name="connsiteY3" fmla="*/ 7368 h 8037"/>
                <a:gd name="connsiteX4" fmla="*/ 0 w 14603"/>
                <a:gd name="connsiteY4" fmla="*/ 0 h 8037"/>
                <a:gd name="connsiteX5" fmla="*/ 0 w 14603"/>
                <a:gd name="connsiteY5" fmla="*/ 670 h 8037"/>
                <a:gd name="connsiteX6" fmla="*/ 7369 w 14603"/>
                <a:gd name="connsiteY6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037">
                  <a:moveTo>
                    <a:pt x="7369" y="8037"/>
                  </a:moveTo>
                  <a:cubicBezTo>
                    <a:pt x="11388" y="7970"/>
                    <a:pt x="14604" y="4689"/>
                    <a:pt x="14604" y="670"/>
                  </a:cubicBezTo>
                  <a:lnTo>
                    <a:pt x="14604" y="0"/>
                  </a:ln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670"/>
                  </a:lnTo>
                  <a:cubicBezTo>
                    <a:pt x="0" y="4742"/>
                    <a:pt x="3296" y="8037"/>
                    <a:pt x="7369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ACB54ECB-3E5B-4200-A09A-28A815864284}"/>
                </a:ext>
              </a:extLst>
            </p:cNvPr>
            <p:cNvSpPr/>
            <p:nvPr/>
          </p:nvSpPr>
          <p:spPr>
            <a:xfrm>
              <a:off x="1383318" y="6132758"/>
              <a:ext cx="47428" cy="14601"/>
            </a:xfrm>
            <a:custGeom>
              <a:avLst/>
              <a:gdLst>
                <a:gd name="connsiteX0" fmla="*/ 0 w 47428"/>
                <a:gd name="connsiteY0" fmla="*/ 7368 h 14601"/>
                <a:gd name="connsiteX1" fmla="*/ 7235 w 47428"/>
                <a:gd name="connsiteY1" fmla="*/ 14601 h 14601"/>
                <a:gd name="connsiteX2" fmla="*/ 47428 w 47428"/>
                <a:gd name="connsiteY2" fmla="*/ 14601 h 14601"/>
                <a:gd name="connsiteX3" fmla="*/ 40059 w 47428"/>
                <a:gd name="connsiteY3" fmla="*/ 7368 h 14601"/>
                <a:gd name="connsiteX4" fmla="*/ 47428 w 47428"/>
                <a:gd name="connsiteY4" fmla="*/ 0 h 14601"/>
                <a:gd name="connsiteX5" fmla="*/ 7235 w 47428"/>
                <a:gd name="connsiteY5" fmla="*/ 0 h 14601"/>
                <a:gd name="connsiteX6" fmla="*/ 0 w 4742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428" h="14601">
                  <a:moveTo>
                    <a:pt x="0" y="7368"/>
                  </a:moveTo>
                  <a:cubicBezTo>
                    <a:pt x="0" y="11360"/>
                    <a:pt x="3242" y="14601"/>
                    <a:pt x="7235" y="14601"/>
                  </a:cubicBezTo>
                  <a:lnTo>
                    <a:pt x="47428" y="14601"/>
                  </a:lnTo>
                  <a:cubicBezTo>
                    <a:pt x="43409" y="14601"/>
                    <a:pt x="40126" y="11386"/>
                    <a:pt x="40059" y="7368"/>
                  </a:cubicBezTo>
                  <a:cubicBezTo>
                    <a:pt x="40059" y="3295"/>
                    <a:pt x="43355" y="0"/>
                    <a:pt x="47428" y="0"/>
                  </a:cubicBezTo>
                  <a:lnTo>
                    <a:pt x="7235" y="0"/>
                  </a:lnTo>
                  <a:cubicBezTo>
                    <a:pt x="3215" y="67"/>
                    <a:pt x="0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230F376E-B272-4E54-AF81-F6BE8099B390}"/>
                </a:ext>
              </a:extLst>
            </p:cNvPr>
            <p:cNvSpPr/>
            <p:nvPr/>
          </p:nvSpPr>
          <p:spPr>
            <a:xfrm>
              <a:off x="4064476" y="6537441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938 h 8305"/>
                <a:gd name="connsiteX2" fmla="*/ 14604 w 14603"/>
                <a:gd name="connsiteY2" fmla="*/ 0 h 8305"/>
                <a:gd name="connsiteX3" fmla="*/ 7369 w 14603"/>
                <a:gd name="connsiteY3" fmla="*/ 7234 h 8305"/>
                <a:gd name="connsiteX4" fmla="*/ 0 w 14603"/>
                <a:gd name="connsiteY4" fmla="*/ 0 h 8305"/>
                <a:gd name="connsiteX5" fmla="*/ 0 w 14603"/>
                <a:gd name="connsiteY5" fmla="*/ 938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88" y="8238"/>
                    <a:pt x="14604" y="4956"/>
                    <a:pt x="14604" y="938"/>
                  </a:cubicBezTo>
                  <a:lnTo>
                    <a:pt x="14604" y="0"/>
                  </a:ln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938"/>
                  </a:lnTo>
                  <a:cubicBezTo>
                    <a:pt x="0" y="5010"/>
                    <a:pt x="3296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7677122B-FDA2-466D-B7DC-1719C7FE4120}"/>
                </a:ext>
              </a:extLst>
            </p:cNvPr>
            <p:cNvSpPr/>
            <p:nvPr/>
          </p:nvSpPr>
          <p:spPr>
            <a:xfrm>
              <a:off x="4064476" y="5888421"/>
              <a:ext cx="14603" cy="656253"/>
            </a:xfrm>
            <a:custGeom>
              <a:avLst/>
              <a:gdLst>
                <a:gd name="connsiteX0" fmla="*/ 0 w 14603"/>
                <a:gd name="connsiteY0" fmla="*/ 7368 h 656253"/>
                <a:gd name="connsiteX1" fmla="*/ 0 w 14603"/>
                <a:gd name="connsiteY1" fmla="*/ 649020 h 656253"/>
                <a:gd name="connsiteX2" fmla="*/ 7369 w 14603"/>
                <a:gd name="connsiteY2" fmla="*/ 656254 h 656253"/>
                <a:gd name="connsiteX3" fmla="*/ 14604 w 14603"/>
                <a:gd name="connsiteY3" fmla="*/ 649020 h 656253"/>
                <a:gd name="connsiteX4" fmla="*/ 14604 w 14603"/>
                <a:gd name="connsiteY4" fmla="*/ 7368 h 656253"/>
                <a:gd name="connsiteX5" fmla="*/ 7369 w 14603"/>
                <a:gd name="connsiteY5" fmla="*/ 0 h 656253"/>
                <a:gd name="connsiteX6" fmla="*/ 0 w 14603"/>
                <a:gd name="connsiteY6" fmla="*/ 7368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7368"/>
                  </a:moveTo>
                  <a:lnTo>
                    <a:pt x="0" y="649020"/>
                  </a:lnTo>
                  <a:cubicBezTo>
                    <a:pt x="67" y="653039"/>
                    <a:pt x="3349" y="656254"/>
                    <a:pt x="7369" y="656254"/>
                  </a:cubicBezTo>
                  <a:cubicBezTo>
                    <a:pt x="11361" y="656254"/>
                    <a:pt x="14604" y="653012"/>
                    <a:pt x="14604" y="649020"/>
                  </a:cubicBezTo>
                  <a:lnTo>
                    <a:pt x="14604" y="7368"/>
                  </a:lnTo>
                  <a:cubicBezTo>
                    <a:pt x="14604" y="3350"/>
                    <a:pt x="11388" y="74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45700BA3-7EA5-484C-BE28-3BB70527C1DA}"/>
                </a:ext>
              </a:extLst>
            </p:cNvPr>
            <p:cNvSpPr/>
            <p:nvPr/>
          </p:nvSpPr>
          <p:spPr>
            <a:xfrm>
              <a:off x="1424047" y="6132758"/>
              <a:ext cx="10718" cy="14601"/>
            </a:xfrm>
            <a:custGeom>
              <a:avLst/>
              <a:gdLst>
                <a:gd name="connsiteX0" fmla="*/ 0 w 10718"/>
                <a:gd name="connsiteY0" fmla="*/ 7368 h 14601"/>
                <a:gd name="connsiteX1" fmla="*/ 7369 w 10718"/>
                <a:gd name="connsiteY1" fmla="*/ 14601 h 14601"/>
                <a:gd name="connsiteX2" fmla="*/ 10718 w 10718"/>
                <a:gd name="connsiteY2" fmla="*/ 14601 h 14601"/>
                <a:gd name="connsiteX3" fmla="*/ 3483 w 10718"/>
                <a:gd name="connsiteY3" fmla="*/ 7368 h 14601"/>
                <a:gd name="connsiteX4" fmla="*/ 10718 w 10718"/>
                <a:gd name="connsiteY4" fmla="*/ 0 h 14601"/>
                <a:gd name="connsiteX5" fmla="*/ 7369 w 10718"/>
                <a:gd name="connsiteY5" fmla="*/ 0 h 14601"/>
                <a:gd name="connsiteX6" fmla="*/ 0 w 1071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18" h="14601">
                  <a:moveTo>
                    <a:pt x="0" y="7368"/>
                  </a:moveTo>
                  <a:cubicBezTo>
                    <a:pt x="67" y="11386"/>
                    <a:pt x="3349" y="14601"/>
                    <a:pt x="7369" y="14601"/>
                  </a:cubicBezTo>
                  <a:lnTo>
                    <a:pt x="10718" y="14601"/>
                  </a:lnTo>
                  <a:cubicBezTo>
                    <a:pt x="6726" y="14601"/>
                    <a:pt x="3483" y="11360"/>
                    <a:pt x="3483" y="7368"/>
                  </a:cubicBezTo>
                  <a:cubicBezTo>
                    <a:pt x="3483" y="3349"/>
                    <a:pt x="6699" y="67"/>
                    <a:pt x="10718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7FDC23AA-C65C-49AA-8B4C-9FF5E7E2B74D}"/>
                </a:ext>
              </a:extLst>
            </p:cNvPr>
            <p:cNvSpPr/>
            <p:nvPr/>
          </p:nvSpPr>
          <p:spPr>
            <a:xfrm>
              <a:off x="1427530" y="6134632"/>
              <a:ext cx="23020" cy="12726"/>
            </a:xfrm>
            <a:custGeom>
              <a:avLst/>
              <a:gdLst>
                <a:gd name="connsiteX0" fmla="*/ 0 w 23020"/>
                <a:gd name="connsiteY0" fmla="*/ 5493 h 12726"/>
                <a:gd name="connsiteX1" fmla="*/ 7235 w 23020"/>
                <a:gd name="connsiteY1" fmla="*/ 12727 h 12726"/>
                <a:gd name="connsiteX2" fmla="*/ 15675 w 23020"/>
                <a:gd name="connsiteY2" fmla="*/ 12727 h 12726"/>
                <a:gd name="connsiteX3" fmla="*/ 22910 w 23020"/>
                <a:gd name="connsiteY3" fmla="*/ 5493 h 12726"/>
                <a:gd name="connsiteX4" fmla="*/ 22910 w 23020"/>
                <a:gd name="connsiteY4" fmla="*/ 3350 h 12726"/>
                <a:gd name="connsiteX5" fmla="*/ 21972 w 23020"/>
                <a:gd name="connsiteY5" fmla="*/ 1340 h 12726"/>
                <a:gd name="connsiteX6" fmla="*/ 20900 w 23020"/>
                <a:gd name="connsiteY6" fmla="*/ 135 h 12726"/>
                <a:gd name="connsiteX7" fmla="*/ 19427 w 23020"/>
                <a:gd name="connsiteY7" fmla="*/ 1 h 12726"/>
                <a:gd name="connsiteX8" fmla="*/ 18221 w 23020"/>
                <a:gd name="connsiteY8" fmla="*/ 1 h 12726"/>
                <a:gd name="connsiteX9" fmla="*/ 16613 w 23020"/>
                <a:gd name="connsiteY9" fmla="*/ 1 h 12726"/>
                <a:gd name="connsiteX10" fmla="*/ 15675 w 23020"/>
                <a:gd name="connsiteY10" fmla="*/ 1 h 12726"/>
                <a:gd name="connsiteX11" fmla="*/ 7235 w 23020"/>
                <a:gd name="connsiteY11" fmla="*/ 1 h 12726"/>
                <a:gd name="connsiteX12" fmla="*/ 0 w 23020"/>
                <a:gd name="connsiteY12" fmla="*/ 5493 h 1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20" h="12726">
                  <a:moveTo>
                    <a:pt x="0" y="5493"/>
                  </a:moveTo>
                  <a:cubicBezTo>
                    <a:pt x="0" y="9485"/>
                    <a:pt x="3242" y="12727"/>
                    <a:pt x="7235" y="12727"/>
                  </a:cubicBezTo>
                  <a:lnTo>
                    <a:pt x="15675" y="12727"/>
                  </a:lnTo>
                  <a:cubicBezTo>
                    <a:pt x="19668" y="12727"/>
                    <a:pt x="22910" y="9485"/>
                    <a:pt x="22910" y="5493"/>
                  </a:cubicBezTo>
                  <a:cubicBezTo>
                    <a:pt x="23058" y="4783"/>
                    <a:pt x="23058" y="4060"/>
                    <a:pt x="22910" y="3350"/>
                  </a:cubicBezTo>
                  <a:cubicBezTo>
                    <a:pt x="22682" y="2640"/>
                    <a:pt x="22361" y="1970"/>
                    <a:pt x="21972" y="1340"/>
                  </a:cubicBezTo>
                  <a:lnTo>
                    <a:pt x="20900" y="135"/>
                  </a:lnTo>
                  <a:lnTo>
                    <a:pt x="19427" y="1"/>
                  </a:lnTo>
                  <a:lnTo>
                    <a:pt x="18221" y="1"/>
                  </a:lnTo>
                  <a:lnTo>
                    <a:pt x="16613" y="1"/>
                  </a:lnTo>
                  <a:lnTo>
                    <a:pt x="15675" y="1"/>
                  </a:lnTo>
                  <a:lnTo>
                    <a:pt x="7235" y="1"/>
                  </a:lnTo>
                  <a:cubicBezTo>
                    <a:pt x="3845" y="-53"/>
                    <a:pt x="857" y="2211"/>
                    <a:pt x="0" y="54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14BFCC22-7477-432D-8221-2DB1056F98E1}"/>
                </a:ext>
              </a:extLst>
            </p:cNvPr>
            <p:cNvSpPr/>
            <p:nvPr/>
          </p:nvSpPr>
          <p:spPr>
            <a:xfrm>
              <a:off x="3416025" y="6491360"/>
              <a:ext cx="103966" cy="14601"/>
            </a:xfrm>
            <a:custGeom>
              <a:avLst/>
              <a:gdLst>
                <a:gd name="connsiteX0" fmla="*/ 7369 w 103966"/>
                <a:gd name="connsiteY0" fmla="*/ 14601 h 14601"/>
                <a:gd name="connsiteX1" fmla="*/ 96732 w 103966"/>
                <a:gd name="connsiteY1" fmla="*/ 14601 h 14601"/>
                <a:gd name="connsiteX2" fmla="*/ 103967 w 103966"/>
                <a:gd name="connsiteY2" fmla="*/ 7367 h 14601"/>
                <a:gd name="connsiteX3" fmla="*/ 96732 w 103966"/>
                <a:gd name="connsiteY3" fmla="*/ 0 h 14601"/>
                <a:gd name="connsiteX4" fmla="*/ 7369 w 103966"/>
                <a:gd name="connsiteY4" fmla="*/ 0 h 14601"/>
                <a:gd name="connsiteX5" fmla="*/ 0 w 103966"/>
                <a:gd name="connsiteY5" fmla="*/ 7367 h 14601"/>
                <a:gd name="connsiteX6" fmla="*/ 7369 w 103966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966" h="14601">
                  <a:moveTo>
                    <a:pt x="7369" y="14601"/>
                  </a:moveTo>
                  <a:lnTo>
                    <a:pt x="96732" y="14601"/>
                  </a:lnTo>
                  <a:cubicBezTo>
                    <a:pt x="100724" y="14601"/>
                    <a:pt x="103967" y="11359"/>
                    <a:pt x="103967" y="7367"/>
                  </a:cubicBezTo>
                  <a:cubicBezTo>
                    <a:pt x="103967" y="3349"/>
                    <a:pt x="100751" y="67"/>
                    <a:pt x="96732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67" y="11386"/>
                    <a:pt x="3349" y="14601"/>
                    <a:pt x="7369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7B2A7D1D-ABA2-48C7-AB96-7B48DD33631E}"/>
                </a:ext>
              </a:extLst>
            </p:cNvPr>
            <p:cNvSpPr/>
            <p:nvPr/>
          </p:nvSpPr>
          <p:spPr>
            <a:xfrm>
              <a:off x="4201790" y="6539039"/>
              <a:ext cx="2568" cy="314674"/>
            </a:xfrm>
            <a:custGeom>
              <a:avLst/>
              <a:gdLst>
                <a:gd name="connsiteX0" fmla="*/ 2559 w 2568"/>
                <a:gd name="connsiteY0" fmla="*/ 8315 h 314674"/>
                <a:gd name="connsiteX1" fmla="*/ 2559 w 2568"/>
                <a:gd name="connsiteY1" fmla="*/ 8315 h 314674"/>
                <a:gd name="connsiteX2" fmla="*/ 2559 w 2568"/>
                <a:gd name="connsiteY2" fmla="*/ 1350 h 314674"/>
                <a:gd name="connsiteX3" fmla="*/ 1501 w 2568"/>
                <a:gd name="connsiteY3" fmla="*/ 10 h 314674"/>
                <a:gd name="connsiteX4" fmla="*/ 1219 w 2568"/>
                <a:gd name="connsiteY4" fmla="*/ 10 h 314674"/>
                <a:gd name="connsiteX5" fmla="*/ 0 w 2568"/>
                <a:gd name="connsiteY5" fmla="*/ 1202 h 314674"/>
                <a:gd name="connsiteX6" fmla="*/ 13 w 2568"/>
                <a:gd name="connsiteY6" fmla="*/ 1350 h 314674"/>
                <a:gd name="connsiteX7" fmla="*/ 13 w 2568"/>
                <a:gd name="connsiteY7" fmla="*/ 314674 h 314674"/>
                <a:gd name="connsiteX8" fmla="*/ 2559 w 2568"/>
                <a:gd name="connsiteY8" fmla="*/ 314674 h 314674"/>
                <a:gd name="connsiteX9" fmla="*/ 2559 w 2568"/>
                <a:gd name="connsiteY9" fmla="*/ 8315 h 314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8" h="314674">
                  <a:moveTo>
                    <a:pt x="2559" y="8315"/>
                  </a:moveTo>
                  <a:lnTo>
                    <a:pt x="2559" y="8315"/>
                  </a:lnTo>
                  <a:lnTo>
                    <a:pt x="2559" y="1350"/>
                  </a:lnTo>
                  <a:cubicBezTo>
                    <a:pt x="2640" y="693"/>
                    <a:pt x="2171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50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314674"/>
                  </a:lnTo>
                  <a:lnTo>
                    <a:pt x="2559" y="314674"/>
                  </a:lnTo>
                  <a:lnTo>
                    <a:pt x="2559" y="8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4BDC3268-9018-4987-8E3E-874CA18AD6D4}"/>
                </a:ext>
              </a:extLst>
            </p:cNvPr>
            <p:cNvSpPr/>
            <p:nvPr/>
          </p:nvSpPr>
          <p:spPr>
            <a:xfrm>
              <a:off x="2323438" y="5846091"/>
              <a:ext cx="14469" cy="698584"/>
            </a:xfrm>
            <a:custGeom>
              <a:avLst/>
              <a:gdLst>
                <a:gd name="connsiteX0" fmla="*/ 0 w 14469"/>
                <a:gd name="connsiteY0" fmla="*/ 7234 h 698584"/>
                <a:gd name="connsiteX1" fmla="*/ 0 w 14469"/>
                <a:gd name="connsiteY1" fmla="*/ 691351 h 698584"/>
                <a:gd name="connsiteX2" fmla="*/ 7235 w 14469"/>
                <a:gd name="connsiteY2" fmla="*/ 698584 h 698584"/>
                <a:gd name="connsiteX3" fmla="*/ 14470 w 14469"/>
                <a:gd name="connsiteY3" fmla="*/ 691351 h 698584"/>
                <a:gd name="connsiteX4" fmla="*/ 14470 w 14469"/>
                <a:gd name="connsiteY4" fmla="*/ 7234 h 698584"/>
                <a:gd name="connsiteX5" fmla="*/ 7235 w 14469"/>
                <a:gd name="connsiteY5" fmla="*/ 0 h 698584"/>
                <a:gd name="connsiteX6" fmla="*/ 0 w 14469"/>
                <a:gd name="connsiteY6" fmla="*/ 7234 h 698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698584">
                  <a:moveTo>
                    <a:pt x="0" y="7234"/>
                  </a:moveTo>
                  <a:lnTo>
                    <a:pt x="0" y="691351"/>
                  </a:lnTo>
                  <a:cubicBezTo>
                    <a:pt x="0" y="695342"/>
                    <a:pt x="3242" y="698584"/>
                    <a:pt x="7235" y="698584"/>
                  </a:cubicBezTo>
                  <a:cubicBezTo>
                    <a:pt x="11227" y="698584"/>
                    <a:pt x="14470" y="695342"/>
                    <a:pt x="14470" y="691351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CC1817EA-818B-4C5A-BF44-B9EDF80E13E0}"/>
                </a:ext>
              </a:extLst>
            </p:cNvPr>
            <p:cNvSpPr/>
            <p:nvPr/>
          </p:nvSpPr>
          <p:spPr>
            <a:xfrm>
              <a:off x="4166517" y="5852951"/>
              <a:ext cx="13582" cy="109296"/>
            </a:xfrm>
            <a:custGeom>
              <a:avLst/>
              <a:gdLst>
                <a:gd name="connsiteX0" fmla="*/ 184 w 13582"/>
                <a:gd name="connsiteY0" fmla="*/ 103520 h 109296"/>
                <a:gd name="connsiteX1" fmla="*/ 184 w 13582"/>
                <a:gd name="connsiteY1" fmla="*/ 104994 h 109296"/>
                <a:gd name="connsiteX2" fmla="*/ 184 w 13582"/>
                <a:gd name="connsiteY2" fmla="*/ 106065 h 109296"/>
                <a:gd name="connsiteX3" fmla="*/ 1122 w 13582"/>
                <a:gd name="connsiteY3" fmla="*/ 107405 h 109296"/>
                <a:gd name="connsiteX4" fmla="*/ 1792 w 13582"/>
                <a:gd name="connsiteY4" fmla="*/ 108209 h 109296"/>
                <a:gd name="connsiteX5" fmla="*/ 3132 w 13582"/>
                <a:gd name="connsiteY5" fmla="*/ 109146 h 109296"/>
                <a:gd name="connsiteX6" fmla="*/ 3936 w 13582"/>
                <a:gd name="connsiteY6" fmla="*/ 109146 h 109296"/>
                <a:gd name="connsiteX7" fmla="*/ 6615 w 13582"/>
                <a:gd name="connsiteY7" fmla="*/ 109146 h 109296"/>
                <a:gd name="connsiteX8" fmla="*/ 9831 w 13582"/>
                <a:gd name="connsiteY8" fmla="*/ 108342 h 109296"/>
                <a:gd name="connsiteX9" fmla="*/ 9831 w 13582"/>
                <a:gd name="connsiteY9" fmla="*/ 108342 h 109296"/>
                <a:gd name="connsiteX10" fmla="*/ 13582 w 13582"/>
                <a:gd name="connsiteY10" fmla="*/ 102046 h 109296"/>
                <a:gd name="connsiteX11" fmla="*/ 13582 w 13582"/>
                <a:gd name="connsiteY11" fmla="*/ 6937 h 109296"/>
                <a:gd name="connsiteX12" fmla="*/ 8625 w 13582"/>
                <a:gd name="connsiteY12" fmla="*/ 106 h 109296"/>
                <a:gd name="connsiteX13" fmla="*/ 7151 w 13582"/>
                <a:gd name="connsiteY13" fmla="*/ 106 h 109296"/>
                <a:gd name="connsiteX14" fmla="*/ 6347 w 13582"/>
                <a:gd name="connsiteY14" fmla="*/ 106 h 109296"/>
                <a:gd name="connsiteX15" fmla="*/ 4204 w 13582"/>
                <a:gd name="connsiteY15" fmla="*/ 106 h 109296"/>
                <a:gd name="connsiteX16" fmla="*/ 2864 w 13582"/>
                <a:gd name="connsiteY16" fmla="*/ 106 h 109296"/>
                <a:gd name="connsiteX17" fmla="*/ 1658 w 13582"/>
                <a:gd name="connsiteY17" fmla="*/ 909 h 109296"/>
                <a:gd name="connsiteX18" fmla="*/ 720 w 13582"/>
                <a:gd name="connsiteY18" fmla="*/ 1847 h 109296"/>
                <a:gd name="connsiteX19" fmla="*/ 50 w 13582"/>
                <a:gd name="connsiteY19" fmla="*/ 3053 h 109296"/>
                <a:gd name="connsiteX20" fmla="*/ 50 w 13582"/>
                <a:gd name="connsiteY20" fmla="*/ 4258 h 109296"/>
                <a:gd name="connsiteX21" fmla="*/ 50 w 13582"/>
                <a:gd name="connsiteY21" fmla="*/ 5732 h 109296"/>
                <a:gd name="connsiteX22" fmla="*/ 50 w 13582"/>
                <a:gd name="connsiteY22" fmla="*/ 5732 h 109296"/>
                <a:gd name="connsiteX23" fmla="*/ 50 w 13582"/>
                <a:gd name="connsiteY23" fmla="*/ 101645 h 109296"/>
                <a:gd name="connsiteX24" fmla="*/ 184 w 13582"/>
                <a:gd name="connsiteY24" fmla="*/ 103520 h 10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582" h="109296">
                  <a:moveTo>
                    <a:pt x="184" y="103520"/>
                  </a:moveTo>
                  <a:cubicBezTo>
                    <a:pt x="104" y="104009"/>
                    <a:pt x="104" y="104505"/>
                    <a:pt x="184" y="104994"/>
                  </a:cubicBezTo>
                  <a:lnTo>
                    <a:pt x="184" y="106065"/>
                  </a:lnTo>
                  <a:cubicBezTo>
                    <a:pt x="412" y="106562"/>
                    <a:pt x="734" y="107015"/>
                    <a:pt x="1122" y="107405"/>
                  </a:cubicBezTo>
                  <a:lnTo>
                    <a:pt x="1792" y="108209"/>
                  </a:lnTo>
                  <a:lnTo>
                    <a:pt x="3132" y="109146"/>
                  </a:lnTo>
                  <a:cubicBezTo>
                    <a:pt x="3132" y="109146"/>
                    <a:pt x="3132" y="109146"/>
                    <a:pt x="3936" y="109146"/>
                  </a:cubicBezTo>
                  <a:cubicBezTo>
                    <a:pt x="4820" y="109347"/>
                    <a:pt x="5731" y="109347"/>
                    <a:pt x="6615" y="109146"/>
                  </a:cubicBezTo>
                  <a:cubicBezTo>
                    <a:pt x="7741" y="109164"/>
                    <a:pt x="8853" y="108886"/>
                    <a:pt x="9831" y="108342"/>
                  </a:cubicBezTo>
                  <a:lnTo>
                    <a:pt x="9831" y="108342"/>
                  </a:lnTo>
                  <a:cubicBezTo>
                    <a:pt x="12135" y="107079"/>
                    <a:pt x="13569" y="104671"/>
                    <a:pt x="13582" y="102046"/>
                  </a:cubicBezTo>
                  <a:lnTo>
                    <a:pt x="13582" y="6937"/>
                  </a:lnTo>
                  <a:cubicBezTo>
                    <a:pt x="13609" y="3819"/>
                    <a:pt x="11599" y="1047"/>
                    <a:pt x="8625" y="106"/>
                  </a:cubicBezTo>
                  <a:lnTo>
                    <a:pt x="7151" y="106"/>
                  </a:lnTo>
                  <a:lnTo>
                    <a:pt x="6347" y="106"/>
                  </a:lnTo>
                  <a:cubicBezTo>
                    <a:pt x="5637" y="-35"/>
                    <a:pt x="4914" y="-35"/>
                    <a:pt x="4204" y="106"/>
                  </a:cubicBezTo>
                  <a:lnTo>
                    <a:pt x="2864" y="106"/>
                  </a:lnTo>
                  <a:lnTo>
                    <a:pt x="1658" y="909"/>
                  </a:lnTo>
                  <a:cubicBezTo>
                    <a:pt x="1377" y="1255"/>
                    <a:pt x="1069" y="1570"/>
                    <a:pt x="720" y="1847"/>
                  </a:cubicBezTo>
                  <a:cubicBezTo>
                    <a:pt x="452" y="2219"/>
                    <a:pt x="224" y="2624"/>
                    <a:pt x="50" y="3053"/>
                  </a:cubicBezTo>
                  <a:cubicBezTo>
                    <a:pt x="-3" y="3453"/>
                    <a:pt x="-3" y="3858"/>
                    <a:pt x="50" y="4258"/>
                  </a:cubicBezTo>
                  <a:cubicBezTo>
                    <a:pt x="-17" y="4747"/>
                    <a:pt x="-17" y="5243"/>
                    <a:pt x="50" y="5732"/>
                  </a:cubicBezTo>
                  <a:cubicBezTo>
                    <a:pt x="50" y="5732"/>
                    <a:pt x="50" y="5732"/>
                    <a:pt x="50" y="5732"/>
                  </a:cubicBezTo>
                  <a:lnTo>
                    <a:pt x="50" y="101645"/>
                  </a:lnTo>
                  <a:cubicBezTo>
                    <a:pt x="50" y="101645"/>
                    <a:pt x="184" y="103252"/>
                    <a:pt x="184" y="103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9EE56E6C-C8A1-404E-8247-3930FD9738A1}"/>
                </a:ext>
              </a:extLst>
            </p:cNvPr>
            <p:cNvSpPr/>
            <p:nvPr/>
          </p:nvSpPr>
          <p:spPr>
            <a:xfrm>
              <a:off x="306571" y="6105146"/>
              <a:ext cx="14707" cy="23459"/>
            </a:xfrm>
            <a:custGeom>
              <a:avLst/>
              <a:gdLst>
                <a:gd name="connsiteX0" fmla="*/ 13233 w 14707"/>
                <a:gd name="connsiteY0" fmla="*/ 4303 h 23459"/>
                <a:gd name="connsiteX1" fmla="*/ 11090 w 14707"/>
                <a:gd name="connsiteY1" fmla="*/ 1758 h 23459"/>
                <a:gd name="connsiteX2" fmla="*/ 2247 w 14707"/>
                <a:gd name="connsiteY2" fmla="*/ 1758 h 23459"/>
                <a:gd name="connsiteX3" fmla="*/ 103 w 14707"/>
                <a:gd name="connsiteY3" fmla="*/ 4303 h 23459"/>
                <a:gd name="connsiteX4" fmla="*/ 103 w 14707"/>
                <a:gd name="connsiteY4" fmla="*/ 6715 h 23459"/>
                <a:gd name="connsiteX5" fmla="*/ 103 w 14707"/>
                <a:gd name="connsiteY5" fmla="*/ 16092 h 23459"/>
                <a:gd name="connsiteX6" fmla="*/ 7338 w 14707"/>
                <a:gd name="connsiteY6" fmla="*/ 23459 h 23459"/>
                <a:gd name="connsiteX7" fmla="*/ 14707 w 14707"/>
                <a:gd name="connsiteY7" fmla="*/ 16092 h 23459"/>
                <a:gd name="connsiteX8" fmla="*/ 14707 w 14707"/>
                <a:gd name="connsiteY8" fmla="*/ 7652 h 23459"/>
                <a:gd name="connsiteX9" fmla="*/ 13233 w 14707"/>
                <a:gd name="connsiteY9" fmla="*/ 4303 h 2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07" h="23459">
                  <a:moveTo>
                    <a:pt x="13233" y="4303"/>
                  </a:moveTo>
                  <a:cubicBezTo>
                    <a:pt x="12791" y="3259"/>
                    <a:pt x="12045" y="2374"/>
                    <a:pt x="11090" y="1758"/>
                  </a:cubicBezTo>
                  <a:cubicBezTo>
                    <a:pt x="8610" y="-586"/>
                    <a:pt x="4727" y="-586"/>
                    <a:pt x="2247" y="1758"/>
                  </a:cubicBezTo>
                  <a:cubicBezTo>
                    <a:pt x="1325" y="2415"/>
                    <a:pt x="587" y="3285"/>
                    <a:pt x="103" y="4303"/>
                  </a:cubicBezTo>
                  <a:cubicBezTo>
                    <a:pt x="-34" y="5107"/>
                    <a:pt x="-34" y="5911"/>
                    <a:pt x="103" y="6715"/>
                  </a:cubicBezTo>
                  <a:lnTo>
                    <a:pt x="103" y="16092"/>
                  </a:lnTo>
                  <a:cubicBezTo>
                    <a:pt x="102" y="20110"/>
                    <a:pt x="3322" y="23392"/>
                    <a:pt x="7338" y="23459"/>
                  </a:cubicBezTo>
                  <a:cubicBezTo>
                    <a:pt x="11409" y="23459"/>
                    <a:pt x="14707" y="20164"/>
                    <a:pt x="14707" y="16092"/>
                  </a:cubicBezTo>
                  <a:lnTo>
                    <a:pt x="14707" y="7652"/>
                  </a:lnTo>
                  <a:cubicBezTo>
                    <a:pt x="14479" y="6433"/>
                    <a:pt x="13976" y="5295"/>
                    <a:pt x="13233" y="43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  <p:sp>
        <p:nvSpPr>
          <p:cNvPr id="959" name="Footer Placeholder 4">
            <a:extLst>
              <a:ext uri="{FF2B5EF4-FFF2-40B4-BE49-F238E27FC236}">
                <a16:creationId xmlns:a16="http://schemas.microsoft.com/office/drawing/2014/main" id="{FDDDAD91-4E9B-42FC-AE96-7FAC49BC7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985241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8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C6A7536-E874-4947-87B9-7BBDD96382D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2EE2019A-1A0B-4D25-BAE2-71B69BA9741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2FA81285-377E-4F1B-A411-6ADAE6E2E2F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F13316C-EA9D-400F-83D5-7011014DC94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D3F29D29-DF16-44B2-B0BB-3B5E6BDB7E8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C7A5AAEF-B3B1-437E-B061-56D20745338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46F5413B-3B9F-4F5F-BC98-1E1665183D3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811B74C5-AA62-45A7-AD20-F342A2D5D90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FA00752C-760E-4D6D-B38E-ED20B35956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1FE58499-6C3A-48E2-90DE-27CDE58AAE3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0095F8F9-37B7-4167-AC03-EE11AD5DB250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F1B27D52-5A0D-4223-9B94-D994052FBCB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BD9531F-6F68-4C50-8D08-1934ED971C05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26357C76-DD6D-4330-AD11-639E1B388C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6293B0EF-4BE3-4B2F-B169-6E91B1748D99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2E79FE94-2079-4F2E-9D07-CE6E4E5E7EF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08B1E6E-A82D-4A7B-A59B-7F18C87ECEE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EE7B976B-FE1E-47EC-A0E2-46EC6E7E322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637F34D-E49B-41B7-B9FA-020881639D6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55A6074B-EE5C-4389-AE2B-4D2C79E4E70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9443A42F-D2D4-4F44-AA36-A29748E1086B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1081C3-579C-4D7D-8D30-E2C5ADF7EE9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CC0CFDE9-A49C-4F86-A0B1-62857270D814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5683B9AD-4E50-442C-957A-A1D68108E5B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AA62259C-C0DD-4418-A003-2B8550039F23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4" name="Text Placeholder 10">
            <a:extLst>
              <a:ext uri="{FF2B5EF4-FFF2-40B4-BE49-F238E27FC236}">
                <a16:creationId xmlns:a16="http://schemas.microsoft.com/office/drawing/2014/main" id="{EE933617-2859-40EE-AE5E-10A8996F769E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E8B4B52-0962-4EA4-8D67-3A977ABC3160}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E27F3657-5309-405D-A48A-06B22B33E2A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055840"/>
            <a:ext cx="1793875" cy="696885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tIns="36000" rtlCol="0" anchor="t" anchorCtr="0">
            <a:normAutofit/>
          </a:bodyPr>
          <a:lstStyle>
            <a:lvl1pPr marL="0" indent="0" algn="ctr">
              <a:lnSpc>
                <a:spcPct val="2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67" name="Text Placeholder 36">
            <a:extLst>
              <a:ext uri="{FF2B5EF4-FFF2-40B4-BE49-F238E27FC236}">
                <a16:creationId xmlns:a16="http://schemas.microsoft.com/office/drawing/2014/main" id="{1787C639-A462-4A35-B451-A488A22C20B2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466901"/>
            <a:ext cx="1690417" cy="224670"/>
          </a:xfrm>
        </p:spPr>
        <p:txBody>
          <a:bodyPr rtlCol="0">
            <a:noAutofit/>
          </a:bodyPr>
          <a:lstStyle>
            <a:lvl1pPr marL="0" indent="0" algn="ctr"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Month, Year</a:t>
            </a:r>
          </a:p>
        </p:txBody>
      </p:sp>
      <p:sp>
        <p:nvSpPr>
          <p:cNvPr id="68" name="Date Placeholder 2">
            <a:extLst>
              <a:ext uri="{FF2B5EF4-FFF2-40B4-BE49-F238E27FC236}">
                <a16:creationId xmlns:a16="http://schemas.microsoft.com/office/drawing/2014/main" id="{77C700FC-5550-4F21-89E2-F38B13F00672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6987382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771235-79C8-415F-B624-D5501F4F42E2}"/>
              </a:ext>
            </a:extLst>
          </p:cNvPr>
          <p:cNvSpPr/>
          <p:nvPr userDrawn="1"/>
        </p:nvSpPr>
        <p:spPr>
          <a:xfrm>
            <a:off x="94183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449663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477653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9E4817F-DFA8-417E-AFDB-482CF29E4C5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7899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60F5FB-7416-40BC-A46A-21C838A50239}"/>
              </a:ext>
            </a:extLst>
          </p:cNvPr>
          <p:cNvSpPr/>
          <p:nvPr userDrawn="1"/>
        </p:nvSpPr>
        <p:spPr>
          <a:xfrm>
            <a:off x="3689990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94176" y="449890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94176" y="477880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F3BFD7E-8448-4092-A1FA-620F7C1818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27150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5CD85B-85C1-4045-A81C-8A1CE2CC3776}"/>
              </a:ext>
            </a:extLst>
          </p:cNvPr>
          <p:cNvSpPr/>
          <p:nvPr userDrawn="1"/>
        </p:nvSpPr>
        <p:spPr>
          <a:xfrm>
            <a:off x="6441704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46520" y="449435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46520" y="477425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CEE0C370-A123-4E33-88E1-10380AF738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78864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28058F-D5C5-43E9-B57A-E0376D24186D}"/>
              </a:ext>
            </a:extLst>
          </p:cNvPr>
          <p:cNvSpPr/>
          <p:nvPr userDrawn="1"/>
        </p:nvSpPr>
        <p:spPr>
          <a:xfrm>
            <a:off x="916535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62288" y="449662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2288" y="477652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70683A90-4CAD-4A4D-BA65-CD3980EBCF5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30251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3425224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5E70D0E-EDAA-4490-8D97-5F245A32A2E6}"/>
              </a:ext>
            </a:extLst>
          </p:cNvPr>
          <p:cNvSpPr/>
          <p:nvPr userDrawn="1"/>
        </p:nvSpPr>
        <p:spPr>
          <a:xfrm>
            <a:off x="94183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1" name="Picture Placeholder 10">
            <a:extLst>
              <a:ext uri="{FF2B5EF4-FFF2-40B4-BE49-F238E27FC236}">
                <a16:creationId xmlns:a16="http://schemas.microsoft.com/office/drawing/2014/main" id="{F4300E0A-2C35-48E1-A7CE-95EBD8EBB9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5613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D6C849-74CD-4E83-8CC4-99167CFD5052}"/>
              </a:ext>
            </a:extLst>
          </p:cNvPr>
          <p:cNvSpPr/>
          <p:nvPr userDrawn="1"/>
        </p:nvSpPr>
        <p:spPr>
          <a:xfrm>
            <a:off x="3740155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3" name="Picture Placeholder 10">
            <a:extLst>
              <a:ext uri="{FF2B5EF4-FFF2-40B4-BE49-F238E27FC236}">
                <a16:creationId xmlns:a16="http://schemas.microsoft.com/office/drawing/2014/main" id="{EC894F36-9611-4410-9632-21E5CE1FF1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54455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FD21C66-AAE4-4F7A-836C-5ABFDB3E2C40}"/>
              </a:ext>
            </a:extLst>
          </p:cNvPr>
          <p:cNvSpPr/>
          <p:nvPr userDrawn="1"/>
        </p:nvSpPr>
        <p:spPr>
          <a:xfrm>
            <a:off x="6538478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5" name="Picture Placeholder 10">
            <a:extLst>
              <a:ext uri="{FF2B5EF4-FFF2-40B4-BE49-F238E27FC236}">
                <a16:creationId xmlns:a16="http://schemas.microsoft.com/office/drawing/2014/main" id="{8663743D-14C0-41A7-8122-D4D2A780178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652778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8F25CD1-436E-47AA-8A14-C090BF4316B6}"/>
              </a:ext>
            </a:extLst>
          </p:cNvPr>
          <p:cNvSpPr/>
          <p:nvPr userDrawn="1"/>
        </p:nvSpPr>
        <p:spPr>
          <a:xfrm>
            <a:off x="933680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7" name="Picture Placeholder 10">
            <a:extLst>
              <a:ext uri="{FF2B5EF4-FFF2-40B4-BE49-F238E27FC236}">
                <a16:creationId xmlns:a16="http://schemas.microsoft.com/office/drawing/2014/main" id="{68C01EED-EC2C-4D5E-969B-9815EC0237D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45110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344329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369133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39896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39896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537960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37960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336024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36024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A0E37C15-4439-4FA1-B82A-6543015098C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832" y="574528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B4B36042-0944-4E63-98F0-4C6088F4B01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832" y="598734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525DBE17-3292-4AD9-9132-FEC89DF26EF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739896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5D8728A-4ADC-409A-AF07-C6DC0796E5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39896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B49575FE-C1FA-4068-A233-77E5F5A1327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37960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166F420D-1588-4FD4-97C7-F6BE4424A8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37960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A50D099D-DBBB-4ABF-B900-9B4AF2B814A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336024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F4BB94E2-DE8B-4D7C-A9AD-5F1A452B75C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36024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FAF5AF-131D-45FE-9220-15852C520008}"/>
              </a:ext>
            </a:extLst>
          </p:cNvPr>
          <p:cNvSpPr/>
          <p:nvPr userDrawn="1"/>
        </p:nvSpPr>
        <p:spPr>
          <a:xfrm>
            <a:off x="941832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86B14609-6CE7-4483-A952-6A0C59D63312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056132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1E5DFE-ABE4-4574-8214-460F40787767}"/>
              </a:ext>
            </a:extLst>
          </p:cNvPr>
          <p:cNvSpPr/>
          <p:nvPr userDrawn="1"/>
        </p:nvSpPr>
        <p:spPr>
          <a:xfrm>
            <a:off x="3739896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8C0FF998-B1F8-44FC-A045-B322FEC67A3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54196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9BFB914-76F2-40AA-B7E6-F06BCEBF6C79}"/>
              </a:ext>
            </a:extLst>
          </p:cNvPr>
          <p:cNvSpPr/>
          <p:nvPr userDrawn="1"/>
        </p:nvSpPr>
        <p:spPr>
          <a:xfrm>
            <a:off x="6537960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9" name="Picture Placeholder 10">
            <a:extLst>
              <a:ext uri="{FF2B5EF4-FFF2-40B4-BE49-F238E27FC236}">
                <a16:creationId xmlns:a16="http://schemas.microsoft.com/office/drawing/2014/main" id="{B101D19E-87CD-4005-9400-DB83194D9039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2260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A2C836-B950-48A3-94B2-47E0E9F4D843}"/>
              </a:ext>
            </a:extLst>
          </p:cNvPr>
          <p:cNvSpPr/>
          <p:nvPr userDrawn="1"/>
        </p:nvSpPr>
        <p:spPr>
          <a:xfrm>
            <a:off x="9336024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1" name="Picture Placeholder 10">
            <a:extLst>
              <a:ext uri="{FF2B5EF4-FFF2-40B4-BE49-F238E27FC236}">
                <a16:creationId xmlns:a16="http://schemas.microsoft.com/office/drawing/2014/main" id="{D51652FF-DB34-4769-98B0-7BAF1150CDEA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9450324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8314095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896558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56973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r>
              <a:rPr lang="en-GB" noProof="0"/>
              <a:t>7/1/20XX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r>
              <a:rPr lang="en-GB" noProof="0"/>
              <a:t>Pitch deck title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384959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  <p:sldLayoutId id="2147483915" r:id="rId12"/>
    <p:sldLayoutId id="2147483916" r:id="rId13"/>
    <p:sldLayoutId id="2147483917" r:id="rId14"/>
    <p:sldLayoutId id="2147483918" r:id="rId15"/>
    <p:sldLayoutId id="2147483919" r:id="rId16"/>
    <p:sldLayoutId id="2147483920" r:id="rId17"/>
    <p:sldLayoutId id="2147483921" r:id="rId18"/>
    <p:sldLayoutId id="2147483922" r:id="rId19"/>
    <p:sldLayoutId id="2147483923" r:id="rId20"/>
    <p:sldLayoutId id="2147483924" r:id="rId21"/>
    <p:sldLayoutId id="2147483854" r:id="rId22"/>
    <p:sldLayoutId id="2147483649" r:id="rId23"/>
    <p:sldLayoutId id="2147483666" r:id="rId24"/>
    <p:sldLayoutId id="2147483672" r:id="rId25"/>
    <p:sldLayoutId id="2147483691" r:id="rId26"/>
    <p:sldLayoutId id="2147483651" r:id="rId27"/>
    <p:sldLayoutId id="2147483688" r:id="rId28"/>
    <p:sldLayoutId id="2147483670" r:id="rId29"/>
    <p:sldLayoutId id="2147483682" r:id="rId30"/>
    <p:sldLayoutId id="2147483692" r:id="rId31"/>
    <p:sldLayoutId id="2147483681" r:id="rId32"/>
    <p:sldLayoutId id="2147483671" r:id="rId33"/>
    <p:sldLayoutId id="2147483669" r:id="rId34"/>
    <p:sldLayoutId id="2147483685" r:id="rId35"/>
    <p:sldLayoutId id="2147483668" r:id="rId36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9.jp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ntinued.com/early-childhood-education/ask-the-experts/what-different-types-poverty-23759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s://www.dailymail.co.uk/news/article-3941444/Divided-Britain-Gulf-haves-nots-widening-middle-income-families-held-warns-shocking-report.html" TargetMode="External"/><Relationship Id="rId5" Type="http://schemas.openxmlformats.org/officeDocument/2006/relationships/hyperlink" Target="https://www.wired.co.uk/article/cashless-society-uk-homeless" TargetMode="External"/><Relationship Id="rId4" Type="http://schemas.openxmlformats.org/officeDocument/2006/relationships/hyperlink" Target="https://ontheworldmap.com/uk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crimeandjustice/articles/domesticabuseprevalenceandtrendsenglandandwales/yearendingmarch2022" TargetMode="External"/><Relationship Id="rId2" Type="http://schemas.openxmlformats.org/officeDocument/2006/relationships/hyperlink" Target="https://doi.org/10.1093/eurpub/ckx167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hyperlink" Target="https://www.ons.gov.uk/peoplepopulationandcommunity/crimeandjustice/bulletins/crimeinenglandandwales/yearendingjune2022#theft-offence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inschoice.uk/media/0wpb3rgq/britain-s-choice-chapter-8.pdf" TargetMode="External"/><Relationship Id="rId2" Type="http://schemas.openxmlformats.org/officeDocument/2006/relationships/hyperlink" Target="https://doi.org/10.1093/bjc/azz00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7A63C35-82ED-96FE-FFFA-97A6FADC79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246" y="0"/>
            <a:ext cx="10345507" cy="66807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231762-1968-A2B1-7461-6144810F314B}"/>
              </a:ext>
            </a:extLst>
          </p:cNvPr>
          <p:cNvSpPr txBox="1"/>
          <p:nvPr/>
        </p:nvSpPr>
        <p:spPr>
          <a:xfrm>
            <a:off x="3837990" y="186612"/>
            <a:ext cx="451601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accent3">
                    <a:lumMod val="75000"/>
                  </a:schemeClr>
                </a:solidFill>
                <a:highlight>
                  <a:srgbClr val="000080"/>
                </a:highlight>
              </a:rPr>
              <a:t>ECSO4001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997943-8243-66CD-FD47-D3B900BA46D9}"/>
              </a:ext>
            </a:extLst>
          </p:cNvPr>
          <p:cNvSpPr txBox="1"/>
          <p:nvPr/>
        </p:nvSpPr>
        <p:spPr>
          <a:xfrm>
            <a:off x="4786604" y="1607175"/>
            <a:ext cx="3041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3">
                    <a:lumMod val="75000"/>
                  </a:schemeClr>
                </a:solidFill>
                <a:highlight>
                  <a:srgbClr val="000080"/>
                </a:highlight>
              </a:rPr>
              <a:t>Ricky Cooper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06BB95-6516-C6ED-744D-F48F53817EAE}"/>
              </a:ext>
            </a:extLst>
          </p:cNvPr>
          <p:cNvSpPr txBox="1"/>
          <p:nvPr/>
        </p:nvSpPr>
        <p:spPr>
          <a:xfrm>
            <a:off x="5271796" y="2584580"/>
            <a:ext cx="1744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000080"/>
                </a:highlight>
              </a:rPr>
              <a:t> </a:t>
            </a:r>
            <a:r>
              <a:rPr lang="en-GB" sz="2800" dirty="0">
                <a:solidFill>
                  <a:schemeClr val="accent3">
                    <a:lumMod val="75000"/>
                  </a:schemeClr>
                </a:solidFill>
                <a:highlight>
                  <a:srgbClr val="000080"/>
                </a:highlight>
              </a:rPr>
              <a:t>2203269</a:t>
            </a:r>
            <a:endParaRPr lang="en-GB" dirty="0">
              <a:solidFill>
                <a:schemeClr val="accent3">
                  <a:lumMod val="75000"/>
                </a:schemeClr>
              </a:solidFill>
              <a:highlight>
                <a:srgbClr val="00008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76137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954"/>
            <a:ext cx="12192000" cy="1184988"/>
          </a:xfrm>
        </p:spPr>
        <p:txBody>
          <a:bodyPr rtlCol="0">
            <a:noAutofit/>
          </a:bodyPr>
          <a:lstStyle/>
          <a:p>
            <a:pPr algn="ctr" rtl="0"/>
            <a:r>
              <a:rPr lang="en-GB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Description of ways in which society is divided into the ‘Haves and Have nots’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4265" y="2052735"/>
            <a:ext cx="10963469" cy="41428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sz="3600" dirty="0"/>
              <a:t>This presentation will look at how:</a:t>
            </a:r>
          </a:p>
          <a:p>
            <a:pPr rtl="0"/>
            <a:endParaRPr lang="en-GB" sz="3600" dirty="0"/>
          </a:p>
          <a:p>
            <a:pPr rtl="0"/>
            <a:r>
              <a:rPr lang="en-GB" sz="3600" dirty="0"/>
              <a:t>Crime is being affected by Austerity</a:t>
            </a:r>
          </a:p>
          <a:p>
            <a:pPr rtl="0"/>
            <a:r>
              <a:rPr lang="en-GB" sz="3600" dirty="0"/>
              <a:t>and</a:t>
            </a:r>
          </a:p>
          <a:p>
            <a:pPr rtl="0"/>
            <a:r>
              <a:rPr lang="en-GB" sz="3600" dirty="0"/>
              <a:t>Poverty is growing by the day.</a:t>
            </a:r>
          </a:p>
        </p:txBody>
      </p:sp>
    </p:spTree>
    <p:extLst>
      <p:ext uri="{BB962C8B-B14F-4D97-AF65-F5344CB8AC3E}">
        <p14:creationId xmlns:p14="http://schemas.microsoft.com/office/powerpoint/2010/main" val="620991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568" y="-561"/>
            <a:ext cx="5916213" cy="73768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Areas of Division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419547-722F-3E8B-0BBD-7C5DBA4EFE79}"/>
              </a:ext>
            </a:extLst>
          </p:cNvPr>
          <p:cNvSpPr txBox="1"/>
          <p:nvPr/>
        </p:nvSpPr>
        <p:spPr>
          <a:xfrm>
            <a:off x="329681" y="737119"/>
            <a:ext cx="11532637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Crime rates: </a:t>
            </a:r>
            <a:r>
              <a:rPr lang="en-GB" sz="2400" dirty="0"/>
              <a:t>5% of 16+ experienced domestic abuse in 2022. (Elkin, M. 25/11/2022.) where as others have seen dramatic decreases such as Theft decreasing 19%. (Jones, P. 27/10/2022.)</a:t>
            </a:r>
          </a:p>
          <a:p>
            <a:r>
              <a:rPr lang="en-GB" sz="2400" dirty="0"/>
              <a:t> </a:t>
            </a:r>
            <a:endParaRPr lang="en-GB" sz="3200" dirty="0"/>
          </a:p>
          <a:p>
            <a:r>
              <a:rPr lang="en-GB" sz="5400" dirty="0"/>
              <a:t>Austerity: </a:t>
            </a:r>
            <a:r>
              <a:rPr lang="en-GB" sz="2400" dirty="0"/>
              <a:t>‘300 cash machines close each month. Poorer rural areas … are being hit hardest. In 2006, 62 per cent of payments were made in cash. Today, only 40 per cent are, and by 2026 … as low as 21 per cent.’ (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Braithwaite, P. wired.co.uk, n.d.)</a:t>
            </a:r>
          </a:p>
          <a:p>
            <a:endParaRPr lang="en-GB" sz="3200" dirty="0"/>
          </a:p>
          <a:p>
            <a:r>
              <a:rPr lang="en-GB" sz="5400" dirty="0"/>
              <a:t>Poverty: </a:t>
            </a:r>
            <a:r>
              <a:rPr lang="en-GB" sz="2400" dirty="0"/>
              <a:t>‘Austerity measures—reducing social spending and increasing taxation—hurts deprived groups the most.’ (</a:t>
            </a:r>
            <a:r>
              <a:rPr lang="en-GB" sz="2400" dirty="0" err="1"/>
              <a:t>Stuckler</a:t>
            </a:r>
            <a:r>
              <a:rPr lang="en-GB" sz="2400" dirty="0"/>
              <a:t>, D. </a:t>
            </a:r>
            <a:r>
              <a:rPr lang="en-GB" sz="2400" i="1" dirty="0"/>
              <a:t>et al.</a:t>
            </a:r>
            <a:r>
              <a:rPr lang="en-GB" sz="2400" dirty="0"/>
              <a:t> Volume 27, Issue supplement 4, October 2017, Pages 18–21.)  </a:t>
            </a:r>
          </a:p>
        </p:txBody>
      </p:sp>
    </p:spTree>
    <p:extLst>
      <p:ext uri="{BB962C8B-B14F-4D97-AF65-F5344CB8AC3E}">
        <p14:creationId xmlns:p14="http://schemas.microsoft.com/office/powerpoint/2010/main" val="731641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Box 30">
            <a:extLst>
              <a:ext uri="{FF2B5EF4-FFF2-40B4-BE49-F238E27FC236}">
                <a16:creationId xmlns:a16="http://schemas.microsoft.com/office/drawing/2014/main" id="{AC09342C-0162-C566-D020-E66DF4A98FB7}"/>
              </a:ext>
            </a:extLst>
          </p:cNvPr>
          <p:cNvSpPr txBox="1"/>
          <p:nvPr/>
        </p:nvSpPr>
        <p:spPr>
          <a:xfrm>
            <a:off x="536648" y="152960"/>
            <a:ext cx="111187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So what are divisions </a:t>
            </a:r>
            <a:r>
              <a:rPr lang="en-GB" sz="3200" b="1"/>
              <a:t>in society </a:t>
            </a:r>
            <a:r>
              <a:rPr lang="en-GB" sz="3200" b="1" dirty="0"/>
              <a:t>or more literally what is the meaning of Haves and Have Nots?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35FCACBA-CE68-7361-C7EA-334923C732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6835" y="1796300"/>
            <a:ext cx="2051642" cy="2560757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875B447-3D7E-EEE7-7B49-5EB63E17CB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049" y="1932875"/>
            <a:ext cx="3232322" cy="2424182"/>
          </a:xfrm>
          <a:prstGeom prst="rect">
            <a:avLst/>
          </a:prstGeom>
        </p:spPr>
      </p:pic>
      <p:sp>
        <p:nvSpPr>
          <p:cNvPr id="36" name="Arrow: Right 35">
            <a:extLst>
              <a:ext uri="{FF2B5EF4-FFF2-40B4-BE49-F238E27FC236}">
                <a16:creationId xmlns:a16="http://schemas.microsoft.com/office/drawing/2014/main" id="{4A2D8822-4069-C89B-7979-45A9C3800DAB}"/>
              </a:ext>
            </a:extLst>
          </p:cNvPr>
          <p:cNvSpPr/>
          <p:nvPr/>
        </p:nvSpPr>
        <p:spPr>
          <a:xfrm>
            <a:off x="8097600" y="183658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Haves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0C25A6A-E62C-EAEC-0F9E-0728615E2004}"/>
              </a:ext>
            </a:extLst>
          </p:cNvPr>
          <p:cNvSpPr/>
          <p:nvPr/>
        </p:nvSpPr>
        <p:spPr>
          <a:xfrm>
            <a:off x="5483640" y="1340200"/>
            <a:ext cx="2443489" cy="4846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Country between</a:t>
            </a:r>
          </a:p>
        </p:txBody>
      </p:sp>
      <p:sp>
        <p:nvSpPr>
          <p:cNvPr id="54" name="Arrow: Left 53">
            <a:extLst>
              <a:ext uri="{FF2B5EF4-FFF2-40B4-BE49-F238E27FC236}">
                <a16:creationId xmlns:a16="http://schemas.microsoft.com/office/drawing/2014/main" id="{5B41EFCD-96EF-9941-0CAE-2A88DC3BE888}"/>
              </a:ext>
            </a:extLst>
          </p:cNvPr>
          <p:cNvSpPr/>
          <p:nvPr/>
        </p:nvSpPr>
        <p:spPr>
          <a:xfrm>
            <a:off x="3832371" y="1844957"/>
            <a:ext cx="140761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Have Nots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39B253-722E-5B69-3772-7A1013677E31}"/>
              </a:ext>
            </a:extLst>
          </p:cNvPr>
          <p:cNvSpPr txBox="1"/>
          <p:nvPr/>
        </p:nvSpPr>
        <p:spPr>
          <a:xfrm>
            <a:off x="3405674" y="4640637"/>
            <a:ext cx="533711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‘I think there are definitely the haves and the have</a:t>
            </a:r>
          </a:p>
          <a:p>
            <a:r>
              <a:rPr lang="en-GB" dirty="0"/>
              <a:t>nots and I think that's quite disturbing in the twenty</a:t>
            </a:r>
          </a:p>
          <a:p>
            <a:r>
              <a:rPr lang="en-GB" dirty="0"/>
              <a:t>first century that there is such a difference between</a:t>
            </a:r>
          </a:p>
          <a:p>
            <a:r>
              <a:rPr lang="en-GB" dirty="0"/>
              <a:t>people with money and people without money.</a:t>
            </a:r>
          </a:p>
          <a:p>
            <a:r>
              <a:rPr lang="en-GB" dirty="0"/>
              <a:t>Do you know what I mean?’</a:t>
            </a:r>
          </a:p>
          <a:p>
            <a:r>
              <a:rPr lang="en-GB" dirty="0"/>
              <a:t>Lily, Civic Pragmatist, 47, North East</a:t>
            </a:r>
          </a:p>
          <a:p>
            <a:r>
              <a:rPr lang="en-GB" dirty="0"/>
              <a:t>(Juan-Torres </a:t>
            </a:r>
            <a:r>
              <a:rPr lang="en-GB" i="1" dirty="0"/>
              <a:t>et al.</a:t>
            </a:r>
            <a:r>
              <a:rPr lang="en-GB" dirty="0"/>
              <a:t> c8, p4, 2020.)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B9C6DA-8E30-50FE-9F02-0E6A06AFFB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0650" y="1914072"/>
            <a:ext cx="2676598" cy="2707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914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966"/>
            <a:ext cx="10515600" cy="73267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Poverty types</a:t>
            </a:r>
          </a:p>
        </p:txBody>
      </p:sp>
      <p:pic>
        <p:nvPicPr>
          <p:cNvPr id="26" name="Content Placeholder 25" descr="Building outline">
            <a:extLst>
              <a:ext uri="{FF2B5EF4-FFF2-40B4-BE49-F238E27FC236}">
                <a16:creationId xmlns:a16="http://schemas.microsoft.com/office/drawing/2014/main" id="{78E9C609-F821-48A0-9B18-7D01C77AB3B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6898" y="3527795"/>
            <a:ext cx="724712" cy="711313"/>
          </a:xfrm>
        </p:spPr>
      </p:pic>
      <p:pic>
        <p:nvPicPr>
          <p:cNvPr id="28" name="Content Placeholder 27" descr="Group outline">
            <a:extLst>
              <a:ext uri="{FF2B5EF4-FFF2-40B4-BE49-F238E27FC236}">
                <a16:creationId xmlns:a16="http://schemas.microsoft.com/office/drawing/2014/main" id="{25E83C3D-3E68-4FDF-A755-9E9D77FE37C4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495199" y="3508045"/>
            <a:ext cx="790346" cy="731063"/>
          </a:xfrm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E8D849D5-F4B3-46F8-8FAA-BFE11319965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769359" y="1047853"/>
            <a:ext cx="2043196" cy="2316977"/>
          </a:xfrm>
        </p:spPr>
        <p:txBody>
          <a:bodyPr rtlCol="0"/>
          <a:lstStyle/>
          <a:p>
            <a:pPr rtl="0"/>
            <a:endParaRPr lang="en-GB" sz="2800" b="1" u="sng" noProof="1"/>
          </a:p>
          <a:p>
            <a:pPr rtl="0"/>
            <a:r>
              <a:rPr lang="en-GB" sz="2800" b="1" u="sng" noProof="1"/>
              <a:t> 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96A25842-BD20-438E-8C0B-8759A486D43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627858" y="3555166"/>
            <a:ext cx="2525028" cy="2475302"/>
          </a:xfrm>
        </p:spPr>
        <p:txBody>
          <a:bodyPr rtlCol="0">
            <a:normAutofit fontScale="25000" lnSpcReduction="20000"/>
          </a:bodyPr>
          <a:lstStyle/>
          <a:p>
            <a:pPr rtl="0"/>
            <a:endParaRPr lang="en-GB" sz="2400" b="1" u="sng" noProof="1"/>
          </a:p>
          <a:p>
            <a:pPr rtl="0"/>
            <a:endParaRPr lang="en-GB" sz="2400" b="1" u="sng" noProof="1"/>
          </a:p>
          <a:p>
            <a:pPr rtl="0"/>
            <a:r>
              <a:rPr lang="en-GB" sz="9600" b="1" u="sng" noProof="1">
                <a:effectLst/>
              </a:rPr>
              <a:t>Generational</a:t>
            </a:r>
          </a:p>
          <a:p>
            <a:pPr rtl="0"/>
            <a:endParaRPr lang="en-GB" sz="2000" b="1" u="sng" noProof="1"/>
          </a:p>
          <a:p>
            <a:pPr rtl="0"/>
            <a:r>
              <a:rPr lang="en-GB" sz="2000" b="1" u="sng" noProof="1"/>
              <a:t> 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41C0EB39-C787-49D7-A223-0B9A01FCA19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61987" y="3435731"/>
            <a:ext cx="2262340" cy="2522423"/>
          </a:xfrm>
        </p:spPr>
        <p:txBody>
          <a:bodyPr rtlCol="0">
            <a:normAutofit fontScale="25000" lnSpcReduction="20000"/>
          </a:bodyPr>
          <a:lstStyle/>
          <a:p>
            <a:pPr rtl="0"/>
            <a:endParaRPr lang="en-GB" sz="2400" b="1" u="sng" dirty="0"/>
          </a:p>
          <a:p>
            <a:pPr rtl="0"/>
            <a:endParaRPr lang="en-GB" sz="9600" b="1" u="sng" dirty="0"/>
          </a:p>
          <a:p>
            <a:pPr rtl="0"/>
            <a:r>
              <a:rPr lang="en-GB" sz="9600" b="1" u="sng" dirty="0"/>
              <a:t>Situational</a:t>
            </a:r>
          </a:p>
          <a:p>
            <a:pPr rtl="0"/>
            <a:endParaRPr lang="en-GB" sz="9600" b="1" u="sng" dirty="0"/>
          </a:p>
          <a:p>
            <a:pPr rtl="0"/>
            <a:endParaRPr lang="en-GB" noProof="1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F0C024C-955E-4385-A35A-F3CFF3E3B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5305" y="1075265"/>
            <a:ext cx="2207898" cy="2292466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2A6799E-556B-499A-9E05-14516D420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763991" y="3555166"/>
            <a:ext cx="2097267" cy="2475302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3CF584F-059A-40C2-93C4-77FF3B60A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29751" y="1143265"/>
            <a:ext cx="2523135" cy="2292466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2EFD52-E9A1-F19B-4D8A-01E58A072606}"/>
              </a:ext>
            </a:extLst>
          </p:cNvPr>
          <p:cNvSpPr txBox="1"/>
          <p:nvPr/>
        </p:nvSpPr>
        <p:spPr>
          <a:xfrm>
            <a:off x="500321" y="530407"/>
            <a:ext cx="1439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Relative</a:t>
            </a:r>
          </a:p>
        </p:txBody>
      </p:sp>
      <p:pic>
        <p:nvPicPr>
          <p:cNvPr id="11" name="Graphic 10" descr="Flying Money outline">
            <a:extLst>
              <a:ext uri="{FF2B5EF4-FFF2-40B4-BE49-F238E27FC236}">
                <a16:creationId xmlns:a16="http://schemas.microsoft.com/office/drawing/2014/main" id="{2023DE9B-DC27-BA74-CBF4-603100DC4B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38200" y="1040429"/>
            <a:ext cx="731702" cy="732671"/>
          </a:xfrm>
          <a:prstGeom prst="rect">
            <a:avLst/>
          </a:prstGeom>
        </p:spPr>
      </p:pic>
      <p:pic>
        <p:nvPicPr>
          <p:cNvPr id="13" name="Graphic 12" descr="City with solid fill">
            <a:extLst>
              <a:ext uri="{FF2B5EF4-FFF2-40B4-BE49-F238E27FC236}">
                <a16:creationId xmlns:a16="http://schemas.microsoft.com/office/drawing/2014/main" id="{6790F038-A538-9964-AB70-ED976A0F461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433172" y="1078959"/>
            <a:ext cx="914400" cy="9144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EBDDC1E-0293-812D-1F22-6F2CE35B92F0}"/>
              </a:ext>
            </a:extLst>
          </p:cNvPr>
          <p:cNvSpPr txBox="1"/>
          <p:nvPr/>
        </p:nvSpPr>
        <p:spPr>
          <a:xfrm>
            <a:off x="5332424" y="653815"/>
            <a:ext cx="1115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Urban</a:t>
            </a:r>
          </a:p>
        </p:txBody>
      </p:sp>
      <p:pic>
        <p:nvPicPr>
          <p:cNvPr id="16" name="Graphic 15" descr="Farmer female with solid fill">
            <a:extLst>
              <a:ext uri="{FF2B5EF4-FFF2-40B4-BE49-F238E27FC236}">
                <a16:creationId xmlns:a16="http://schemas.microsoft.com/office/drawing/2014/main" id="{2C92895E-59F3-5559-0E01-A61D75DC233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553295" y="3577349"/>
            <a:ext cx="475324" cy="53613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B3519D9-5A46-B5A5-52D9-21296F7EACEF}"/>
              </a:ext>
            </a:extLst>
          </p:cNvPr>
          <p:cNvSpPr txBox="1"/>
          <p:nvPr/>
        </p:nvSpPr>
        <p:spPr>
          <a:xfrm>
            <a:off x="10340576" y="5580149"/>
            <a:ext cx="10215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Rural</a:t>
            </a:r>
          </a:p>
        </p:txBody>
      </p:sp>
      <p:pic>
        <p:nvPicPr>
          <p:cNvPr id="31" name="Graphic 30" descr="Loan outline">
            <a:extLst>
              <a:ext uri="{FF2B5EF4-FFF2-40B4-BE49-F238E27FC236}">
                <a16:creationId xmlns:a16="http://schemas.microsoft.com/office/drawing/2014/main" id="{D4A0C119-01E7-3ED5-4975-90D3D8F2DA7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531151" y="1026499"/>
            <a:ext cx="562948" cy="61260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FC85081F-03D0-B5A8-64AE-1AAD55869B5E}"/>
              </a:ext>
            </a:extLst>
          </p:cNvPr>
          <p:cNvSpPr txBox="1"/>
          <p:nvPr/>
        </p:nvSpPr>
        <p:spPr>
          <a:xfrm>
            <a:off x="10021154" y="532312"/>
            <a:ext cx="1439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/>
              <a:t>Absolute</a:t>
            </a:r>
            <a:endParaRPr lang="en-GB" b="1" u="sng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DE79DB7-4EFC-7840-F575-46030515BB7A}"/>
              </a:ext>
            </a:extLst>
          </p:cNvPr>
          <p:cNvSpPr txBox="1"/>
          <p:nvPr/>
        </p:nvSpPr>
        <p:spPr>
          <a:xfrm>
            <a:off x="175305" y="1823023"/>
            <a:ext cx="22078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When people don’t have enough money to live properly.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67A6803-D1CA-4A57-072E-E8BB3252F1B7}"/>
              </a:ext>
            </a:extLst>
          </p:cNvPr>
          <p:cNvSpPr txBox="1"/>
          <p:nvPr/>
        </p:nvSpPr>
        <p:spPr>
          <a:xfrm>
            <a:off x="9811839" y="1512127"/>
            <a:ext cx="2017139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dirty="0"/>
              <a:t>When people do not have enough money to meet even the basic daily needs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46B177D-7151-9BF0-3D61-70C8CCA27A9E}"/>
              </a:ext>
            </a:extLst>
          </p:cNvPr>
          <p:cNvSpPr txBox="1"/>
          <p:nvPr/>
        </p:nvSpPr>
        <p:spPr>
          <a:xfrm>
            <a:off x="175679" y="4290215"/>
            <a:ext cx="22623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Generally caused by an accident or loss and often temporary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C8B8E4B-3049-B2A3-2C20-FAA564313649}"/>
              </a:ext>
            </a:extLst>
          </p:cNvPr>
          <p:cNvSpPr txBox="1"/>
          <p:nvPr/>
        </p:nvSpPr>
        <p:spPr>
          <a:xfrm>
            <a:off x="4627858" y="4054153"/>
            <a:ext cx="25250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occurs in families where at least two generations are born into poverty.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34CA00C-31F6-F0EF-45DA-37A129B3D0F3}"/>
              </a:ext>
            </a:extLst>
          </p:cNvPr>
          <p:cNvSpPr txBox="1"/>
          <p:nvPr/>
        </p:nvSpPr>
        <p:spPr>
          <a:xfrm>
            <a:off x="4627858" y="1993359"/>
            <a:ext cx="25250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Occurs in urban areas, with populations of 50’000+ people.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FFBD7F3-A9BE-7F27-A1A2-B63407C2E159}"/>
              </a:ext>
            </a:extLst>
          </p:cNvPr>
          <p:cNvSpPr txBox="1"/>
          <p:nvPr/>
        </p:nvSpPr>
        <p:spPr>
          <a:xfrm>
            <a:off x="9771774" y="4151715"/>
            <a:ext cx="20972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occurs in rural areas with populations less than 50,000. </a:t>
            </a:r>
          </a:p>
        </p:txBody>
      </p:sp>
    </p:spTree>
    <p:extLst>
      <p:ext uri="{BB962C8B-B14F-4D97-AF65-F5344CB8AC3E}">
        <p14:creationId xmlns:p14="http://schemas.microsoft.com/office/powerpoint/2010/main" val="3140179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4" name="Title 953">
            <a:extLst>
              <a:ext uri="{FF2B5EF4-FFF2-40B4-BE49-F238E27FC236}">
                <a16:creationId xmlns:a16="http://schemas.microsoft.com/office/drawing/2014/main" id="{7E55856D-8731-4D07-B99E-5270A3B01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641" y="0"/>
            <a:ext cx="9927771" cy="830424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6000" u="sng" dirty="0">
                <a:solidFill>
                  <a:schemeClr val="tx1"/>
                </a:solidFill>
              </a:rPr>
              <a:t>How it has affected the country?</a:t>
            </a:r>
            <a:endParaRPr lang="en-GB" sz="5400" u="sng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3689A0-9BFE-AD3E-78F9-E2F4957C7F5B}"/>
              </a:ext>
            </a:extLst>
          </p:cNvPr>
          <p:cNvSpPr txBox="1"/>
          <p:nvPr/>
        </p:nvSpPr>
        <p:spPr>
          <a:xfrm>
            <a:off x="320415" y="1120676"/>
            <a:ext cx="1175022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 theoretical analysis in The British Journal of Criminology offers incite into how austerity has impacted society.</a:t>
            </a:r>
          </a:p>
          <a:p>
            <a:r>
              <a:rPr lang="en-GB" sz="2400" dirty="0"/>
              <a:t>(Ellis, A. 2019.)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Time For Change: An Assessment of Government Policies on Social Mobility 1997-2017, highlights how little change has been achieved in terms of societal growth.</a:t>
            </a:r>
          </a:p>
          <a:p>
            <a:r>
              <a:rPr lang="en-GB" sz="2400" dirty="0"/>
              <a:t>(Social Mobility Commission, 2017.)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An academic article in The European Journal of Public Health comments on how austerity measures have detrimentally affected our country and the European community in respect of health care.</a:t>
            </a:r>
          </a:p>
          <a:p>
            <a:r>
              <a:rPr lang="en-GB" sz="2400" dirty="0"/>
              <a:t>(</a:t>
            </a:r>
            <a:r>
              <a:rPr lang="en-GB" sz="2400" dirty="0" err="1"/>
              <a:t>Stuckler</a:t>
            </a:r>
            <a:r>
              <a:rPr lang="en-GB" sz="2400" dirty="0"/>
              <a:t>, D. </a:t>
            </a:r>
            <a:r>
              <a:rPr lang="en-GB" sz="2400" i="1" dirty="0"/>
              <a:t>et al. </a:t>
            </a:r>
            <a:r>
              <a:rPr lang="en-GB" sz="2400" dirty="0"/>
              <a:t>P. 18 – 21, 2017.)</a:t>
            </a:r>
          </a:p>
        </p:txBody>
      </p:sp>
    </p:spTree>
    <p:extLst>
      <p:ext uri="{BB962C8B-B14F-4D97-AF65-F5344CB8AC3E}">
        <p14:creationId xmlns:p14="http://schemas.microsoft.com/office/powerpoint/2010/main" val="4267049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BF6D067-9F91-6CC5-8329-697919A82873}"/>
              </a:ext>
            </a:extLst>
          </p:cNvPr>
          <p:cNvSpPr txBox="1"/>
          <p:nvPr/>
        </p:nvSpPr>
        <p:spPr>
          <a:xfrm>
            <a:off x="673768" y="655026"/>
            <a:ext cx="111492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 recent publication in the fifteenth volume of the Cultural Politics journal found a massive gap between the “wealthy” and the “Super rich”</a:t>
            </a:r>
          </a:p>
          <a:p>
            <a:r>
              <a:rPr lang="en-GB" sz="2400" dirty="0"/>
              <a:t>(Burrows, R. and Knowles, C. 2019.)</a:t>
            </a:r>
          </a:p>
        </p:txBody>
      </p:sp>
    </p:spTree>
    <p:extLst>
      <p:ext uri="{BB962C8B-B14F-4D97-AF65-F5344CB8AC3E}">
        <p14:creationId xmlns:p14="http://schemas.microsoft.com/office/powerpoint/2010/main" val="112322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73DD6D01-2071-4296-A5E4-539BB859A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References and questions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3CBBB27-FAA2-494A-BBC2-D74BCEEFC8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3464" y="1542821"/>
            <a:ext cx="3565072" cy="457428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sz="2800" b="1" u="sng" dirty="0">
                <a:solidFill>
                  <a:schemeClr val="accent2">
                    <a:lumMod val="75000"/>
                  </a:schemeClr>
                </a:solidFill>
                <a:highlight>
                  <a:srgbClr val="C0C0C0"/>
                </a:highlight>
              </a:rPr>
              <a:t>ANY QUESTIONS???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3AC2B88-3B5A-B906-AE71-185680C74DA6}"/>
              </a:ext>
            </a:extLst>
          </p:cNvPr>
          <p:cNvSpPr txBox="1"/>
          <p:nvPr/>
        </p:nvSpPr>
        <p:spPr>
          <a:xfrm>
            <a:off x="261254" y="2547557"/>
            <a:ext cx="888507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https://www.continued.com/early-childhood-education/ask-the-experts/what-different-types-poverty-23759</a:t>
            </a:r>
            <a:r>
              <a:rPr lang="en-GB" dirty="0"/>
              <a:t>  [Accessed 25/11/2022]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B4C4991-9E49-B23C-85DC-D15CE7B1387C}"/>
              </a:ext>
            </a:extLst>
          </p:cNvPr>
          <p:cNvSpPr txBox="1"/>
          <p:nvPr/>
        </p:nvSpPr>
        <p:spPr>
          <a:xfrm>
            <a:off x="261254" y="3347070"/>
            <a:ext cx="73805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  <a:r>
              <a:rPr lang="en-GB" dirty="0">
                <a:hlinkClick r:id="rId4"/>
              </a:rPr>
              <a:t>https://ontheworldmap.com/uk/</a:t>
            </a:r>
            <a:r>
              <a:rPr lang="en-GB" dirty="0"/>
              <a:t>  [Accessed 25/11/2022]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B04142B-70C6-D2E1-4998-EA32B25D3E7B}"/>
              </a:ext>
            </a:extLst>
          </p:cNvPr>
          <p:cNvSpPr txBox="1"/>
          <p:nvPr/>
        </p:nvSpPr>
        <p:spPr>
          <a:xfrm>
            <a:off x="261254" y="3831077"/>
            <a:ext cx="11930745" cy="12382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stock.adobe.com/uk/images/portrait-of-businessman-in-dark-suit-and-bowler-hat-and-leather-gloves-holding-umbrella-classic-british-businessman-english-style-and-retro-fashion/427481806?as_campaign=ftmigration2&amp;as_channel=dpcft&amp;as_campclass=brand&amp;as_source=ft_web&amp;as_camptype=acquisition&amp;as_audience=users&amp;as_content=closure_asset-detail-page [Accessed 25/11/2022]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5DBDB-1F2F-2E40-4BC4-CDBD543AE33B}"/>
              </a:ext>
            </a:extLst>
          </p:cNvPr>
          <p:cNvSpPr txBox="1"/>
          <p:nvPr/>
        </p:nvSpPr>
        <p:spPr>
          <a:xfrm>
            <a:off x="261254" y="5219782"/>
            <a:ext cx="93959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https://www.wired.co.uk/article/cashless-society-uk-homeless</a:t>
            </a:r>
            <a:r>
              <a:rPr lang="en-GB" dirty="0"/>
              <a:t> [Accessed 25/11/2022]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70134BE-8728-AC6B-F758-36F7CE8A8526}"/>
              </a:ext>
            </a:extLst>
          </p:cNvPr>
          <p:cNvSpPr txBox="1"/>
          <p:nvPr/>
        </p:nvSpPr>
        <p:spPr>
          <a:xfrm>
            <a:off x="261253" y="5706519"/>
            <a:ext cx="114300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https://www.dailymail.co.uk/news/article-3941444/Divided-Britain-Gulf-haves-nots-widening-middle-income-families-held-warns-shocking-report.html</a:t>
            </a:r>
            <a:r>
              <a:rPr lang="en-GB" dirty="0"/>
              <a:t> [Accessed 25/11/2022]</a:t>
            </a:r>
          </a:p>
        </p:txBody>
      </p:sp>
    </p:spTree>
    <p:extLst>
      <p:ext uri="{BB962C8B-B14F-4D97-AF65-F5344CB8AC3E}">
        <p14:creationId xmlns:p14="http://schemas.microsoft.com/office/powerpoint/2010/main" val="460935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8DF43-5A84-BF0B-185D-B28B98C10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8176" y="215836"/>
            <a:ext cx="5310674" cy="52128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continued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DA6B3B-448B-B80C-E2F2-334D2C53BB4E}"/>
              </a:ext>
            </a:extLst>
          </p:cNvPr>
          <p:cNvSpPr txBox="1"/>
          <p:nvPr/>
        </p:nvSpPr>
        <p:spPr>
          <a:xfrm>
            <a:off x="1454799" y="927697"/>
            <a:ext cx="85001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David </a:t>
            </a:r>
            <a:r>
              <a:rPr lang="en-GB" dirty="0" err="1"/>
              <a:t>Stuckler</a:t>
            </a:r>
            <a:r>
              <a:rPr lang="en-GB" dirty="0"/>
              <a:t>, Aaron Reeves, Rachel </a:t>
            </a:r>
            <a:r>
              <a:rPr lang="en-GB" dirty="0" err="1"/>
              <a:t>Loopstra</a:t>
            </a:r>
            <a:r>
              <a:rPr lang="en-GB" dirty="0"/>
              <a:t>, Marina </a:t>
            </a:r>
            <a:r>
              <a:rPr lang="en-GB" dirty="0" err="1"/>
              <a:t>Karanikolos</a:t>
            </a:r>
            <a:r>
              <a:rPr lang="en-GB" dirty="0"/>
              <a:t>, Martin McKee, Austerity and health: the impact in the UK and Europe, European Journal of Public Health, Volume 27, Issue suppl_4, October 2017, Pages 18–21, </a:t>
            </a:r>
            <a:r>
              <a:rPr lang="en-GB" dirty="0">
                <a:hlinkClick r:id="rId2"/>
              </a:rPr>
              <a:t>https://doi.org/10.1093/eurpub/ckx167</a:t>
            </a:r>
            <a:r>
              <a:rPr lang="en-GB" dirty="0"/>
              <a:t> [Accessed 29/11/2022]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419567-A372-D9C5-0ADC-EFBFEFE86872}"/>
              </a:ext>
            </a:extLst>
          </p:cNvPr>
          <p:cNvSpPr txBox="1"/>
          <p:nvPr/>
        </p:nvSpPr>
        <p:spPr>
          <a:xfrm>
            <a:off x="1469864" y="2399935"/>
            <a:ext cx="87872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https://www.ons.gov.uk/peoplepopulationandcommunity/crimeandjustice/articles/domesticabuseprevalenceandtrendsenglandandwales/yearendingmarch2022</a:t>
            </a:r>
            <a:r>
              <a:rPr lang="en-GB" dirty="0"/>
              <a:t> </a:t>
            </a:r>
          </a:p>
          <a:p>
            <a:r>
              <a:rPr lang="en-GB" dirty="0"/>
              <a:t>[Accessed 29/11/2022]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462B1A-9A7A-C1F5-C2AF-8974E9B567B7}"/>
              </a:ext>
            </a:extLst>
          </p:cNvPr>
          <p:cNvSpPr txBox="1"/>
          <p:nvPr/>
        </p:nvSpPr>
        <p:spPr>
          <a:xfrm>
            <a:off x="1454799" y="3534736"/>
            <a:ext cx="85159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https://www.ons.gov.uk/peoplepopulationandcommunity/crimeandjustice/bulletins/crimeinenglandandwales/yearendingjune2022#theft-offences</a:t>
            </a:r>
            <a:r>
              <a:rPr lang="en-GB" dirty="0"/>
              <a:t> [Accessed 29/11/2022]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747070-CAD7-C0B3-2DD9-CABC14BBEF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9864" y="4392538"/>
            <a:ext cx="8802363" cy="1042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195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48B504D-C775-60D0-CC8A-6C0B991620E6}"/>
              </a:ext>
            </a:extLst>
          </p:cNvPr>
          <p:cNvSpPr txBox="1"/>
          <p:nvPr/>
        </p:nvSpPr>
        <p:spPr>
          <a:xfrm>
            <a:off x="457527" y="503853"/>
            <a:ext cx="112769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Anthony Ellis, A De-Civilizing Reversal or System Normal? Rising Lethal Violence in Post-Recession Austerity United Kingdom, The British Journal of Criminology, Volume 59, Issue 4, July 2019, Pages 862–878, </a:t>
            </a:r>
            <a:r>
              <a:rPr lang="en-GB" dirty="0">
                <a:hlinkClick r:id="rId2"/>
              </a:rPr>
              <a:t>https://doi.org/10.1093/bjc/azz001</a:t>
            </a:r>
            <a:r>
              <a:rPr lang="en-GB" dirty="0"/>
              <a:t> [Accessed 30/11/2022]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657E74-F8EC-2976-1EB9-52631C165AD9}"/>
              </a:ext>
            </a:extLst>
          </p:cNvPr>
          <p:cNvSpPr txBox="1"/>
          <p:nvPr/>
        </p:nvSpPr>
        <p:spPr>
          <a:xfrm>
            <a:off x="457527" y="1698172"/>
            <a:ext cx="10897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https://www.britainschoice.uk/media/0wpb3rgq/britain-s-choice-chapter-8.pdf</a:t>
            </a:r>
            <a:r>
              <a:rPr lang="en-GB" dirty="0"/>
              <a:t> [Accessed 30/11/2022]</a:t>
            </a:r>
          </a:p>
        </p:txBody>
      </p:sp>
    </p:spTree>
    <p:extLst>
      <p:ext uri="{BB962C8B-B14F-4D97-AF65-F5344CB8AC3E}">
        <p14:creationId xmlns:p14="http://schemas.microsoft.com/office/powerpoint/2010/main" val="3242572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Custom 4">
      <a:dk1>
        <a:sysClr val="windowText" lastClr="000000"/>
      </a:dk1>
      <a:lt1>
        <a:sysClr val="window" lastClr="FFFFFF"/>
      </a:lt1>
      <a:dk2>
        <a:srgbClr val="3494BA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7030A0"/>
      </a:hlink>
      <a:folHlink>
        <a:srgbClr val="000000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7069D1F-6C1F-4FA3-8CCB-EA801E558BE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D2E8E18-726E-43C2-A873-C7E26FC0A9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10741</TotalTime>
  <Words>844</Words>
  <Application>Microsoft Office PowerPoint</Application>
  <PresentationFormat>Widescreen</PresentationFormat>
  <Paragraphs>81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Calisto MT</vt:lpstr>
      <vt:lpstr>Times New Roman</vt:lpstr>
      <vt:lpstr>Wingdings 2</vt:lpstr>
      <vt:lpstr>Slate</vt:lpstr>
      <vt:lpstr>PowerPoint Presentation</vt:lpstr>
      <vt:lpstr>Description of ways in which society is divided into the ‘Haves and Have nots’</vt:lpstr>
      <vt:lpstr>The Areas of Division</vt:lpstr>
      <vt:lpstr>PowerPoint Presentation</vt:lpstr>
      <vt:lpstr>Poverty types</vt:lpstr>
      <vt:lpstr>How it has affected the country?</vt:lpstr>
      <vt:lpstr>PowerPoint Presentation</vt:lpstr>
      <vt:lpstr>References and questions</vt:lpstr>
      <vt:lpstr>References continued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ECSO4001</dc:title>
  <dc:creator>Ricky Cooper (2203269)</dc:creator>
  <cp:lastModifiedBy>Ricky Cooper (2203269)</cp:lastModifiedBy>
  <cp:revision>1</cp:revision>
  <dcterms:created xsi:type="dcterms:W3CDTF">2022-11-23T13:27:09Z</dcterms:created>
  <dcterms:modified xsi:type="dcterms:W3CDTF">2022-12-01T16:10:54Z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