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 ngonga" userId="c714ee0333224f21" providerId="LiveId" clId="{EA8517D5-5823-4A7E-8BD9-D813F9BA473E}"/>
    <pc:docChg chg="undo custSel addSld delSld modSld">
      <pc:chgData name="jose ngonga" userId="c714ee0333224f21" providerId="LiveId" clId="{EA8517D5-5823-4A7E-8BD9-D813F9BA473E}" dt="2026-03-14T17:18:57.534" v="549" actId="20577"/>
      <pc:docMkLst>
        <pc:docMk/>
      </pc:docMkLst>
      <pc:sldChg chg="addSp modSp mod setBg">
        <pc:chgData name="jose ngonga" userId="c714ee0333224f21" providerId="LiveId" clId="{EA8517D5-5823-4A7E-8BD9-D813F9BA473E}" dt="2026-03-13T15:48:04.540" v="519" actId="20577"/>
        <pc:sldMkLst>
          <pc:docMk/>
          <pc:sldMk cId="2551800126" sldId="256"/>
        </pc:sldMkLst>
        <pc:spChg chg="mod">
          <ac:chgData name="jose ngonga" userId="c714ee0333224f21" providerId="LiveId" clId="{EA8517D5-5823-4A7E-8BD9-D813F9BA473E}" dt="2026-02-28T22:25:31.422" v="121" actId="26606"/>
          <ac:spMkLst>
            <pc:docMk/>
            <pc:sldMk cId="2551800126" sldId="256"/>
            <ac:spMk id="2" creationId="{D5C1E7F8-AE1C-7C28-E1D1-042163D5DEE9}"/>
          </ac:spMkLst>
        </pc:spChg>
        <pc:spChg chg="mod">
          <ac:chgData name="jose ngonga" userId="c714ee0333224f21" providerId="LiveId" clId="{EA8517D5-5823-4A7E-8BD9-D813F9BA473E}" dt="2026-03-13T15:48:04.540" v="519" actId="20577"/>
          <ac:spMkLst>
            <pc:docMk/>
            <pc:sldMk cId="2551800126" sldId="256"/>
            <ac:spMk id="3" creationId="{D23FE6A6-6348-20A0-0FF2-63BC33A6D5B0}"/>
          </ac:spMkLst>
        </pc:spChg>
        <pc:spChg chg="add">
          <ac:chgData name="jose ngonga" userId="c714ee0333224f21" providerId="LiveId" clId="{EA8517D5-5823-4A7E-8BD9-D813F9BA473E}" dt="2026-02-28T22:25:31.422" v="121" actId="26606"/>
          <ac:spMkLst>
            <pc:docMk/>
            <pc:sldMk cId="2551800126" sldId="256"/>
            <ac:spMk id="8" creationId="{100EDD19-6802-4EC3-95CE-CFFAB042CFD6}"/>
          </ac:spMkLst>
        </pc:spChg>
        <pc:spChg chg="add">
          <ac:chgData name="jose ngonga" userId="c714ee0333224f21" providerId="LiveId" clId="{EA8517D5-5823-4A7E-8BD9-D813F9BA473E}" dt="2026-02-28T22:25:31.422" v="121" actId="26606"/>
          <ac:spMkLst>
            <pc:docMk/>
            <pc:sldMk cId="2551800126" sldId="256"/>
            <ac:spMk id="10" creationId="{DB17E863-922E-4C26-BD64-E8FD41D28661}"/>
          </ac:spMkLst>
        </pc:spChg>
      </pc:sldChg>
      <pc:sldChg chg="modSp mod">
        <pc:chgData name="jose ngonga" userId="c714ee0333224f21" providerId="LiveId" clId="{EA8517D5-5823-4A7E-8BD9-D813F9BA473E}" dt="2026-03-08T21:53:47.387" v="306" actId="14100"/>
        <pc:sldMkLst>
          <pc:docMk/>
          <pc:sldMk cId="713704658" sldId="257"/>
        </pc:sldMkLst>
        <pc:spChg chg="mod">
          <ac:chgData name="jose ngonga" userId="c714ee0333224f21" providerId="LiveId" clId="{EA8517D5-5823-4A7E-8BD9-D813F9BA473E}" dt="2026-03-08T21:53:47.387" v="306" actId="14100"/>
          <ac:spMkLst>
            <pc:docMk/>
            <pc:sldMk cId="713704658" sldId="257"/>
            <ac:spMk id="3" creationId="{701A2614-F0F6-F5DB-4231-C7984E7ADCD6}"/>
          </ac:spMkLst>
        </pc:spChg>
      </pc:sldChg>
      <pc:sldChg chg="modSp mod">
        <pc:chgData name="jose ngonga" userId="c714ee0333224f21" providerId="LiveId" clId="{EA8517D5-5823-4A7E-8BD9-D813F9BA473E}" dt="2026-03-06T16:37:19.584" v="191" actId="20577"/>
        <pc:sldMkLst>
          <pc:docMk/>
          <pc:sldMk cId="3256623699" sldId="258"/>
        </pc:sldMkLst>
        <pc:spChg chg="mod">
          <ac:chgData name="jose ngonga" userId="c714ee0333224f21" providerId="LiveId" clId="{EA8517D5-5823-4A7E-8BD9-D813F9BA473E}" dt="2026-03-06T16:37:19.584" v="191" actId="20577"/>
          <ac:spMkLst>
            <pc:docMk/>
            <pc:sldMk cId="3256623699" sldId="258"/>
            <ac:spMk id="3" creationId="{BE9FDE73-76C5-0973-F3AB-53E2506EE088}"/>
          </ac:spMkLst>
        </pc:spChg>
      </pc:sldChg>
      <pc:sldChg chg="modSp mod">
        <pc:chgData name="jose ngonga" userId="c714ee0333224f21" providerId="LiveId" clId="{EA8517D5-5823-4A7E-8BD9-D813F9BA473E}" dt="2026-03-06T16:37:55.022" v="197" actId="20577"/>
        <pc:sldMkLst>
          <pc:docMk/>
          <pc:sldMk cId="375542237" sldId="259"/>
        </pc:sldMkLst>
        <pc:spChg chg="mod">
          <ac:chgData name="jose ngonga" userId="c714ee0333224f21" providerId="LiveId" clId="{EA8517D5-5823-4A7E-8BD9-D813F9BA473E}" dt="2026-03-06T16:37:55.022" v="197" actId="20577"/>
          <ac:spMkLst>
            <pc:docMk/>
            <pc:sldMk cId="375542237" sldId="259"/>
            <ac:spMk id="3" creationId="{EC9DD230-4A20-5186-7523-73E4F301C819}"/>
          </ac:spMkLst>
        </pc:spChg>
      </pc:sldChg>
      <pc:sldChg chg="modSp mod">
        <pc:chgData name="jose ngonga" userId="c714ee0333224f21" providerId="LiveId" clId="{EA8517D5-5823-4A7E-8BD9-D813F9BA473E}" dt="2026-03-06T17:03:01" v="201" actId="20577"/>
        <pc:sldMkLst>
          <pc:docMk/>
          <pc:sldMk cId="741311609" sldId="260"/>
        </pc:sldMkLst>
        <pc:spChg chg="mod">
          <ac:chgData name="jose ngonga" userId="c714ee0333224f21" providerId="LiveId" clId="{EA8517D5-5823-4A7E-8BD9-D813F9BA473E}" dt="2026-03-06T17:03:01" v="201" actId="20577"/>
          <ac:spMkLst>
            <pc:docMk/>
            <pc:sldMk cId="741311609" sldId="260"/>
            <ac:spMk id="3" creationId="{12D01D2C-6FEE-42AB-B412-9330B63E71B8}"/>
          </ac:spMkLst>
        </pc:spChg>
      </pc:sldChg>
      <pc:sldChg chg="modSp mod">
        <pc:chgData name="jose ngonga" userId="c714ee0333224f21" providerId="LiveId" clId="{EA8517D5-5823-4A7E-8BD9-D813F9BA473E}" dt="2026-03-14T17:18:43.264" v="535" actId="20577"/>
        <pc:sldMkLst>
          <pc:docMk/>
          <pc:sldMk cId="1542285436" sldId="261"/>
        </pc:sldMkLst>
        <pc:spChg chg="mod">
          <ac:chgData name="jose ngonga" userId="c714ee0333224f21" providerId="LiveId" clId="{EA8517D5-5823-4A7E-8BD9-D813F9BA473E}" dt="2026-03-14T17:18:43.264" v="535" actId="20577"/>
          <ac:spMkLst>
            <pc:docMk/>
            <pc:sldMk cId="1542285436" sldId="261"/>
            <ac:spMk id="3" creationId="{347ECF53-2148-522D-145E-B17D3ACFF473}"/>
          </ac:spMkLst>
        </pc:spChg>
      </pc:sldChg>
      <pc:sldChg chg="modSp mod">
        <pc:chgData name="jose ngonga" userId="c714ee0333224f21" providerId="LiveId" clId="{EA8517D5-5823-4A7E-8BD9-D813F9BA473E}" dt="2026-03-14T17:18:57.534" v="549" actId="20577"/>
        <pc:sldMkLst>
          <pc:docMk/>
          <pc:sldMk cId="1254621670" sldId="262"/>
        </pc:sldMkLst>
        <pc:spChg chg="mod">
          <ac:chgData name="jose ngonga" userId="c714ee0333224f21" providerId="LiveId" clId="{EA8517D5-5823-4A7E-8BD9-D813F9BA473E}" dt="2026-03-14T17:18:57.534" v="549" actId="20577"/>
          <ac:spMkLst>
            <pc:docMk/>
            <pc:sldMk cId="1254621670" sldId="262"/>
            <ac:spMk id="3" creationId="{B9DDA988-492B-74BA-10A4-4C356E5BE424}"/>
          </ac:spMkLst>
        </pc:spChg>
      </pc:sldChg>
      <pc:sldChg chg="modSp mod">
        <pc:chgData name="jose ngonga" userId="c714ee0333224f21" providerId="LiveId" clId="{EA8517D5-5823-4A7E-8BD9-D813F9BA473E}" dt="2026-03-06T21:25:43.525" v="229" actId="207"/>
        <pc:sldMkLst>
          <pc:docMk/>
          <pc:sldMk cId="3354325689" sldId="263"/>
        </pc:sldMkLst>
        <pc:spChg chg="mod">
          <ac:chgData name="jose ngonga" userId="c714ee0333224f21" providerId="LiveId" clId="{EA8517D5-5823-4A7E-8BD9-D813F9BA473E}" dt="2026-03-06T21:25:43.525" v="229" actId="207"/>
          <ac:spMkLst>
            <pc:docMk/>
            <pc:sldMk cId="3354325689" sldId="263"/>
            <ac:spMk id="3" creationId="{B4906983-55C3-D75A-567F-2F23B5AF7D06}"/>
          </ac:spMkLst>
        </pc:spChg>
      </pc:sldChg>
      <pc:sldChg chg="modSp mod">
        <pc:chgData name="jose ngonga" userId="c714ee0333224f21" providerId="LiveId" clId="{EA8517D5-5823-4A7E-8BD9-D813F9BA473E}" dt="2026-03-06T21:36:20.118" v="240" actId="27636"/>
        <pc:sldMkLst>
          <pc:docMk/>
          <pc:sldMk cId="3423929027" sldId="264"/>
        </pc:sldMkLst>
        <pc:spChg chg="mod">
          <ac:chgData name="jose ngonga" userId="c714ee0333224f21" providerId="LiveId" clId="{EA8517D5-5823-4A7E-8BD9-D813F9BA473E}" dt="2026-03-06T21:36:20.118" v="240" actId="27636"/>
          <ac:spMkLst>
            <pc:docMk/>
            <pc:sldMk cId="3423929027" sldId="264"/>
            <ac:spMk id="3" creationId="{3ADE1942-8123-2355-9B39-B3D9268D455B}"/>
          </ac:spMkLst>
        </pc:spChg>
      </pc:sldChg>
      <pc:sldChg chg="modSp mod">
        <pc:chgData name="jose ngonga" userId="c714ee0333224f21" providerId="LiveId" clId="{EA8517D5-5823-4A7E-8BD9-D813F9BA473E}" dt="2026-03-06T21:36:59.674" v="244" actId="12"/>
        <pc:sldMkLst>
          <pc:docMk/>
          <pc:sldMk cId="583313677" sldId="265"/>
        </pc:sldMkLst>
        <pc:spChg chg="mod">
          <ac:chgData name="jose ngonga" userId="c714ee0333224f21" providerId="LiveId" clId="{EA8517D5-5823-4A7E-8BD9-D813F9BA473E}" dt="2026-03-06T21:36:59.674" v="244" actId="12"/>
          <ac:spMkLst>
            <pc:docMk/>
            <pc:sldMk cId="583313677" sldId="265"/>
            <ac:spMk id="3" creationId="{DE43AE36-646F-0105-86CC-6AF9FEE90DFF}"/>
          </ac:spMkLst>
        </pc:spChg>
      </pc:sldChg>
      <pc:sldChg chg="addSp delSp modSp mod setBg">
        <pc:chgData name="jose ngonga" userId="c714ee0333224f21" providerId="LiveId" clId="{EA8517D5-5823-4A7E-8BD9-D813F9BA473E}" dt="2026-03-06T21:40:13.497" v="267" actId="14100"/>
        <pc:sldMkLst>
          <pc:docMk/>
          <pc:sldMk cId="2583168443" sldId="266"/>
        </pc:sldMkLst>
        <pc:spChg chg="mod">
          <ac:chgData name="jose ngonga" userId="c714ee0333224f21" providerId="LiveId" clId="{EA8517D5-5823-4A7E-8BD9-D813F9BA473E}" dt="2026-03-04T15:58:40.193" v="154" actId="26606"/>
          <ac:spMkLst>
            <pc:docMk/>
            <pc:sldMk cId="2583168443" sldId="266"/>
            <ac:spMk id="2" creationId="{72010886-2587-01B4-66E9-B9C06A68A748}"/>
          </ac:spMkLst>
        </pc:spChg>
        <pc:spChg chg="mod">
          <ac:chgData name="jose ngonga" userId="c714ee0333224f21" providerId="LiveId" clId="{EA8517D5-5823-4A7E-8BD9-D813F9BA473E}" dt="2026-03-06T21:40:13.497" v="267" actId="14100"/>
          <ac:spMkLst>
            <pc:docMk/>
            <pc:sldMk cId="2583168443" sldId="266"/>
            <ac:spMk id="3" creationId="{25AFB1CE-B2A6-9094-CCCE-883FAAB8BFE6}"/>
          </ac:spMkLst>
        </pc:spChg>
        <pc:spChg chg="add">
          <ac:chgData name="jose ngonga" userId="c714ee0333224f21" providerId="LiveId" clId="{EA8517D5-5823-4A7E-8BD9-D813F9BA473E}" dt="2026-03-04T15:58:40.193" v="154" actId="26606"/>
          <ac:spMkLst>
            <pc:docMk/>
            <pc:sldMk cId="2583168443" sldId="266"/>
            <ac:spMk id="26" creationId="{E92FEB64-6EEA-4759-B4A4-BD2C1E660BA8}"/>
          </ac:spMkLst>
        </pc:spChg>
        <pc:spChg chg="add">
          <ac:chgData name="jose ngonga" userId="c714ee0333224f21" providerId="LiveId" clId="{EA8517D5-5823-4A7E-8BD9-D813F9BA473E}" dt="2026-03-04T15:58:40.193" v="154" actId="26606"/>
          <ac:spMkLst>
            <pc:docMk/>
            <pc:sldMk cId="2583168443" sldId="266"/>
            <ac:spMk id="27" creationId="{B10BB131-AC8E-4A8E-A5D1-36260F720C3B}"/>
          </ac:spMkLst>
        </pc:spChg>
        <pc:spChg chg="add">
          <ac:chgData name="jose ngonga" userId="c714ee0333224f21" providerId="LiveId" clId="{EA8517D5-5823-4A7E-8BD9-D813F9BA473E}" dt="2026-03-04T15:58:40.193" v="154" actId="26606"/>
          <ac:spMkLst>
            <pc:docMk/>
            <pc:sldMk cId="2583168443" sldId="266"/>
            <ac:spMk id="28" creationId="{14847E93-7DC1-4D4B-8829-B19AA7137C50}"/>
          </ac:spMkLst>
        </pc:spChg>
        <pc:spChg chg="add">
          <ac:chgData name="jose ngonga" userId="c714ee0333224f21" providerId="LiveId" clId="{EA8517D5-5823-4A7E-8BD9-D813F9BA473E}" dt="2026-03-04T15:58:40.193" v="154" actId="26606"/>
          <ac:spMkLst>
            <pc:docMk/>
            <pc:sldMk cId="2583168443" sldId="266"/>
            <ac:spMk id="29" creationId="{5566D6E1-03A1-4D73-A4E0-35D74D568A04}"/>
          </ac:spMkLst>
        </pc:spChg>
        <pc:spChg chg="add">
          <ac:chgData name="jose ngonga" userId="c714ee0333224f21" providerId="LiveId" clId="{EA8517D5-5823-4A7E-8BD9-D813F9BA473E}" dt="2026-03-04T15:58:40.193" v="154" actId="26606"/>
          <ac:spMkLst>
            <pc:docMk/>
            <pc:sldMk cId="2583168443" sldId="266"/>
            <ac:spMk id="30" creationId="{9F835A99-04AC-494A-A572-AFE8413CC938}"/>
          </ac:spMkLst>
        </pc:spChg>
        <pc:spChg chg="add">
          <ac:chgData name="jose ngonga" userId="c714ee0333224f21" providerId="LiveId" clId="{EA8517D5-5823-4A7E-8BD9-D813F9BA473E}" dt="2026-03-04T15:58:40.193" v="154" actId="26606"/>
          <ac:spMkLst>
            <pc:docMk/>
            <pc:sldMk cId="2583168443" sldId="266"/>
            <ac:spMk id="31" creationId="{7B786209-1B0B-4CA9-9BDD-F7327066A84D}"/>
          </ac:spMkLst>
        </pc:spChg>
        <pc:spChg chg="add">
          <ac:chgData name="jose ngonga" userId="c714ee0333224f21" providerId="LiveId" clId="{EA8517D5-5823-4A7E-8BD9-D813F9BA473E}" dt="2026-03-04T15:58:40.193" v="154" actId="26606"/>
          <ac:spMkLst>
            <pc:docMk/>
            <pc:sldMk cId="2583168443" sldId="266"/>
            <ac:spMk id="32" creationId="{2D2964BB-484D-45AE-AD66-D407D0629652}"/>
          </ac:spMkLst>
        </pc:spChg>
        <pc:spChg chg="add">
          <ac:chgData name="jose ngonga" userId="c714ee0333224f21" providerId="LiveId" clId="{EA8517D5-5823-4A7E-8BD9-D813F9BA473E}" dt="2026-03-04T15:58:40.193" v="154" actId="26606"/>
          <ac:spMkLst>
            <pc:docMk/>
            <pc:sldMk cId="2583168443" sldId="266"/>
            <ac:spMk id="33" creationId="{6691AC69-A76E-4DAB-B565-468B6B87ACF3}"/>
          </ac:spMkLst>
        </pc:spChg>
      </pc:sldChg>
      <pc:sldChg chg="modSp mod modAnim">
        <pc:chgData name="jose ngonga" userId="c714ee0333224f21" providerId="LiveId" clId="{EA8517D5-5823-4A7E-8BD9-D813F9BA473E}" dt="2026-03-06T21:42:03.224" v="277"/>
        <pc:sldMkLst>
          <pc:docMk/>
          <pc:sldMk cId="1200746728" sldId="267"/>
        </pc:sldMkLst>
        <pc:spChg chg="mod">
          <ac:chgData name="jose ngonga" userId="c714ee0333224f21" providerId="LiveId" clId="{EA8517D5-5823-4A7E-8BD9-D813F9BA473E}" dt="2026-03-06T21:41:00.218" v="269" actId="404"/>
          <ac:spMkLst>
            <pc:docMk/>
            <pc:sldMk cId="1200746728" sldId="267"/>
            <ac:spMk id="2" creationId="{7C4F2E51-B20D-E3AF-20D1-FF714F97F100}"/>
          </ac:spMkLst>
        </pc:spChg>
      </pc:sldChg>
      <pc:sldChg chg="addSp delSp modSp new mod setBg">
        <pc:chgData name="jose ngonga" userId="c714ee0333224f21" providerId="LiveId" clId="{EA8517D5-5823-4A7E-8BD9-D813F9BA473E}" dt="2026-03-13T15:19:13.837" v="515" actId="26606"/>
        <pc:sldMkLst>
          <pc:docMk/>
          <pc:sldMk cId="3268252800" sldId="268"/>
        </pc:sldMkLst>
        <pc:spChg chg="mod">
          <ac:chgData name="jose ngonga" userId="c714ee0333224f21" providerId="LiveId" clId="{EA8517D5-5823-4A7E-8BD9-D813F9BA473E}" dt="2026-03-13T15:19:13.837" v="515" actId="26606"/>
          <ac:spMkLst>
            <pc:docMk/>
            <pc:sldMk cId="3268252800" sldId="268"/>
            <ac:spMk id="2" creationId="{57A2E109-DE37-DB1C-0352-60873DCF9D65}"/>
          </ac:spMkLst>
        </pc:spChg>
        <pc:spChg chg="del mod">
          <ac:chgData name="jose ngonga" userId="c714ee0333224f21" providerId="LiveId" clId="{EA8517D5-5823-4A7E-8BD9-D813F9BA473E}" dt="2026-03-13T15:19:13.837" v="515" actId="26606"/>
          <ac:spMkLst>
            <pc:docMk/>
            <pc:sldMk cId="3268252800" sldId="268"/>
            <ac:spMk id="3" creationId="{C0652C62-9D26-81A2-4AF0-7B9589D120AE}"/>
          </ac:spMkLst>
        </pc:spChg>
        <pc:spChg chg="add">
          <ac:chgData name="jose ngonga" userId="c714ee0333224f21" providerId="LiveId" clId="{EA8517D5-5823-4A7E-8BD9-D813F9BA473E}" dt="2026-03-13T15:19:13.837" v="515" actId="26606"/>
          <ac:spMkLst>
            <pc:docMk/>
            <pc:sldMk cId="3268252800" sldId="268"/>
            <ac:spMk id="9" creationId="{BACC6370-2D7E-4714-9D71-7542949D7D5D}"/>
          </ac:spMkLst>
        </pc:spChg>
        <pc:spChg chg="add">
          <ac:chgData name="jose ngonga" userId="c714ee0333224f21" providerId="LiveId" clId="{EA8517D5-5823-4A7E-8BD9-D813F9BA473E}" dt="2026-03-13T15:19:13.837" v="515" actId="26606"/>
          <ac:spMkLst>
            <pc:docMk/>
            <pc:sldMk cId="3268252800" sldId="268"/>
            <ac:spMk id="11" creationId="{F68B3F68-107C-434F-AA38-110D5EA91B85}"/>
          </ac:spMkLst>
        </pc:spChg>
        <pc:spChg chg="add">
          <ac:chgData name="jose ngonga" userId="c714ee0333224f21" providerId="LiveId" clId="{EA8517D5-5823-4A7E-8BD9-D813F9BA473E}" dt="2026-03-13T15:19:13.837" v="515" actId="26606"/>
          <ac:spMkLst>
            <pc:docMk/>
            <pc:sldMk cId="3268252800" sldId="268"/>
            <ac:spMk id="13" creationId="{AAD0DBB9-1A4B-4391-81D4-CB19F9AB918A}"/>
          </ac:spMkLst>
        </pc:spChg>
        <pc:spChg chg="add">
          <ac:chgData name="jose ngonga" userId="c714ee0333224f21" providerId="LiveId" clId="{EA8517D5-5823-4A7E-8BD9-D813F9BA473E}" dt="2026-03-13T15:19:13.837" v="515" actId="26606"/>
          <ac:spMkLst>
            <pc:docMk/>
            <pc:sldMk cId="3268252800" sldId="268"/>
            <ac:spMk id="15" creationId="{063BBA22-50EA-4C4D-BE05-F1CE4E63AA56}"/>
          </ac:spMkLst>
        </pc:spChg>
        <pc:graphicFrameChg chg="add">
          <ac:chgData name="jose ngonga" userId="c714ee0333224f21" providerId="LiveId" clId="{EA8517D5-5823-4A7E-8BD9-D813F9BA473E}" dt="2026-03-13T15:19:13.837" v="515" actId="26606"/>
          <ac:graphicFrameMkLst>
            <pc:docMk/>
            <pc:sldMk cId="3268252800" sldId="268"/>
            <ac:graphicFrameMk id="5" creationId="{7614C93F-29AC-8E47-AAE5-F303474B1E71}"/>
          </ac:graphicFrameMkLst>
        </pc:graphicFrameChg>
      </pc:sldChg>
      <pc:sldChg chg="new del">
        <pc:chgData name="jose ngonga" userId="c714ee0333224f21" providerId="LiveId" clId="{EA8517D5-5823-4A7E-8BD9-D813F9BA473E}" dt="2026-03-13T15:35:50.269" v="517" actId="47"/>
        <pc:sldMkLst>
          <pc:docMk/>
          <pc:sldMk cId="670320754" sldId="269"/>
        </pc:sldMkLst>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ww.simplypsychology.org/"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simplypsychology.org/"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93C461-D4A3-434F-9E1B-47E1020535D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C8B0AB2-C7D7-47F3-8922-86FEB8F9EEDA}">
      <dgm:prSet/>
      <dgm:spPr/>
      <dgm:t>
        <a:bodyPr/>
        <a:lstStyle/>
        <a:p>
          <a:r>
            <a:rPr lang="en-GB"/>
            <a:t>I confirm that I have not used any form of AI in my assignment.</a:t>
          </a:r>
          <a:endParaRPr lang="en-US"/>
        </a:p>
      </dgm:t>
    </dgm:pt>
    <dgm:pt modelId="{41E1E2D7-EA3A-4D60-8943-63F4D3205051}" type="parTrans" cxnId="{6F047F1C-4009-4252-862A-BAF9045ADD4A}">
      <dgm:prSet/>
      <dgm:spPr/>
      <dgm:t>
        <a:bodyPr/>
        <a:lstStyle/>
        <a:p>
          <a:endParaRPr lang="en-US"/>
        </a:p>
      </dgm:t>
    </dgm:pt>
    <dgm:pt modelId="{5819F07B-3CBF-4C67-9024-A6C582AF5E88}" type="sibTrans" cxnId="{6F047F1C-4009-4252-862A-BAF9045ADD4A}">
      <dgm:prSet/>
      <dgm:spPr/>
      <dgm:t>
        <a:bodyPr/>
        <a:lstStyle/>
        <a:p>
          <a:endParaRPr lang="en-US"/>
        </a:p>
      </dgm:t>
    </dgm:pt>
    <dgm:pt modelId="{222E63C6-FE92-40D1-AE89-3B2C3E0F36EE}">
      <dgm:prSet/>
      <dgm:spPr/>
      <dgm:t>
        <a:bodyPr/>
        <a:lstStyle/>
        <a:p>
          <a:r>
            <a:rPr lang="en-GB"/>
            <a:t>I confirm I have copies of my drafts, notes, and other resources I have used to prepare my assignment.</a:t>
          </a:r>
          <a:endParaRPr lang="en-US"/>
        </a:p>
      </dgm:t>
    </dgm:pt>
    <dgm:pt modelId="{1D3F450C-C20B-494A-A22D-F8551BEF353D}" type="parTrans" cxnId="{15C713AE-61E1-4C92-85BD-3513A2ADBAEC}">
      <dgm:prSet/>
      <dgm:spPr/>
      <dgm:t>
        <a:bodyPr/>
        <a:lstStyle/>
        <a:p>
          <a:endParaRPr lang="en-US"/>
        </a:p>
      </dgm:t>
    </dgm:pt>
    <dgm:pt modelId="{FE68E801-E76D-4DB0-BC85-87BEA61D53AC}" type="sibTrans" cxnId="{15C713AE-61E1-4C92-85BD-3513A2ADBAEC}">
      <dgm:prSet/>
      <dgm:spPr/>
      <dgm:t>
        <a:bodyPr/>
        <a:lstStyle/>
        <a:p>
          <a:endParaRPr lang="en-US"/>
        </a:p>
      </dgm:t>
    </dgm:pt>
    <dgm:pt modelId="{A6D00C15-077C-4BFB-859C-C4BF6B6DB7E7}" type="pres">
      <dgm:prSet presAssocID="{CE93C461-D4A3-434F-9E1B-47E1020535DE}" presName="hierChild1" presStyleCnt="0">
        <dgm:presLayoutVars>
          <dgm:chPref val="1"/>
          <dgm:dir/>
          <dgm:animOne val="branch"/>
          <dgm:animLvl val="lvl"/>
          <dgm:resizeHandles/>
        </dgm:presLayoutVars>
      </dgm:prSet>
      <dgm:spPr/>
    </dgm:pt>
    <dgm:pt modelId="{BFAB98AF-DD0F-43C2-BCA7-5DC52387399C}" type="pres">
      <dgm:prSet presAssocID="{1C8B0AB2-C7D7-47F3-8922-86FEB8F9EEDA}" presName="hierRoot1" presStyleCnt="0"/>
      <dgm:spPr/>
    </dgm:pt>
    <dgm:pt modelId="{638DF8E6-3FD0-49E3-95E3-B1A46E671A3A}" type="pres">
      <dgm:prSet presAssocID="{1C8B0AB2-C7D7-47F3-8922-86FEB8F9EEDA}" presName="composite" presStyleCnt="0"/>
      <dgm:spPr/>
    </dgm:pt>
    <dgm:pt modelId="{EA8AC975-5BDF-4DB5-B874-256ADB2B46D2}" type="pres">
      <dgm:prSet presAssocID="{1C8B0AB2-C7D7-47F3-8922-86FEB8F9EEDA}" presName="background" presStyleLbl="node0" presStyleIdx="0" presStyleCnt="2"/>
      <dgm:spPr/>
    </dgm:pt>
    <dgm:pt modelId="{15FDF8AD-F419-440B-B6FB-B0E7A408C97F}" type="pres">
      <dgm:prSet presAssocID="{1C8B0AB2-C7D7-47F3-8922-86FEB8F9EEDA}" presName="text" presStyleLbl="fgAcc0" presStyleIdx="0" presStyleCnt="2">
        <dgm:presLayoutVars>
          <dgm:chPref val="3"/>
        </dgm:presLayoutVars>
      </dgm:prSet>
      <dgm:spPr/>
    </dgm:pt>
    <dgm:pt modelId="{17FF9DD2-D0C8-4CAF-8809-0EAF34CAF122}" type="pres">
      <dgm:prSet presAssocID="{1C8B0AB2-C7D7-47F3-8922-86FEB8F9EEDA}" presName="hierChild2" presStyleCnt="0"/>
      <dgm:spPr/>
    </dgm:pt>
    <dgm:pt modelId="{0B73322A-5F1F-4550-8797-9F68D1BC239C}" type="pres">
      <dgm:prSet presAssocID="{222E63C6-FE92-40D1-AE89-3B2C3E0F36EE}" presName="hierRoot1" presStyleCnt="0"/>
      <dgm:spPr/>
    </dgm:pt>
    <dgm:pt modelId="{ADC1FB23-2934-4D9B-9ABC-62389E360A4D}" type="pres">
      <dgm:prSet presAssocID="{222E63C6-FE92-40D1-AE89-3B2C3E0F36EE}" presName="composite" presStyleCnt="0"/>
      <dgm:spPr/>
    </dgm:pt>
    <dgm:pt modelId="{E1ED72E2-F16F-4F59-BF64-33BC264C6DD7}" type="pres">
      <dgm:prSet presAssocID="{222E63C6-FE92-40D1-AE89-3B2C3E0F36EE}" presName="background" presStyleLbl="node0" presStyleIdx="1" presStyleCnt="2"/>
      <dgm:spPr/>
    </dgm:pt>
    <dgm:pt modelId="{FAFCAB7D-2384-46D1-9061-48967739D13D}" type="pres">
      <dgm:prSet presAssocID="{222E63C6-FE92-40D1-AE89-3B2C3E0F36EE}" presName="text" presStyleLbl="fgAcc0" presStyleIdx="1" presStyleCnt="2">
        <dgm:presLayoutVars>
          <dgm:chPref val="3"/>
        </dgm:presLayoutVars>
      </dgm:prSet>
      <dgm:spPr/>
    </dgm:pt>
    <dgm:pt modelId="{860D701C-2225-4E2E-B625-1D35E45C8269}" type="pres">
      <dgm:prSet presAssocID="{222E63C6-FE92-40D1-AE89-3B2C3E0F36EE}" presName="hierChild2" presStyleCnt="0"/>
      <dgm:spPr/>
    </dgm:pt>
  </dgm:ptLst>
  <dgm:cxnLst>
    <dgm:cxn modelId="{6F047F1C-4009-4252-862A-BAF9045ADD4A}" srcId="{CE93C461-D4A3-434F-9E1B-47E1020535DE}" destId="{1C8B0AB2-C7D7-47F3-8922-86FEB8F9EEDA}" srcOrd="0" destOrd="0" parTransId="{41E1E2D7-EA3A-4D60-8943-63F4D3205051}" sibTransId="{5819F07B-3CBF-4C67-9024-A6C582AF5E88}"/>
    <dgm:cxn modelId="{52E3F828-DFA8-4306-82A0-6F578AC18EE6}" type="presOf" srcId="{CE93C461-D4A3-434F-9E1B-47E1020535DE}" destId="{A6D00C15-077C-4BFB-859C-C4BF6B6DB7E7}" srcOrd="0" destOrd="0" presId="urn:microsoft.com/office/officeart/2005/8/layout/hierarchy1"/>
    <dgm:cxn modelId="{15C713AE-61E1-4C92-85BD-3513A2ADBAEC}" srcId="{CE93C461-D4A3-434F-9E1B-47E1020535DE}" destId="{222E63C6-FE92-40D1-AE89-3B2C3E0F36EE}" srcOrd="1" destOrd="0" parTransId="{1D3F450C-C20B-494A-A22D-F8551BEF353D}" sibTransId="{FE68E801-E76D-4DB0-BC85-87BEA61D53AC}"/>
    <dgm:cxn modelId="{20B65CBD-47B5-4852-9693-09166AB8B4DB}" type="presOf" srcId="{1C8B0AB2-C7D7-47F3-8922-86FEB8F9EEDA}" destId="{15FDF8AD-F419-440B-B6FB-B0E7A408C97F}" srcOrd="0" destOrd="0" presId="urn:microsoft.com/office/officeart/2005/8/layout/hierarchy1"/>
    <dgm:cxn modelId="{2D1557DF-62E0-4C93-95B7-BF1D34C5EB68}" type="presOf" srcId="{222E63C6-FE92-40D1-AE89-3B2C3E0F36EE}" destId="{FAFCAB7D-2384-46D1-9061-48967739D13D}" srcOrd="0" destOrd="0" presId="urn:microsoft.com/office/officeart/2005/8/layout/hierarchy1"/>
    <dgm:cxn modelId="{3F7CC815-2A15-4D64-BC29-5791D01694E5}" type="presParOf" srcId="{A6D00C15-077C-4BFB-859C-C4BF6B6DB7E7}" destId="{BFAB98AF-DD0F-43C2-BCA7-5DC52387399C}" srcOrd="0" destOrd="0" presId="urn:microsoft.com/office/officeart/2005/8/layout/hierarchy1"/>
    <dgm:cxn modelId="{04D76AAD-F4B5-42B8-92E5-7BD199CBE40B}" type="presParOf" srcId="{BFAB98AF-DD0F-43C2-BCA7-5DC52387399C}" destId="{638DF8E6-3FD0-49E3-95E3-B1A46E671A3A}" srcOrd="0" destOrd="0" presId="urn:microsoft.com/office/officeart/2005/8/layout/hierarchy1"/>
    <dgm:cxn modelId="{D9BB08EA-F73C-40DE-9CFD-F2FDBE208C1C}" type="presParOf" srcId="{638DF8E6-3FD0-49E3-95E3-B1A46E671A3A}" destId="{EA8AC975-5BDF-4DB5-B874-256ADB2B46D2}" srcOrd="0" destOrd="0" presId="urn:microsoft.com/office/officeart/2005/8/layout/hierarchy1"/>
    <dgm:cxn modelId="{06916442-4278-48AB-A838-F20EFA7C2832}" type="presParOf" srcId="{638DF8E6-3FD0-49E3-95E3-B1A46E671A3A}" destId="{15FDF8AD-F419-440B-B6FB-B0E7A408C97F}" srcOrd="1" destOrd="0" presId="urn:microsoft.com/office/officeart/2005/8/layout/hierarchy1"/>
    <dgm:cxn modelId="{B1990684-5E08-46A1-8BC5-98E36DD9D36D}" type="presParOf" srcId="{BFAB98AF-DD0F-43C2-BCA7-5DC52387399C}" destId="{17FF9DD2-D0C8-4CAF-8809-0EAF34CAF122}" srcOrd="1" destOrd="0" presId="urn:microsoft.com/office/officeart/2005/8/layout/hierarchy1"/>
    <dgm:cxn modelId="{1284D0D9-A2F5-44CE-850E-6767E4CD68EA}" type="presParOf" srcId="{A6D00C15-077C-4BFB-859C-C4BF6B6DB7E7}" destId="{0B73322A-5F1F-4550-8797-9F68D1BC239C}" srcOrd="1" destOrd="0" presId="urn:microsoft.com/office/officeart/2005/8/layout/hierarchy1"/>
    <dgm:cxn modelId="{64CD82D5-026A-438E-9781-115C4CE6D693}" type="presParOf" srcId="{0B73322A-5F1F-4550-8797-9F68D1BC239C}" destId="{ADC1FB23-2934-4D9B-9ABC-62389E360A4D}" srcOrd="0" destOrd="0" presId="urn:microsoft.com/office/officeart/2005/8/layout/hierarchy1"/>
    <dgm:cxn modelId="{73540D29-5DE8-4A9F-8489-B2C1E42A791F}" type="presParOf" srcId="{ADC1FB23-2934-4D9B-9ABC-62389E360A4D}" destId="{E1ED72E2-F16F-4F59-BF64-33BC264C6DD7}" srcOrd="0" destOrd="0" presId="urn:microsoft.com/office/officeart/2005/8/layout/hierarchy1"/>
    <dgm:cxn modelId="{0019CCB3-3C09-4B3F-9E01-501983F00911}" type="presParOf" srcId="{ADC1FB23-2934-4D9B-9ABC-62389E360A4D}" destId="{FAFCAB7D-2384-46D1-9061-48967739D13D}" srcOrd="1" destOrd="0" presId="urn:microsoft.com/office/officeart/2005/8/layout/hierarchy1"/>
    <dgm:cxn modelId="{79F8D94A-C53D-46EE-9517-14C38B376E39}" type="presParOf" srcId="{0B73322A-5F1F-4550-8797-9F68D1BC239C}" destId="{860D701C-2225-4E2E-B625-1D35E45C826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7CC3FD-1DE7-453A-9159-92E6395A3EC7}"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CAFB4D1D-BA40-4A60-9D92-50723F746B27}">
      <dgm:prSet/>
      <dgm:spPr/>
      <dgm:t>
        <a:bodyPr/>
        <a:lstStyle/>
        <a:p>
          <a:r>
            <a:rPr lang="en-GB"/>
            <a:t>Bowlby, J. (1988). </a:t>
          </a:r>
          <a:r>
            <a:rPr lang="en-GB" i="1"/>
            <a:t>A Secure Base: Parent-Child Attachment and Healthy Human Development</a:t>
          </a:r>
          <a:r>
            <a:rPr lang="en-GB"/>
            <a:t>. London: Routledge.</a:t>
          </a:r>
          <a:endParaRPr lang="en-US"/>
        </a:p>
      </dgm:t>
    </dgm:pt>
    <dgm:pt modelId="{88EC0D3D-1F67-4DD0-A39B-488A496C2F56}" type="parTrans" cxnId="{038CA42C-9B84-489F-B478-BDC392A37150}">
      <dgm:prSet/>
      <dgm:spPr/>
      <dgm:t>
        <a:bodyPr/>
        <a:lstStyle/>
        <a:p>
          <a:endParaRPr lang="en-US"/>
        </a:p>
      </dgm:t>
    </dgm:pt>
    <dgm:pt modelId="{F583D830-13D6-40CA-89F5-8F0B76752477}" type="sibTrans" cxnId="{038CA42C-9B84-489F-B478-BDC392A37150}">
      <dgm:prSet/>
      <dgm:spPr/>
      <dgm:t>
        <a:bodyPr/>
        <a:lstStyle/>
        <a:p>
          <a:endParaRPr lang="en-US"/>
        </a:p>
      </dgm:t>
    </dgm:pt>
    <dgm:pt modelId="{2B0A1423-39FE-4002-8558-F66601283A23}">
      <dgm:prSet/>
      <dgm:spPr/>
      <dgm:t>
        <a:bodyPr/>
        <a:lstStyle/>
        <a:p>
          <a:r>
            <a:rPr lang="en-GB"/>
            <a:t>Department of Health and Social Care (2022) </a:t>
          </a:r>
          <a:r>
            <a:rPr lang="en-GB" i="1"/>
            <a:t>Young Carers Action Plan</a:t>
          </a:r>
          <a:r>
            <a:rPr lang="en-GB"/>
            <a:t>. London: DHSC.</a:t>
          </a:r>
          <a:endParaRPr lang="en-US"/>
        </a:p>
      </dgm:t>
    </dgm:pt>
    <dgm:pt modelId="{E910CC6A-9E03-483B-86E5-4255EEE58E13}" type="parTrans" cxnId="{8F66DEF0-2F7B-4ECA-9364-96ABDD1C8763}">
      <dgm:prSet/>
      <dgm:spPr/>
      <dgm:t>
        <a:bodyPr/>
        <a:lstStyle/>
        <a:p>
          <a:endParaRPr lang="en-US"/>
        </a:p>
      </dgm:t>
    </dgm:pt>
    <dgm:pt modelId="{F4C69866-DC74-457A-A8BE-8B4053A9DD3E}" type="sibTrans" cxnId="{8F66DEF0-2F7B-4ECA-9364-96ABDD1C8763}">
      <dgm:prSet/>
      <dgm:spPr/>
      <dgm:t>
        <a:bodyPr/>
        <a:lstStyle/>
        <a:p>
          <a:endParaRPr lang="en-US"/>
        </a:p>
      </dgm:t>
    </dgm:pt>
    <dgm:pt modelId="{8963FECC-553B-4D6B-896B-AB81E39EB360}">
      <dgm:prSet/>
      <dgm:spPr/>
      <dgm:t>
        <a:bodyPr/>
        <a:lstStyle/>
        <a:p>
          <a:r>
            <a:rPr lang="en-GB"/>
            <a:t>Howe, D. (2011). </a:t>
          </a:r>
          <a:r>
            <a:rPr lang="en-GB" i="1"/>
            <a:t>Attachment Across the Lifecourse</a:t>
          </a:r>
          <a:r>
            <a:rPr lang="en-GB"/>
            <a:t>. London: Palgrave Macmillan.</a:t>
          </a:r>
          <a:endParaRPr lang="en-US"/>
        </a:p>
      </dgm:t>
    </dgm:pt>
    <dgm:pt modelId="{ABE0BC17-FD60-4BF6-BCAC-F492C9A2CC4F}" type="parTrans" cxnId="{FB475685-B149-483B-AEC0-2FFFA9FAE644}">
      <dgm:prSet/>
      <dgm:spPr/>
      <dgm:t>
        <a:bodyPr/>
        <a:lstStyle/>
        <a:p>
          <a:endParaRPr lang="en-US"/>
        </a:p>
      </dgm:t>
    </dgm:pt>
    <dgm:pt modelId="{1940E210-38A7-4029-B6C4-9A0E7941DA4B}" type="sibTrans" cxnId="{FB475685-B149-483B-AEC0-2FFFA9FAE644}">
      <dgm:prSet/>
      <dgm:spPr/>
      <dgm:t>
        <a:bodyPr/>
        <a:lstStyle/>
        <a:p>
          <a:endParaRPr lang="en-US"/>
        </a:p>
      </dgm:t>
    </dgm:pt>
    <dgm:pt modelId="{6AD5D3B9-D297-41AF-9B9A-6323C9AAA0BF}">
      <dgm:prSet/>
      <dgm:spPr/>
      <dgm:t>
        <a:bodyPr/>
        <a:lstStyle/>
        <a:p>
          <a:r>
            <a:rPr lang="en-GB"/>
            <a:t>McLeod, S. (2018). Attachment theory. </a:t>
          </a:r>
          <a:r>
            <a:rPr lang="en-GB" i="1"/>
            <a:t>Simply Psychology</a:t>
          </a:r>
          <a:r>
            <a:rPr lang="en-GB"/>
            <a:t>. Available at: </a:t>
          </a:r>
          <a:r>
            <a:rPr lang="en-GB">
              <a:hlinkClick xmlns:r="http://schemas.openxmlformats.org/officeDocument/2006/relationships" r:id="rId1"/>
            </a:rPr>
            <a:t>https://www.simplypsychology.org</a:t>
          </a:r>
          <a:r>
            <a:rPr lang="en-GB"/>
            <a:t> (Accessed: 27 February 2026).</a:t>
          </a:r>
          <a:endParaRPr lang="en-US"/>
        </a:p>
      </dgm:t>
    </dgm:pt>
    <dgm:pt modelId="{5B8B6760-B189-4811-A144-8A092339F707}" type="parTrans" cxnId="{5ECE7F1F-EC07-4CF8-9717-D04C868EF039}">
      <dgm:prSet/>
      <dgm:spPr/>
      <dgm:t>
        <a:bodyPr/>
        <a:lstStyle/>
        <a:p>
          <a:endParaRPr lang="en-US"/>
        </a:p>
      </dgm:t>
    </dgm:pt>
    <dgm:pt modelId="{22D29C9A-465E-4FC9-B433-1EF66658A350}" type="sibTrans" cxnId="{5ECE7F1F-EC07-4CF8-9717-D04C868EF039}">
      <dgm:prSet/>
      <dgm:spPr/>
      <dgm:t>
        <a:bodyPr/>
        <a:lstStyle/>
        <a:p>
          <a:endParaRPr lang="en-US"/>
        </a:p>
      </dgm:t>
    </dgm:pt>
    <dgm:pt modelId="{849731E0-5C27-459E-85C4-5145296AB0B6}">
      <dgm:prSet/>
      <dgm:spPr/>
      <dgm:t>
        <a:bodyPr/>
        <a:lstStyle/>
        <a:p>
          <a:r>
            <a:rPr lang="en-GB"/>
            <a:t>NICE (2022) </a:t>
          </a:r>
          <a:r>
            <a:rPr lang="en-GB" i="1"/>
            <a:t>Social care for children and young people</a:t>
          </a:r>
          <a:r>
            <a:rPr lang="en-GB"/>
            <a:t>. London: NICE.</a:t>
          </a:r>
          <a:endParaRPr lang="en-US"/>
        </a:p>
      </dgm:t>
    </dgm:pt>
    <dgm:pt modelId="{75F6B8FF-A23E-4BA2-A5B1-09E76F33E220}" type="parTrans" cxnId="{A700106F-C814-4822-BF9F-F81A7866A852}">
      <dgm:prSet/>
      <dgm:spPr/>
      <dgm:t>
        <a:bodyPr/>
        <a:lstStyle/>
        <a:p>
          <a:endParaRPr lang="en-US"/>
        </a:p>
      </dgm:t>
    </dgm:pt>
    <dgm:pt modelId="{74B46872-9B87-4493-BE1C-0E88B2349FC4}" type="sibTrans" cxnId="{A700106F-C814-4822-BF9F-F81A7866A852}">
      <dgm:prSet/>
      <dgm:spPr/>
      <dgm:t>
        <a:bodyPr/>
        <a:lstStyle/>
        <a:p>
          <a:endParaRPr lang="en-US"/>
        </a:p>
      </dgm:t>
    </dgm:pt>
    <dgm:pt modelId="{B6621F39-812B-4AEC-B83A-97FD6D8ADA13}">
      <dgm:prSet/>
      <dgm:spPr/>
      <dgm:t>
        <a:bodyPr/>
        <a:lstStyle/>
        <a:p>
          <a:r>
            <a:rPr lang="en-GB"/>
            <a:t>Santrock, J.W. (2019). </a:t>
          </a:r>
          <a:r>
            <a:rPr lang="en-GB" i="1"/>
            <a:t>Life-Span Development</a:t>
          </a:r>
          <a:r>
            <a:rPr lang="en-GB"/>
            <a:t>. 17th edn. New York: McGraw-Hill.</a:t>
          </a:r>
          <a:endParaRPr lang="en-US"/>
        </a:p>
      </dgm:t>
    </dgm:pt>
    <dgm:pt modelId="{9E879B68-D987-4E75-BF11-9E544E7BF1CB}" type="parTrans" cxnId="{BF61072C-1F5F-4D5C-82B0-BACABF1E8269}">
      <dgm:prSet/>
      <dgm:spPr/>
      <dgm:t>
        <a:bodyPr/>
        <a:lstStyle/>
        <a:p>
          <a:endParaRPr lang="en-US"/>
        </a:p>
      </dgm:t>
    </dgm:pt>
    <dgm:pt modelId="{1BA5CAAC-0C26-43B8-82CA-03BC07F7F4F6}" type="sibTrans" cxnId="{BF61072C-1F5F-4D5C-82B0-BACABF1E8269}">
      <dgm:prSet/>
      <dgm:spPr/>
      <dgm:t>
        <a:bodyPr/>
        <a:lstStyle/>
        <a:p>
          <a:endParaRPr lang="en-US"/>
        </a:p>
      </dgm:t>
    </dgm:pt>
    <dgm:pt modelId="{D6D139EE-B49F-41D5-9EC3-1ECCEF7FD020}" type="pres">
      <dgm:prSet presAssocID="{8F7CC3FD-1DE7-453A-9159-92E6395A3EC7}" presName="vert0" presStyleCnt="0">
        <dgm:presLayoutVars>
          <dgm:dir/>
          <dgm:animOne val="branch"/>
          <dgm:animLvl val="lvl"/>
        </dgm:presLayoutVars>
      </dgm:prSet>
      <dgm:spPr/>
    </dgm:pt>
    <dgm:pt modelId="{DDAEA3B7-262B-4F8F-BA94-B86E220B0CF8}" type="pres">
      <dgm:prSet presAssocID="{CAFB4D1D-BA40-4A60-9D92-50723F746B27}" presName="thickLine" presStyleLbl="alignNode1" presStyleIdx="0" presStyleCnt="6"/>
      <dgm:spPr/>
    </dgm:pt>
    <dgm:pt modelId="{03FD7624-4D2A-4F86-BCC7-69A2A155C5EA}" type="pres">
      <dgm:prSet presAssocID="{CAFB4D1D-BA40-4A60-9D92-50723F746B27}" presName="horz1" presStyleCnt="0"/>
      <dgm:spPr/>
    </dgm:pt>
    <dgm:pt modelId="{D1EDFF93-9EFB-4B6D-8CCF-DE7FD40C3B22}" type="pres">
      <dgm:prSet presAssocID="{CAFB4D1D-BA40-4A60-9D92-50723F746B27}" presName="tx1" presStyleLbl="revTx" presStyleIdx="0" presStyleCnt="6"/>
      <dgm:spPr/>
    </dgm:pt>
    <dgm:pt modelId="{B73D2D74-BD59-4BA4-9ABA-D2FDC0AD06A8}" type="pres">
      <dgm:prSet presAssocID="{CAFB4D1D-BA40-4A60-9D92-50723F746B27}" presName="vert1" presStyleCnt="0"/>
      <dgm:spPr/>
    </dgm:pt>
    <dgm:pt modelId="{324BBFFD-F956-4710-BD8B-34064F7898F8}" type="pres">
      <dgm:prSet presAssocID="{2B0A1423-39FE-4002-8558-F66601283A23}" presName="thickLine" presStyleLbl="alignNode1" presStyleIdx="1" presStyleCnt="6"/>
      <dgm:spPr/>
    </dgm:pt>
    <dgm:pt modelId="{2C3AA348-F6BD-4EC4-A352-6F16AC93729C}" type="pres">
      <dgm:prSet presAssocID="{2B0A1423-39FE-4002-8558-F66601283A23}" presName="horz1" presStyleCnt="0"/>
      <dgm:spPr/>
    </dgm:pt>
    <dgm:pt modelId="{B8ED04EE-C633-4C34-8732-23778614BC0C}" type="pres">
      <dgm:prSet presAssocID="{2B0A1423-39FE-4002-8558-F66601283A23}" presName="tx1" presStyleLbl="revTx" presStyleIdx="1" presStyleCnt="6"/>
      <dgm:spPr/>
    </dgm:pt>
    <dgm:pt modelId="{8756ADAE-2232-4B5B-A776-3E060C91E00C}" type="pres">
      <dgm:prSet presAssocID="{2B0A1423-39FE-4002-8558-F66601283A23}" presName="vert1" presStyleCnt="0"/>
      <dgm:spPr/>
    </dgm:pt>
    <dgm:pt modelId="{42F077A3-7FD2-4CA5-9165-EF1E8DCC9401}" type="pres">
      <dgm:prSet presAssocID="{8963FECC-553B-4D6B-896B-AB81E39EB360}" presName="thickLine" presStyleLbl="alignNode1" presStyleIdx="2" presStyleCnt="6"/>
      <dgm:spPr/>
    </dgm:pt>
    <dgm:pt modelId="{0383BFDE-C0D6-4309-9A44-AE16BD3A1F0E}" type="pres">
      <dgm:prSet presAssocID="{8963FECC-553B-4D6B-896B-AB81E39EB360}" presName="horz1" presStyleCnt="0"/>
      <dgm:spPr/>
    </dgm:pt>
    <dgm:pt modelId="{47B15FFA-1554-4BD9-9A6F-D338FBD590A6}" type="pres">
      <dgm:prSet presAssocID="{8963FECC-553B-4D6B-896B-AB81E39EB360}" presName="tx1" presStyleLbl="revTx" presStyleIdx="2" presStyleCnt="6"/>
      <dgm:spPr/>
    </dgm:pt>
    <dgm:pt modelId="{6831E724-EDFA-4FD3-9932-790DAAD94E14}" type="pres">
      <dgm:prSet presAssocID="{8963FECC-553B-4D6B-896B-AB81E39EB360}" presName="vert1" presStyleCnt="0"/>
      <dgm:spPr/>
    </dgm:pt>
    <dgm:pt modelId="{1AC75A9E-CBEF-4A41-97B9-5E86A287E872}" type="pres">
      <dgm:prSet presAssocID="{6AD5D3B9-D297-41AF-9B9A-6323C9AAA0BF}" presName="thickLine" presStyleLbl="alignNode1" presStyleIdx="3" presStyleCnt="6"/>
      <dgm:spPr/>
    </dgm:pt>
    <dgm:pt modelId="{64DB88CF-57EE-46F8-8E8D-0A454F4DC9FD}" type="pres">
      <dgm:prSet presAssocID="{6AD5D3B9-D297-41AF-9B9A-6323C9AAA0BF}" presName="horz1" presStyleCnt="0"/>
      <dgm:spPr/>
    </dgm:pt>
    <dgm:pt modelId="{1E434D1D-C325-4AEF-B1E9-17E8B8CD4DA9}" type="pres">
      <dgm:prSet presAssocID="{6AD5D3B9-D297-41AF-9B9A-6323C9AAA0BF}" presName="tx1" presStyleLbl="revTx" presStyleIdx="3" presStyleCnt="6"/>
      <dgm:spPr/>
    </dgm:pt>
    <dgm:pt modelId="{1F4E6577-BD4A-46C2-87E1-1998174BE644}" type="pres">
      <dgm:prSet presAssocID="{6AD5D3B9-D297-41AF-9B9A-6323C9AAA0BF}" presName="vert1" presStyleCnt="0"/>
      <dgm:spPr/>
    </dgm:pt>
    <dgm:pt modelId="{D769FE18-0B9F-4BFE-A012-566A142177E1}" type="pres">
      <dgm:prSet presAssocID="{849731E0-5C27-459E-85C4-5145296AB0B6}" presName="thickLine" presStyleLbl="alignNode1" presStyleIdx="4" presStyleCnt="6"/>
      <dgm:spPr/>
    </dgm:pt>
    <dgm:pt modelId="{04E1E546-03AC-4444-A793-72CC862E7CB5}" type="pres">
      <dgm:prSet presAssocID="{849731E0-5C27-459E-85C4-5145296AB0B6}" presName="horz1" presStyleCnt="0"/>
      <dgm:spPr/>
    </dgm:pt>
    <dgm:pt modelId="{673180C9-D286-4060-859A-78BCFAD01BB9}" type="pres">
      <dgm:prSet presAssocID="{849731E0-5C27-459E-85C4-5145296AB0B6}" presName="tx1" presStyleLbl="revTx" presStyleIdx="4" presStyleCnt="6"/>
      <dgm:spPr/>
    </dgm:pt>
    <dgm:pt modelId="{C8787E0B-35B6-4393-B007-882E2597F303}" type="pres">
      <dgm:prSet presAssocID="{849731E0-5C27-459E-85C4-5145296AB0B6}" presName="vert1" presStyleCnt="0"/>
      <dgm:spPr/>
    </dgm:pt>
    <dgm:pt modelId="{292A0763-51D8-4DB2-ACED-89D54C7103AE}" type="pres">
      <dgm:prSet presAssocID="{B6621F39-812B-4AEC-B83A-97FD6D8ADA13}" presName="thickLine" presStyleLbl="alignNode1" presStyleIdx="5" presStyleCnt="6"/>
      <dgm:spPr/>
    </dgm:pt>
    <dgm:pt modelId="{8AF6E058-5E7B-40E4-A2C3-1C5AE5E92E20}" type="pres">
      <dgm:prSet presAssocID="{B6621F39-812B-4AEC-B83A-97FD6D8ADA13}" presName="horz1" presStyleCnt="0"/>
      <dgm:spPr/>
    </dgm:pt>
    <dgm:pt modelId="{61B3A93A-6497-43D7-B328-B64B40F4E2D9}" type="pres">
      <dgm:prSet presAssocID="{B6621F39-812B-4AEC-B83A-97FD6D8ADA13}" presName="tx1" presStyleLbl="revTx" presStyleIdx="5" presStyleCnt="6"/>
      <dgm:spPr/>
    </dgm:pt>
    <dgm:pt modelId="{A04A340B-1446-48F7-A58E-C65055CB2114}" type="pres">
      <dgm:prSet presAssocID="{B6621F39-812B-4AEC-B83A-97FD6D8ADA13}" presName="vert1" presStyleCnt="0"/>
      <dgm:spPr/>
    </dgm:pt>
  </dgm:ptLst>
  <dgm:cxnLst>
    <dgm:cxn modelId="{7BC21608-0AF6-4227-8D71-7C5F11699115}" type="presOf" srcId="{8F7CC3FD-1DE7-453A-9159-92E6395A3EC7}" destId="{D6D139EE-B49F-41D5-9EC3-1ECCEF7FD020}" srcOrd="0" destOrd="0" presId="urn:microsoft.com/office/officeart/2008/layout/LinedList"/>
    <dgm:cxn modelId="{5ECE7F1F-EC07-4CF8-9717-D04C868EF039}" srcId="{8F7CC3FD-1DE7-453A-9159-92E6395A3EC7}" destId="{6AD5D3B9-D297-41AF-9B9A-6323C9AAA0BF}" srcOrd="3" destOrd="0" parTransId="{5B8B6760-B189-4811-A144-8A092339F707}" sibTransId="{22D29C9A-465E-4FC9-B433-1EF66658A350}"/>
    <dgm:cxn modelId="{41567F27-4355-4457-83A2-E0A12A47E1FB}" type="presOf" srcId="{CAFB4D1D-BA40-4A60-9D92-50723F746B27}" destId="{D1EDFF93-9EFB-4B6D-8CCF-DE7FD40C3B22}" srcOrd="0" destOrd="0" presId="urn:microsoft.com/office/officeart/2008/layout/LinedList"/>
    <dgm:cxn modelId="{BF61072C-1F5F-4D5C-82B0-BACABF1E8269}" srcId="{8F7CC3FD-1DE7-453A-9159-92E6395A3EC7}" destId="{B6621F39-812B-4AEC-B83A-97FD6D8ADA13}" srcOrd="5" destOrd="0" parTransId="{9E879B68-D987-4E75-BF11-9E544E7BF1CB}" sibTransId="{1BA5CAAC-0C26-43B8-82CA-03BC07F7F4F6}"/>
    <dgm:cxn modelId="{038CA42C-9B84-489F-B478-BDC392A37150}" srcId="{8F7CC3FD-1DE7-453A-9159-92E6395A3EC7}" destId="{CAFB4D1D-BA40-4A60-9D92-50723F746B27}" srcOrd="0" destOrd="0" parTransId="{88EC0D3D-1F67-4DD0-A39B-488A496C2F56}" sibTransId="{F583D830-13D6-40CA-89F5-8F0B76752477}"/>
    <dgm:cxn modelId="{2B762236-7A20-48FE-8B63-13CA63131F01}" type="presOf" srcId="{2B0A1423-39FE-4002-8558-F66601283A23}" destId="{B8ED04EE-C633-4C34-8732-23778614BC0C}" srcOrd="0" destOrd="0" presId="urn:microsoft.com/office/officeart/2008/layout/LinedList"/>
    <dgm:cxn modelId="{3E6DF15B-9114-451A-95E3-BE6A2627FEC1}" type="presOf" srcId="{8963FECC-553B-4D6B-896B-AB81E39EB360}" destId="{47B15FFA-1554-4BD9-9A6F-D338FBD590A6}" srcOrd="0" destOrd="0" presId="urn:microsoft.com/office/officeart/2008/layout/LinedList"/>
    <dgm:cxn modelId="{A700106F-C814-4822-BF9F-F81A7866A852}" srcId="{8F7CC3FD-1DE7-453A-9159-92E6395A3EC7}" destId="{849731E0-5C27-459E-85C4-5145296AB0B6}" srcOrd="4" destOrd="0" parTransId="{75F6B8FF-A23E-4BA2-A5B1-09E76F33E220}" sibTransId="{74B46872-9B87-4493-BE1C-0E88B2349FC4}"/>
    <dgm:cxn modelId="{03C24252-DD63-430E-BEB0-EE36464A7081}" type="presOf" srcId="{849731E0-5C27-459E-85C4-5145296AB0B6}" destId="{673180C9-D286-4060-859A-78BCFAD01BB9}" srcOrd="0" destOrd="0" presId="urn:microsoft.com/office/officeart/2008/layout/LinedList"/>
    <dgm:cxn modelId="{FB475685-B149-483B-AEC0-2FFFA9FAE644}" srcId="{8F7CC3FD-1DE7-453A-9159-92E6395A3EC7}" destId="{8963FECC-553B-4D6B-896B-AB81E39EB360}" srcOrd="2" destOrd="0" parTransId="{ABE0BC17-FD60-4BF6-BCAC-F492C9A2CC4F}" sibTransId="{1940E210-38A7-4029-B6C4-9A0E7941DA4B}"/>
    <dgm:cxn modelId="{3C207BDC-FBDF-4FE3-9521-425A4C25CBF9}" type="presOf" srcId="{B6621F39-812B-4AEC-B83A-97FD6D8ADA13}" destId="{61B3A93A-6497-43D7-B328-B64B40F4E2D9}" srcOrd="0" destOrd="0" presId="urn:microsoft.com/office/officeart/2008/layout/LinedList"/>
    <dgm:cxn modelId="{8F66DEF0-2F7B-4ECA-9364-96ABDD1C8763}" srcId="{8F7CC3FD-1DE7-453A-9159-92E6395A3EC7}" destId="{2B0A1423-39FE-4002-8558-F66601283A23}" srcOrd="1" destOrd="0" parTransId="{E910CC6A-9E03-483B-86E5-4255EEE58E13}" sibTransId="{F4C69866-DC74-457A-A8BE-8B4053A9DD3E}"/>
    <dgm:cxn modelId="{1E265DFE-0B95-478E-B0E8-9F198D955A43}" type="presOf" srcId="{6AD5D3B9-D297-41AF-9B9A-6323C9AAA0BF}" destId="{1E434D1D-C325-4AEF-B1E9-17E8B8CD4DA9}" srcOrd="0" destOrd="0" presId="urn:microsoft.com/office/officeart/2008/layout/LinedList"/>
    <dgm:cxn modelId="{88F71726-8A8B-4A4A-8BE5-0148E8A789D8}" type="presParOf" srcId="{D6D139EE-B49F-41D5-9EC3-1ECCEF7FD020}" destId="{DDAEA3B7-262B-4F8F-BA94-B86E220B0CF8}" srcOrd="0" destOrd="0" presId="urn:microsoft.com/office/officeart/2008/layout/LinedList"/>
    <dgm:cxn modelId="{1CB7F518-BC91-4B4A-B51E-7186EEBF40D5}" type="presParOf" srcId="{D6D139EE-B49F-41D5-9EC3-1ECCEF7FD020}" destId="{03FD7624-4D2A-4F86-BCC7-69A2A155C5EA}" srcOrd="1" destOrd="0" presId="urn:microsoft.com/office/officeart/2008/layout/LinedList"/>
    <dgm:cxn modelId="{8738A67D-DBD2-4E73-8D27-B9DE6B92EA75}" type="presParOf" srcId="{03FD7624-4D2A-4F86-BCC7-69A2A155C5EA}" destId="{D1EDFF93-9EFB-4B6D-8CCF-DE7FD40C3B22}" srcOrd="0" destOrd="0" presId="urn:microsoft.com/office/officeart/2008/layout/LinedList"/>
    <dgm:cxn modelId="{89E3B7A4-CA69-463E-AF7E-05AA4BB14078}" type="presParOf" srcId="{03FD7624-4D2A-4F86-BCC7-69A2A155C5EA}" destId="{B73D2D74-BD59-4BA4-9ABA-D2FDC0AD06A8}" srcOrd="1" destOrd="0" presId="urn:microsoft.com/office/officeart/2008/layout/LinedList"/>
    <dgm:cxn modelId="{782B9A74-11C8-4684-B86F-3441B2ED03AB}" type="presParOf" srcId="{D6D139EE-B49F-41D5-9EC3-1ECCEF7FD020}" destId="{324BBFFD-F956-4710-BD8B-34064F7898F8}" srcOrd="2" destOrd="0" presId="urn:microsoft.com/office/officeart/2008/layout/LinedList"/>
    <dgm:cxn modelId="{4BEA99E9-D445-4F43-B762-C68B91D4675D}" type="presParOf" srcId="{D6D139EE-B49F-41D5-9EC3-1ECCEF7FD020}" destId="{2C3AA348-F6BD-4EC4-A352-6F16AC93729C}" srcOrd="3" destOrd="0" presId="urn:microsoft.com/office/officeart/2008/layout/LinedList"/>
    <dgm:cxn modelId="{859F9B85-842B-464D-B972-63DF8A6E42E0}" type="presParOf" srcId="{2C3AA348-F6BD-4EC4-A352-6F16AC93729C}" destId="{B8ED04EE-C633-4C34-8732-23778614BC0C}" srcOrd="0" destOrd="0" presId="urn:microsoft.com/office/officeart/2008/layout/LinedList"/>
    <dgm:cxn modelId="{C001CF6E-9AB6-4738-9274-85F86ECC0696}" type="presParOf" srcId="{2C3AA348-F6BD-4EC4-A352-6F16AC93729C}" destId="{8756ADAE-2232-4B5B-A776-3E060C91E00C}" srcOrd="1" destOrd="0" presId="urn:microsoft.com/office/officeart/2008/layout/LinedList"/>
    <dgm:cxn modelId="{A7085A42-7139-41BB-BA94-39B94106245F}" type="presParOf" srcId="{D6D139EE-B49F-41D5-9EC3-1ECCEF7FD020}" destId="{42F077A3-7FD2-4CA5-9165-EF1E8DCC9401}" srcOrd="4" destOrd="0" presId="urn:microsoft.com/office/officeart/2008/layout/LinedList"/>
    <dgm:cxn modelId="{79497A5F-46A5-40F6-A1B9-08B57F43F49D}" type="presParOf" srcId="{D6D139EE-B49F-41D5-9EC3-1ECCEF7FD020}" destId="{0383BFDE-C0D6-4309-9A44-AE16BD3A1F0E}" srcOrd="5" destOrd="0" presId="urn:microsoft.com/office/officeart/2008/layout/LinedList"/>
    <dgm:cxn modelId="{505BC56E-2242-476A-A56E-3E0A4813D496}" type="presParOf" srcId="{0383BFDE-C0D6-4309-9A44-AE16BD3A1F0E}" destId="{47B15FFA-1554-4BD9-9A6F-D338FBD590A6}" srcOrd="0" destOrd="0" presId="urn:microsoft.com/office/officeart/2008/layout/LinedList"/>
    <dgm:cxn modelId="{E48915E3-F0D5-4E9D-89F7-D86192F2808B}" type="presParOf" srcId="{0383BFDE-C0D6-4309-9A44-AE16BD3A1F0E}" destId="{6831E724-EDFA-4FD3-9932-790DAAD94E14}" srcOrd="1" destOrd="0" presId="urn:microsoft.com/office/officeart/2008/layout/LinedList"/>
    <dgm:cxn modelId="{EC2AE305-C802-4315-BCC5-E8FE3F87B4B4}" type="presParOf" srcId="{D6D139EE-B49F-41D5-9EC3-1ECCEF7FD020}" destId="{1AC75A9E-CBEF-4A41-97B9-5E86A287E872}" srcOrd="6" destOrd="0" presId="urn:microsoft.com/office/officeart/2008/layout/LinedList"/>
    <dgm:cxn modelId="{E6E5C5F0-533A-4D38-8F1C-82CF255BE22A}" type="presParOf" srcId="{D6D139EE-B49F-41D5-9EC3-1ECCEF7FD020}" destId="{64DB88CF-57EE-46F8-8E8D-0A454F4DC9FD}" srcOrd="7" destOrd="0" presId="urn:microsoft.com/office/officeart/2008/layout/LinedList"/>
    <dgm:cxn modelId="{41D297E7-B910-485E-90B9-DE25CFE48B0A}" type="presParOf" srcId="{64DB88CF-57EE-46F8-8E8D-0A454F4DC9FD}" destId="{1E434D1D-C325-4AEF-B1E9-17E8B8CD4DA9}" srcOrd="0" destOrd="0" presId="urn:microsoft.com/office/officeart/2008/layout/LinedList"/>
    <dgm:cxn modelId="{389366AD-E895-4DFE-951F-26DF54C14B2A}" type="presParOf" srcId="{64DB88CF-57EE-46F8-8E8D-0A454F4DC9FD}" destId="{1F4E6577-BD4A-46C2-87E1-1998174BE644}" srcOrd="1" destOrd="0" presId="urn:microsoft.com/office/officeart/2008/layout/LinedList"/>
    <dgm:cxn modelId="{8C188F64-0182-469D-AF91-9CA3E81293E8}" type="presParOf" srcId="{D6D139EE-B49F-41D5-9EC3-1ECCEF7FD020}" destId="{D769FE18-0B9F-4BFE-A012-566A142177E1}" srcOrd="8" destOrd="0" presId="urn:microsoft.com/office/officeart/2008/layout/LinedList"/>
    <dgm:cxn modelId="{70CFD8FC-28FA-4B2F-97BA-0EB08027F5E5}" type="presParOf" srcId="{D6D139EE-B49F-41D5-9EC3-1ECCEF7FD020}" destId="{04E1E546-03AC-4444-A793-72CC862E7CB5}" srcOrd="9" destOrd="0" presId="urn:microsoft.com/office/officeart/2008/layout/LinedList"/>
    <dgm:cxn modelId="{7C78198D-BA2A-4533-8E8C-75331514CB08}" type="presParOf" srcId="{04E1E546-03AC-4444-A793-72CC862E7CB5}" destId="{673180C9-D286-4060-859A-78BCFAD01BB9}" srcOrd="0" destOrd="0" presId="urn:microsoft.com/office/officeart/2008/layout/LinedList"/>
    <dgm:cxn modelId="{6E15BAC5-F426-4697-8185-D1821378D986}" type="presParOf" srcId="{04E1E546-03AC-4444-A793-72CC862E7CB5}" destId="{C8787E0B-35B6-4393-B007-882E2597F303}" srcOrd="1" destOrd="0" presId="urn:microsoft.com/office/officeart/2008/layout/LinedList"/>
    <dgm:cxn modelId="{3EF3A162-449F-4FFF-9993-D4778D875952}" type="presParOf" srcId="{D6D139EE-B49F-41D5-9EC3-1ECCEF7FD020}" destId="{292A0763-51D8-4DB2-ACED-89D54C7103AE}" srcOrd="10" destOrd="0" presId="urn:microsoft.com/office/officeart/2008/layout/LinedList"/>
    <dgm:cxn modelId="{25FE460B-6544-4B8F-917C-BC7A1E0C62B6}" type="presParOf" srcId="{D6D139EE-B49F-41D5-9EC3-1ECCEF7FD020}" destId="{8AF6E058-5E7B-40E4-A2C3-1C5AE5E92E20}" srcOrd="11" destOrd="0" presId="urn:microsoft.com/office/officeart/2008/layout/LinedList"/>
    <dgm:cxn modelId="{33F84925-3A62-457D-A230-9085A48BC9DD}" type="presParOf" srcId="{8AF6E058-5E7B-40E4-A2C3-1C5AE5E92E20}" destId="{61B3A93A-6497-43D7-B328-B64B40F4E2D9}" srcOrd="0" destOrd="0" presId="urn:microsoft.com/office/officeart/2008/layout/LinedList"/>
    <dgm:cxn modelId="{9BAC0652-12BC-4319-8256-FF038BA7B166}" type="presParOf" srcId="{8AF6E058-5E7B-40E4-A2C3-1C5AE5E92E20}" destId="{A04A340B-1446-48F7-A58E-C65055CB21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AC975-5BDF-4DB5-B874-256ADB2B46D2}">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FDF8AD-F419-440B-B6FB-B0E7A408C97F}">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I confirm that I have not used any form of AI in my assignment.</a:t>
          </a:r>
          <a:endParaRPr lang="en-US" sz="3400" kern="1200"/>
        </a:p>
      </dsp:txBody>
      <dsp:txXfrm>
        <a:off x="608661" y="692298"/>
        <a:ext cx="4508047" cy="2799040"/>
      </dsp:txXfrm>
    </dsp:sp>
    <dsp:sp modelId="{E1ED72E2-F16F-4F59-BF64-33BC264C6DD7}">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CAB7D-2384-46D1-9061-48967739D13D}">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I confirm I have copies of my drafts, notes, and other resources I have used to prepare my assignment.</a:t>
          </a:r>
          <a:endParaRPr lang="en-US" sz="3400" kern="1200"/>
        </a:p>
      </dsp:txBody>
      <dsp:txXfrm>
        <a:off x="6331365" y="692298"/>
        <a:ext cx="4508047" cy="279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AEA3B7-262B-4F8F-BA94-B86E220B0CF8}">
      <dsp:nvSpPr>
        <dsp:cNvPr id="0" name=""/>
        <dsp:cNvSpPr/>
      </dsp:nvSpPr>
      <dsp:spPr>
        <a:xfrm>
          <a:off x="0" y="2101"/>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1EDFF93-9EFB-4B6D-8CCF-DE7FD40C3B22}">
      <dsp:nvSpPr>
        <dsp:cNvPr id="0" name=""/>
        <dsp:cNvSpPr/>
      </dsp:nvSpPr>
      <dsp:spPr>
        <a:xfrm>
          <a:off x="0" y="2101"/>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Bowlby, J. (1988). </a:t>
          </a:r>
          <a:r>
            <a:rPr lang="en-GB" sz="1700" i="1" kern="1200"/>
            <a:t>A Secure Base: Parent-Child Attachment and Healthy Human Development</a:t>
          </a:r>
          <a:r>
            <a:rPr lang="en-GB" sz="1700" kern="1200"/>
            <a:t>. London: Routledge.</a:t>
          </a:r>
          <a:endParaRPr lang="en-US" sz="1700" kern="1200"/>
        </a:p>
      </dsp:txBody>
      <dsp:txXfrm>
        <a:off x="0" y="2101"/>
        <a:ext cx="6714744" cy="716543"/>
      </dsp:txXfrm>
    </dsp:sp>
    <dsp:sp modelId="{324BBFFD-F956-4710-BD8B-34064F7898F8}">
      <dsp:nvSpPr>
        <dsp:cNvPr id="0" name=""/>
        <dsp:cNvSpPr/>
      </dsp:nvSpPr>
      <dsp:spPr>
        <a:xfrm>
          <a:off x="0" y="718645"/>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8ED04EE-C633-4C34-8732-23778614BC0C}">
      <dsp:nvSpPr>
        <dsp:cNvPr id="0" name=""/>
        <dsp:cNvSpPr/>
      </dsp:nvSpPr>
      <dsp:spPr>
        <a:xfrm>
          <a:off x="0" y="718645"/>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Department of Health and Social Care (2022) </a:t>
          </a:r>
          <a:r>
            <a:rPr lang="en-GB" sz="1700" i="1" kern="1200"/>
            <a:t>Young Carers Action Plan</a:t>
          </a:r>
          <a:r>
            <a:rPr lang="en-GB" sz="1700" kern="1200"/>
            <a:t>. London: DHSC.</a:t>
          </a:r>
          <a:endParaRPr lang="en-US" sz="1700" kern="1200"/>
        </a:p>
      </dsp:txBody>
      <dsp:txXfrm>
        <a:off x="0" y="718645"/>
        <a:ext cx="6714744" cy="716543"/>
      </dsp:txXfrm>
    </dsp:sp>
    <dsp:sp modelId="{42F077A3-7FD2-4CA5-9165-EF1E8DCC9401}">
      <dsp:nvSpPr>
        <dsp:cNvPr id="0" name=""/>
        <dsp:cNvSpPr/>
      </dsp:nvSpPr>
      <dsp:spPr>
        <a:xfrm>
          <a:off x="0" y="1435188"/>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B15FFA-1554-4BD9-9A6F-D338FBD590A6}">
      <dsp:nvSpPr>
        <dsp:cNvPr id="0" name=""/>
        <dsp:cNvSpPr/>
      </dsp:nvSpPr>
      <dsp:spPr>
        <a:xfrm>
          <a:off x="0" y="1435188"/>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Howe, D. (2011). </a:t>
          </a:r>
          <a:r>
            <a:rPr lang="en-GB" sz="1700" i="1" kern="1200"/>
            <a:t>Attachment Across the Lifecourse</a:t>
          </a:r>
          <a:r>
            <a:rPr lang="en-GB" sz="1700" kern="1200"/>
            <a:t>. London: Palgrave Macmillan.</a:t>
          </a:r>
          <a:endParaRPr lang="en-US" sz="1700" kern="1200"/>
        </a:p>
      </dsp:txBody>
      <dsp:txXfrm>
        <a:off x="0" y="1435188"/>
        <a:ext cx="6714744" cy="716543"/>
      </dsp:txXfrm>
    </dsp:sp>
    <dsp:sp modelId="{1AC75A9E-CBEF-4A41-97B9-5E86A287E872}">
      <dsp:nvSpPr>
        <dsp:cNvPr id="0" name=""/>
        <dsp:cNvSpPr/>
      </dsp:nvSpPr>
      <dsp:spPr>
        <a:xfrm>
          <a:off x="0" y="2151732"/>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E434D1D-C325-4AEF-B1E9-17E8B8CD4DA9}">
      <dsp:nvSpPr>
        <dsp:cNvPr id="0" name=""/>
        <dsp:cNvSpPr/>
      </dsp:nvSpPr>
      <dsp:spPr>
        <a:xfrm>
          <a:off x="0" y="2151732"/>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McLeod, S. (2018). Attachment theory. </a:t>
          </a:r>
          <a:r>
            <a:rPr lang="en-GB" sz="1700" i="1" kern="1200"/>
            <a:t>Simply Psychology</a:t>
          </a:r>
          <a:r>
            <a:rPr lang="en-GB" sz="1700" kern="1200"/>
            <a:t>. Available at: </a:t>
          </a:r>
          <a:r>
            <a:rPr lang="en-GB" sz="1700" kern="1200">
              <a:hlinkClick xmlns:r="http://schemas.openxmlformats.org/officeDocument/2006/relationships" r:id="rId1"/>
            </a:rPr>
            <a:t>https://www.simplypsychology.org</a:t>
          </a:r>
          <a:r>
            <a:rPr lang="en-GB" sz="1700" kern="1200"/>
            <a:t> (Accessed: 27 February 2026).</a:t>
          </a:r>
          <a:endParaRPr lang="en-US" sz="1700" kern="1200"/>
        </a:p>
      </dsp:txBody>
      <dsp:txXfrm>
        <a:off x="0" y="2151732"/>
        <a:ext cx="6714744" cy="716543"/>
      </dsp:txXfrm>
    </dsp:sp>
    <dsp:sp modelId="{D769FE18-0B9F-4BFE-A012-566A142177E1}">
      <dsp:nvSpPr>
        <dsp:cNvPr id="0" name=""/>
        <dsp:cNvSpPr/>
      </dsp:nvSpPr>
      <dsp:spPr>
        <a:xfrm>
          <a:off x="0" y="2868276"/>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73180C9-D286-4060-859A-78BCFAD01BB9}">
      <dsp:nvSpPr>
        <dsp:cNvPr id="0" name=""/>
        <dsp:cNvSpPr/>
      </dsp:nvSpPr>
      <dsp:spPr>
        <a:xfrm>
          <a:off x="0" y="2868276"/>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NICE (2022) </a:t>
          </a:r>
          <a:r>
            <a:rPr lang="en-GB" sz="1700" i="1" kern="1200"/>
            <a:t>Social care for children and young people</a:t>
          </a:r>
          <a:r>
            <a:rPr lang="en-GB" sz="1700" kern="1200"/>
            <a:t>. London: NICE.</a:t>
          </a:r>
          <a:endParaRPr lang="en-US" sz="1700" kern="1200"/>
        </a:p>
      </dsp:txBody>
      <dsp:txXfrm>
        <a:off x="0" y="2868276"/>
        <a:ext cx="6714744" cy="716543"/>
      </dsp:txXfrm>
    </dsp:sp>
    <dsp:sp modelId="{292A0763-51D8-4DB2-ACED-89D54C7103AE}">
      <dsp:nvSpPr>
        <dsp:cNvPr id="0" name=""/>
        <dsp:cNvSpPr/>
      </dsp:nvSpPr>
      <dsp:spPr>
        <a:xfrm>
          <a:off x="0" y="3584819"/>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1B3A93A-6497-43D7-B328-B64B40F4E2D9}">
      <dsp:nvSpPr>
        <dsp:cNvPr id="0" name=""/>
        <dsp:cNvSpPr/>
      </dsp:nvSpPr>
      <dsp:spPr>
        <a:xfrm>
          <a:off x="0" y="3584819"/>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Santrock, J.W. (2019). </a:t>
          </a:r>
          <a:r>
            <a:rPr lang="en-GB" sz="1700" i="1" kern="1200"/>
            <a:t>Life-Span Development</a:t>
          </a:r>
          <a:r>
            <a:rPr lang="en-GB" sz="1700" kern="1200"/>
            <a:t>. 17th edn. New York: McGraw-Hill.</a:t>
          </a:r>
          <a:endParaRPr lang="en-US" sz="1700" kern="1200"/>
        </a:p>
      </dsp:txBody>
      <dsp:txXfrm>
        <a:off x="0" y="3584819"/>
        <a:ext cx="6714744" cy="71654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92E7-1F80-566A-6694-4B7A380B3D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58F24-C66B-5AFD-4287-367085CAA7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5DD280-DDE7-AA32-E235-78CDFE9DFC2A}"/>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5" name="Footer Placeholder 4">
            <a:extLst>
              <a:ext uri="{FF2B5EF4-FFF2-40B4-BE49-F238E27FC236}">
                <a16:creationId xmlns:a16="http://schemas.microsoft.com/office/drawing/2014/main" id="{B6159C7C-D110-EC30-7CDE-B41C1EB4B3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965054-C29D-6FB5-39F3-AC81EB38B365}"/>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2454863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F75FE-5A2E-E7D6-A86D-BF92A87C0D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6C0061-D8D7-A506-BD04-9FBDBB8E3D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447258-A4AD-2CE7-F995-EC4A9E5077A7}"/>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5" name="Footer Placeholder 4">
            <a:extLst>
              <a:ext uri="{FF2B5EF4-FFF2-40B4-BE49-F238E27FC236}">
                <a16:creationId xmlns:a16="http://schemas.microsoft.com/office/drawing/2014/main" id="{52A67A8F-3F54-D194-1306-A4317F3295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933E75-14A0-E306-39BF-FE8D3F3F528E}"/>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4199103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10343-5867-326E-D78B-3A14AD0DDA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F9EF1A-CB54-D666-40AB-DAD5397939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807AC1-195E-4E71-3D43-7F569267C54A}"/>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5" name="Footer Placeholder 4">
            <a:extLst>
              <a:ext uri="{FF2B5EF4-FFF2-40B4-BE49-F238E27FC236}">
                <a16:creationId xmlns:a16="http://schemas.microsoft.com/office/drawing/2014/main" id="{D620B45A-A7FA-83EC-C7A0-9818C5CBF5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F7509B-77C3-9B32-2B1E-4B0ADEE17552}"/>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1673347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E045B-EEF9-877B-6CBB-64862A21D2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32D240-D4BA-4D29-A130-2EF7EC579E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8D09FA-EE30-2817-9899-86A0BF2208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F48B5D-0CED-6F53-D20C-D82DFF14B37A}"/>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6" name="Footer Placeholder 5">
            <a:extLst>
              <a:ext uri="{FF2B5EF4-FFF2-40B4-BE49-F238E27FC236}">
                <a16:creationId xmlns:a16="http://schemas.microsoft.com/office/drawing/2014/main" id="{D7DD3FC8-D1D0-ED75-C2C8-E8FA0C2223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282ABB-9EF8-8530-4C8B-885D11C3D2EF}"/>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2279557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B9EC2-EA60-15A0-2D68-666504075F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5F0CF-135F-756E-CAF1-7F775F905F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9D35CA-5599-6D1C-A481-6851B05D16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7B347F-6F6E-5EC4-13B8-4BBE7061E0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CDCE4C-529B-9B5C-AE76-CF4F689159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0DB76A-0688-9C18-4643-E03FE57B74ED}"/>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8" name="Footer Placeholder 7">
            <a:extLst>
              <a:ext uri="{FF2B5EF4-FFF2-40B4-BE49-F238E27FC236}">
                <a16:creationId xmlns:a16="http://schemas.microsoft.com/office/drawing/2014/main" id="{8B94614A-6EF3-F555-B206-35BBAF7A0B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A5EE41-E6B9-5978-6EA6-D3A1A3D73351}"/>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3321147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CE5FB-9F0F-5718-846D-6BE8A09FF1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A66F7B-0365-429C-1E85-497E1A385823}"/>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4" name="Footer Placeholder 3">
            <a:extLst>
              <a:ext uri="{FF2B5EF4-FFF2-40B4-BE49-F238E27FC236}">
                <a16:creationId xmlns:a16="http://schemas.microsoft.com/office/drawing/2014/main" id="{5F5B05B1-D159-725A-20BE-D6A4E4A690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1A537F-5F46-D762-5D5D-DF2F5DEBDAC6}"/>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1364745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E0F9BF-168D-96F0-5971-4686F38A6D4D}"/>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3" name="Footer Placeholder 2">
            <a:extLst>
              <a:ext uri="{FF2B5EF4-FFF2-40B4-BE49-F238E27FC236}">
                <a16:creationId xmlns:a16="http://schemas.microsoft.com/office/drawing/2014/main" id="{457ED9B5-CD22-F4FF-BB0C-DE2681724D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D93507-53C2-F485-B1AA-1894E3847F39}"/>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1841208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E18D8-D7DD-C53E-6C13-913A99D33C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CBBD2D-5627-8634-3F1C-26C2851E0C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246219-4D09-E5E2-00D6-8BAB63C921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CE4905-6CED-01C8-B9D6-B1A3E287CE8A}"/>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6" name="Footer Placeholder 5">
            <a:extLst>
              <a:ext uri="{FF2B5EF4-FFF2-40B4-BE49-F238E27FC236}">
                <a16:creationId xmlns:a16="http://schemas.microsoft.com/office/drawing/2014/main" id="{8D7C7C6E-AF4A-46E5-B1DA-5E3D46A454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222DE2-8733-127D-04C4-2F29110DBB70}"/>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187406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243D-62D8-45A2-5810-2CE7EBAD4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1FEFA5-7C00-42F7-15E1-DC3BC1992A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66B901-7A18-6211-5411-19BD55073B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2A9C7-9220-607F-2A03-EF6051E81DEE}"/>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6" name="Footer Placeholder 5">
            <a:extLst>
              <a:ext uri="{FF2B5EF4-FFF2-40B4-BE49-F238E27FC236}">
                <a16:creationId xmlns:a16="http://schemas.microsoft.com/office/drawing/2014/main" id="{E4E61F27-F7D7-6083-8B84-5B67D017EC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F1053-FABA-BA24-69A3-C83AA6E5230E}"/>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1664586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AB8DB-7AAC-5814-DFDB-C041D0675B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FB5E4-B341-7A94-FBB0-BB73F269A8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FF385C-27CE-A6EA-3F35-13262C82B211}"/>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5" name="Footer Placeholder 4">
            <a:extLst>
              <a:ext uri="{FF2B5EF4-FFF2-40B4-BE49-F238E27FC236}">
                <a16:creationId xmlns:a16="http://schemas.microsoft.com/office/drawing/2014/main" id="{04FF6F1B-F07B-4346-746B-91431D33EF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A57194-39A8-ADC8-68BA-499CEB59B9C4}"/>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837295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F0C4AA-F39B-C7CA-A1E4-73B272876A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93D8D-A25B-880E-3812-2B4B1F42FB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0661D6-E40E-C021-B1D6-F1AD3F4B3B67}"/>
              </a:ext>
            </a:extLst>
          </p:cNvPr>
          <p:cNvSpPr>
            <a:spLocks noGrp="1"/>
          </p:cNvSpPr>
          <p:nvPr>
            <p:ph type="dt" sz="half" idx="10"/>
          </p:nvPr>
        </p:nvSpPr>
        <p:spPr/>
        <p:txBody>
          <a:bodyPr/>
          <a:lstStyle/>
          <a:p>
            <a:fld id="{B8698453-DC46-43BA-8A70-38D03B66501E}" type="datetimeFigureOut">
              <a:rPr lang="en-GB" smtClean="0"/>
              <a:t>14/03/2026</a:t>
            </a:fld>
            <a:endParaRPr lang="en-GB"/>
          </a:p>
        </p:txBody>
      </p:sp>
      <p:sp>
        <p:nvSpPr>
          <p:cNvPr id="5" name="Footer Placeholder 4">
            <a:extLst>
              <a:ext uri="{FF2B5EF4-FFF2-40B4-BE49-F238E27FC236}">
                <a16:creationId xmlns:a16="http://schemas.microsoft.com/office/drawing/2014/main" id="{8312AF34-A5D7-48F1-92FD-5EEA8EE54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F5237D-4E17-E93C-D7F2-DB3685C93970}"/>
              </a:ext>
            </a:extLst>
          </p:cNvPr>
          <p:cNvSpPr>
            <a:spLocks noGrp="1"/>
          </p:cNvSpPr>
          <p:nvPr>
            <p:ph type="sldNum" sz="quarter" idx="12"/>
          </p:nvPr>
        </p:nvSpPr>
        <p:spPr/>
        <p:txBody>
          <a:bodyPr/>
          <a:lstStyle/>
          <a:p>
            <a:fld id="{1573AFB8-1F38-4CE3-BBC9-5BDE27577C44}" type="slidenum">
              <a:rPr lang="en-GB" smtClean="0"/>
              <a:t>‹#›</a:t>
            </a:fld>
            <a:endParaRPr lang="en-GB"/>
          </a:p>
        </p:txBody>
      </p:sp>
    </p:spTree>
    <p:extLst>
      <p:ext uri="{BB962C8B-B14F-4D97-AF65-F5344CB8AC3E}">
        <p14:creationId xmlns:p14="http://schemas.microsoft.com/office/powerpoint/2010/main" val="168792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CDBD7E-429D-6030-FC7B-4411998021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1F5D85-365C-288E-2DE3-51193582D4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AFB384-FA84-81E6-DFEC-8177F68A54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698453-DC46-43BA-8A70-38D03B66501E}" type="datetimeFigureOut">
              <a:rPr lang="en-GB" smtClean="0"/>
              <a:t>14/03/2026</a:t>
            </a:fld>
            <a:endParaRPr lang="en-GB"/>
          </a:p>
        </p:txBody>
      </p:sp>
      <p:sp>
        <p:nvSpPr>
          <p:cNvPr id="5" name="Footer Placeholder 4">
            <a:extLst>
              <a:ext uri="{FF2B5EF4-FFF2-40B4-BE49-F238E27FC236}">
                <a16:creationId xmlns:a16="http://schemas.microsoft.com/office/drawing/2014/main" id="{65368FE4-C38B-B079-E7F1-DEEF03F079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12A2654-A22A-4886-EED2-6E77488E3A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573AFB8-1F38-4CE3-BBC9-5BDE27577C44}" type="slidenum">
              <a:rPr lang="en-GB" smtClean="0"/>
              <a:t>‹#›</a:t>
            </a:fld>
            <a:endParaRPr lang="en-GB"/>
          </a:p>
        </p:txBody>
      </p:sp>
    </p:spTree>
    <p:extLst>
      <p:ext uri="{BB962C8B-B14F-4D97-AF65-F5344CB8AC3E}">
        <p14:creationId xmlns:p14="http://schemas.microsoft.com/office/powerpoint/2010/main" val="190619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1E7F8-AE1C-7C28-E1D1-042163D5DEE9}"/>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5000" b="1" kern="1200">
                <a:solidFill>
                  <a:schemeClr val="tx1"/>
                </a:solidFill>
                <a:latin typeface="+mj-lt"/>
                <a:ea typeface="+mj-ea"/>
                <a:cs typeface="+mj-cs"/>
              </a:rPr>
              <a:t>Psychology in Health and Social Care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23FE6A6-6348-20A0-0FF2-63BC33A6D5B0}"/>
              </a:ext>
            </a:extLst>
          </p:cNvPr>
          <p:cNvSpPr>
            <a:spLocks noGrp="1"/>
          </p:cNvSpPr>
          <p:nvPr>
            <p:ph type="subTitle" idx="1"/>
          </p:nvPr>
        </p:nvSpPr>
        <p:spPr>
          <a:xfrm>
            <a:off x="838200" y="1929384"/>
            <a:ext cx="10515600" cy="4251960"/>
          </a:xfrm>
        </p:spPr>
        <p:txBody>
          <a:bodyPr vert="horz" lIns="91440" tIns="45720" rIns="91440" bIns="45720" rtlCol="0">
            <a:normAutofit/>
          </a:bodyPr>
          <a:lstStyle/>
          <a:p>
            <a:pPr indent="-228600" algn="l">
              <a:buFont typeface="Arial" panose="020B0604020202020204" pitchFamily="34" charset="0"/>
              <a:buChar char="•"/>
            </a:pPr>
            <a:endParaRPr lang="en-US" sz="2200" dirty="0">
              <a:effectLst/>
            </a:endParaRPr>
          </a:p>
          <a:p>
            <a:pPr indent="-228600" algn="l">
              <a:buFont typeface="Arial" panose="020B0604020202020204" pitchFamily="34" charset="0"/>
              <a:buChar char="•"/>
            </a:pPr>
            <a:endParaRPr lang="en-US" sz="2200" dirty="0"/>
          </a:p>
          <a:p>
            <a:pPr indent="-228600" algn="l">
              <a:buFont typeface="Arial" panose="020B0604020202020204" pitchFamily="34" charset="0"/>
              <a:buChar char="•"/>
            </a:pPr>
            <a:r>
              <a:rPr lang="en-US" sz="3200" b="1" dirty="0"/>
              <a:t>Module name: </a:t>
            </a:r>
            <a:r>
              <a:rPr lang="en-US" sz="3200" dirty="0"/>
              <a:t>Psychology in Health and Social Care</a:t>
            </a:r>
          </a:p>
          <a:p>
            <a:pPr indent="-228600" algn="l">
              <a:buFont typeface="Arial" panose="020B0604020202020204" pitchFamily="34" charset="0"/>
              <a:buChar char="•"/>
            </a:pPr>
            <a:r>
              <a:rPr lang="en-US" sz="3200" b="1" dirty="0"/>
              <a:t>Student name: </a:t>
            </a:r>
            <a:r>
              <a:rPr lang="en-US" sz="3200" dirty="0"/>
              <a:t>Jose Ngonga</a:t>
            </a:r>
          </a:p>
          <a:p>
            <a:pPr indent="-228600" algn="l">
              <a:buFont typeface="Arial" panose="020B0604020202020204" pitchFamily="34" charset="0"/>
              <a:buChar char="•"/>
            </a:pPr>
            <a:r>
              <a:rPr lang="en-US" sz="3200" b="1" dirty="0"/>
              <a:t>Student ID: </a:t>
            </a:r>
            <a:r>
              <a:rPr lang="en-US" sz="3200" dirty="0"/>
              <a:t>2320803</a:t>
            </a:r>
          </a:p>
          <a:p>
            <a:pPr indent="-228600" algn="l">
              <a:buFont typeface="Arial" panose="020B0604020202020204" pitchFamily="34" charset="0"/>
              <a:buChar char="•"/>
            </a:pPr>
            <a:r>
              <a:rPr lang="en-US" sz="3200" b="1" dirty="0"/>
              <a:t> Lecturer’s name: </a:t>
            </a:r>
            <a:r>
              <a:rPr lang="en-US" sz="3200" dirty="0"/>
              <a:t>Shepherd Ziko</a:t>
            </a:r>
          </a:p>
          <a:p>
            <a:pPr indent="-228600" algn="l">
              <a:buFont typeface="Arial" panose="020B0604020202020204" pitchFamily="34" charset="0"/>
              <a:buChar char="•"/>
            </a:pPr>
            <a:r>
              <a:rPr lang="en-US" sz="3200" b="1" dirty="0"/>
              <a:t> Date:  </a:t>
            </a:r>
            <a:r>
              <a:rPr lang="en-US" sz="3200" dirty="0"/>
              <a:t>14/03/2026</a:t>
            </a:r>
          </a:p>
          <a:p>
            <a:pPr algn="l"/>
            <a:endParaRPr lang="en-US" sz="3200" dirty="0"/>
          </a:p>
          <a:p>
            <a:pPr algn="l"/>
            <a:endParaRPr lang="en-US" sz="2200" dirty="0"/>
          </a:p>
        </p:txBody>
      </p:sp>
    </p:spTree>
    <p:extLst>
      <p:ext uri="{BB962C8B-B14F-4D97-AF65-F5344CB8AC3E}">
        <p14:creationId xmlns:p14="http://schemas.microsoft.com/office/powerpoint/2010/main" val="2551800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A2E109-DE37-DB1C-0352-60873DCF9D65}"/>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	Acknowledgement of the use of AI  </a:t>
            </a:r>
          </a:p>
        </p:txBody>
      </p:sp>
      <p:graphicFrame>
        <p:nvGraphicFramePr>
          <p:cNvPr id="5" name="Content Placeholder 2">
            <a:extLst>
              <a:ext uri="{FF2B5EF4-FFF2-40B4-BE49-F238E27FC236}">
                <a16:creationId xmlns:a16="http://schemas.microsoft.com/office/drawing/2014/main" id="{7614C93F-29AC-8E47-AAE5-F303474B1E71}"/>
              </a:ext>
            </a:extLst>
          </p:cNvPr>
          <p:cNvGraphicFramePr>
            <a:graphicFrameLocks noGrp="1"/>
          </p:cNvGraphicFramePr>
          <p:nvPr>
            <p:ph idx="1"/>
            <p:extLst>
              <p:ext uri="{D42A27DB-BD31-4B8C-83A1-F6EECF244321}">
                <p14:modId xmlns:p14="http://schemas.microsoft.com/office/powerpoint/2010/main" val="95859361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8252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0F109-CD9B-5C96-4914-6EBEAFBA3DB3}"/>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Supporting Jenny: A Community Support Plan Using Attachment Theory</a:t>
            </a:r>
          </a:p>
        </p:txBody>
      </p:sp>
      <p:sp>
        <p:nvSpPr>
          <p:cNvPr id="3" name="Content Placeholder 2">
            <a:extLst>
              <a:ext uri="{FF2B5EF4-FFF2-40B4-BE49-F238E27FC236}">
                <a16:creationId xmlns:a16="http://schemas.microsoft.com/office/drawing/2014/main" id="{701A2614-F0F6-F5DB-4231-C7984E7ADCD6}"/>
              </a:ext>
            </a:extLst>
          </p:cNvPr>
          <p:cNvSpPr>
            <a:spLocks noGrp="1"/>
          </p:cNvSpPr>
          <p:nvPr>
            <p:ph idx="1"/>
          </p:nvPr>
        </p:nvSpPr>
        <p:spPr>
          <a:xfrm>
            <a:off x="5165335" y="804672"/>
            <a:ext cx="6869349" cy="5230368"/>
          </a:xfrm>
        </p:spPr>
        <p:txBody>
          <a:bodyPr anchor="ctr">
            <a:normAutofit/>
          </a:bodyPr>
          <a:lstStyle/>
          <a:p>
            <a:pPr marL="0" indent="0">
              <a:buNone/>
            </a:pPr>
            <a:endParaRPr lang="en-GB" sz="1800" dirty="0">
              <a:solidFill>
                <a:schemeClr val="tx2"/>
              </a:solidFill>
            </a:endParaRPr>
          </a:p>
          <a:p>
            <a:endParaRPr lang="en-GB" sz="2400" dirty="0">
              <a:solidFill>
                <a:schemeClr val="tx2"/>
              </a:solidFill>
            </a:endParaRPr>
          </a:p>
          <a:p>
            <a:pPr>
              <a:buFont typeface="Wingdings" panose="05000000000000000000" pitchFamily="2" charset="2"/>
              <a:buChar char="ü"/>
            </a:pPr>
            <a:r>
              <a:rPr lang="en-GB" sz="2400" dirty="0">
                <a:solidFill>
                  <a:schemeClr val="tx2"/>
                </a:solidFill>
              </a:rPr>
              <a:t>Today, I will share a community support plan for Jenny, who is a 16-year-old young carer. I will use Bowlby’s Attachment Theory to look at how her experiences over the past five years may have shaped her development and well-being. I will also discuss how this theory can inform practical support strategies in health and social care.</a:t>
            </a:r>
          </a:p>
          <a:p>
            <a:pPr marL="0" indent="0">
              <a:buNone/>
            </a:pPr>
            <a:endParaRPr lang="en-GB" sz="1800" dirty="0">
              <a:solidFill>
                <a:schemeClr val="tx2"/>
              </a:solidFill>
            </a:endParaRPr>
          </a:p>
        </p:txBody>
      </p:sp>
    </p:spTree>
    <p:extLst>
      <p:ext uri="{BB962C8B-B14F-4D97-AF65-F5344CB8AC3E}">
        <p14:creationId xmlns:p14="http://schemas.microsoft.com/office/powerpoint/2010/main" val="713704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E36B4-E47B-BC1C-0338-C01046308E1A}"/>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Scenario Overview Jenny’s Situation</a:t>
            </a:r>
            <a:br>
              <a:rPr lang="en-GB" sz="4000" b="1">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BE9FDE73-76C5-0973-F3AB-53E2506EE088}"/>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Ø"/>
            </a:pPr>
            <a:r>
              <a:rPr lang="en-GB" sz="1700" dirty="0"/>
              <a:t>16-year-old caring for mother for 5 years</a:t>
            </a:r>
          </a:p>
          <a:p>
            <a:pPr>
              <a:buFont typeface="Wingdings" panose="05000000000000000000" pitchFamily="2" charset="2"/>
              <a:buChar char="Ø"/>
            </a:pPr>
            <a:r>
              <a:rPr lang="en-GB" sz="1700" dirty="0"/>
              <a:t>Father died — previous main caregiver</a:t>
            </a:r>
          </a:p>
          <a:p>
            <a:pPr>
              <a:buFont typeface="Wingdings" panose="05000000000000000000" pitchFamily="2" charset="2"/>
              <a:buChar char="Ø"/>
            </a:pPr>
            <a:r>
              <a:rPr lang="en-GB" sz="1700" dirty="0"/>
              <a:t>Mother has:</a:t>
            </a:r>
          </a:p>
          <a:p>
            <a:pPr lvl="1">
              <a:buFont typeface="Wingdings" panose="05000000000000000000" pitchFamily="2" charset="2"/>
              <a:buChar char="§"/>
            </a:pPr>
            <a:r>
              <a:rPr lang="en-GB" sz="1700" dirty="0"/>
              <a:t>Mobility difficulties</a:t>
            </a:r>
          </a:p>
          <a:p>
            <a:pPr lvl="1">
              <a:buFont typeface="Wingdings" panose="05000000000000000000" pitchFamily="2" charset="2"/>
              <a:buChar char="§"/>
            </a:pPr>
            <a:r>
              <a:rPr lang="en-GB" sz="1700" dirty="0"/>
              <a:t>Memory problems</a:t>
            </a:r>
          </a:p>
          <a:p>
            <a:pPr lvl="1">
              <a:buFont typeface="Wingdings" panose="05000000000000000000" pitchFamily="2" charset="2"/>
              <a:buChar char="§"/>
            </a:pPr>
            <a:r>
              <a:rPr lang="en-GB" sz="1700" dirty="0"/>
              <a:t>Low mood</a:t>
            </a:r>
          </a:p>
          <a:p>
            <a:pPr>
              <a:buFont typeface="Wingdings" panose="05000000000000000000" pitchFamily="2" charset="2"/>
              <a:buChar char="Ø"/>
            </a:pPr>
            <a:r>
              <a:rPr lang="en-GB" sz="1700" dirty="0"/>
              <a:t>Jenny provides practical and emotional support</a:t>
            </a:r>
          </a:p>
          <a:p>
            <a:pPr>
              <a:buFont typeface="Wingdings" panose="05000000000000000000" pitchFamily="2" charset="2"/>
              <a:buChar char="Ø"/>
            </a:pPr>
            <a:r>
              <a:rPr lang="en-GB" sz="1700" b="1" dirty="0"/>
              <a:t>Aim:</a:t>
            </a:r>
            <a:r>
              <a:rPr lang="en-GB" sz="1700" dirty="0"/>
              <a:t> Understand developmental impact and design support plan.</a:t>
            </a:r>
          </a:p>
          <a:p>
            <a:pPr marL="0" indent="0">
              <a:buNone/>
            </a:pPr>
            <a:r>
              <a:rPr lang="en-GB" sz="1700" i="1" dirty="0"/>
              <a:t>   (Department of Health and Social Care, 2022)</a:t>
            </a:r>
          </a:p>
          <a:p>
            <a:pPr marL="0" indent="0">
              <a:buNone/>
            </a:pPr>
            <a:endParaRPr lang="en-GB" sz="1700" dirty="0"/>
          </a:p>
          <a:p>
            <a:pPr>
              <a:buFont typeface="Wingdings" panose="05000000000000000000" pitchFamily="2" charset="2"/>
              <a:buChar char="ü"/>
            </a:pPr>
            <a:r>
              <a:rPr lang="en-GB" sz="1700" dirty="0">
                <a:effectLst/>
              </a:rPr>
              <a:t>Jenny assumed the role of a young carer after her father’s death. At a critical stage of adolescence, she assumed adult responsibilities, including cooking, cleaning, and managing administrative tasks. Young carers frequently encounter heightened emotional and social pressures, underscoring the need to assess both their needs and developmental progress when designing support interventions.</a:t>
            </a:r>
          </a:p>
          <a:p>
            <a:pPr marL="0" indent="0">
              <a:buNone/>
            </a:pPr>
            <a:endParaRPr lang="en-GB" sz="1700" dirty="0"/>
          </a:p>
        </p:txBody>
      </p:sp>
    </p:spTree>
    <p:extLst>
      <p:ext uri="{BB962C8B-B14F-4D97-AF65-F5344CB8AC3E}">
        <p14:creationId xmlns:p14="http://schemas.microsoft.com/office/powerpoint/2010/main" val="3256623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89F66-298E-F1CE-9197-89BFDAD99B69}"/>
              </a:ext>
            </a:extLst>
          </p:cNvPr>
          <p:cNvSpPr>
            <a:spLocks noGrp="1"/>
          </p:cNvSpPr>
          <p:nvPr>
            <p:ph type="title"/>
          </p:nvPr>
        </p:nvSpPr>
        <p:spPr>
          <a:xfrm>
            <a:off x="1156852" y="637762"/>
            <a:ext cx="2190782" cy="5576770"/>
          </a:xfrm>
        </p:spPr>
        <p:txBody>
          <a:bodyPr anchor="t">
            <a:normAutofit/>
          </a:bodyPr>
          <a:lstStyle/>
          <a:p>
            <a:r>
              <a:rPr lang="en-GB" sz="3100" b="1">
                <a:solidFill>
                  <a:schemeClr val="bg1"/>
                </a:solidFill>
              </a:rPr>
              <a:t>Lifespan Theory: Attachment Theory</a:t>
            </a:r>
            <a:br>
              <a:rPr lang="en-GB" sz="3100" b="1">
                <a:solidFill>
                  <a:schemeClr val="bg1"/>
                </a:solidFill>
              </a:rPr>
            </a:br>
            <a:endParaRPr lang="en-GB" sz="310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9DD230-4A20-5186-7523-73E4F301C819}"/>
              </a:ext>
            </a:extLst>
          </p:cNvPr>
          <p:cNvSpPr>
            <a:spLocks noGrp="1"/>
          </p:cNvSpPr>
          <p:nvPr>
            <p:ph idx="1"/>
          </p:nvPr>
        </p:nvSpPr>
        <p:spPr>
          <a:xfrm>
            <a:off x="4654732" y="850052"/>
            <a:ext cx="6390623" cy="5326911"/>
          </a:xfrm>
        </p:spPr>
        <p:txBody>
          <a:bodyPr>
            <a:normAutofit/>
          </a:bodyPr>
          <a:lstStyle/>
          <a:p>
            <a:pPr marL="0" indent="0">
              <a:buNone/>
            </a:pPr>
            <a:r>
              <a:rPr lang="en-GB" sz="1900" b="1" dirty="0"/>
              <a:t>Attachment Theory (Bowlby)</a:t>
            </a:r>
          </a:p>
          <a:p>
            <a:pPr>
              <a:buFont typeface="Wingdings" panose="05000000000000000000" pitchFamily="2" charset="2"/>
              <a:buChar char="Ø"/>
            </a:pPr>
            <a:r>
              <a:rPr lang="en-GB" sz="1900" dirty="0"/>
              <a:t>Developed by John Bowlby</a:t>
            </a:r>
          </a:p>
          <a:p>
            <a:pPr>
              <a:buFont typeface="Wingdings" panose="05000000000000000000" pitchFamily="2" charset="2"/>
              <a:buChar char="Ø"/>
            </a:pPr>
            <a:r>
              <a:rPr lang="en-GB" sz="1900" dirty="0"/>
              <a:t>Early relationships shape emotional development</a:t>
            </a:r>
          </a:p>
          <a:p>
            <a:pPr>
              <a:buFont typeface="Wingdings" panose="05000000000000000000" pitchFamily="2" charset="2"/>
              <a:buChar char="Ø"/>
            </a:pPr>
            <a:r>
              <a:rPr lang="en-GB" sz="1900" dirty="0"/>
              <a:t>Children need secure emotional bonds</a:t>
            </a:r>
          </a:p>
          <a:p>
            <a:pPr>
              <a:buFont typeface="Wingdings" panose="05000000000000000000" pitchFamily="2" charset="2"/>
              <a:buChar char="Ø"/>
            </a:pPr>
            <a:r>
              <a:rPr lang="en-GB" sz="1900" dirty="0"/>
              <a:t>Security promotes confidence and resilience</a:t>
            </a:r>
          </a:p>
          <a:p>
            <a:pPr>
              <a:buFont typeface="Wingdings" panose="05000000000000000000" pitchFamily="2" charset="2"/>
              <a:buChar char="Ø"/>
            </a:pPr>
            <a:r>
              <a:rPr lang="en-GB" sz="1900" dirty="0"/>
              <a:t>Attachment disruptions can affect later well-being.</a:t>
            </a:r>
          </a:p>
          <a:p>
            <a:pPr marL="0" indent="0">
              <a:buNone/>
            </a:pPr>
            <a:r>
              <a:rPr lang="en-GB" sz="1900" dirty="0"/>
              <a:t>   (Bowlby, 1988)</a:t>
            </a:r>
          </a:p>
          <a:p>
            <a:pPr marL="0" indent="0">
              <a:buNone/>
            </a:pPr>
            <a:endParaRPr lang="en-GB" sz="1900" dirty="0"/>
          </a:p>
          <a:p>
            <a:pPr>
              <a:buFont typeface="Wingdings" panose="05000000000000000000" pitchFamily="2" charset="2"/>
              <a:buChar char="ü"/>
            </a:pPr>
            <a:r>
              <a:rPr lang="en-GB" sz="1900" dirty="0">
                <a:effectLst/>
              </a:rPr>
              <a:t>Attachment Theory posits that early relationships shape emotional security throughout the lifespan. Bowlby contended that consistent caregiving is essential for children to develop a sense of safety. Sudden changes in attachment relationships, such as bereavement, can disrupt emotional development. This theoretical framework is pertinent to Jenny's case, as she experienced a significant loss and a shift in family roles.</a:t>
            </a:r>
          </a:p>
          <a:p>
            <a:pPr marL="0" indent="0">
              <a:buNone/>
            </a:pPr>
            <a:endParaRPr lang="en-GB" sz="1900" dirty="0"/>
          </a:p>
        </p:txBody>
      </p:sp>
    </p:spTree>
    <p:extLst>
      <p:ext uri="{BB962C8B-B14F-4D97-AF65-F5344CB8AC3E}">
        <p14:creationId xmlns:p14="http://schemas.microsoft.com/office/powerpoint/2010/main" val="375542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63484-92E2-26B4-B58E-97CE8BEF2881}"/>
              </a:ext>
            </a:extLst>
          </p:cNvPr>
          <p:cNvSpPr>
            <a:spLocks noGrp="1"/>
          </p:cNvSpPr>
          <p:nvPr>
            <p:ph type="title"/>
          </p:nvPr>
        </p:nvSpPr>
        <p:spPr>
          <a:xfrm>
            <a:off x="686834" y="1153572"/>
            <a:ext cx="3200400" cy="4461163"/>
          </a:xfrm>
        </p:spPr>
        <p:txBody>
          <a:bodyPr>
            <a:normAutofit/>
          </a:bodyPr>
          <a:lstStyle/>
          <a:p>
            <a:r>
              <a:rPr lang="en-GB">
                <a:solidFill>
                  <a:srgbClr val="FFFFFF"/>
                </a:solidFill>
              </a:rPr>
              <a:t>Key Concepts of Attachment Theory</a:t>
            </a:r>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D01D2C-6FEE-42AB-B412-9330B63E71B8}"/>
              </a:ext>
            </a:extLst>
          </p:cNvPr>
          <p:cNvSpPr>
            <a:spLocks noGrp="1"/>
          </p:cNvSpPr>
          <p:nvPr>
            <p:ph idx="1"/>
          </p:nvPr>
        </p:nvSpPr>
        <p:spPr>
          <a:xfrm>
            <a:off x="4447308" y="591344"/>
            <a:ext cx="6906491" cy="5585619"/>
          </a:xfrm>
        </p:spPr>
        <p:txBody>
          <a:bodyPr anchor="ctr">
            <a:normAutofit/>
          </a:bodyPr>
          <a:lstStyle/>
          <a:p>
            <a:pPr marL="0" indent="0">
              <a:buNone/>
            </a:pPr>
            <a:r>
              <a:rPr lang="en-GB" sz="2000" b="1" dirty="0">
                <a:solidFill>
                  <a:srgbClr val="C00000"/>
                </a:solidFill>
              </a:rPr>
              <a:t>Core Ideas</a:t>
            </a:r>
          </a:p>
          <a:p>
            <a:pPr>
              <a:buFont typeface="Wingdings" panose="05000000000000000000" pitchFamily="2" charset="2"/>
              <a:buChar char="Ø"/>
            </a:pPr>
            <a:r>
              <a:rPr lang="en-GB" sz="2000" b="1" dirty="0"/>
              <a:t>Secure attachment</a:t>
            </a:r>
            <a:r>
              <a:rPr lang="en-GB" sz="2000" dirty="0"/>
              <a:t> – reliable emotional support</a:t>
            </a:r>
          </a:p>
          <a:p>
            <a:pPr>
              <a:buFont typeface="Wingdings" panose="05000000000000000000" pitchFamily="2" charset="2"/>
              <a:buChar char="Ø"/>
            </a:pPr>
            <a:r>
              <a:rPr lang="en-GB" sz="2000" b="1" dirty="0"/>
              <a:t>Insecure attachment</a:t>
            </a:r>
            <a:r>
              <a:rPr lang="en-GB" sz="2000" dirty="0"/>
              <a:t> – anxiety or instability</a:t>
            </a:r>
          </a:p>
          <a:p>
            <a:pPr>
              <a:buFont typeface="Wingdings" panose="05000000000000000000" pitchFamily="2" charset="2"/>
              <a:buChar char="Ø"/>
            </a:pPr>
            <a:r>
              <a:rPr lang="en-GB" sz="2000" b="1" dirty="0"/>
              <a:t>Internal working model</a:t>
            </a:r>
            <a:r>
              <a:rPr lang="en-GB" sz="2000" dirty="0"/>
              <a:t> – beliefs about self and others</a:t>
            </a:r>
          </a:p>
          <a:p>
            <a:pPr>
              <a:buFont typeface="Wingdings" panose="05000000000000000000" pitchFamily="2" charset="2"/>
              <a:buChar char="Ø"/>
            </a:pPr>
            <a:r>
              <a:rPr lang="en-GB" sz="2000" b="1" dirty="0"/>
              <a:t>Parentification</a:t>
            </a:r>
            <a:r>
              <a:rPr lang="en-GB" sz="2000" dirty="0"/>
              <a:t> – child takes adult caregiving role</a:t>
            </a:r>
          </a:p>
          <a:p>
            <a:pPr>
              <a:buFont typeface="Wingdings" panose="05000000000000000000" pitchFamily="2" charset="2"/>
              <a:buChar char="Ø"/>
            </a:pPr>
            <a:r>
              <a:rPr lang="en-GB" sz="2000" dirty="0"/>
              <a:t>Jenny may have experienced role reversal within the family.</a:t>
            </a:r>
          </a:p>
          <a:p>
            <a:pPr marL="0" indent="0">
              <a:buNone/>
            </a:pPr>
            <a:r>
              <a:rPr lang="en-GB" sz="2000" dirty="0"/>
              <a:t>   (Howe, 2011)</a:t>
            </a:r>
          </a:p>
          <a:p>
            <a:pPr marL="0" indent="0">
              <a:buNone/>
            </a:pPr>
            <a:endParaRPr lang="en-GB" sz="2000" dirty="0"/>
          </a:p>
          <a:p>
            <a:pPr>
              <a:buFont typeface="Wingdings" panose="05000000000000000000" pitchFamily="2" charset="2"/>
              <a:buChar char="ü"/>
            </a:pPr>
            <a:r>
              <a:rPr lang="en-GB" sz="2000" dirty="0">
                <a:effectLst/>
              </a:rPr>
              <a:t>Parentification refers to a process in which a child assumes caregiving responsibilities typically undertaken by adults. Over time, this dynamic can shape young people's self-perception and interpersonal relationships. In this context, Jenny may develop a sense of responsibility for her mother’s well-being, potentially impacting her independence and emotional development.</a:t>
            </a:r>
          </a:p>
          <a:p>
            <a:pPr marL="0" indent="0">
              <a:buNone/>
            </a:pPr>
            <a:endParaRPr lang="en-GB" sz="2000" dirty="0"/>
          </a:p>
        </p:txBody>
      </p:sp>
    </p:spTree>
    <p:extLst>
      <p:ext uri="{BB962C8B-B14F-4D97-AF65-F5344CB8AC3E}">
        <p14:creationId xmlns:p14="http://schemas.microsoft.com/office/powerpoint/2010/main" val="741311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7E366-6181-409E-EC9A-FC1317207BFE}"/>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rPr>
              <a:t>Historical Impact on Development</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47ECF53-2148-522D-145E-B17D3ACFF473}"/>
              </a:ext>
            </a:extLst>
          </p:cNvPr>
          <p:cNvSpPr>
            <a:spLocks noGrp="1"/>
          </p:cNvSpPr>
          <p:nvPr>
            <p:ph idx="1"/>
          </p:nvPr>
        </p:nvSpPr>
        <p:spPr>
          <a:xfrm>
            <a:off x="6096001" y="518400"/>
            <a:ext cx="5329080" cy="5837949"/>
          </a:xfrm>
        </p:spPr>
        <p:txBody>
          <a:bodyPr anchor="ctr">
            <a:normAutofit/>
          </a:bodyPr>
          <a:lstStyle/>
          <a:p>
            <a:pPr marL="0" indent="0">
              <a:buNone/>
            </a:pPr>
            <a:r>
              <a:rPr lang="en-GB" sz="2000" b="1" dirty="0">
                <a:solidFill>
                  <a:schemeClr val="accent2">
                    <a:alpha val="80000"/>
                  </a:schemeClr>
                </a:solidFill>
              </a:rPr>
              <a:t>Possible Effects of 5 Years as a Young Carer</a:t>
            </a:r>
          </a:p>
          <a:p>
            <a:pPr>
              <a:buFont typeface="Wingdings" panose="05000000000000000000" pitchFamily="2" charset="2"/>
              <a:buChar char="Ø"/>
            </a:pPr>
            <a:r>
              <a:rPr lang="en-GB" sz="1700" dirty="0">
                <a:solidFill>
                  <a:schemeClr val="tx1">
                    <a:alpha val="80000"/>
                  </a:schemeClr>
                </a:solidFill>
              </a:rPr>
              <a:t>Bereavement and attachment disruption</a:t>
            </a:r>
          </a:p>
          <a:p>
            <a:pPr>
              <a:buFont typeface="Wingdings" panose="05000000000000000000" pitchFamily="2" charset="2"/>
              <a:buChar char="Ø"/>
            </a:pPr>
            <a:r>
              <a:rPr lang="en-GB" sz="1700" dirty="0">
                <a:solidFill>
                  <a:schemeClr val="tx1">
                    <a:alpha val="80000"/>
                  </a:schemeClr>
                </a:solidFill>
              </a:rPr>
              <a:t>Increased responsibility at a young age</a:t>
            </a:r>
          </a:p>
          <a:p>
            <a:pPr>
              <a:buFont typeface="Wingdings" panose="05000000000000000000" pitchFamily="2" charset="2"/>
              <a:buChar char="Ø"/>
            </a:pPr>
            <a:r>
              <a:rPr lang="en-GB" sz="1700" dirty="0">
                <a:solidFill>
                  <a:schemeClr val="tx1">
                    <a:alpha val="80000"/>
                  </a:schemeClr>
                </a:solidFill>
              </a:rPr>
              <a:t>Reduced peer socialisation</a:t>
            </a:r>
          </a:p>
          <a:p>
            <a:pPr>
              <a:buFont typeface="Wingdings" panose="05000000000000000000" pitchFamily="2" charset="2"/>
              <a:buChar char="Ø"/>
            </a:pPr>
            <a:r>
              <a:rPr lang="en-GB" sz="1700" dirty="0">
                <a:solidFill>
                  <a:schemeClr val="tx1">
                    <a:alpha val="80000"/>
                  </a:schemeClr>
                </a:solidFill>
              </a:rPr>
              <a:t>Emotional pressure and stress</a:t>
            </a:r>
          </a:p>
          <a:p>
            <a:pPr>
              <a:buFont typeface="Wingdings" panose="05000000000000000000" pitchFamily="2" charset="2"/>
              <a:buChar char="Ø"/>
            </a:pPr>
            <a:r>
              <a:rPr lang="en-GB" sz="1700" dirty="0">
                <a:solidFill>
                  <a:schemeClr val="tx1">
                    <a:alpha val="80000"/>
                  </a:schemeClr>
                </a:solidFill>
              </a:rPr>
              <a:t>Early maturity</a:t>
            </a:r>
          </a:p>
          <a:p>
            <a:pPr>
              <a:buFont typeface="Wingdings" panose="05000000000000000000" pitchFamily="2" charset="2"/>
              <a:buChar char="Ø"/>
            </a:pPr>
            <a:r>
              <a:rPr lang="en-GB" sz="1700" dirty="0">
                <a:solidFill>
                  <a:schemeClr val="tx1">
                    <a:alpha val="80000"/>
                  </a:schemeClr>
                </a:solidFill>
              </a:rPr>
              <a:t>Young carers may prioritise others’ needs over their own.</a:t>
            </a:r>
          </a:p>
          <a:p>
            <a:pPr marL="0" indent="0">
              <a:buNone/>
            </a:pPr>
            <a:r>
              <a:rPr lang="en-GB" sz="1700" dirty="0">
                <a:solidFill>
                  <a:schemeClr val="tx1">
                    <a:alpha val="80000"/>
                  </a:schemeClr>
                </a:solidFill>
              </a:rPr>
              <a:t>  </a:t>
            </a:r>
          </a:p>
          <a:p>
            <a:pPr marL="0" indent="0">
              <a:buNone/>
            </a:pPr>
            <a:endParaRPr lang="en-GB" sz="1700" dirty="0">
              <a:solidFill>
                <a:schemeClr val="tx1">
                  <a:alpha val="80000"/>
                </a:schemeClr>
              </a:solidFill>
            </a:endParaRPr>
          </a:p>
          <a:p>
            <a:pPr>
              <a:buFont typeface="Wingdings" panose="05000000000000000000" pitchFamily="2" charset="2"/>
              <a:buChar char="ü"/>
            </a:pPr>
            <a:r>
              <a:rPr lang="en-GB" sz="1700" dirty="0">
                <a:solidFill>
                  <a:schemeClr val="tx1">
                    <a:alpha val="80000"/>
                  </a:schemeClr>
                </a:solidFill>
                <a:effectLst/>
              </a:rPr>
              <a:t>Adolescence is typically characterised by identity formation and social development. However, Jenny’s caregiving responsibilities may have restricted her opportunities for social interaction and self-focus. According to Attachment Theory, sustained emotional responsibility can lead to anxiety, stress, or difficulty expressing personal needs.</a:t>
            </a:r>
          </a:p>
          <a:p>
            <a:pPr marL="0" indent="0">
              <a:buNone/>
            </a:pPr>
            <a:endParaRPr lang="en-GB" sz="17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2285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cropped image of a person touching a plant">
            <a:extLst>
              <a:ext uri="{FF2B5EF4-FFF2-40B4-BE49-F238E27FC236}">
                <a16:creationId xmlns:a16="http://schemas.microsoft.com/office/drawing/2014/main" id="{3C04CF7B-4B58-45B6-847E-60DED8AE7404}"/>
              </a:ext>
            </a:extLst>
          </p:cNvPr>
          <p:cNvPicPr>
            <a:picLocks noChangeAspect="1"/>
          </p:cNvPicPr>
          <p:nvPr/>
        </p:nvPicPr>
        <p:blipFill>
          <a:blip r:embed="rId2">
            <a:alphaModFix amt="60000"/>
          </a:blip>
          <a:srcRect t="5090" b="1064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9BFE9B88-0071-480A-B628-9ED3B2667B4A}"/>
              </a:ext>
            </a:extLst>
          </p:cNvPr>
          <p:cNvSpPr>
            <a:spLocks noGrp="1"/>
          </p:cNvSpPr>
          <p:nvPr>
            <p:ph type="title"/>
          </p:nvPr>
        </p:nvSpPr>
        <p:spPr>
          <a:xfrm>
            <a:off x="838200" y="557189"/>
            <a:ext cx="4155825" cy="5571898"/>
          </a:xfrm>
        </p:spPr>
        <p:txBody>
          <a:bodyPr>
            <a:normAutofit/>
          </a:bodyPr>
          <a:lstStyle/>
          <a:p>
            <a:r>
              <a:rPr lang="en-GB" b="1" dirty="0">
                <a:solidFill>
                  <a:srgbClr val="FFFFFF"/>
                </a:solidFill>
                <a:effectLst/>
              </a:rPr>
              <a:t>Influences of Nature and Nurture</a:t>
            </a:r>
            <a:br>
              <a:rPr lang="en-GB" b="1" dirty="0">
                <a:solidFill>
                  <a:srgbClr val="FFFFFF"/>
                </a:solidFill>
                <a:effectLst/>
              </a:rPr>
            </a:br>
            <a:endParaRPr lang="en-GB" dirty="0">
              <a:solidFill>
                <a:srgbClr val="FFFFFF"/>
              </a:solidFill>
            </a:endParaRPr>
          </a:p>
        </p:txBody>
      </p:sp>
      <p:sp>
        <p:nvSpPr>
          <p:cNvPr id="3" name="Content Placeholder 2">
            <a:extLst>
              <a:ext uri="{FF2B5EF4-FFF2-40B4-BE49-F238E27FC236}">
                <a16:creationId xmlns:a16="http://schemas.microsoft.com/office/drawing/2014/main" id="{B9DDA988-492B-74BA-10A4-4C356E5BE424}"/>
              </a:ext>
            </a:extLst>
          </p:cNvPr>
          <p:cNvSpPr>
            <a:spLocks noGrp="1"/>
          </p:cNvSpPr>
          <p:nvPr>
            <p:ph idx="1"/>
          </p:nvPr>
        </p:nvSpPr>
        <p:spPr>
          <a:xfrm>
            <a:off x="5186552" y="557189"/>
            <a:ext cx="6167246" cy="5571898"/>
          </a:xfrm>
        </p:spPr>
        <p:txBody>
          <a:bodyPr anchor="ctr">
            <a:normAutofit lnSpcReduction="10000"/>
          </a:bodyPr>
          <a:lstStyle/>
          <a:p>
            <a:pPr marL="0" indent="0">
              <a:buNone/>
            </a:pPr>
            <a:r>
              <a:rPr lang="en-GB" sz="1600" b="1" dirty="0">
                <a:solidFill>
                  <a:srgbClr val="FFFFFF"/>
                </a:solidFill>
                <a:effectLst/>
              </a:rPr>
              <a:t>Nature Versus Nurture</a:t>
            </a:r>
          </a:p>
          <a:p>
            <a:pPr marL="0" indent="0">
              <a:buNone/>
            </a:pPr>
            <a:r>
              <a:rPr lang="en-GB" sz="1600" b="1" dirty="0">
                <a:solidFill>
                  <a:srgbClr val="FFFFFF"/>
                </a:solidFill>
                <a:effectLst/>
              </a:rPr>
              <a:t>Biological (Nature) Factors:</a:t>
            </a:r>
            <a:endParaRPr lang="en-GB" sz="1600" dirty="0">
              <a:solidFill>
                <a:srgbClr val="FFFFFF"/>
              </a:solidFill>
              <a:effectLst/>
            </a:endParaRPr>
          </a:p>
          <a:p>
            <a:pPr>
              <a:buFont typeface="Wingdings" panose="05000000000000000000" pitchFamily="2" charset="2"/>
              <a:buChar char="Ø"/>
            </a:pPr>
            <a:r>
              <a:rPr lang="en-GB" sz="1400" dirty="0">
                <a:solidFill>
                  <a:srgbClr val="FFFFFF"/>
                </a:solidFill>
                <a:effectLst/>
              </a:rPr>
              <a:t>Brain development during adolescence</a:t>
            </a:r>
          </a:p>
          <a:p>
            <a:pPr>
              <a:buFont typeface="Wingdings" panose="05000000000000000000" pitchFamily="2" charset="2"/>
              <a:buChar char="Ø"/>
            </a:pPr>
            <a:r>
              <a:rPr lang="en-GB" sz="1400" dirty="0">
                <a:solidFill>
                  <a:srgbClr val="FFFFFF"/>
                </a:solidFill>
                <a:effectLst/>
              </a:rPr>
              <a:t>Hormonal changes</a:t>
            </a:r>
          </a:p>
          <a:p>
            <a:pPr>
              <a:buFont typeface="Wingdings" panose="05000000000000000000" pitchFamily="2" charset="2"/>
              <a:buChar char="Ø"/>
            </a:pPr>
            <a:r>
              <a:rPr lang="en-GB" sz="1400" dirty="0">
                <a:solidFill>
                  <a:srgbClr val="FFFFFF"/>
                </a:solidFill>
                <a:effectLst/>
              </a:rPr>
              <a:t>Emotional sensitivity</a:t>
            </a:r>
          </a:p>
          <a:p>
            <a:pPr>
              <a:buFont typeface="Wingdings" panose="05000000000000000000" pitchFamily="2" charset="2"/>
              <a:buChar char="v"/>
            </a:pPr>
            <a:r>
              <a:rPr lang="en-GB" sz="1400" b="1" dirty="0">
                <a:solidFill>
                  <a:srgbClr val="FFFFFF"/>
                </a:solidFill>
                <a:effectLst/>
              </a:rPr>
              <a:t>Environmental (Nurture) Factors:</a:t>
            </a:r>
            <a:endParaRPr lang="en-GB" sz="1400" dirty="0">
              <a:solidFill>
                <a:srgbClr val="FFFFFF"/>
              </a:solidFill>
              <a:effectLst/>
            </a:endParaRPr>
          </a:p>
          <a:p>
            <a:pPr>
              <a:buFont typeface="Wingdings" panose="05000000000000000000" pitchFamily="2" charset="2"/>
              <a:buChar char="Ø"/>
            </a:pPr>
            <a:r>
              <a:rPr lang="en-GB" sz="1400" dirty="0">
                <a:solidFill>
                  <a:srgbClr val="FFFFFF"/>
                </a:solidFill>
                <a:effectLst/>
              </a:rPr>
              <a:t>Bereavement</a:t>
            </a:r>
          </a:p>
          <a:p>
            <a:pPr>
              <a:buFont typeface="Wingdings" panose="05000000000000000000" pitchFamily="2" charset="2"/>
              <a:buChar char="Ø"/>
            </a:pPr>
            <a:r>
              <a:rPr lang="en-GB" sz="1400" dirty="0">
                <a:solidFill>
                  <a:srgbClr val="FFFFFF"/>
                </a:solidFill>
                <a:effectLst/>
              </a:rPr>
              <a:t>Caring responsibilities</a:t>
            </a:r>
          </a:p>
          <a:p>
            <a:pPr>
              <a:buFont typeface="Wingdings" panose="05000000000000000000" pitchFamily="2" charset="2"/>
              <a:buChar char="Ø"/>
            </a:pPr>
            <a:r>
              <a:rPr lang="en-GB" sz="1400" dirty="0">
                <a:solidFill>
                  <a:srgbClr val="FFFFFF"/>
                </a:solidFill>
                <a:effectLst/>
              </a:rPr>
              <a:t>Reduced parental support</a:t>
            </a:r>
          </a:p>
          <a:p>
            <a:pPr>
              <a:buFont typeface="Wingdings" panose="05000000000000000000" pitchFamily="2" charset="2"/>
              <a:buChar char="Ø"/>
            </a:pPr>
            <a:r>
              <a:rPr lang="en-GB" sz="1400" dirty="0">
                <a:solidFill>
                  <a:srgbClr val="FFFFFF"/>
                </a:solidFill>
                <a:effectLst/>
              </a:rPr>
              <a:t>Social pressures</a:t>
            </a:r>
          </a:p>
          <a:p>
            <a:pPr>
              <a:buFont typeface="Wingdings" panose="05000000000000000000" pitchFamily="2" charset="2"/>
              <a:buChar char="Ø"/>
            </a:pPr>
            <a:r>
              <a:rPr lang="en-GB" sz="1400" dirty="0">
                <a:solidFill>
                  <a:srgbClr val="FFFFFF"/>
                </a:solidFill>
                <a:effectLst/>
              </a:rPr>
              <a:t>Development arises from the dynamic interaction between biological and environmental factors.</a:t>
            </a:r>
          </a:p>
          <a:p>
            <a:pPr marL="0" indent="0">
              <a:buNone/>
            </a:pPr>
            <a:r>
              <a:rPr lang="en-GB" sz="1400">
                <a:solidFill>
                  <a:srgbClr val="FFFFFF"/>
                </a:solidFill>
                <a:effectLst/>
              </a:rPr>
              <a:t>  </a:t>
            </a:r>
            <a:endParaRPr lang="en-GB" sz="1400" dirty="0">
              <a:solidFill>
                <a:srgbClr val="FFFFFF"/>
              </a:solidFill>
              <a:effectLst/>
            </a:endParaRPr>
          </a:p>
          <a:p>
            <a:pPr marL="0" indent="0">
              <a:buNone/>
            </a:pPr>
            <a:endParaRPr lang="en-GB" sz="1300" dirty="0">
              <a:solidFill>
                <a:srgbClr val="FFFFFF"/>
              </a:solidFill>
              <a:effectLst/>
            </a:endParaRPr>
          </a:p>
          <a:p>
            <a:pPr>
              <a:buFont typeface="Wingdings" panose="05000000000000000000" pitchFamily="2" charset="2"/>
              <a:buChar char="ü"/>
            </a:pPr>
            <a:r>
              <a:rPr lang="en-GB" sz="1600" dirty="0">
                <a:solidFill>
                  <a:srgbClr val="FFFFFF"/>
                </a:solidFill>
                <a:effectLst/>
              </a:rPr>
              <a:t>Both biological and environmental factors influence development. Jenny’s ongoing emotional and social brain development may increase her vulnerability to stress. Concurrently, environmental pressures, including caregiving responsibilities, further shape her experiences. Health and social care professionals should consider both domains when planning support.</a:t>
            </a:r>
          </a:p>
          <a:p>
            <a:endParaRPr lang="en-GB" sz="1300" dirty="0">
              <a:solidFill>
                <a:srgbClr val="FFFFFF"/>
              </a:solidFill>
              <a:effectLst/>
            </a:endParaRPr>
          </a:p>
          <a:p>
            <a:pPr marL="0" indent="0">
              <a:buNone/>
            </a:pPr>
            <a:endParaRPr lang="en-GB" sz="1300" dirty="0">
              <a:solidFill>
                <a:srgbClr val="FFFFFF"/>
              </a:solidFill>
              <a:effectLst/>
            </a:endParaRPr>
          </a:p>
          <a:p>
            <a:pPr marL="0" indent="0">
              <a:buNone/>
            </a:pPr>
            <a:endParaRPr lang="en-GB" sz="1300" dirty="0">
              <a:solidFill>
                <a:srgbClr val="FFFFFF"/>
              </a:solidFill>
            </a:endParaRPr>
          </a:p>
        </p:txBody>
      </p:sp>
    </p:spTree>
    <p:extLst>
      <p:ext uri="{BB962C8B-B14F-4D97-AF65-F5344CB8AC3E}">
        <p14:creationId xmlns:p14="http://schemas.microsoft.com/office/powerpoint/2010/main" val="1254621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E8493-44C5-4D1B-40E5-4C4B01DCE6B2}"/>
              </a:ext>
            </a:extLst>
          </p:cNvPr>
          <p:cNvSpPr>
            <a:spLocks noGrp="1"/>
          </p:cNvSpPr>
          <p:nvPr>
            <p:ph type="title"/>
          </p:nvPr>
        </p:nvSpPr>
        <p:spPr>
          <a:xfrm>
            <a:off x="841248" y="643467"/>
            <a:ext cx="3840480" cy="5571066"/>
          </a:xfrm>
        </p:spPr>
        <p:txBody>
          <a:bodyPr anchor="ctr">
            <a:normAutofit/>
          </a:bodyPr>
          <a:lstStyle/>
          <a:p>
            <a:r>
              <a:rPr lang="en-GB" sz="5400" b="1" dirty="0">
                <a:effectLst/>
              </a:rPr>
              <a:t>Current Needs of Jenny</a:t>
            </a:r>
            <a:br>
              <a:rPr lang="en-GB" sz="5400" b="1" dirty="0">
                <a:effectLst/>
              </a:rPr>
            </a:br>
            <a:endParaRPr lang="en-GB" sz="5400" dirty="0"/>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4906983-55C3-D75A-567F-2F23B5AF7D06}"/>
              </a:ext>
            </a:extLst>
          </p:cNvPr>
          <p:cNvSpPr>
            <a:spLocks noGrp="1"/>
          </p:cNvSpPr>
          <p:nvPr>
            <p:ph idx="1"/>
          </p:nvPr>
        </p:nvSpPr>
        <p:spPr>
          <a:xfrm>
            <a:off x="5568696" y="643467"/>
            <a:ext cx="5788152" cy="5571066"/>
          </a:xfrm>
        </p:spPr>
        <p:txBody>
          <a:bodyPr anchor="ctr">
            <a:normAutofit/>
          </a:bodyPr>
          <a:lstStyle/>
          <a:p>
            <a:pPr marL="0" indent="0">
              <a:buNone/>
            </a:pPr>
            <a:r>
              <a:rPr lang="en-GB" sz="1600" b="1" dirty="0">
                <a:solidFill>
                  <a:srgbClr val="002060"/>
                </a:solidFill>
                <a:effectLst/>
              </a:rPr>
              <a:t>Current Needs of Jenny</a:t>
            </a:r>
          </a:p>
          <a:p>
            <a:pPr marL="0" indent="0">
              <a:buNone/>
            </a:pPr>
            <a:r>
              <a:rPr lang="en-GB" sz="1600" b="1" dirty="0">
                <a:solidFill>
                  <a:schemeClr val="bg2">
                    <a:lumMod val="90000"/>
                  </a:schemeClr>
                </a:solidFill>
                <a:effectLst/>
              </a:rPr>
              <a:t>Identified Needs</a:t>
            </a:r>
          </a:p>
          <a:p>
            <a:pPr>
              <a:buFont typeface="Wingdings" panose="05000000000000000000" pitchFamily="2" charset="2"/>
              <a:buChar char="Ø"/>
            </a:pPr>
            <a:r>
              <a:rPr lang="en-GB" sz="1500" dirty="0">
                <a:solidFill>
                  <a:srgbClr val="FFFFFF"/>
                </a:solidFill>
                <a:effectLst/>
              </a:rPr>
              <a:t>Emotional reassurance and stability</a:t>
            </a:r>
          </a:p>
          <a:p>
            <a:pPr>
              <a:buFont typeface="Wingdings" panose="05000000000000000000" pitchFamily="2" charset="2"/>
              <a:buChar char="Ø"/>
            </a:pPr>
            <a:r>
              <a:rPr lang="en-GB" sz="1500" dirty="0">
                <a:solidFill>
                  <a:srgbClr val="FFFFFF"/>
                </a:solidFill>
                <a:effectLst/>
              </a:rPr>
              <a:t>Time allocated for education and peer relationships</a:t>
            </a:r>
          </a:p>
          <a:p>
            <a:pPr>
              <a:buFont typeface="Wingdings" panose="05000000000000000000" pitchFamily="2" charset="2"/>
              <a:buChar char="Ø"/>
            </a:pPr>
            <a:r>
              <a:rPr lang="en-GB" sz="1500" dirty="0">
                <a:solidFill>
                  <a:srgbClr val="FFFFFF"/>
                </a:solidFill>
                <a:effectLst/>
              </a:rPr>
              <a:t>Reduction in caregiving responsibilities</a:t>
            </a:r>
          </a:p>
          <a:p>
            <a:pPr>
              <a:buFont typeface="Wingdings" panose="05000000000000000000" pitchFamily="2" charset="2"/>
              <a:buChar char="Ø"/>
            </a:pPr>
            <a:r>
              <a:rPr lang="en-GB" sz="1500" dirty="0">
                <a:solidFill>
                  <a:srgbClr val="FFFFFF"/>
                </a:solidFill>
                <a:effectLst/>
              </a:rPr>
              <a:t>Access to support from a trusted adult</a:t>
            </a:r>
          </a:p>
          <a:p>
            <a:pPr>
              <a:buFont typeface="Wingdings" panose="05000000000000000000" pitchFamily="2" charset="2"/>
              <a:buChar char="Ø"/>
            </a:pPr>
            <a:r>
              <a:rPr lang="en-GB" sz="1500" dirty="0">
                <a:solidFill>
                  <a:srgbClr val="FFFFFF"/>
                </a:solidFill>
                <a:effectLst/>
              </a:rPr>
              <a:t>Formal recognition as a young carer</a:t>
            </a:r>
          </a:p>
          <a:p>
            <a:pPr>
              <a:buFont typeface="Wingdings" panose="05000000000000000000" pitchFamily="2" charset="2"/>
              <a:buChar char="Ø"/>
            </a:pPr>
            <a:r>
              <a:rPr lang="en-GB" sz="1500" dirty="0">
                <a:solidFill>
                  <a:srgbClr val="FFFFFF"/>
                </a:solidFill>
                <a:effectLst/>
              </a:rPr>
              <a:t>Risks Associated with Lack of Support:</a:t>
            </a:r>
          </a:p>
          <a:p>
            <a:pPr>
              <a:buFont typeface="Wingdings" panose="05000000000000000000" pitchFamily="2" charset="2"/>
              <a:buChar char="Ø"/>
            </a:pPr>
            <a:r>
              <a:rPr lang="en-GB" sz="1500" dirty="0">
                <a:solidFill>
                  <a:srgbClr val="FFFFFF"/>
                </a:solidFill>
                <a:effectLst/>
              </a:rPr>
              <a:t>Burnout</a:t>
            </a:r>
          </a:p>
          <a:p>
            <a:pPr>
              <a:buFont typeface="Wingdings" panose="05000000000000000000" pitchFamily="2" charset="2"/>
              <a:buChar char="Ø"/>
            </a:pPr>
            <a:r>
              <a:rPr lang="en-GB" sz="1500" dirty="0">
                <a:solidFill>
                  <a:srgbClr val="FFFFFF"/>
                </a:solidFill>
                <a:effectLst/>
              </a:rPr>
              <a:t>Mental health difficulties</a:t>
            </a:r>
          </a:p>
          <a:p>
            <a:pPr>
              <a:buFont typeface="Wingdings" panose="05000000000000000000" pitchFamily="2" charset="2"/>
              <a:buChar char="Ø"/>
            </a:pPr>
            <a:r>
              <a:rPr lang="en-GB" sz="1500" dirty="0">
                <a:solidFill>
                  <a:srgbClr val="FFFFFF"/>
                </a:solidFill>
                <a:effectLst/>
              </a:rPr>
              <a:t>Disruption to educational attainment</a:t>
            </a:r>
          </a:p>
          <a:p>
            <a:pPr marL="0" indent="0">
              <a:buNone/>
            </a:pPr>
            <a:r>
              <a:rPr lang="en-GB" sz="1500" dirty="0">
                <a:solidFill>
                  <a:srgbClr val="FFFFFF"/>
                </a:solidFill>
                <a:effectLst/>
              </a:rPr>
              <a:t>(NICE, 2022)</a:t>
            </a:r>
          </a:p>
          <a:p>
            <a:pPr marL="0" indent="0">
              <a:buNone/>
            </a:pPr>
            <a:endParaRPr lang="en-GB" sz="1500" dirty="0">
              <a:solidFill>
                <a:srgbClr val="FFFFFF"/>
              </a:solidFill>
              <a:effectLst/>
            </a:endParaRPr>
          </a:p>
          <a:p>
            <a:pPr>
              <a:buFont typeface="Wingdings" panose="05000000000000000000" pitchFamily="2" charset="2"/>
              <a:buChar char="ü"/>
            </a:pPr>
            <a:r>
              <a:rPr lang="en-GB" sz="1500" dirty="0">
                <a:solidFill>
                  <a:srgbClr val="FFFFFF"/>
                </a:solidFill>
                <a:effectLst/>
              </a:rPr>
              <a:t>Attachment Theory highlights the importance of secure support networks. Jenny needs emotional and practical support to experience normal adolescent development. Without intervention, young carers are at higher risk of stress and reduced educational achievement.</a:t>
            </a:r>
          </a:p>
          <a:p>
            <a:pPr marL="0" indent="0">
              <a:buNone/>
            </a:pPr>
            <a:endParaRPr lang="en-GB" sz="1500" dirty="0">
              <a:solidFill>
                <a:srgbClr val="FFFFFF"/>
              </a:solidFill>
            </a:endParaRPr>
          </a:p>
        </p:txBody>
      </p:sp>
    </p:spTree>
    <p:extLst>
      <p:ext uri="{BB962C8B-B14F-4D97-AF65-F5344CB8AC3E}">
        <p14:creationId xmlns:p14="http://schemas.microsoft.com/office/powerpoint/2010/main" val="3354325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99344-DCE8-3A2A-5F81-FC79326BD9E2}"/>
              </a:ext>
            </a:extLst>
          </p:cNvPr>
          <p:cNvSpPr>
            <a:spLocks noGrp="1"/>
          </p:cNvSpPr>
          <p:nvPr>
            <p:ph type="title"/>
          </p:nvPr>
        </p:nvSpPr>
        <p:spPr>
          <a:xfrm>
            <a:off x="686834" y="591344"/>
            <a:ext cx="3200400" cy="5585619"/>
          </a:xfrm>
        </p:spPr>
        <p:txBody>
          <a:bodyPr>
            <a:normAutofit/>
          </a:bodyPr>
          <a:lstStyle/>
          <a:p>
            <a:r>
              <a:rPr lang="en-GB" sz="4100" b="1">
                <a:solidFill>
                  <a:srgbClr val="FFFFFF"/>
                </a:solidFill>
                <a:effectLst/>
              </a:rPr>
              <a:t>Attachment-Based Support Plan</a:t>
            </a:r>
            <a:br>
              <a:rPr lang="en-GB" sz="4100" b="1">
                <a:solidFill>
                  <a:srgbClr val="FFFFFF"/>
                </a:solidFill>
                <a:effectLst/>
              </a:rPr>
            </a:b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ADE1942-8123-2355-9B39-B3D9268D455B}"/>
              </a:ext>
            </a:extLst>
          </p:cNvPr>
          <p:cNvSpPr>
            <a:spLocks noGrp="1"/>
          </p:cNvSpPr>
          <p:nvPr>
            <p:ph idx="1"/>
          </p:nvPr>
        </p:nvSpPr>
        <p:spPr>
          <a:xfrm>
            <a:off x="4447308" y="319088"/>
            <a:ext cx="6906491" cy="5857875"/>
          </a:xfrm>
        </p:spPr>
        <p:txBody>
          <a:bodyPr anchor="ctr">
            <a:normAutofit lnSpcReduction="10000"/>
          </a:bodyPr>
          <a:lstStyle/>
          <a:p>
            <a:pPr marL="0" indent="0">
              <a:buNone/>
            </a:pPr>
            <a:r>
              <a:rPr lang="en-GB" sz="2000" b="1" dirty="0">
                <a:solidFill>
                  <a:srgbClr val="C00000"/>
                </a:solidFill>
                <a:effectLst/>
              </a:rPr>
              <a:t>Proposed Interventions</a:t>
            </a:r>
          </a:p>
          <a:p>
            <a:pPr marL="0" indent="0">
              <a:buNone/>
            </a:pPr>
            <a:r>
              <a:rPr lang="en-GB" sz="1300" b="1" dirty="0">
                <a:effectLst/>
              </a:rPr>
              <a:t> </a:t>
            </a:r>
          </a:p>
          <a:p>
            <a:pPr marL="0" indent="0">
              <a:buNone/>
            </a:pPr>
            <a:r>
              <a:rPr lang="en-GB" sz="1600" b="1" dirty="0">
                <a:effectLst/>
              </a:rPr>
              <a:t>Young Carer Services</a:t>
            </a:r>
            <a:endParaRPr lang="en-GB" sz="1600" dirty="0">
              <a:effectLst/>
            </a:endParaRPr>
          </a:p>
          <a:p>
            <a:pPr>
              <a:buFont typeface="Wingdings" panose="05000000000000000000" pitchFamily="2" charset="2"/>
              <a:buChar char="Ø"/>
            </a:pPr>
            <a:r>
              <a:rPr lang="en-GB" sz="1600" dirty="0">
                <a:effectLst/>
              </a:rPr>
              <a:t>Peer support groups</a:t>
            </a:r>
          </a:p>
          <a:p>
            <a:pPr>
              <a:buFont typeface="Wingdings" panose="05000000000000000000" pitchFamily="2" charset="2"/>
              <a:buChar char="Ø"/>
            </a:pPr>
            <a:r>
              <a:rPr lang="en-GB" sz="1600" dirty="0">
                <a:effectLst/>
              </a:rPr>
              <a:t>Respite care activities</a:t>
            </a:r>
          </a:p>
          <a:p>
            <a:pPr>
              <a:buFont typeface="Wingdings" panose="05000000000000000000" pitchFamily="2" charset="2"/>
              <a:buChar char="Ø"/>
            </a:pPr>
            <a:r>
              <a:rPr lang="en-GB" sz="1600" b="1" dirty="0">
                <a:effectLst/>
              </a:rPr>
              <a:t> Practical Home Support</a:t>
            </a:r>
            <a:endParaRPr lang="en-GB" sz="1600" dirty="0">
              <a:effectLst/>
            </a:endParaRPr>
          </a:p>
          <a:p>
            <a:pPr>
              <a:buFont typeface="Wingdings" panose="05000000000000000000" pitchFamily="2" charset="2"/>
              <a:buChar char="Ø"/>
            </a:pPr>
            <a:r>
              <a:rPr lang="en-GB" sz="1600" dirty="0">
                <a:effectLst/>
              </a:rPr>
              <a:t>Community care worker support</a:t>
            </a:r>
          </a:p>
          <a:p>
            <a:pPr>
              <a:buFont typeface="Wingdings" panose="05000000000000000000" pitchFamily="2" charset="2"/>
              <a:buChar char="Ø"/>
            </a:pPr>
            <a:r>
              <a:rPr lang="en-GB" sz="1600" dirty="0">
                <a:effectLst/>
              </a:rPr>
              <a:t>Occupational therapy involvement</a:t>
            </a:r>
          </a:p>
          <a:p>
            <a:pPr>
              <a:buFont typeface="Wingdings" panose="05000000000000000000" pitchFamily="2" charset="2"/>
              <a:buChar char="Ø"/>
            </a:pPr>
            <a:r>
              <a:rPr lang="en-GB" sz="1600" b="1" dirty="0">
                <a:effectLst/>
              </a:rPr>
              <a:t> Emotional Support</a:t>
            </a:r>
            <a:endParaRPr lang="en-GB" sz="1600" dirty="0">
              <a:effectLst/>
            </a:endParaRPr>
          </a:p>
          <a:p>
            <a:pPr>
              <a:buFont typeface="Wingdings" panose="05000000000000000000" pitchFamily="2" charset="2"/>
              <a:buChar char="Ø"/>
            </a:pPr>
            <a:r>
              <a:rPr lang="en-GB" sz="1600" dirty="0">
                <a:effectLst/>
              </a:rPr>
              <a:t>Counselling services or bereavement therapy</a:t>
            </a:r>
          </a:p>
          <a:p>
            <a:pPr>
              <a:buFont typeface="Wingdings" panose="05000000000000000000" pitchFamily="2" charset="2"/>
              <a:buChar char="Ø"/>
            </a:pPr>
            <a:r>
              <a:rPr lang="en-GB" sz="1600" b="1" dirty="0">
                <a:effectLst/>
              </a:rPr>
              <a:t>Educational Support</a:t>
            </a:r>
            <a:endParaRPr lang="en-GB" sz="1600" dirty="0">
              <a:effectLst/>
            </a:endParaRPr>
          </a:p>
          <a:p>
            <a:pPr>
              <a:buFont typeface="Wingdings" panose="05000000000000000000" pitchFamily="2" charset="2"/>
              <a:buChar char="Ø"/>
            </a:pPr>
            <a:r>
              <a:rPr lang="en-GB" sz="1600" dirty="0">
                <a:effectLst/>
              </a:rPr>
              <a:t>School-based mentoring</a:t>
            </a:r>
          </a:p>
          <a:p>
            <a:pPr>
              <a:buFont typeface="Wingdings" panose="05000000000000000000" pitchFamily="2" charset="2"/>
              <a:buChar char="Ø"/>
            </a:pPr>
            <a:r>
              <a:rPr lang="en-GB" sz="1600" dirty="0">
                <a:effectLst/>
              </a:rPr>
              <a:t>Implementation of flexible academic deadlines</a:t>
            </a:r>
          </a:p>
          <a:p>
            <a:pPr marL="0" indent="0">
              <a:buNone/>
            </a:pPr>
            <a:endParaRPr lang="en-GB" sz="1300" dirty="0">
              <a:effectLst/>
            </a:endParaRPr>
          </a:p>
          <a:p>
            <a:pPr>
              <a:buFont typeface="Wingdings" panose="05000000000000000000" pitchFamily="2" charset="2"/>
              <a:buChar char="ü"/>
            </a:pPr>
            <a:r>
              <a:rPr lang="en-GB" sz="1600" dirty="0">
                <a:effectLst/>
              </a:rPr>
              <a:t>The interventions are designed to restore balance by reducing Jenny’s caregiving responsibilities and enhancing the supportive relationships in her environment. Attachment Theory posits that the presence of consistent and reliable adults can facilitate the reconstruction of emotional security and resilience.</a:t>
            </a:r>
          </a:p>
          <a:p>
            <a:pPr marL="0" indent="0">
              <a:buNone/>
            </a:pPr>
            <a:endParaRPr lang="en-GB" sz="1300" dirty="0"/>
          </a:p>
        </p:txBody>
      </p:sp>
    </p:spTree>
    <p:extLst>
      <p:ext uri="{BB962C8B-B14F-4D97-AF65-F5344CB8AC3E}">
        <p14:creationId xmlns:p14="http://schemas.microsoft.com/office/powerpoint/2010/main" val="3423929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A6BCE-800B-8DF4-3710-9A0B86410D60}"/>
              </a:ext>
            </a:extLst>
          </p:cNvPr>
          <p:cNvSpPr>
            <a:spLocks noGrp="1"/>
          </p:cNvSpPr>
          <p:nvPr>
            <p:ph type="title"/>
          </p:nvPr>
        </p:nvSpPr>
        <p:spPr>
          <a:xfrm>
            <a:off x="686834" y="1153572"/>
            <a:ext cx="3200400" cy="4461163"/>
          </a:xfrm>
        </p:spPr>
        <p:txBody>
          <a:bodyPr>
            <a:normAutofit/>
          </a:bodyPr>
          <a:lstStyle/>
          <a:p>
            <a:r>
              <a:rPr lang="en-GB" b="1">
                <a:solidFill>
                  <a:srgbClr val="FFFFFF"/>
                </a:solidFill>
                <a:effectLst/>
              </a:rPr>
              <a:t>Critical Evaluation of Attachment Theory</a:t>
            </a:r>
            <a:br>
              <a:rPr lang="en-GB" b="1">
                <a:solidFill>
                  <a:srgbClr val="FFFFFF"/>
                </a:solidFill>
                <a:effectLst/>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43AE36-646F-0105-86CC-6AF9FEE90DFF}"/>
              </a:ext>
            </a:extLst>
          </p:cNvPr>
          <p:cNvSpPr>
            <a:spLocks noGrp="1"/>
          </p:cNvSpPr>
          <p:nvPr>
            <p:ph idx="1"/>
          </p:nvPr>
        </p:nvSpPr>
        <p:spPr>
          <a:xfrm>
            <a:off x="4447308" y="591344"/>
            <a:ext cx="6906491" cy="5585619"/>
          </a:xfrm>
        </p:spPr>
        <p:txBody>
          <a:bodyPr anchor="ctr">
            <a:normAutofit/>
          </a:bodyPr>
          <a:lstStyle/>
          <a:p>
            <a:pPr marL="0" indent="0">
              <a:buNone/>
            </a:pPr>
            <a:r>
              <a:rPr lang="en-GB" sz="1500" b="1" dirty="0">
                <a:effectLst/>
              </a:rPr>
              <a:t>Key Strengths</a:t>
            </a:r>
          </a:p>
          <a:p>
            <a:pPr>
              <a:buFont typeface="Wingdings" panose="05000000000000000000" pitchFamily="2" charset="2"/>
              <a:buChar char="Ø"/>
            </a:pPr>
            <a:r>
              <a:rPr lang="en-GB" sz="1500" dirty="0">
                <a:effectLst/>
              </a:rPr>
              <a:t>Provides insight into the emotional consequences of loss</a:t>
            </a:r>
          </a:p>
          <a:p>
            <a:pPr>
              <a:buFont typeface="Wingdings" panose="05000000000000000000" pitchFamily="2" charset="2"/>
              <a:buChar char="Ø"/>
            </a:pPr>
            <a:r>
              <a:rPr lang="en-GB" sz="1500" dirty="0">
                <a:effectLst/>
              </a:rPr>
              <a:t>Offers practical guidance for developing care plans</a:t>
            </a:r>
          </a:p>
          <a:p>
            <a:pPr>
              <a:buFont typeface="Wingdings" panose="05000000000000000000" pitchFamily="2" charset="2"/>
              <a:buChar char="Ø"/>
            </a:pPr>
            <a:r>
              <a:rPr lang="en-GB" sz="1500" dirty="0">
                <a:effectLst/>
              </a:rPr>
              <a:t> Emphasises relational dynamics, aligning with contemporary health care practices</a:t>
            </a:r>
          </a:p>
          <a:p>
            <a:pPr marL="0" indent="0">
              <a:buNone/>
            </a:pPr>
            <a:r>
              <a:rPr lang="en-GB" sz="1500" b="1" dirty="0">
                <a:effectLst/>
              </a:rPr>
              <a:t>Key Limitations</a:t>
            </a:r>
          </a:p>
          <a:p>
            <a:pPr>
              <a:buFont typeface="Wingdings" panose="05000000000000000000" pitchFamily="2" charset="2"/>
              <a:buChar char="Ø"/>
            </a:pPr>
            <a:r>
              <a:rPr lang="en-GB" sz="1500" dirty="0">
                <a:effectLst/>
              </a:rPr>
              <a:t>Tends to overlook broader social and economic determinants</a:t>
            </a:r>
          </a:p>
          <a:p>
            <a:pPr>
              <a:buFont typeface="Wingdings" panose="05000000000000000000" pitchFamily="2" charset="2"/>
              <a:buChar char="Ø"/>
            </a:pPr>
            <a:r>
              <a:rPr lang="en-GB" sz="1500" dirty="0">
                <a:effectLst/>
              </a:rPr>
              <a:t>Does not account for the variability in experiences among young carers</a:t>
            </a:r>
          </a:p>
          <a:p>
            <a:pPr>
              <a:buFont typeface="Wingdings" panose="05000000000000000000" pitchFamily="2" charset="2"/>
              <a:buChar char="Ø"/>
            </a:pPr>
            <a:r>
              <a:rPr lang="en-GB" sz="1500" dirty="0">
                <a:effectLst/>
              </a:rPr>
              <a:t>May not fully address cultural variations in caregiving. Attachment theory is valuable but should be integrated within a holistic assessment framework.</a:t>
            </a:r>
          </a:p>
          <a:p>
            <a:pPr marL="0" indent="0">
              <a:buNone/>
            </a:pPr>
            <a:r>
              <a:rPr lang="en-GB" sz="1500" dirty="0">
                <a:effectLst/>
              </a:rPr>
              <a:t>     (Howe, 2011)</a:t>
            </a:r>
          </a:p>
          <a:p>
            <a:pPr marL="0" indent="0">
              <a:buNone/>
            </a:pPr>
            <a:endParaRPr lang="en-GB" sz="1500" dirty="0">
              <a:effectLst/>
            </a:endParaRPr>
          </a:p>
          <a:p>
            <a:pPr>
              <a:buFont typeface="Wingdings" panose="05000000000000000000" pitchFamily="2" charset="2"/>
              <a:buChar char="ü"/>
            </a:pPr>
            <a:r>
              <a:rPr lang="en-GB" sz="1500" dirty="0">
                <a:effectLst/>
              </a:rPr>
              <a:t>While Attachment Theory helps explain Jenny’s emotional experiences, it does not fully account for wider influences such as poverty, culture, or personal resilience. Therefore, professionals should combine theory with person-centred assessment rather than rely on a single model.</a:t>
            </a:r>
          </a:p>
          <a:p>
            <a:pPr marL="0" indent="0">
              <a:buNone/>
            </a:pPr>
            <a:br>
              <a:rPr lang="en-GB" sz="1500" dirty="0">
                <a:effectLst/>
              </a:rPr>
            </a:br>
            <a:endParaRPr lang="en-GB" sz="1500" dirty="0">
              <a:effectLst/>
            </a:endParaRPr>
          </a:p>
          <a:p>
            <a:pPr marL="0" indent="0">
              <a:buNone/>
            </a:pPr>
            <a:endParaRPr lang="en-GB" sz="1500" dirty="0"/>
          </a:p>
        </p:txBody>
      </p:sp>
    </p:spTree>
    <p:extLst>
      <p:ext uri="{BB962C8B-B14F-4D97-AF65-F5344CB8AC3E}">
        <p14:creationId xmlns:p14="http://schemas.microsoft.com/office/powerpoint/2010/main" val="583313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010886-2587-01B4-66E9-B9C06A68A748}"/>
              </a:ext>
            </a:extLst>
          </p:cNvPr>
          <p:cNvSpPr>
            <a:spLocks noGrp="1"/>
          </p:cNvSpPr>
          <p:nvPr>
            <p:ph type="title"/>
          </p:nvPr>
        </p:nvSpPr>
        <p:spPr>
          <a:xfrm>
            <a:off x="1389278" y="1233241"/>
            <a:ext cx="3240506" cy="4064628"/>
          </a:xfrm>
        </p:spPr>
        <p:txBody>
          <a:bodyPr>
            <a:normAutofit/>
          </a:bodyPr>
          <a:lstStyle/>
          <a:p>
            <a:r>
              <a:rPr lang="en-GB">
                <a:solidFill>
                  <a:srgbClr val="FFFFFF"/>
                </a:solidFill>
              </a:rPr>
              <a:t>Conclusion </a:t>
            </a:r>
          </a:p>
        </p:txBody>
      </p:sp>
      <p:sp>
        <p:nvSpPr>
          <p:cNvPr id="28" name="Freeform: Shape 2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5AFB1CE-B2A6-9094-CCCE-883FAAB8BFE6}"/>
              </a:ext>
            </a:extLst>
          </p:cNvPr>
          <p:cNvSpPr>
            <a:spLocks noGrp="1"/>
          </p:cNvSpPr>
          <p:nvPr>
            <p:ph idx="1"/>
          </p:nvPr>
        </p:nvSpPr>
        <p:spPr>
          <a:xfrm>
            <a:off x="5087678" y="462116"/>
            <a:ext cx="7101273" cy="5928851"/>
          </a:xfrm>
        </p:spPr>
        <p:txBody>
          <a:bodyPr anchor="t">
            <a:normAutofit fontScale="92500" lnSpcReduction="10000"/>
          </a:bodyPr>
          <a:lstStyle/>
          <a:p>
            <a:pPr marL="0" indent="0">
              <a:buNone/>
            </a:pPr>
            <a:r>
              <a:rPr lang="en-GB" sz="2000" b="1" dirty="0">
                <a:effectLst/>
              </a:rPr>
              <a:t>      		Key Points</a:t>
            </a:r>
          </a:p>
          <a:p>
            <a:pPr marL="0" indent="0">
              <a:buNone/>
            </a:pPr>
            <a:endParaRPr lang="en-GB" sz="2000" b="1" dirty="0">
              <a:effectLst/>
            </a:endParaRPr>
          </a:p>
          <a:p>
            <a:pPr>
              <a:buFont typeface="Wingdings" panose="05000000000000000000" pitchFamily="2" charset="2"/>
              <a:buChar char="Ø"/>
            </a:pPr>
            <a:r>
              <a:rPr lang="en-GB" sz="2000" dirty="0">
                <a:effectLst/>
              </a:rPr>
              <a:t>Jenny’s caregiving responsibilities during adolescence likely influenced her developmental trajectory.</a:t>
            </a:r>
          </a:p>
          <a:p>
            <a:pPr>
              <a:buFont typeface="Wingdings" panose="05000000000000000000" pitchFamily="2" charset="2"/>
              <a:buChar char="Ø"/>
            </a:pPr>
            <a:r>
              <a:rPr lang="en-GB" sz="2000" dirty="0">
                <a:effectLst/>
              </a:rPr>
              <a:t>Disruption of attachment relationships can negatively impact emotional well-being.</a:t>
            </a:r>
          </a:p>
          <a:p>
            <a:pPr>
              <a:buFont typeface="Wingdings" panose="05000000000000000000" pitchFamily="2" charset="2"/>
              <a:buChar char="Ø"/>
            </a:pPr>
            <a:r>
              <a:rPr lang="en-GB" sz="2000" dirty="0">
                <a:effectLst/>
              </a:rPr>
              <a:t>Support interventions should focus on rebuilding secure attachment networks.</a:t>
            </a:r>
          </a:p>
          <a:p>
            <a:pPr>
              <a:buFont typeface="Wingdings" panose="05000000000000000000" pitchFamily="2" charset="2"/>
              <a:buChar char="Ø"/>
            </a:pPr>
            <a:r>
              <a:rPr lang="en-GB" sz="2000" dirty="0">
                <a:effectLst/>
              </a:rPr>
              <a:t>Community-based interventions are associated with improved outcomes.</a:t>
            </a:r>
          </a:p>
          <a:p>
            <a:pPr>
              <a:buFont typeface="Wingdings" panose="05000000000000000000" pitchFamily="2" charset="2"/>
              <a:buChar char="Ø"/>
            </a:pPr>
            <a:r>
              <a:rPr lang="en-GB" sz="2000" dirty="0">
                <a:effectLst/>
              </a:rPr>
              <a:t>Early provision of support enhances long-term well-being.</a:t>
            </a:r>
          </a:p>
          <a:p>
            <a:pPr marL="0" indent="0">
              <a:buNone/>
            </a:pPr>
            <a:r>
              <a:rPr lang="en-GB" sz="2000" dirty="0"/>
              <a:t>     </a:t>
            </a:r>
            <a:r>
              <a:rPr lang="en-GB" sz="2000" dirty="0">
                <a:effectLst/>
              </a:rPr>
              <a:t>(Bowlby, 1988; NICE, 2022)</a:t>
            </a:r>
          </a:p>
          <a:p>
            <a:pPr marL="0" indent="0">
              <a:buNone/>
            </a:pPr>
            <a:endParaRPr lang="en-GB" sz="1800" dirty="0">
              <a:effectLst/>
            </a:endParaRPr>
          </a:p>
          <a:p>
            <a:pPr>
              <a:buFont typeface="Wingdings" panose="05000000000000000000" pitchFamily="2" charset="2"/>
              <a:buChar char="ü"/>
            </a:pPr>
            <a:r>
              <a:rPr lang="en-GB" sz="1800" dirty="0">
                <a:effectLst/>
              </a:rPr>
              <a:t>In conclusion, Jenny’s experiences illustrate the impact of adolescent caregiving responsibilities on developmental outcomes. The application of Attachment Theory enables professionals to assess emotional needs and design targeted support strategies. Implementation of a coordinated community plan may facilitate Jenny’s recovery and promote her long-term well-being.</a:t>
            </a:r>
          </a:p>
          <a:p>
            <a:pPr marL="0" indent="0">
              <a:buNone/>
            </a:pPr>
            <a:endParaRPr lang="en-GB" sz="1300" dirty="0"/>
          </a:p>
        </p:txBody>
      </p:sp>
      <p:sp>
        <p:nvSpPr>
          <p:cNvPr id="31" name="Freeform: Shape 30">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83168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F2E51-B20D-E3AF-20D1-FF714F97F100}"/>
              </a:ext>
            </a:extLst>
          </p:cNvPr>
          <p:cNvSpPr>
            <a:spLocks noGrp="1"/>
          </p:cNvSpPr>
          <p:nvPr>
            <p:ph type="title"/>
          </p:nvPr>
        </p:nvSpPr>
        <p:spPr>
          <a:xfrm>
            <a:off x="838200" y="365125"/>
            <a:ext cx="10515600" cy="1306443"/>
          </a:xfrm>
        </p:spPr>
        <p:txBody>
          <a:bodyPr>
            <a:normAutofit/>
          </a:bodyPr>
          <a:lstStyle/>
          <a:p>
            <a:r>
              <a:rPr lang="en-GB" sz="4000" dirty="0"/>
              <a:t>			REFERENCES</a:t>
            </a:r>
          </a:p>
        </p:txBody>
      </p:sp>
      <p:pic>
        <p:nvPicPr>
          <p:cNvPr id="6" name="Picture 5">
            <a:extLst>
              <a:ext uri="{FF2B5EF4-FFF2-40B4-BE49-F238E27FC236}">
                <a16:creationId xmlns:a16="http://schemas.microsoft.com/office/drawing/2014/main" id="{09A4C0F0-625D-9E6C-68E4-2C0F1C2701E7}"/>
              </a:ext>
            </a:extLst>
          </p:cNvPr>
          <p:cNvPicPr>
            <a:picLocks noChangeAspect="1"/>
          </p:cNvPicPr>
          <p:nvPr/>
        </p:nvPicPr>
        <p:blipFill>
          <a:blip r:embed="rId2"/>
          <a:srcRect l="37606" r="8310" b="-2"/>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8F57E806-E52A-1024-7469-ECE7DD0CAAB2}"/>
              </a:ext>
            </a:extLst>
          </p:cNvPr>
          <p:cNvGraphicFramePr>
            <a:graphicFrameLocks noGrp="1"/>
          </p:cNvGraphicFramePr>
          <p:nvPr>
            <p:ph idx="1"/>
            <p:extLst>
              <p:ext uri="{D42A27DB-BD31-4B8C-83A1-F6EECF244321}">
                <p14:modId xmlns:p14="http://schemas.microsoft.com/office/powerpoint/2010/main" val="847491279"/>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0746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754</TotalTime>
  <Words>1222</Words>
  <Application>Microsoft Office PowerPoint</Application>
  <PresentationFormat>Widescreen</PresentationFormat>
  <Paragraphs>136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Wingdings</vt:lpstr>
      <vt:lpstr>Office Theme</vt:lpstr>
      <vt:lpstr>Psychology in Health and Social Care </vt:lpstr>
      <vt:lpstr> Acknowledgement of the use of AI  </vt:lpstr>
      <vt:lpstr>Supporting Jenny: A Community Support Plan Using Attachment Theory</vt:lpstr>
      <vt:lpstr>Scenario Overview Jenny’s Situation </vt:lpstr>
      <vt:lpstr>Lifespan Theory: Attachment Theory </vt:lpstr>
      <vt:lpstr>Key Concepts of Attachment Theory</vt:lpstr>
      <vt:lpstr>Historical Impact on Development</vt:lpstr>
      <vt:lpstr>Influences of Nature and Nurture </vt:lpstr>
      <vt:lpstr>Current Needs of Jenny </vt:lpstr>
      <vt:lpstr>Attachment-Based Support Plan </vt:lpstr>
      <vt:lpstr>Critical Evaluation of Attachment Theory </vt:lpstr>
      <vt:lpstr>Conclusion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 ngonga</dc:creator>
  <cp:lastModifiedBy>jose ngonga</cp:lastModifiedBy>
  <cp:revision>2</cp:revision>
  <dcterms:created xsi:type="dcterms:W3CDTF">2026-02-27T20:52:41Z</dcterms:created>
  <dcterms:modified xsi:type="dcterms:W3CDTF">2026-03-14T17:18:58Z</dcterms:modified>
</cp:coreProperties>
</file>