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sldIdLst>
    <p:sldId id="256" r:id="rId2"/>
  </p:sldIdLst>
  <p:sldSz cx="7562850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053" userDrawn="1">
          <p15:clr>
            <a:srgbClr val="A4A3A4"/>
          </p15:clr>
        </p15:guide>
        <p15:guide id="2" pos="2038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D4A26A-250D-4ADB-B319-6123A6482677}" v="14" dt="2026-06-15T03:55:34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7" d="100"/>
          <a:sy n="57" d="100"/>
        </p:scale>
        <p:origin x="2235" y="69"/>
      </p:cViewPr>
      <p:guideLst>
        <p:guide orient="horz" pos="3053"/>
        <p:guide pos="2038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nav khemani" userId="d1493b21e03a5282" providerId="LiveId" clId="{C8DBA225-73F1-470A-AEB4-644FEAEABC42}"/>
    <pc:docChg chg="custSel modSld">
      <pc:chgData name="Panav khemani" userId="d1493b21e03a5282" providerId="LiveId" clId="{C8DBA225-73F1-470A-AEB4-644FEAEABC42}" dt="2026-06-15T04:05:33.631" v="113" actId="1076"/>
      <pc:docMkLst>
        <pc:docMk/>
      </pc:docMkLst>
      <pc:sldChg chg="addSp delSp modSp mod">
        <pc:chgData name="Panav khemani" userId="d1493b21e03a5282" providerId="LiveId" clId="{C8DBA225-73F1-470A-AEB4-644FEAEABC42}" dt="2026-06-15T04:05:33.631" v="113" actId="1076"/>
        <pc:sldMkLst>
          <pc:docMk/>
          <pc:sldMk cId="0" sldId="256"/>
        </pc:sldMkLst>
        <pc:spChg chg="del mod">
          <ac:chgData name="Panav khemani" userId="d1493b21e03a5282" providerId="LiveId" clId="{C8DBA225-73F1-470A-AEB4-644FEAEABC42}" dt="2026-06-15T03:52:27.309" v="72" actId="21"/>
          <ac:spMkLst>
            <pc:docMk/>
            <pc:sldMk cId="0" sldId="256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6-15T03:59:11.024" v="93" actId="207"/>
          <ac:spMkLst>
            <pc:docMk/>
            <pc:sldMk cId="0" sldId="256"/>
            <ac:spMk id="3" creationId="{00000000-0000-0000-0000-000000000000}"/>
          </ac:spMkLst>
        </pc:spChg>
        <pc:spChg chg="add mod">
          <ac:chgData name="Panav khemani" userId="d1493b21e03a5282" providerId="LiveId" clId="{C8DBA225-73F1-470A-AEB4-644FEAEABC42}" dt="2026-06-15T03:58:52.961" v="89" actId="207"/>
          <ac:spMkLst>
            <pc:docMk/>
            <pc:sldMk cId="0" sldId="256"/>
            <ac:spMk id="4" creationId="{F3AC118E-17AE-A949-980E-3A835C4305F5}"/>
          </ac:spMkLst>
        </pc:spChg>
        <pc:spChg chg="add mod">
          <ac:chgData name="Panav khemani" userId="d1493b21e03a5282" providerId="LiveId" clId="{C8DBA225-73F1-470A-AEB4-644FEAEABC42}" dt="2026-06-15T04:05:33.631" v="113" actId="1076"/>
          <ac:spMkLst>
            <pc:docMk/>
            <pc:sldMk cId="0" sldId="256"/>
            <ac:spMk id="5" creationId="{453D5BBC-3071-DA85-84C0-41047272FBE2}"/>
          </ac:spMkLst>
        </pc:spChg>
        <pc:spChg chg="add mod">
          <ac:chgData name="Panav khemani" userId="d1493b21e03a5282" providerId="LiveId" clId="{C8DBA225-73F1-470A-AEB4-644FEAEABC42}" dt="2026-06-15T04:02:14.112" v="106" actId="1076"/>
          <ac:spMkLst>
            <pc:docMk/>
            <pc:sldMk cId="0" sldId="256"/>
            <ac:spMk id="6" creationId="{BE1D0AEB-D971-B534-A594-4147570A8B7D}"/>
          </ac:spMkLst>
        </pc:spChg>
        <pc:spChg chg="add mod">
          <ac:chgData name="Panav khemani" userId="d1493b21e03a5282" providerId="LiveId" clId="{C8DBA225-73F1-470A-AEB4-644FEAEABC42}" dt="2026-06-15T04:02:04.636" v="105" actId="1076"/>
          <ac:spMkLst>
            <pc:docMk/>
            <pc:sldMk cId="0" sldId="256"/>
            <ac:spMk id="7" creationId="{0B9FF94E-A838-3368-FCB4-2ACAD5DA4876}"/>
          </ac:spMkLst>
        </pc:spChg>
        <pc:spChg chg="add mod">
          <ac:chgData name="Panav khemani" userId="d1493b21e03a5282" providerId="LiveId" clId="{C8DBA225-73F1-470A-AEB4-644FEAEABC42}" dt="2026-06-15T04:01:49.724" v="104" actId="1076"/>
          <ac:spMkLst>
            <pc:docMk/>
            <pc:sldMk cId="0" sldId="256"/>
            <ac:spMk id="8" creationId="{4D50A142-E1D4-0837-4434-8C948ED7EC42}"/>
          </ac:spMkLst>
        </pc:spChg>
        <pc:spChg chg="add del mod">
          <ac:chgData name="Panav khemani" userId="d1493b21e03a5282" providerId="LiveId" clId="{C8DBA225-73F1-470A-AEB4-644FEAEABC42}" dt="2026-06-15T03:53:41.664" v="80" actId="21"/>
          <ac:spMkLst>
            <pc:docMk/>
            <pc:sldMk cId="0" sldId="256"/>
            <ac:spMk id="9" creationId="{4828AE3B-C75E-FD98-A381-B76D526B8494}"/>
          </ac:spMkLst>
        </pc:spChg>
        <pc:spChg chg="add mod">
          <ac:chgData name="Panav khemani" userId="d1493b21e03a5282" providerId="LiveId" clId="{C8DBA225-73F1-470A-AEB4-644FEAEABC42}" dt="2026-06-15T03:53:19.207" v="78" actId="1076"/>
          <ac:spMkLst>
            <pc:docMk/>
            <pc:sldMk cId="0" sldId="256"/>
            <ac:spMk id="10" creationId="{1E32B68D-DB55-91B8-2D55-47F5FF879B62}"/>
          </ac:spMkLst>
        </pc:spChg>
        <pc:spChg chg="add del mod">
          <ac:chgData name="Panav khemani" userId="d1493b21e03a5282" providerId="LiveId" clId="{C8DBA225-73F1-470A-AEB4-644FEAEABC42}" dt="2026-06-15T03:55:51.416" v="85" actId="21"/>
          <ac:spMkLst>
            <pc:docMk/>
            <pc:sldMk cId="0" sldId="256"/>
            <ac:spMk id="11" creationId="{366C1C46-6DAF-56D9-5AFF-73DA575C3DD3}"/>
          </ac:spMkLst>
        </pc:spChg>
        <pc:picChg chg="add mod">
          <ac:chgData name="Panav khemani" userId="d1493b21e03a5282" providerId="LiveId" clId="{C8DBA225-73F1-470A-AEB4-644FEAEABC42}" dt="2026-06-15T04:00:34.001" v="96" actId="1076"/>
          <ac:picMkLst>
            <pc:docMk/>
            <pc:sldMk cId="0" sldId="256"/>
            <ac:picMk id="13" creationId="{631B57A4-4527-DC2B-CB13-8EBBFA89732F}"/>
          </ac:picMkLst>
        </pc:picChg>
        <pc:picChg chg="add mod">
          <ac:chgData name="Panav khemani" userId="d1493b21e03a5282" providerId="LiveId" clId="{C8DBA225-73F1-470A-AEB4-644FEAEABC42}" dt="2026-06-15T04:01:37.958" v="103" actId="1076"/>
          <ac:picMkLst>
            <pc:docMk/>
            <pc:sldMk cId="0" sldId="256"/>
            <ac:picMk id="15" creationId="{BE901A6A-3525-A833-9166-B561D80753FB}"/>
          </ac:picMkLst>
        </pc:picChg>
        <pc:picChg chg="add mod">
          <ac:chgData name="Panav khemani" userId="d1493b21e03a5282" providerId="LiveId" clId="{C8DBA225-73F1-470A-AEB4-644FEAEABC42}" dt="2026-06-15T04:03:42.259" v="112" actId="14100"/>
          <ac:picMkLst>
            <pc:docMk/>
            <pc:sldMk cId="0" sldId="256"/>
            <ac:picMk id="17" creationId="{78748DC8-39AB-A5D5-D77F-B62B29A70CF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6620" y="2256493"/>
            <a:ext cx="5476092" cy="5189368"/>
          </a:xfrm>
        </p:spPr>
        <p:txBody>
          <a:bodyPr anchor="b"/>
          <a:lstStyle>
            <a:lvl1pPr>
              <a:defRPr sz="5955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620" y="7445857"/>
            <a:ext cx="5476092" cy="1342579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756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1344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512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8907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2689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6470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025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079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06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621" y="4460199"/>
            <a:ext cx="5476091" cy="2985660"/>
          </a:xfrm>
        </p:spPr>
        <p:txBody>
          <a:bodyPr anchor="b"/>
          <a:lstStyle>
            <a:lvl1pPr algn="l">
              <a:defRPr sz="3308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620" y="7445858"/>
            <a:ext cx="5476092" cy="1340989"/>
          </a:xfrm>
        </p:spPr>
        <p:txBody>
          <a:bodyPr anchor="t"/>
          <a:lstStyle>
            <a:lvl1pPr marL="0" indent="0" algn="l">
              <a:buNone/>
              <a:defRPr sz="1654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025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577" y="3211542"/>
            <a:ext cx="2727814" cy="6539369"/>
          </a:xfrm>
        </p:spPr>
        <p:txBody>
          <a:bodyPr>
            <a:normAutofit/>
          </a:bodyPr>
          <a:lstStyle>
            <a:lvl1pPr>
              <a:defRPr sz="1489"/>
            </a:lvl1pPr>
            <a:lvl2pPr>
              <a:defRPr sz="1323"/>
            </a:lvl2pPr>
            <a:lvl3pPr>
              <a:defRPr sz="1158"/>
            </a:lvl3pPr>
            <a:lvl4pPr>
              <a:defRPr sz="993"/>
            </a:lvl4pPr>
            <a:lvl5pPr>
              <a:defRPr sz="993"/>
            </a:lvl5pPr>
            <a:lvl6pPr>
              <a:defRPr sz="993"/>
            </a:lvl6pPr>
            <a:lvl7pPr>
              <a:defRPr sz="993"/>
            </a:lvl7pPr>
            <a:lvl8pPr>
              <a:defRPr sz="993"/>
            </a:lvl8pPr>
            <a:lvl9pPr>
              <a:defRPr sz="993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08467" y="3204555"/>
            <a:ext cx="2727816" cy="6546354"/>
          </a:xfrm>
        </p:spPr>
        <p:txBody>
          <a:bodyPr>
            <a:normAutofit/>
          </a:bodyPr>
          <a:lstStyle>
            <a:lvl1pPr>
              <a:defRPr sz="1489"/>
            </a:lvl1pPr>
            <a:lvl2pPr>
              <a:defRPr sz="1323"/>
            </a:lvl2pPr>
            <a:lvl3pPr>
              <a:defRPr sz="1158"/>
            </a:lvl3pPr>
            <a:lvl4pPr>
              <a:defRPr sz="993"/>
            </a:lvl4pPr>
            <a:lvl5pPr>
              <a:defRPr sz="993"/>
            </a:lvl5pPr>
            <a:lvl6pPr>
              <a:defRPr sz="993"/>
            </a:lvl6pPr>
            <a:lvl7pPr>
              <a:defRPr sz="993"/>
            </a:lvl7pPr>
            <a:lvl8pPr>
              <a:defRPr sz="993"/>
            </a:lvl8pPr>
            <a:lvl9pPr>
              <a:defRPr sz="993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84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577" y="2969066"/>
            <a:ext cx="2727813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577" y="3919167"/>
            <a:ext cx="2727814" cy="5831741"/>
          </a:xfrm>
        </p:spPr>
        <p:txBody>
          <a:bodyPr>
            <a:normAutofit/>
          </a:bodyPr>
          <a:lstStyle>
            <a:lvl1pPr>
              <a:defRPr sz="1489"/>
            </a:lvl1pPr>
            <a:lvl2pPr>
              <a:defRPr sz="1323"/>
            </a:lvl2pPr>
            <a:lvl3pPr>
              <a:defRPr sz="1158"/>
            </a:lvl3pPr>
            <a:lvl4pPr>
              <a:defRPr sz="993"/>
            </a:lvl4pPr>
            <a:lvl5pPr>
              <a:defRPr sz="993"/>
            </a:lvl5pPr>
            <a:lvl6pPr>
              <a:defRPr sz="993"/>
            </a:lvl6pPr>
            <a:lvl7pPr>
              <a:defRPr sz="993"/>
            </a:lvl7pPr>
            <a:lvl8pPr>
              <a:defRPr sz="993"/>
            </a:lvl8pPr>
            <a:lvl9pPr>
              <a:defRPr sz="993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08468" y="2969066"/>
            <a:ext cx="2727814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08468" y="3919167"/>
            <a:ext cx="2727814" cy="5831741"/>
          </a:xfrm>
        </p:spPr>
        <p:txBody>
          <a:bodyPr>
            <a:normAutofit/>
          </a:bodyPr>
          <a:lstStyle>
            <a:lvl1pPr>
              <a:defRPr sz="1489"/>
            </a:lvl1pPr>
            <a:lvl2pPr>
              <a:defRPr sz="1323"/>
            </a:lvl2pPr>
            <a:lvl3pPr>
              <a:defRPr sz="1158"/>
            </a:lvl3pPr>
            <a:lvl4pPr>
              <a:defRPr sz="993"/>
            </a:lvl4pPr>
            <a:lvl5pPr>
              <a:defRPr sz="993"/>
            </a:lvl5pPr>
            <a:lvl6pPr>
              <a:defRPr sz="993"/>
            </a:lvl6pPr>
            <a:lvl7pPr>
              <a:defRPr sz="993"/>
            </a:lvl7pPr>
            <a:lvl8pPr>
              <a:defRPr sz="993"/>
            </a:lvl8pPr>
            <a:lvl9pPr>
              <a:defRPr sz="993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106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947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617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619" y="2256490"/>
            <a:ext cx="2110272" cy="2256490"/>
          </a:xfrm>
        </p:spPr>
        <p:txBody>
          <a:bodyPr anchor="b"/>
          <a:lstStyle>
            <a:lvl1pPr algn="l">
              <a:defRPr sz="1985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8731" y="2256490"/>
            <a:ext cx="3223982" cy="7125759"/>
          </a:xfrm>
        </p:spPr>
        <p:txBody>
          <a:bodyPr anchor="ctr">
            <a:normAutofit/>
          </a:bodyPr>
          <a:lstStyle>
            <a:lvl1pPr>
              <a:defRPr sz="1654"/>
            </a:lvl1pPr>
            <a:lvl2pPr>
              <a:defRPr sz="1489"/>
            </a:lvl2pPr>
            <a:lvl3pPr>
              <a:defRPr sz="1323"/>
            </a:lvl3pPr>
            <a:lvl4pPr>
              <a:defRPr sz="1158"/>
            </a:lvl4pPr>
            <a:lvl5pPr>
              <a:defRPr sz="1158"/>
            </a:lvl5pPr>
            <a:lvl6pPr>
              <a:defRPr sz="1158"/>
            </a:lvl6pPr>
            <a:lvl7pPr>
              <a:defRPr sz="1158"/>
            </a:lvl7pPr>
            <a:lvl8pPr>
              <a:defRPr sz="1158"/>
            </a:lvl8pPr>
            <a:lvl9pPr>
              <a:defRPr sz="1158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620" y="4877188"/>
            <a:ext cx="2110271" cy="4512979"/>
          </a:xfrm>
        </p:spPr>
        <p:txBody>
          <a:bodyPr/>
          <a:lstStyle>
            <a:lvl1pPr marL="0" indent="0">
              <a:buNone/>
              <a:defRPr sz="1158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995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5970" y="2889879"/>
            <a:ext cx="3160016" cy="2454440"/>
          </a:xfrm>
        </p:spPr>
        <p:txBody>
          <a:bodyPr anchor="b">
            <a:normAutofit/>
          </a:bodyPr>
          <a:lstStyle>
            <a:lvl1pPr algn="l">
              <a:defRPr sz="2978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312013" y="1781440"/>
            <a:ext cx="1985765" cy="712575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619" y="5700607"/>
            <a:ext cx="3155098" cy="2137728"/>
          </a:xfrm>
        </p:spPr>
        <p:txBody>
          <a:bodyPr>
            <a:normAutofit/>
          </a:bodyPr>
          <a:lstStyle>
            <a:lvl1pPr marL="0" indent="0">
              <a:buNone/>
              <a:defRPr sz="1158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489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621" y="7482026"/>
            <a:ext cx="5476091" cy="883298"/>
          </a:xfrm>
        </p:spPr>
        <p:txBody>
          <a:bodyPr anchor="b">
            <a:normAutofit/>
          </a:bodyPr>
          <a:lstStyle>
            <a:lvl1pPr algn="l">
              <a:defRPr sz="1985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16620" y="1068864"/>
            <a:ext cx="5476092" cy="567421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620" y="8365324"/>
            <a:ext cx="5476091" cy="769482"/>
          </a:xfrm>
        </p:spPr>
        <p:txBody>
          <a:bodyPr>
            <a:normAutofit/>
          </a:bodyPr>
          <a:lstStyle>
            <a:lvl1pPr marL="0" indent="0">
              <a:buNone/>
              <a:defRPr sz="993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306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620" y="2256490"/>
            <a:ext cx="5476092" cy="3087829"/>
          </a:xfrm>
        </p:spPr>
        <p:txBody>
          <a:bodyPr/>
          <a:lstStyle>
            <a:lvl1pPr>
              <a:defRPr sz="397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620" y="5700607"/>
            <a:ext cx="5476092" cy="3681642"/>
          </a:xfrm>
        </p:spPr>
        <p:txBody>
          <a:bodyPr anchor="ctr">
            <a:normAutofit/>
          </a:bodyPr>
          <a:lstStyle>
            <a:lvl1pPr marL="0" indent="0">
              <a:buNone/>
              <a:defRPr sz="1489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5473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7123" y="2256490"/>
            <a:ext cx="4963368" cy="3621129"/>
          </a:xfrm>
        </p:spPr>
        <p:txBody>
          <a:bodyPr/>
          <a:lstStyle>
            <a:lvl1pPr>
              <a:defRPr sz="397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97763" y="5877620"/>
            <a:ext cx="4516834" cy="533300"/>
          </a:xfrm>
        </p:spPr>
        <p:txBody>
          <a:bodyPr anchor="t">
            <a:normAutofit/>
          </a:bodyPr>
          <a:lstStyle>
            <a:lvl1pPr marL="0" indent="0">
              <a:buNone/>
              <a:defRPr lang="en-US" sz="1158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620" y="6780781"/>
            <a:ext cx="5476092" cy="2612778"/>
          </a:xfrm>
        </p:spPr>
        <p:txBody>
          <a:bodyPr anchor="ctr">
            <a:normAutofit/>
          </a:bodyPr>
          <a:lstStyle>
            <a:lvl1pPr marL="0" indent="0">
              <a:buNone/>
              <a:defRPr sz="1489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557369" y="1513761"/>
            <a:ext cx="497566" cy="1645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091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89327" y="4073756"/>
            <a:ext cx="497566" cy="1645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091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07704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620" y="4869270"/>
            <a:ext cx="5476092" cy="2576588"/>
          </a:xfrm>
        </p:spPr>
        <p:txBody>
          <a:bodyPr anchor="b"/>
          <a:lstStyle>
            <a:lvl1pPr algn="l">
              <a:defRPr sz="3308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620" y="7445858"/>
            <a:ext cx="5476092" cy="1340989"/>
          </a:xfrm>
        </p:spPr>
        <p:txBody>
          <a:bodyPr anchor="t"/>
          <a:lstStyle>
            <a:lvl1pPr marL="0" indent="0" algn="l">
              <a:buNone/>
              <a:defRPr sz="1654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489">
                <a:solidFill>
                  <a:schemeClr val="tx1">
                    <a:tint val="75000"/>
                  </a:schemeClr>
                </a:solidFill>
              </a:defRPr>
            </a:lvl2pPr>
            <a:lvl3pPr marL="756300" indent="0">
              <a:buNone/>
              <a:defRPr sz="1323">
                <a:solidFill>
                  <a:schemeClr val="tx1">
                    <a:tint val="75000"/>
                  </a:schemeClr>
                </a:solidFill>
              </a:defRPr>
            </a:lvl3pPr>
            <a:lvl4pPr marL="113445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4pPr>
            <a:lvl5pPr marL="1512600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5pPr>
            <a:lvl6pPr marL="18907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6pPr>
            <a:lvl7pPr marL="22689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7pPr>
            <a:lvl8pPr marL="264705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8pPr>
            <a:lvl9pPr marL="3025201" indent="0">
              <a:buNone/>
              <a:defRPr sz="115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8642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47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728" y="3087829"/>
            <a:ext cx="1828454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04837" y="4156693"/>
            <a:ext cx="1816344" cy="5594216"/>
          </a:xfrm>
        </p:spPr>
        <p:txBody>
          <a:bodyPr anchor="t">
            <a:normAutofit/>
          </a:bodyPr>
          <a:lstStyle>
            <a:lvl1pPr marL="0" indent="0">
              <a:buNone/>
              <a:defRPr sz="1158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409711" y="3087829"/>
            <a:ext cx="1821861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403162" y="4156693"/>
            <a:ext cx="1828409" cy="5594216"/>
          </a:xfrm>
        </p:spPr>
        <p:txBody>
          <a:bodyPr anchor="t">
            <a:normAutofit/>
          </a:bodyPr>
          <a:lstStyle>
            <a:lvl1pPr marL="0" indent="0">
              <a:buNone/>
              <a:defRPr sz="1158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20692" y="3087829"/>
            <a:ext cx="1819300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20692" y="4156693"/>
            <a:ext cx="1819300" cy="5594216"/>
          </a:xfrm>
        </p:spPr>
        <p:txBody>
          <a:bodyPr anchor="t">
            <a:normAutofit/>
          </a:bodyPr>
          <a:lstStyle>
            <a:lvl1pPr marL="0" indent="0">
              <a:buNone/>
              <a:defRPr sz="1158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311974" y="3325354"/>
            <a:ext cx="0" cy="617565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319881" y="3325354"/>
            <a:ext cx="0" cy="618264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1377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47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837" y="6625380"/>
            <a:ext cx="1824225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04837" y="3444117"/>
            <a:ext cx="1824225" cy="237525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04837" y="7523524"/>
            <a:ext cx="1824225" cy="1027389"/>
          </a:xfrm>
        </p:spPr>
        <p:txBody>
          <a:bodyPr anchor="t">
            <a:normAutofit/>
          </a:bodyPr>
          <a:lstStyle>
            <a:lvl1pPr marL="0" indent="0">
              <a:buNone/>
              <a:defRPr sz="1158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413257" y="6625380"/>
            <a:ext cx="1818315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2413256" y="3444117"/>
            <a:ext cx="1818315" cy="237525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412417" y="7523522"/>
            <a:ext cx="1820723" cy="1027389"/>
          </a:xfrm>
        </p:spPr>
        <p:txBody>
          <a:bodyPr anchor="t">
            <a:normAutofit/>
          </a:bodyPr>
          <a:lstStyle>
            <a:lvl1pPr marL="0" indent="0">
              <a:buNone/>
              <a:defRPr sz="1158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20692" y="6625380"/>
            <a:ext cx="1819300" cy="898142"/>
          </a:xfrm>
        </p:spPr>
        <p:txBody>
          <a:bodyPr anchor="b">
            <a:noAutofit/>
          </a:bodyPr>
          <a:lstStyle>
            <a:lvl1pPr marL="0" indent="0">
              <a:buNone/>
              <a:defRPr sz="1985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378150" indent="0">
              <a:buNone/>
              <a:defRPr sz="1654" b="1"/>
            </a:lvl2pPr>
            <a:lvl3pPr marL="756300" indent="0">
              <a:buNone/>
              <a:defRPr sz="1489" b="1"/>
            </a:lvl3pPr>
            <a:lvl4pPr marL="1134450" indent="0">
              <a:buNone/>
              <a:defRPr sz="1323" b="1"/>
            </a:lvl4pPr>
            <a:lvl5pPr marL="1512600" indent="0">
              <a:buNone/>
              <a:defRPr sz="1323" b="1"/>
            </a:lvl5pPr>
            <a:lvl6pPr marL="1890751" indent="0">
              <a:buNone/>
              <a:defRPr sz="1323" b="1"/>
            </a:lvl6pPr>
            <a:lvl7pPr marL="2268901" indent="0">
              <a:buNone/>
              <a:defRPr sz="1323" b="1"/>
            </a:lvl7pPr>
            <a:lvl8pPr marL="2647051" indent="0">
              <a:buNone/>
              <a:defRPr sz="1323" b="1"/>
            </a:lvl8pPr>
            <a:lvl9pPr marL="3025201" indent="0">
              <a:buNone/>
              <a:defRPr sz="1323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420691" y="3444117"/>
            <a:ext cx="1819300" cy="237525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8150" indent="0">
              <a:buNone/>
              <a:defRPr sz="1323"/>
            </a:lvl2pPr>
            <a:lvl3pPr marL="756300" indent="0">
              <a:buNone/>
              <a:defRPr sz="1323"/>
            </a:lvl3pPr>
            <a:lvl4pPr marL="1134450" indent="0">
              <a:buNone/>
              <a:defRPr sz="1323"/>
            </a:lvl4pPr>
            <a:lvl5pPr marL="1512600" indent="0">
              <a:buNone/>
              <a:defRPr sz="1323"/>
            </a:lvl5pPr>
            <a:lvl6pPr marL="1890751" indent="0">
              <a:buNone/>
              <a:defRPr sz="1323"/>
            </a:lvl6pPr>
            <a:lvl7pPr marL="2268901" indent="0">
              <a:buNone/>
              <a:defRPr sz="1323"/>
            </a:lvl7pPr>
            <a:lvl8pPr marL="2647051" indent="0">
              <a:buNone/>
              <a:defRPr sz="1323"/>
            </a:lvl8pPr>
            <a:lvl9pPr marL="3025201" indent="0">
              <a:buNone/>
              <a:defRPr sz="1323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4420615" y="7523519"/>
            <a:ext cx="1821710" cy="1027389"/>
          </a:xfrm>
        </p:spPr>
        <p:txBody>
          <a:bodyPr anchor="t">
            <a:normAutofit/>
          </a:bodyPr>
          <a:lstStyle>
            <a:lvl1pPr marL="0" indent="0">
              <a:buNone/>
              <a:defRPr sz="1158"/>
            </a:lvl1pPr>
            <a:lvl2pPr marL="378150" indent="0">
              <a:buNone/>
              <a:defRPr sz="993"/>
            </a:lvl2pPr>
            <a:lvl3pPr marL="756300" indent="0">
              <a:buNone/>
              <a:defRPr sz="827"/>
            </a:lvl3pPr>
            <a:lvl4pPr marL="1134450" indent="0">
              <a:buNone/>
              <a:defRPr sz="744"/>
            </a:lvl4pPr>
            <a:lvl5pPr marL="1512600" indent="0">
              <a:buNone/>
              <a:defRPr sz="744"/>
            </a:lvl5pPr>
            <a:lvl6pPr marL="1890751" indent="0">
              <a:buNone/>
              <a:defRPr sz="744"/>
            </a:lvl6pPr>
            <a:lvl7pPr marL="2268901" indent="0">
              <a:buNone/>
              <a:defRPr sz="744"/>
            </a:lvl7pPr>
            <a:lvl8pPr marL="2647051" indent="0">
              <a:buNone/>
              <a:defRPr sz="744"/>
            </a:lvl8pPr>
            <a:lvl9pPr marL="3025201" indent="0">
              <a:buNone/>
              <a:defRPr sz="744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311974" y="3325354"/>
            <a:ext cx="0" cy="617565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4319881" y="3325354"/>
            <a:ext cx="0" cy="6182643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8029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720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52549" y="670517"/>
            <a:ext cx="1087443" cy="9080394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4836" y="1205090"/>
            <a:ext cx="4605872" cy="854582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660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5210155" y="2612778"/>
            <a:ext cx="2331879" cy="4394218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4705965" y="-712576"/>
            <a:ext cx="1323499" cy="2494016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73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5210155" y="9501012"/>
            <a:ext cx="819309" cy="1543914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4000"/>
                </a:schemeClr>
              </a:gs>
              <a:gs pos="66000">
                <a:schemeClr val="accent5">
                  <a:alpha val="0"/>
                </a:schemeClr>
              </a:gs>
              <a:gs pos="36000">
                <a:schemeClr val="accent5"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27361" y="4156693"/>
            <a:ext cx="3466306" cy="6531945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694575" y="4512980"/>
            <a:ext cx="1953736" cy="3681642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6406293" y="0"/>
            <a:ext cx="567214" cy="171357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0896" y="705590"/>
            <a:ext cx="5835387" cy="21828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577" y="3199618"/>
            <a:ext cx="5551097" cy="65389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5836678" y="2933889"/>
            <a:ext cx="1543913" cy="189120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91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3743803" y="5169806"/>
            <a:ext cx="6015741" cy="18912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1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6423486" y="460925"/>
            <a:ext cx="520081" cy="11964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317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6445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l" defTabSz="378150" rtl="0" eaLnBrk="1" latinLnBrk="0" hangingPunct="1">
        <a:spcBef>
          <a:spcPct val="0"/>
        </a:spcBef>
        <a:buNone/>
        <a:defRPr sz="3474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3613" indent="-283613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54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614494" indent="-236344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89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945375" indent="-189075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323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323525" indent="-189075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158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1701676" indent="-189075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158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079826" indent="-189075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158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457976" indent="-189075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158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2836126" indent="-189075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158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214276" indent="-189075" algn="l" defTabSz="378150" rtl="0" eaLnBrk="1" latinLnBrk="0" hangingPunct="1">
        <a:spcBef>
          <a:spcPts val="827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158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1pPr>
      <a:lvl2pPr marL="37815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2pPr>
      <a:lvl3pPr marL="75630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3pPr>
      <a:lvl4pPr marL="113445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4pPr>
      <a:lvl5pPr marL="1512600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5pPr>
      <a:lvl6pPr marL="189075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6pPr>
      <a:lvl7pPr marL="226890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7pPr>
      <a:lvl8pPr marL="264705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8pPr>
      <a:lvl9pPr marL="3025201" algn="l" defTabSz="378150" rtl="0" eaLnBrk="1" latinLnBrk="0" hangingPunct="1">
        <a:defRPr sz="148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2696" y="8457938"/>
            <a:ext cx="3610154" cy="2261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sz="1274" dirty="0"/>
          </a:p>
          <a:p>
            <a:endParaRPr sz="1274" dirty="0"/>
          </a:p>
          <a:p>
            <a:endParaRPr sz="1274" dirty="0"/>
          </a:p>
          <a:p>
            <a:endParaRPr sz="1000" dirty="0"/>
          </a:p>
          <a:p>
            <a:r>
              <a:rPr sz="1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REFERENCES (Harvard)</a:t>
            </a:r>
          </a:p>
          <a:p>
            <a:r>
              <a:rPr sz="1000" dirty="0"/>
              <a:t>Goleman, D. (1995) Emotional Intelligence. New York: Bantam Books.</a:t>
            </a:r>
          </a:p>
          <a:p>
            <a:r>
              <a:rPr sz="1000" dirty="0"/>
              <a:t>Mayer, J.D. and Salovey, P. (1997) Emotional Development and Emotional Intelligence. New York: Basic Books.</a:t>
            </a:r>
          </a:p>
          <a:p>
            <a:r>
              <a:rPr sz="1000" dirty="0"/>
              <a:t>Bradberry, T. and Greaves, J. (2009) Emotional Intelligence 2.0. San Diego: </a:t>
            </a:r>
            <a:r>
              <a:rPr sz="1000" dirty="0" err="1"/>
              <a:t>TalentSmart</a:t>
            </a:r>
            <a:r>
              <a:rPr sz="1000" dirty="0"/>
              <a:t>.</a:t>
            </a:r>
          </a:p>
          <a:p>
            <a:endParaRPr sz="1274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AC118E-17AE-A949-980E-3A835C4305F5}"/>
              </a:ext>
            </a:extLst>
          </p:cNvPr>
          <p:cNvSpPr txBox="1"/>
          <p:nvPr/>
        </p:nvSpPr>
        <p:spPr>
          <a:xfrm>
            <a:off x="654105" y="1516013"/>
            <a:ext cx="6417803" cy="11000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sz="1274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sz="1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INTRODUCTION</a:t>
            </a:r>
          </a:p>
          <a:p>
            <a:r>
              <a:rPr sz="1000" dirty="0"/>
              <a:t>Emotional Intelligence (EI) is the ability to </a:t>
            </a:r>
            <a:r>
              <a:rPr sz="1000" dirty="0" err="1"/>
              <a:t>recognise</a:t>
            </a:r>
            <a:r>
              <a:rPr sz="1000" dirty="0"/>
              <a:t>, understand and manage emotions in ourselves and others. In university group projects, students face deadlines, feedback, conflict and pressure. EI helps teams communicate effectively, reduce misunderstandings and achieve successful outcomes.</a:t>
            </a:r>
          </a:p>
          <a:p>
            <a:endParaRPr sz="1274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3D5BBC-3071-DA85-84C0-41047272FBE2}"/>
              </a:ext>
            </a:extLst>
          </p:cNvPr>
          <p:cNvSpPr txBox="1"/>
          <p:nvPr/>
        </p:nvSpPr>
        <p:spPr>
          <a:xfrm>
            <a:off x="654105" y="2468044"/>
            <a:ext cx="2934007" cy="2750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sz="1000" dirty="0"/>
          </a:p>
          <a:p>
            <a:r>
              <a:rPr sz="1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SECTION 1 – EI IN TEAMWORK</a:t>
            </a:r>
          </a:p>
          <a:p>
            <a:r>
              <a:rPr sz="1000" dirty="0"/>
              <a:t>• Self-awareness: </a:t>
            </a:r>
            <a:r>
              <a:rPr sz="1000" dirty="0" err="1"/>
              <a:t>recognising</a:t>
            </a:r>
            <a:r>
              <a:rPr sz="1000" dirty="0"/>
              <a:t> emotions and their impact on </a:t>
            </a:r>
            <a:r>
              <a:rPr sz="1000" dirty="0" err="1"/>
              <a:t>behaviour</a:t>
            </a:r>
            <a:r>
              <a:rPr sz="1000" dirty="0"/>
              <a:t>.</a:t>
            </a:r>
          </a:p>
          <a:p>
            <a:r>
              <a:rPr sz="1000" dirty="0"/>
              <a:t>• Self-regulation: staying calm during disagreements and criticism.</a:t>
            </a:r>
          </a:p>
          <a:p>
            <a:r>
              <a:rPr sz="1000" dirty="0"/>
              <a:t>• Motivation: maintaining commitment to group goals.</a:t>
            </a:r>
          </a:p>
          <a:p>
            <a:r>
              <a:rPr sz="1000" dirty="0"/>
              <a:t>• Empathy: understanding teammates’ feelings and perspectives.</a:t>
            </a:r>
          </a:p>
          <a:p>
            <a:r>
              <a:rPr sz="1000" dirty="0"/>
              <a:t>• Social skills: communicating, collaborating and resolving conflict.</a:t>
            </a:r>
          </a:p>
          <a:p>
            <a:r>
              <a:rPr sz="1000" dirty="0"/>
              <a:t>Example: During a disagreement over workload, emotionally intelligent students discuss concerns respectfully and agree on solutions rather than blaming others.</a:t>
            </a:r>
          </a:p>
          <a:p>
            <a:endParaRPr sz="1274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1D0AEB-D971-B534-A594-4147570A8B7D}"/>
              </a:ext>
            </a:extLst>
          </p:cNvPr>
          <p:cNvSpPr txBox="1"/>
          <p:nvPr/>
        </p:nvSpPr>
        <p:spPr>
          <a:xfrm>
            <a:off x="4187721" y="5060638"/>
            <a:ext cx="3140104" cy="1981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sz="1000" dirty="0"/>
          </a:p>
          <a:p>
            <a:endParaRPr sz="1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sz="1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SECTION 2 – MANAGING OWN EMOTIONS</a:t>
            </a:r>
          </a:p>
          <a:p>
            <a:r>
              <a:rPr sz="1000" dirty="0"/>
              <a:t>Students can remain productive by:</a:t>
            </a:r>
          </a:p>
          <a:p>
            <a:r>
              <a:rPr sz="1000" dirty="0"/>
              <a:t>• </a:t>
            </a:r>
            <a:r>
              <a:rPr sz="1000" dirty="0" err="1"/>
              <a:t>Practising</a:t>
            </a:r>
            <a:r>
              <a:rPr sz="1000" dirty="0"/>
              <a:t> mindfulness to reduce stress.</a:t>
            </a:r>
          </a:p>
          <a:p>
            <a:r>
              <a:rPr sz="1000" dirty="0"/>
              <a:t>• Reflecting on emotional reactions before responding.</a:t>
            </a:r>
          </a:p>
          <a:p>
            <a:r>
              <a:rPr sz="1000" dirty="0"/>
              <a:t>• Using stress-management techniques such as planning and </a:t>
            </a:r>
            <a:r>
              <a:rPr sz="1000" dirty="0" err="1"/>
              <a:t>prioritising</a:t>
            </a:r>
            <a:r>
              <a:rPr sz="1000" dirty="0"/>
              <a:t>.</a:t>
            </a:r>
          </a:p>
          <a:p>
            <a:r>
              <a:rPr sz="1000" dirty="0"/>
              <a:t>• Pausing before reacting to criticism or conflict.</a:t>
            </a:r>
          </a:p>
          <a:p>
            <a:endParaRPr sz="1274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9FF94E-A838-3368-FCB4-2ACAD5DA4876}"/>
              </a:ext>
            </a:extLst>
          </p:cNvPr>
          <p:cNvSpPr txBox="1"/>
          <p:nvPr/>
        </p:nvSpPr>
        <p:spPr>
          <a:xfrm>
            <a:off x="641321" y="6956976"/>
            <a:ext cx="3140104" cy="2415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sz="1274" dirty="0"/>
          </a:p>
          <a:p>
            <a:endParaRPr sz="1274" dirty="0"/>
          </a:p>
          <a:p>
            <a:r>
              <a:rPr sz="1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SECTION 3 – UNDERSTANDING OTHERS’ EMOTIONS</a:t>
            </a:r>
          </a:p>
          <a:p>
            <a:r>
              <a:rPr sz="1000" dirty="0"/>
              <a:t>Empathy improves teamwork by:</a:t>
            </a:r>
          </a:p>
          <a:p>
            <a:r>
              <a:rPr sz="1000" dirty="0"/>
              <a:t>• Active listening.</a:t>
            </a:r>
          </a:p>
          <a:p>
            <a:r>
              <a:rPr sz="1000" dirty="0"/>
              <a:t>• Perspective-taking.</a:t>
            </a:r>
          </a:p>
          <a:p>
            <a:r>
              <a:rPr sz="1000" dirty="0"/>
              <a:t>• Constructive feedback.</a:t>
            </a:r>
          </a:p>
          <a:p>
            <a:r>
              <a:rPr sz="1000" dirty="0"/>
              <a:t>Example: If a teammate misses a deadline, an empathetic response explores the reason, offers support and agrees a revised plan, improving trust and collaboration.</a:t>
            </a:r>
          </a:p>
          <a:p>
            <a:endParaRPr sz="1274" dirty="0"/>
          </a:p>
          <a:p>
            <a:endParaRPr sz="1274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D50A142-E1D4-0837-4434-8C948ED7EC42}"/>
              </a:ext>
            </a:extLst>
          </p:cNvPr>
          <p:cNvSpPr txBox="1"/>
          <p:nvPr/>
        </p:nvSpPr>
        <p:spPr>
          <a:xfrm>
            <a:off x="650578" y="8457938"/>
            <a:ext cx="2959577" cy="24155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sz="1274" dirty="0"/>
          </a:p>
          <a:p>
            <a:endParaRPr sz="1274" dirty="0"/>
          </a:p>
          <a:p>
            <a:endParaRPr sz="1274" dirty="0"/>
          </a:p>
          <a:p>
            <a:r>
              <a:rPr sz="10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CONCLUSION &amp; RECOMMENDATIONS</a:t>
            </a:r>
          </a:p>
          <a:p>
            <a:r>
              <a:rPr sz="1000" dirty="0"/>
              <a:t>• Develop self-awareness through reflection.</a:t>
            </a:r>
          </a:p>
          <a:p>
            <a:r>
              <a:rPr sz="1000" dirty="0"/>
              <a:t>• Use self-regulation to manage pressure.</a:t>
            </a:r>
          </a:p>
          <a:p>
            <a:r>
              <a:rPr sz="1000" dirty="0"/>
              <a:t>• </a:t>
            </a:r>
            <a:r>
              <a:rPr sz="1000" dirty="0" err="1"/>
              <a:t>Practise</a:t>
            </a:r>
            <a:r>
              <a:rPr sz="1000" dirty="0"/>
              <a:t> empathy and active listening.</a:t>
            </a:r>
          </a:p>
          <a:p>
            <a:r>
              <a:rPr sz="1000" dirty="0"/>
              <a:t>• Give constructive feedback.</a:t>
            </a:r>
          </a:p>
          <a:p>
            <a:r>
              <a:rPr sz="1000" dirty="0"/>
              <a:t>• Focus on shared goals.</a:t>
            </a:r>
          </a:p>
          <a:p>
            <a:r>
              <a:rPr sz="1000" dirty="0"/>
              <a:t>Strong emotional intelligence improves communication, reduces conflict and increases the likelihood of successful group project outcomes.</a:t>
            </a:r>
          </a:p>
          <a:p>
            <a:endParaRPr sz="1274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E32B68D-DB55-91B8-2D55-47F5FF879B62}"/>
              </a:ext>
            </a:extLst>
          </p:cNvPr>
          <p:cNvSpPr/>
          <p:nvPr/>
        </p:nvSpPr>
        <p:spPr>
          <a:xfrm>
            <a:off x="978887" y="450945"/>
            <a:ext cx="5480636" cy="86177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sz="25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Leading Group Projects with Emotional Intelligence</a:t>
            </a:r>
            <a:endParaRPr lang="en-GB" sz="25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31B57A4-4527-DC2B-CB13-8EBBFA8973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721" y="2935899"/>
            <a:ext cx="2619375" cy="174307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E901A6A-3525-A833-9166-B561D80753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532" y="5344319"/>
            <a:ext cx="2715151" cy="18101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8748DC8-39AB-A5D5-D77F-B62B29A70C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5900" y="7276713"/>
            <a:ext cx="2980872" cy="1548505"/>
          </a:xfrm>
          <a:prstGeom prst="rect">
            <a:avLst/>
          </a:prstGeom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31</TotalTime>
  <Words>352</Words>
  <Application>Microsoft Office PowerPoint</Application>
  <PresentationFormat>Custom</PresentationFormat>
  <Paragraphs>46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Panav khemani</dc:creator>
  <cp:keywords/>
  <dc:description>generated using python-pptx</dc:description>
  <cp:lastModifiedBy>Panav khemani</cp:lastModifiedBy>
  <cp:revision>1</cp:revision>
  <dcterms:created xsi:type="dcterms:W3CDTF">2013-01-27T09:14:16Z</dcterms:created>
  <dcterms:modified xsi:type="dcterms:W3CDTF">2026-06-15T04:05:42Z</dcterms:modified>
  <cp:category/>
</cp:coreProperties>
</file>