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>
        <p:scale>
          <a:sx n="96" d="100"/>
          <a:sy n="96" d="100"/>
        </p:scale>
        <p:origin x="106" y="3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ECAD4008</a:t>
            </a:r>
            <a:br>
              <a:rPr lang="en-GB" dirty="0" smtClean="0"/>
            </a:br>
            <a:r>
              <a:rPr lang="en-GB" dirty="0" smtClean="0"/>
              <a:t>Health and Well being</a:t>
            </a:r>
            <a:br>
              <a:rPr lang="en-GB" dirty="0" smtClean="0"/>
            </a:br>
            <a:r>
              <a:rPr lang="en-GB" dirty="0" smtClean="0"/>
              <a:t>Posters – ECO school themes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February20,  2020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3139" y="3971553"/>
            <a:ext cx="3924300" cy="251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1044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11378" cy="675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03897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8915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4927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9971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2372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330626" y="-17463"/>
            <a:ext cx="6858000" cy="689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81532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01689" cy="680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4290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5330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347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348981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TM16401371[[fn=Atlas]]</Template>
  <TotalTime>23</TotalTime>
  <Words>15</Words>
  <Application>Microsoft Office PowerPoint</Application>
  <PresentationFormat>Widescreen</PresentationFormat>
  <Paragraphs>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Calibri Light</vt:lpstr>
      <vt:lpstr>Rockwell</vt:lpstr>
      <vt:lpstr>Wingdings</vt:lpstr>
      <vt:lpstr>Atlas</vt:lpstr>
      <vt:lpstr>ECAD4008 Health and Well being Posters – ECO school themes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Iwan Ellis-Williams</dc:creator>
  <cp:lastModifiedBy>Iwan Ellis-Williams</cp:lastModifiedBy>
  <cp:revision>9</cp:revision>
  <dcterms:created xsi:type="dcterms:W3CDTF">2020-02-24T13:54:05Z</dcterms:created>
  <dcterms:modified xsi:type="dcterms:W3CDTF">2020-02-24T14:17:59Z</dcterms:modified>
</cp:coreProperties>
</file>