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74" autoAdjust="0"/>
    <p:restoredTop sz="94660"/>
  </p:normalViewPr>
  <p:slideViewPr>
    <p:cSldViewPr snapToGrid="0">
      <p:cViewPr>
        <p:scale>
          <a:sx n="94" d="100"/>
          <a:sy n="94" d="100"/>
        </p:scale>
        <p:origin x="114" y="1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051D5D-70E3-1D1C-315F-B5DEA798E1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A0CA27-E2FD-4CC2-61E9-167F8D7C777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69BB13-04B5-2E34-E7CE-788ACB51A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7893B9-7CD0-48FC-B678-D64C99582C16}" type="datetimeFigureOut">
              <a:rPr lang="en-GB" smtClean="0"/>
              <a:t>29/06/2025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AB3A68-9E92-C5B7-75C2-01065FC5B0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08F8E0-9CE0-0714-066B-DDE502B085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66E71-F7C6-4B93-9470-3D8E0CC115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41604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2F8A75-B5E4-5C05-D31E-0F0C681167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E875CD-6296-FBCC-4432-9DDF785E0B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0CA54-7701-52AA-ACA0-FDAB2E6EAA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7893B9-7CD0-48FC-B678-D64C99582C16}" type="datetimeFigureOut">
              <a:rPr lang="en-GB" smtClean="0"/>
              <a:t>29/06/2025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075171-04D6-7198-DBBF-6FFC1BB107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041425-87BA-368F-2465-1ABB7C2A74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66E71-F7C6-4B93-9470-3D8E0CC115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4896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9C98C7-7780-1C9A-5038-BF72EEA913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33FDE5-073C-95C5-6E3E-D181303DF0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4B2F86-05B2-F03D-6B04-A172B621B3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7893B9-7CD0-48FC-B678-D64C99582C16}" type="datetimeFigureOut">
              <a:rPr lang="en-GB" smtClean="0"/>
              <a:t>29/06/2025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753F97-7837-7E8F-58CE-2B77FAA4B8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4625C2-EFC4-9DB1-7FDE-67BDF2D714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66E71-F7C6-4B93-9470-3D8E0CC115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28823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B86771-FF18-E785-F20C-0DDE83B05D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169257-116A-9490-3BAE-32D34435DA2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ACF0924-E55D-494B-2F26-9EFF5C6E303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C5696A6-6360-8ABE-5EC1-3ADF04719C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7893B9-7CD0-48FC-B678-D64C99582C16}" type="datetimeFigureOut">
              <a:rPr lang="en-GB" smtClean="0"/>
              <a:t>29/06/2025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1A91FC0-3BB8-25C3-0731-516431D91A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B5EA03-63C3-2F7E-C1E9-DE6A947B63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66E71-F7C6-4B93-9470-3D8E0CC115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50751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F800AE-CDD5-EA65-E779-52DD0FD557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506101-B1C6-0A26-7D8F-CB47210B12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0C5F4A-64B1-45C2-3989-A497D47BC58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0003E9-072A-F5F1-C451-603EE5A4558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23FFB7A-240D-B0A5-AC4A-E454B8693D3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1218C8F-25A8-632F-527F-10E4605B23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7893B9-7CD0-48FC-B678-D64C99582C16}" type="datetimeFigureOut">
              <a:rPr lang="en-GB" smtClean="0"/>
              <a:t>29/06/2025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CAC7D9F-A388-646C-CCCF-34DF301C9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7A60EE4-8D78-68BA-D023-4DE0736E1B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66E71-F7C6-4B93-9470-3D8E0CC115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11992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94356F-9F1E-054E-E5AB-FAD4B8ECEB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67B692F-A6F3-B099-55EB-5D8CE7EB98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7893B9-7CD0-48FC-B678-D64C99582C16}" type="datetimeFigureOut">
              <a:rPr lang="en-GB" smtClean="0"/>
              <a:t>29/06/2025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59C64B7-13F1-6F37-7711-5139A8CF61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04A92C5-FB35-8B12-291D-3C6D54FB2D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66E71-F7C6-4B93-9470-3D8E0CC115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14363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76A1882-2AD1-B6E3-E41E-6D1FE51030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7893B9-7CD0-48FC-B678-D64C99582C16}" type="datetimeFigureOut">
              <a:rPr lang="en-GB" smtClean="0"/>
              <a:t>29/06/2025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2792EC3-7116-A0A3-E377-A53472F12E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99D91CF-4611-8DB1-BDDB-BF8E3371EC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66E71-F7C6-4B93-9470-3D8E0CC115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4646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E048F7-C67D-8CB7-E36C-D374057F3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16C141-4DA3-4AC5-BAD5-532457D2A3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85DF9E-7B25-DE7B-FF1D-D0833B359DE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F989349-B43E-9A53-CAB3-7170001839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7893B9-7CD0-48FC-B678-D64C99582C16}" type="datetimeFigureOut">
              <a:rPr lang="en-GB" smtClean="0"/>
              <a:t>29/06/2025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6E4D5B-D3F0-1C31-8BA0-CD9A38CC43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E4242A-0816-B3C6-6FB6-2C04B7A3E2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66E71-F7C6-4B93-9470-3D8E0CC115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66143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BB0D4C-9595-C253-DAF6-1449774A5F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AE98811-CAEC-60BA-A589-8EBB37C4F15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393A24-11BF-7F74-8FEC-0AE930505E8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C5B66BE-5F47-4CD1-0E53-AA84E83DE9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7893B9-7CD0-48FC-B678-D64C99582C16}" type="datetimeFigureOut">
              <a:rPr lang="en-GB" smtClean="0"/>
              <a:t>29/06/2025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60BC62-D51C-581F-AA63-FC2A248C74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57FB6F-95DD-6CDF-41B4-CA53BE0960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66E71-F7C6-4B93-9470-3D8E0CC115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53640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76A6EA-AF7B-B8FF-A9B0-396CBA44F9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602470-CBBF-E1AB-AD7D-F63BD62CD22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E148A2-5B59-74EA-5B45-E74B71D5CA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7893B9-7CD0-48FC-B678-D64C99582C16}" type="datetimeFigureOut">
              <a:rPr lang="en-GB" smtClean="0"/>
              <a:t>29/06/2025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56443F-79EB-AC55-3AFE-199F3D59A9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3B7A7E-97AD-461D-A865-BD67A9C7DA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66E71-F7C6-4B93-9470-3D8E0CC115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0157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3C41FE6-D8AE-B73C-07DF-1067327F25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42A99-A203-CBAB-4335-2D3BEEDB1F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B4CEFE-86F1-7C71-6A48-8A2831627C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7893B9-7CD0-48FC-B678-D64C99582C16}" type="datetimeFigureOut">
              <a:rPr lang="en-GB" smtClean="0"/>
              <a:t>29/06/2025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20FFF0-C44B-4439-0648-92CB89D9F2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6E5F76-BA19-41DB-F5D6-5C11D4363E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66E71-F7C6-4B93-9470-3D8E0CC115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87797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24A93A0-B7B3-BEC0-A7FE-8D14C801B8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D45AED-1F9E-4B38-75D7-8FB4E287AD0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F8822A-D5FE-CE43-E32E-8BCAF0DC59A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07893B9-7CD0-48FC-B678-D64C99582C16}" type="datetimeFigureOut">
              <a:rPr lang="en-GB" smtClean="0"/>
              <a:t>29/06/2025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5739DF-C03D-CD55-C187-51E9DEDB27D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62AFAF-617D-EB38-36C1-4A77CCB5F8D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9366E71-F7C6-4B93-9470-3D8E0CC115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84736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084421-2180-FE26-00E2-CD8F9124A91F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4406348" y="126587"/>
            <a:ext cx="3355892" cy="307778"/>
          </a:xfrm>
        </p:spPr>
        <p:txBody>
          <a:bodyPr>
            <a:normAutofit fontScale="90000"/>
          </a:bodyPr>
          <a:lstStyle/>
          <a:p>
            <a:r>
              <a:rPr lang="en-GB" sz="2400" dirty="0"/>
              <a:t>Hyperlinks in </a:t>
            </a:r>
            <a:r>
              <a:rPr lang="en-GB" sz="2400" dirty="0" err="1"/>
              <a:t>Powerpoint</a:t>
            </a:r>
            <a:endParaRPr lang="en-GB" sz="2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1BD236-AB83-BEFA-0289-1EE7D65C9124}"/>
              </a:ext>
            </a:extLst>
          </p:cNvPr>
          <p:cNvSpPr txBox="1"/>
          <p:nvPr/>
        </p:nvSpPr>
        <p:spPr>
          <a:xfrm>
            <a:off x="742122" y="1285461"/>
            <a:ext cx="4161182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Step 1:</a:t>
            </a:r>
          </a:p>
          <a:p>
            <a:endParaRPr lang="en-GB" sz="1400" dirty="0"/>
          </a:p>
          <a:p>
            <a:r>
              <a:rPr lang="en-GB" sz="1400" dirty="0"/>
              <a:t>Select the </a:t>
            </a:r>
            <a:r>
              <a:rPr lang="en-GB" sz="1400" dirty="0">
                <a:highlight>
                  <a:srgbClr val="C0C0C0"/>
                </a:highlight>
              </a:rPr>
              <a:t>link</a:t>
            </a:r>
            <a:r>
              <a:rPr lang="en-GB" sz="1400" dirty="0"/>
              <a:t> text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600DDEE-E88A-7BB2-C67B-9D50A28140A5}"/>
              </a:ext>
            </a:extLst>
          </p:cNvPr>
          <p:cNvSpPr txBox="1"/>
          <p:nvPr/>
        </p:nvSpPr>
        <p:spPr>
          <a:xfrm>
            <a:off x="742122" y="2153920"/>
            <a:ext cx="1158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Step 2: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2E42127-FF84-65F3-11C8-D6B89FFF5F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2013" y="2604453"/>
            <a:ext cx="5975668" cy="121214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0EE81AC-24B6-D696-1E08-8C2774048F90}"/>
              </a:ext>
            </a:extLst>
          </p:cNvPr>
          <p:cNvSpPr txBox="1"/>
          <p:nvPr/>
        </p:nvSpPr>
        <p:spPr>
          <a:xfrm>
            <a:off x="862013" y="3897800"/>
            <a:ext cx="663606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Click on “Insert” on the menu bar and then select the “Link” tool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45B6108-556E-637F-ADBB-2251428314FC}"/>
              </a:ext>
            </a:extLst>
          </p:cNvPr>
          <p:cNvSpPr txBox="1"/>
          <p:nvPr/>
        </p:nvSpPr>
        <p:spPr>
          <a:xfrm>
            <a:off x="862013" y="4286778"/>
            <a:ext cx="26838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Step 3: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2A63E20-EE50-F266-BAB0-9F4BB4F43784}"/>
              </a:ext>
            </a:extLst>
          </p:cNvPr>
          <p:cNvSpPr txBox="1"/>
          <p:nvPr/>
        </p:nvSpPr>
        <p:spPr>
          <a:xfrm>
            <a:off x="6502401" y="5537200"/>
            <a:ext cx="4307839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Select the URL that will be linked to the highlighted text on Step 1 and click on “OK”.</a:t>
            </a:r>
          </a:p>
          <a:p>
            <a:endParaRPr lang="en-GB" sz="1400" dirty="0"/>
          </a:p>
          <a:p>
            <a:r>
              <a:rPr lang="en-GB" sz="1400" dirty="0"/>
              <a:t>Now our hyperlink will be linked to the highlighted text.</a:t>
            </a:r>
          </a:p>
        </p:txBody>
      </p:sp>
      <p:pic>
        <p:nvPicPr>
          <p:cNvPr id="1026" name="Picture 2" descr="University of Wales Trinity Saint David ...">
            <a:extLst>
              <a:ext uri="{FF2B5EF4-FFF2-40B4-BE49-F238E27FC236}">
                <a16:creationId xmlns:a16="http://schemas.microsoft.com/office/drawing/2014/main" id="{A7A0459D-46F9-E0D7-82AA-48AA8750D8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1440" y="126587"/>
            <a:ext cx="2358390" cy="982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1D2E644-1524-E862-14A9-7C2EF976DD55}"/>
              </a:ext>
            </a:extLst>
          </p:cNvPr>
          <p:cNvSpPr txBox="1"/>
          <p:nvPr/>
        </p:nvSpPr>
        <p:spPr>
          <a:xfrm>
            <a:off x="10062127" y="298281"/>
            <a:ext cx="201041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Samir Besso</a:t>
            </a:r>
          </a:p>
          <a:p>
            <a:r>
              <a:rPr lang="en-GB" sz="1200" dirty="0"/>
              <a:t>ID. 2439094</a:t>
            </a:r>
          </a:p>
          <a:p>
            <a:r>
              <a:rPr lang="en-GB" sz="1200" dirty="0"/>
              <a:t>UWTSD</a:t>
            </a:r>
          </a:p>
          <a:p>
            <a:r>
              <a:rPr lang="en-GB" sz="1200" dirty="0"/>
              <a:t>Rejwan B. Suleiman</a:t>
            </a:r>
          </a:p>
          <a:p>
            <a:r>
              <a:rPr lang="en-GB" sz="1200" dirty="0"/>
              <a:t>Digital Skills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D564FB49-FED9-074E-AEDD-CB2CD6D41A7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69603" y="4335372"/>
            <a:ext cx="4632797" cy="24627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65766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46ACECEF3D0D045B19B01E5B03389C8" ma:contentTypeVersion="4" ma:contentTypeDescription="Create a new document." ma:contentTypeScope="" ma:versionID="809d7dd0aa4536f784d98aa6dc491390">
  <xsd:schema xmlns:xsd="http://www.w3.org/2001/XMLSchema" xmlns:xs="http://www.w3.org/2001/XMLSchema" xmlns:p="http://schemas.microsoft.com/office/2006/metadata/properties" xmlns:ns3="04d956d8-1ffd-4dba-87ce-03f615e16f58" targetNamespace="http://schemas.microsoft.com/office/2006/metadata/properties" ma:root="true" ma:fieldsID="d534aa0ef8b1a7109291cc5a90111169" ns3:_="">
    <xsd:import namespace="04d956d8-1ffd-4dba-87ce-03f615e16f58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d956d8-1ffd-4dba-87ce-03f615e16f58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977DA945-3FF8-47AD-9BAF-DED873657CF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4d956d8-1ffd-4dba-87ce-03f615e16f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DD2DACF-64DA-4E4B-AE05-EAF09CE1D47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4821B90-4449-4E65-8FC6-80DF8CB6D80A}">
  <ds:schemaRefs>
    <ds:schemaRef ds:uri="04d956d8-1ffd-4dba-87ce-03f615e16f58"/>
    <ds:schemaRef ds:uri="http://schemas.microsoft.com/office/2006/documentManagement/types"/>
    <ds:schemaRef ds:uri="http://schemas.microsoft.com/office/2006/metadata/properties"/>
    <ds:schemaRef ds:uri="http://purl.org/dc/terms/"/>
    <ds:schemaRef ds:uri="http://purl.org/dc/elements/1.1/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67</TotalTime>
  <Words>76</Words>
  <Application>Microsoft Office PowerPoint</Application>
  <PresentationFormat>Widescreen</PresentationFormat>
  <Paragraphs>15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Hyperlinks in Powerpoint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Samir Calvo Besso (2439094)</dc:creator>
  <cp:lastModifiedBy>Samir Calvo Besso (2439094)</cp:lastModifiedBy>
  <cp:revision>1</cp:revision>
  <dcterms:created xsi:type="dcterms:W3CDTF">2025-06-29T10:20:48Z</dcterms:created>
  <dcterms:modified xsi:type="dcterms:W3CDTF">2025-06-29T11:28:29Z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0x010100946ACECEF3D0D045B19B01E5B03389C8</vt:lpwstr>
  </property>
</Properties>
</file>