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4"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67119FD-FBC1-42DD-BBB2-FB40985EC353}" v="2052" dt="2022-07-10T01:58:54.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onut Marius Panait (2123949)" userId="S::2123949@student.uwtsd.ac.uk::f351dbb9-4700-41fd-b624-8b1db4b109c3" providerId="AD" clId="Web-{B67119FD-FBC1-42DD-BBB2-FB40985EC353}"/>
    <pc:docChg chg="addSld modSld addMainMaster delMainMaster">
      <pc:chgData name="Ionut Marius Panait (2123949)" userId="S::2123949@student.uwtsd.ac.uk::f351dbb9-4700-41fd-b624-8b1db4b109c3" providerId="AD" clId="Web-{B67119FD-FBC1-42DD-BBB2-FB40985EC353}" dt="2022-07-10T01:58:54.231" v="1891" actId="20577"/>
      <pc:docMkLst>
        <pc:docMk/>
      </pc:docMkLst>
      <pc:sldChg chg="addSp delSp modSp mod setBg modClrScheme chgLayout">
        <pc:chgData name="Ionut Marius Panait (2123949)" userId="S::2123949@student.uwtsd.ac.uk::f351dbb9-4700-41fd-b624-8b1db4b109c3" providerId="AD" clId="Web-{B67119FD-FBC1-42DD-BBB2-FB40985EC353}" dt="2022-07-09T23:14:52.522" v="16" actId="20577"/>
        <pc:sldMkLst>
          <pc:docMk/>
          <pc:sldMk cId="109857222" sldId="256"/>
        </pc:sldMkLst>
        <pc:spChg chg="mod ord">
          <ac:chgData name="Ionut Marius Panait (2123949)" userId="S::2123949@student.uwtsd.ac.uk::f351dbb9-4700-41fd-b624-8b1db4b109c3" providerId="AD" clId="Web-{B67119FD-FBC1-42DD-BBB2-FB40985EC353}" dt="2022-07-09T23:14:52.522" v="16" actId="20577"/>
          <ac:spMkLst>
            <pc:docMk/>
            <pc:sldMk cId="109857222" sldId="256"/>
            <ac:spMk id="2" creationId="{00000000-0000-0000-0000-000000000000}"/>
          </ac:spMkLst>
        </pc:spChg>
        <pc:spChg chg="del mod">
          <ac:chgData name="Ionut Marius Panait (2123949)" userId="S::2123949@student.uwtsd.ac.uk::f351dbb9-4700-41fd-b624-8b1db4b109c3" providerId="AD" clId="Web-{B67119FD-FBC1-42DD-BBB2-FB40985EC353}" dt="2022-07-09T23:14:13.611" v="9"/>
          <ac:spMkLst>
            <pc:docMk/>
            <pc:sldMk cId="109857222" sldId="256"/>
            <ac:spMk id="3" creationId="{00000000-0000-0000-0000-000000000000}"/>
          </ac:spMkLst>
        </pc:spChg>
        <pc:spChg chg="add del">
          <ac:chgData name="Ionut Marius Panait (2123949)" userId="S::2123949@student.uwtsd.ac.uk::f351dbb9-4700-41fd-b624-8b1db4b109c3" providerId="AD" clId="Web-{B67119FD-FBC1-42DD-BBB2-FB40985EC353}" dt="2022-07-09T23:13:11.703" v="1"/>
          <ac:spMkLst>
            <pc:docMk/>
            <pc:sldMk cId="109857222" sldId="256"/>
            <ac:spMk id="9" creationId="{0B60C714-CA3D-427D-95B5-3C29587A4C94}"/>
          </ac:spMkLst>
        </pc:spChg>
        <pc:spChg chg="add del">
          <ac:chgData name="Ionut Marius Panait (2123949)" userId="S::2123949@student.uwtsd.ac.uk::f351dbb9-4700-41fd-b624-8b1db4b109c3" providerId="AD" clId="Web-{B67119FD-FBC1-42DD-BBB2-FB40985EC353}" dt="2022-07-09T23:13:11.703" v="1"/>
          <ac:spMkLst>
            <pc:docMk/>
            <pc:sldMk cId="109857222" sldId="256"/>
            <ac:spMk id="11" creationId="{C1D7ED78-1CF5-4B8A-93C1-4CC089539D1A}"/>
          </ac:spMkLst>
        </pc:spChg>
        <pc:spChg chg="add del">
          <ac:chgData name="Ionut Marius Panait (2123949)" userId="S::2123949@student.uwtsd.ac.uk::f351dbb9-4700-41fd-b624-8b1db4b109c3" providerId="AD" clId="Web-{B67119FD-FBC1-42DD-BBB2-FB40985EC353}" dt="2022-07-09T23:13:11.703" v="1"/>
          <ac:spMkLst>
            <pc:docMk/>
            <pc:sldMk cId="109857222" sldId="256"/>
            <ac:spMk id="13" creationId="{C3FA2241-6B3E-48FF-860B-B990431EC4CF}"/>
          </ac:spMkLst>
        </pc:spChg>
        <pc:spChg chg="add del">
          <ac:chgData name="Ionut Marius Panait (2123949)" userId="S::2123949@student.uwtsd.ac.uk::f351dbb9-4700-41fd-b624-8b1db4b109c3" providerId="AD" clId="Web-{B67119FD-FBC1-42DD-BBB2-FB40985EC353}" dt="2022-07-09T23:13:11.703" v="1"/>
          <ac:spMkLst>
            <pc:docMk/>
            <pc:sldMk cId="109857222" sldId="256"/>
            <ac:spMk id="15" creationId="{E768A620-6CE7-44E7-BB7E-5C93F026D516}"/>
          </ac:spMkLst>
        </pc:spChg>
        <pc:spChg chg="add del">
          <ac:chgData name="Ionut Marius Panait (2123949)" userId="S::2123949@student.uwtsd.ac.uk::f351dbb9-4700-41fd-b624-8b1db4b109c3" providerId="AD" clId="Web-{B67119FD-FBC1-42DD-BBB2-FB40985EC353}" dt="2022-07-09T23:13:11.703" v="1"/>
          <ac:spMkLst>
            <pc:docMk/>
            <pc:sldMk cId="109857222" sldId="256"/>
            <ac:spMk id="23" creationId="{8A44F1B7-43FD-4719-BD2E-06324ADB98C9}"/>
          </ac:spMkLst>
        </pc:spChg>
        <pc:spChg chg="add del">
          <ac:chgData name="Ionut Marius Panait (2123949)" userId="S::2123949@student.uwtsd.ac.uk::f351dbb9-4700-41fd-b624-8b1db4b109c3" providerId="AD" clId="Web-{B67119FD-FBC1-42DD-BBB2-FB40985EC353}" dt="2022-07-09T23:13:11.703" v="1"/>
          <ac:spMkLst>
            <pc:docMk/>
            <pc:sldMk cId="109857222" sldId="256"/>
            <ac:spMk id="25" creationId="{5110CC4E-7424-4E04-842E-3AC40063DB0D}"/>
          </ac:spMkLst>
        </pc:spChg>
        <pc:spChg chg="add">
          <ac:chgData name="Ionut Marius Panait (2123949)" userId="S::2123949@student.uwtsd.ac.uk::f351dbb9-4700-41fd-b624-8b1db4b109c3" providerId="AD" clId="Web-{B67119FD-FBC1-42DD-BBB2-FB40985EC353}" dt="2022-07-09T23:13:11.750" v="2"/>
          <ac:spMkLst>
            <pc:docMk/>
            <pc:sldMk cId="109857222" sldId="256"/>
            <ac:spMk id="28" creationId="{A34066D6-1B59-4642-A86D-39464CEE971B}"/>
          </ac:spMkLst>
        </pc:spChg>
        <pc:spChg chg="add">
          <ac:chgData name="Ionut Marius Panait (2123949)" userId="S::2123949@student.uwtsd.ac.uk::f351dbb9-4700-41fd-b624-8b1db4b109c3" providerId="AD" clId="Web-{B67119FD-FBC1-42DD-BBB2-FB40985EC353}" dt="2022-07-09T23:13:11.750" v="2"/>
          <ac:spMkLst>
            <pc:docMk/>
            <pc:sldMk cId="109857222" sldId="256"/>
            <ac:spMk id="29" creationId="{18E928D9-3091-4385-B979-265D55AD02CE}"/>
          </ac:spMkLst>
        </pc:spChg>
        <pc:spChg chg="add">
          <ac:chgData name="Ionut Marius Panait (2123949)" userId="S::2123949@student.uwtsd.ac.uk::f351dbb9-4700-41fd-b624-8b1db4b109c3" providerId="AD" clId="Web-{B67119FD-FBC1-42DD-BBB2-FB40985EC353}" dt="2022-07-09T23:13:11.750" v="2"/>
          <ac:spMkLst>
            <pc:docMk/>
            <pc:sldMk cId="109857222" sldId="256"/>
            <ac:spMk id="30" creationId="{7D602432-D774-4CF5-94E8-7D52D01059D2}"/>
          </ac:spMkLst>
        </pc:spChg>
        <pc:spChg chg="add">
          <ac:chgData name="Ionut Marius Panait (2123949)" userId="S::2123949@student.uwtsd.ac.uk::f351dbb9-4700-41fd-b624-8b1db4b109c3" providerId="AD" clId="Web-{B67119FD-FBC1-42DD-BBB2-FB40985EC353}" dt="2022-07-09T23:13:11.750" v="2"/>
          <ac:spMkLst>
            <pc:docMk/>
            <pc:sldMk cId="109857222" sldId="256"/>
            <ac:spMk id="31" creationId="{CBF9EBB4-5078-47B2-AAA0-DF4A88D8182A}"/>
          </ac:spMkLst>
        </pc:spChg>
        <pc:grpChg chg="add del">
          <ac:chgData name="Ionut Marius Panait (2123949)" userId="S::2123949@student.uwtsd.ac.uk::f351dbb9-4700-41fd-b624-8b1db4b109c3" providerId="AD" clId="Web-{B67119FD-FBC1-42DD-BBB2-FB40985EC353}" dt="2022-07-09T23:13:11.703" v="1"/>
          <ac:grpSpMkLst>
            <pc:docMk/>
            <pc:sldMk cId="109857222" sldId="256"/>
            <ac:grpSpMk id="17" creationId="{67F0D383-07EE-46D8-BEE1-891DE331EE18}"/>
          </ac:grpSpMkLst>
        </pc:grpChg>
        <pc:picChg chg="add del">
          <ac:chgData name="Ionut Marius Panait (2123949)" userId="S::2123949@student.uwtsd.ac.uk::f351dbb9-4700-41fd-b624-8b1db4b109c3" providerId="AD" clId="Web-{B67119FD-FBC1-42DD-BBB2-FB40985EC353}" dt="2022-07-09T23:13:11.703" v="1"/>
          <ac:picMkLst>
            <pc:docMk/>
            <pc:sldMk cId="109857222" sldId="256"/>
            <ac:picMk id="4" creationId="{AC81C08D-D04D-1997-3E34-2432AAA8BCDD}"/>
          </ac:picMkLst>
        </pc:picChg>
        <pc:picChg chg="add">
          <ac:chgData name="Ionut Marius Panait (2123949)" userId="S::2123949@student.uwtsd.ac.uk::f351dbb9-4700-41fd-b624-8b1db4b109c3" providerId="AD" clId="Web-{B67119FD-FBC1-42DD-BBB2-FB40985EC353}" dt="2022-07-09T23:13:11.750" v="2"/>
          <ac:picMkLst>
            <pc:docMk/>
            <pc:sldMk cId="109857222" sldId="256"/>
            <ac:picMk id="27" creationId="{5BD19E32-A81B-789B-EC24-42957EFE9086}"/>
          </ac:picMkLst>
        </pc:picChg>
      </pc:sldChg>
      <pc:sldChg chg="addSp modSp new mod setBg">
        <pc:chgData name="Ionut Marius Panait (2123949)" userId="S::2123949@student.uwtsd.ac.uk::f351dbb9-4700-41fd-b624-8b1db4b109c3" providerId="AD" clId="Web-{B67119FD-FBC1-42DD-BBB2-FB40985EC353}" dt="2022-07-10T01:35:18.140" v="1638" actId="20577"/>
        <pc:sldMkLst>
          <pc:docMk/>
          <pc:sldMk cId="1664934464" sldId="257"/>
        </pc:sldMkLst>
        <pc:spChg chg="mod">
          <ac:chgData name="Ionut Marius Panait (2123949)" userId="S::2123949@student.uwtsd.ac.uk::f351dbb9-4700-41fd-b624-8b1db4b109c3" providerId="AD" clId="Web-{B67119FD-FBC1-42DD-BBB2-FB40985EC353}" dt="2022-07-09T23:15:15.507" v="18"/>
          <ac:spMkLst>
            <pc:docMk/>
            <pc:sldMk cId="1664934464" sldId="257"/>
            <ac:spMk id="2" creationId="{ED99554F-5B89-B641-B6F4-6571061C7AEB}"/>
          </ac:spMkLst>
        </pc:spChg>
        <pc:spChg chg="mod">
          <ac:chgData name="Ionut Marius Panait (2123949)" userId="S::2123949@student.uwtsd.ac.uk::f351dbb9-4700-41fd-b624-8b1db4b109c3" providerId="AD" clId="Web-{B67119FD-FBC1-42DD-BBB2-FB40985EC353}" dt="2022-07-10T01:35:18.140" v="1638" actId="20577"/>
          <ac:spMkLst>
            <pc:docMk/>
            <pc:sldMk cId="1664934464" sldId="257"/>
            <ac:spMk id="3" creationId="{310BC42D-DCD0-AB20-CAEA-323E03928F51}"/>
          </ac:spMkLst>
        </pc:spChg>
        <pc:spChg chg="add">
          <ac:chgData name="Ionut Marius Panait (2123949)" userId="S::2123949@student.uwtsd.ac.uk::f351dbb9-4700-41fd-b624-8b1db4b109c3" providerId="AD" clId="Web-{B67119FD-FBC1-42DD-BBB2-FB40985EC353}" dt="2022-07-09T23:15:15.507" v="18"/>
          <ac:spMkLst>
            <pc:docMk/>
            <pc:sldMk cId="1664934464" sldId="257"/>
            <ac:spMk id="8" creationId="{907EF6B7-1338-4443-8C46-6A318D952DFD}"/>
          </ac:spMkLst>
        </pc:spChg>
        <pc:spChg chg="add">
          <ac:chgData name="Ionut Marius Panait (2123949)" userId="S::2123949@student.uwtsd.ac.uk::f351dbb9-4700-41fd-b624-8b1db4b109c3" providerId="AD" clId="Web-{B67119FD-FBC1-42DD-BBB2-FB40985EC353}" dt="2022-07-09T23:15:15.507" v="18"/>
          <ac:spMkLst>
            <pc:docMk/>
            <pc:sldMk cId="1664934464" sldId="257"/>
            <ac:spMk id="10" creationId="{DAAE4CDD-124C-4DCF-9584-B6033B545DD5}"/>
          </ac:spMkLst>
        </pc:spChg>
        <pc:spChg chg="add">
          <ac:chgData name="Ionut Marius Panait (2123949)" userId="S::2123949@student.uwtsd.ac.uk::f351dbb9-4700-41fd-b624-8b1db4b109c3" providerId="AD" clId="Web-{B67119FD-FBC1-42DD-BBB2-FB40985EC353}" dt="2022-07-09T23:15:15.507" v="18"/>
          <ac:spMkLst>
            <pc:docMk/>
            <pc:sldMk cId="1664934464" sldId="257"/>
            <ac:spMk id="12" creationId="{081E4A58-353D-44AE-B2FC-2A74E2E400F7}"/>
          </ac:spMkLst>
        </pc:spChg>
      </pc:sldChg>
      <pc:sldChg chg="addSp delSp modSp new mod setBg">
        <pc:chgData name="Ionut Marius Panait (2123949)" userId="S::2123949@student.uwtsd.ac.uk::f351dbb9-4700-41fd-b624-8b1db4b109c3" providerId="AD" clId="Web-{B67119FD-FBC1-42DD-BBB2-FB40985EC353}" dt="2022-07-09T23:27:05.809" v="119" actId="20577"/>
        <pc:sldMkLst>
          <pc:docMk/>
          <pc:sldMk cId="2472763277" sldId="258"/>
        </pc:sldMkLst>
        <pc:spChg chg="del mod">
          <ac:chgData name="Ionut Marius Panait (2123949)" userId="S::2123949@student.uwtsd.ac.uk::f351dbb9-4700-41fd-b624-8b1db4b109c3" providerId="AD" clId="Web-{B67119FD-FBC1-42DD-BBB2-FB40985EC353}" dt="2022-07-09T23:24:54.445" v="76"/>
          <ac:spMkLst>
            <pc:docMk/>
            <pc:sldMk cId="2472763277" sldId="258"/>
            <ac:spMk id="2" creationId="{BD62B26F-1119-80E5-6BF5-1FED8DDAF6D7}"/>
          </ac:spMkLst>
        </pc:spChg>
        <pc:spChg chg="mod">
          <ac:chgData name="Ionut Marius Panait (2123949)" userId="S::2123949@student.uwtsd.ac.uk::f351dbb9-4700-41fd-b624-8b1db4b109c3" providerId="AD" clId="Web-{B67119FD-FBC1-42DD-BBB2-FB40985EC353}" dt="2022-07-09T23:27:05.809" v="119" actId="20577"/>
          <ac:spMkLst>
            <pc:docMk/>
            <pc:sldMk cId="2472763277" sldId="258"/>
            <ac:spMk id="3" creationId="{65274AA6-1AF2-EA35-382D-DB1AA175674D}"/>
          </ac:spMkLst>
        </pc:spChg>
        <pc:spChg chg="add del">
          <ac:chgData name="Ionut Marius Panait (2123949)" userId="S::2123949@student.uwtsd.ac.uk::f351dbb9-4700-41fd-b624-8b1db4b109c3" providerId="AD" clId="Web-{B67119FD-FBC1-42DD-BBB2-FB40985EC353}" dt="2022-07-09T23:26:45.527" v="112"/>
          <ac:spMkLst>
            <pc:docMk/>
            <pc:sldMk cId="2472763277" sldId="258"/>
            <ac:spMk id="8" creationId="{389575E1-3389-451A-A5F7-27854C25C599}"/>
          </ac:spMkLst>
        </pc:spChg>
        <pc:spChg chg="add del">
          <ac:chgData name="Ionut Marius Panait (2123949)" userId="S::2123949@student.uwtsd.ac.uk::f351dbb9-4700-41fd-b624-8b1db4b109c3" providerId="AD" clId="Web-{B67119FD-FBC1-42DD-BBB2-FB40985EC353}" dt="2022-07-09T23:26:45.527" v="112"/>
          <ac:spMkLst>
            <pc:docMk/>
            <pc:sldMk cId="2472763277" sldId="258"/>
            <ac:spMk id="10" creationId="{A53CCC5C-D88E-40FB-B30B-23DCDBD01D37}"/>
          </ac:spMkLst>
        </pc:spChg>
        <pc:spChg chg="add del">
          <ac:chgData name="Ionut Marius Panait (2123949)" userId="S::2123949@student.uwtsd.ac.uk::f351dbb9-4700-41fd-b624-8b1db4b109c3" providerId="AD" clId="Web-{B67119FD-FBC1-42DD-BBB2-FB40985EC353}" dt="2022-07-09T23:26:45.527" v="112"/>
          <ac:spMkLst>
            <pc:docMk/>
            <pc:sldMk cId="2472763277" sldId="258"/>
            <ac:spMk id="12" creationId="{081E4A58-353D-44AE-B2FC-2A74E2E400F7}"/>
          </ac:spMkLst>
        </pc:spChg>
        <pc:spChg chg="add">
          <ac:chgData name="Ionut Marius Panait (2123949)" userId="S::2123949@student.uwtsd.ac.uk::f351dbb9-4700-41fd-b624-8b1db4b109c3" providerId="AD" clId="Web-{B67119FD-FBC1-42DD-BBB2-FB40985EC353}" dt="2022-07-09T23:26:45.527" v="112"/>
          <ac:spMkLst>
            <pc:docMk/>
            <pc:sldMk cId="2472763277" sldId="258"/>
            <ac:spMk id="17" creationId="{004A8AE1-9605-41DC-920F-A4B8E8F2391D}"/>
          </ac:spMkLst>
        </pc:spChg>
        <pc:spChg chg="add">
          <ac:chgData name="Ionut Marius Panait (2123949)" userId="S::2123949@student.uwtsd.ac.uk::f351dbb9-4700-41fd-b624-8b1db4b109c3" providerId="AD" clId="Web-{B67119FD-FBC1-42DD-BBB2-FB40985EC353}" dt="2022-07-09T23:26:45.527" v="112"/>
          <ac:spMkLst>
            <pc:docMk/>
            <pc:sldMk cId="2472763277" sldId="258"/>
            <ac:spMk id="19" creationId="{5B7778FC-632E-4DCA-A7CB-0D7731CCF970}"/>
          </ac:spMkLst>
        </pc:spChg>
        <pc:spChg chg="add">
          <ac:chgData name="Ionut Marius Panait (2123949)" userId="S::2123949@student.uwtsd.ac.uk::f351dbb9-4700-41fd-b624-8b1db4b109c3" providerId="AD" clId="Web-{B67119FD-FBC1-42DD-BBB2-FB40985EC353}" dt="2022-07-09T23:26:45.527" v="112"/>
          <ac:spMkLst>
            <pc:docMk/>
            <pc:sldMk cId="2472763277" sldId="258"/>
            <ac:spMk id="21" creationId="{B10BB131-AC8E-4A8E-A5D1-36260F720C3B}"/>
          </ac:spMkLst>
        </pc:spChg>
        <pc:spChg chg="add">
          <ac:chgData name="Ionut Marius Panait (2123949)" userId="S::2123949@student.uwtsd.ac.uk::f351dbb9-4700-41fd-b624-8b1db4b109c3" providerId="AD" clId="Web-{B67119FD-FBC1-42DD-BBB2-FB40985EC353}" dt="2022-07-09T23:26:45.527" v="112"/>
          <ac:spMkLst>
            <pc:docMk/>
            <pc:sldMk cId="2472763277" sldId="258"/>
            <ac:spMk id="23" creationId="{FA23A907-97FB-4A8F-880A-DD77401C4296}"/>
          </ac:spMkLst>
        </pc:spChg>
      </pc:sldChg>
      <pc:sldChg chg="addSp delSp modSp new mod setBg">
        <pc:chgData name="Ionut Marius Panait (2123949)" userId="S::2123949@student.uwtsd.ac.uk::f351dbb9-4700-41fd-b624-8b1db4b109c3" providerId="AD" clId="Web-{B67119FD-FBC1-42DD-BBB2-FB40985EC353}" dt="2022-07-09T23:47:31.344" v="215" actId="20577"/>
        <pc:sldMkLst>
          <pc:docMk/>
          <pc:sldMk cId="2490752460" sldId="259"/>
        </pc:sldMkLst>
        <pc:spChg chg="mod">
          <ac:chgData name="Ionut Marius Panait (2123949)" userId="S::2123949@student.uwtsd.ac.uk::f351dbb9-4700-41fd-b624-8b1db4b109c3" providerId="AD" clId="Web-{B67119FD-FBC1-42DD-BBB2-FB40985EC353}" dt="2022-07-09T23:43:45.930" v="187" actId="1076"/>
          <ac:spMkLst>
            <pc:docMk/>
            <pc:sldMk cId="2490752460" sldId="259"/>
            <ac:spMk id="2" creationId="{20F681B1-99C6-E585-C87B-13C047150DEE}"/>
          </ac:spMkLst>
        </pc:spChg>
        <pc:spChg chg="del">
          <ac:chgData name="Ionut Marius Panait (2123949)" userId="S::2123949@student.uwtsd.ac.uk::f351dbb9-4700-41fd-b624-8b1db4b109c3" providerId="AD" clId="Web-{B67119FD-FBC1-42DD-BBB2-FB40985EC353}" dt="2022-07-09T23:27:19.028" v="121"/>
          <ac:spMkLst>
            <pc:docMk/>
            <pc:sldMk cId="2490752460" sldId="259"/>
            <ac:spMk id="3" creationId="{822F47EA-B3F1-D7E8-08C0-9A45D9F33200}"/>
          </ac:spMkLst>
        </pc:spChg>
        <pc:spChg chg="add mod">
          <ac:chgData name="Ionut Marius Panait (2123949)" userId="S::2123949@student.uwtsd.ac.uk::f351dbb9-4700-41fd-b624-8b1db4b109c3" providerId="AD" clId="Web-{B67119FD-FBC1-42DD-BBB2-FB40985EC353}" dt="2022-07-09T23:47:31.344" v="215" actId="20577"/>
          <ac:spMkLst>
            <pc:docMk/>
            <pc:sldMk cId="2490752460" sldId="259"/>
            <ac:spMk id="4" creationId="{8E45CC33-5654-AEE1-2D4B-850702DD87F2}"/>
          </ac:spMkLst>
        </pc:spChg>
        <pc:spChg chg="add del">
          <ac:chgData name="Ionut Marius Panait (2123949)" userId="S::2123949@student.uwtsd.ac.uk::f351dbb9-4700-41fd-b624-8b1db4b109c3" providerId="AD" clId="Web-{B67119FD-FBC1-42DD-BBB2-FB40985EC353}" dt="2022-07-09T23:43:18.476" v="181"/>
          <ac:spMkLst>
            <pc:docMk/>
            <pc:sldMk cId="2490752460" sldId="259"/>
            <ac:spMk id="8" creationId="{8A7BA06D-B3FF-4E91-8639-B4569AE3AA23}"/>
          </ac:spMkLst>
        </pc:spChg>
        <pc:spChg chg="add del">
          <ac:chgData name="Ionut Marius Panait (2123949)" userId="S::2123949@student.uwtsd.ac.uk::f351dbb9-4700-41fd-b624-8b1db4b109c3" providerId="AD" clId="Web-{B67119FD-FBC1-42DD-BBB2-FB40985EC353}" dt="2022-07-09T23:43:18.476" v="181"/>
          <ac:spMkLst>
            <pc:docMk/>
            <pc:sldMk cId="2490752460" sldId="259"/>
            <ac:spMk id="10" creationId="{2B30C86D-5A07-48BC-9C9D-6F9A2DB1E9E1}"/>
          </ac:spMkLst>
        </pc:spChg>
        <pc:spChg chg="add del">
          <ac:chgData name="Ionut Marius Panait (2123949)" userId="S::2123949@student.uwtsd.ac.uk::f351dbb9-4700-41fd-b624-8b1db4b109c3" providerId="AD" clId="Web-{B67119FD-FBC1-42DD-BBB2-FB40985EC353}" dt="2022-07-09T23:43:18.476" v="181"/>
          <ac:spMkLst>
            <pc:docMk/>
            <pc:sldMk cId="2490752460" sldId="259"/>
            <ac:spMk id="12" creationId="{D278ADA9-6383-4BDD-80D2-8899A402687B}"/>
          </ac:spMkLst>
        </pc:spChg>
        <pc:spChg chg="add del">
          <ac:chgData name="Ionut Marius Panait (2123949)" userId="S::2123949@student.uwtsd.ac.uk::f351dbb9-4700-41fd-b624-8b1db4b109c3" providerId="AD" clId="Web-{B67119FD-FBC1-42DD-BBB2-FB40985EC353}" dt="2022-07-09T23:43:18.476" v="181"/>
          <ac:spMkLst>
            <pc:docMk/>
            <pc:sldMk cId="2490752460" sldId="259"/>
            <ac:spMk id="14" creationId="{484B7147-B0F6-40ED-B5A2-FF72BC8198B6}"/>
          </ac:spMkLst>
        </pc:spChg>
        <pc:spChg chg="add del">
          <ac:chgData name="Ionut Marius Panait (2123949)" userId="S::2123949@student.uwtsd.ac.uk::f351dbb9-4700-41fd-b624-8b1db4b109c3" providerId="AD" clId="Web-{B67119FD-FBC1-42DD-BBB2-FB40985EC353}" dt="2022-07-09T23:43:18.476" v="181"/>
          <ac:spMkLst>
            <pc:docMk/>
            <pc:sldMk cId="2490752460" sldId="259"/>
            <ac:spMk id="16" creationId="{B36D2DE0-0628-4A9A-A59D-7BA8B5EB3022}"/>
          </ac:spMkLst>
        </pc:spChg>
        <pc:spChg chg="add del">
          <ac:chgData name="Ionut Marius Panait (2123949)" userId="S::2123949@student.uwtsd.ac.uk::f351dbb9-4700-41fd-b624-8b1db4b109c3" providerId="AD" clId="Web-{B67119FD-FBC1-42DD-BBB2-FB40985EC353}" dt="2022-07-09T23:43:18.476" v="181"/>
          <ac:spMkLst>
            <pc:docMk/>
            <pc:sldMk cId="2490752460" sldId="259"/>
            <ac:spMk id="18" creationId="{48E405C9-94BE-41DA-928C-DEC9A8550E9F}"/>
          </ac:spMkLst>
        </pc:spChg>
        <pc:spChg chg="add del">
          <ac:chgData name="Ionut Marius Panait (2123949)" userId="S::2123949@student.uwtsd.ac.uk::f351dbb9-4700-41fd-b624-8b1db4b109c3" providerId="AD" clId="Web-{B67119FD-FBC1-42DD-BBB2-FB40985EC353}" dt="2022-07-09T23:43:18.476" v="181"/>
          <ac:spMkLst>
            <pc:docMk/>
            <pc:sldMk cId="2490752460" sldId="259"/>
            <ac:spMk id="20" creationId="{D2091A72-D5BB-42AC-8FD3-F7747D90861E}"/>
          </ac:spMkLst>
        </pc:spChg>
        <pc:spChg chg="add del">
          <ac:chgData name="Ionut Marius Panait (2123949)" userId="S::2123949@student.uwtsd.ac.uk::f351dbb9-4700-41fd-b624-8b1db4b109c3" providerId="AD" clId="Web-{B67119FD-FBC1-42DD-BBB2-FB40985EC353}" dt="2022-07-09T23:43:18.476" v="181"/>
          <ac:spMkLst>
            <pc:docMk/>
            <pc:sldMk cId="2490752460" sldId="259"/>
            <ac:spMk id="22" creationId="{6ED12BFC-A737-46AF-8411-481112D54B0C}"/>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27" creationId="{8A7BA06D-B3FF-4E91-8639-B4569AE3AA23}"/>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29" creationId="{2B30C86D-5A07-48BC-9C9D-6F9A2DB1E9E1}"/>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31" creationId="{46F1F2C8-798B-4CCE-A851-94AFAF350BED}"/>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33" creationId="{755E9CD0-04B0-4A3C-B291-AD913379C713}"/>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35" creationId="{1DD8BF3B-6066-418C-8D1A-75C5E396FC04}"/>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37" creationId="{80BC66F9-7A74-4286-AD22-1174052CC22C}"/>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39" creationId="{D8142CC3-2B5C-48E6-9DF0-6C8ACBAF23EF}"/>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43" creationId="{46A89C79-8EF3-4AF9-B3D9-59A883F41C83}"/>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45" creationId="{EFE5CE34-4543-42E5-B82C-1F3D12422CDD}"/>
          </ac:spMkLst>
        </pc:spChg>
        <pc:spChg chg="add del">
          <ac:chgData name="Ionut Marius Panait (2123949)" userId="S::2123949@student.uwtsd.ac.uk::f351dbb9-4700-41fd-b624-8b1db4b109c3" providerId="AD" clId="Web-{B67119FD-FBC1-42DD-BBB2-FB40985EC353}" dt="2022-07-09T23:43:18.461" v="180"/>
          <ac:spMkLst>
            <pc:docMk/>
            <pc:sldMk cId="2490752460" sldId="259"/>
            <ac:spMk id="47" creationId="{72AF41FE-63D7-4695-81D2-66D2510E4486}"/>
          </ac:spMkLst>
        </pc:spChg>
        <pc:spChg chg="add">
          <ac:chgData name="Ionut Marius Panait (2123949)" userId="S::2123949@student.uwtsd.ac.uk::f351dbb9-4700-41fd-b624-8b1db4b109c3" providerId="AD" clId="Web-{B67119FD-FBC1-42DD-BBB2-FB40985EC353}" dt="2022-07-09T23:43:18.476" v="181"/>
          <ac:spMkLst>
            <pc:docMk/>
            <pc:sldMk cId="2490752460" sldId="259"/>
            <ac:spMk id="49" creationId="{8A7BA06D-B3FF-4E91-8639-B4569AE3AA23}"/>
          </ac:spMkLst>
        </pc:spChg>
        <pc:spChg chg="add">
          <ac:chgData name="Ionut Marius Panait (2123949)" userId="S::2123949@student.uwtsd.ac.uk::f351dbb9-4700-41fd-b624-8b1db4b109c3" providerId="AD" clId="Web-{B67119FD-FBC1-42DD-BBB2-FB40985EC353}" dt="2022-07-09T23:43:18.476" v="181"/>
          <ac:spMkLst>
            <pc:docMk/>
            <pc:sldMk cId="2490752460" sldId="259"/>
            <ac:spMk id="50" creationId="{2B30C86D-5A07-48BC-9C9D-6F9A2DB1E9E1}"/>
          </ac:spMkLst>
        </pc:spChg>
        <pc:spChg chg="add">
          <ac:chgData name="Ionut Marius Panait (2123949)" userId="S::2123949@student.uwtsd.ac.uk::f351dbb9-4700-41fd-b624-8b1db4b109c3" providerId="AD" clId="Web-{B67119FD-FBC1-42DD-BBB2-FB40985EC353}" dt="2022-07-09T23:43:18.476" v="181"/>
          <ac:spMkLst>
            <pc:docMk/>
            <pc:sldMk cId="2490752460" sldId="259"/>
            <ac:spMk id="51" creationId="{3001AFEA-2442-4A9F-BA37-8C469F306654}"/>
          </ac:spMkLst>
        </pc:spChg>
        <pc:spChg chg="add">
          <ac:chgData name="Ionut Marius Panait (2123949)" userId="S::2123949@student.uwtsd.ac.uk::f351dbb9-4700-41fd-b624-8b1db4b109c3" providerId="AD" clId="Web-{B67119FD-FBC1-42DD-BBB2-FB40985EC353}" dt="2022-07-09T23:43:18.476" v="181"/>
          <ac:spMkLst>
            <pc:docMk/>
            <pc:sldMk cId="2490752460" sldId="259"/>
            <ac:spMk id="52" creationId="{755E9CD0-04B0-4A3C-B291-AD913379C713}"/>
          </ac:spMkLst>
        </pc:spChg>
        <pc:spChg chg="add">
          <ac:chgData name="Ionut Marius Panait (2123949)" userId="S::2123949@student.uwtsd.ac.uk::f351dbb9-4700-41fd-b624-8b1db4b109c3" providerId="AD" clId="Web-{B67119FD-FBC1-42DD-BBB2-FB40985EC353}" dt="2022-07-09T23:43:18.476" v="181"/>
          <ac:spMkLst>
            <pc:docMk/>
            <pc:sldMk cId="2490752460" sldId="259"/>
            <ac:spMk id="53" creationId="{1DD8BF3B-6066-418C-8D1A-75C5E396FC04}"/>
          </ac:spMkLst>
        </pc:spChg>
        <pc:spChg chg="add">
          <ac:chgData name="Ionut Marius Panait (2123949)" userId="S::2123949@student.uwtsd.ac.uk::f351dbb9-4700-41fd-b624-8b1db4b109c3" providerId="AD" clId="Web-{B67119FD-FBC1-42DD-BBB2-FB40985EC353}" dt="2022-07-09T23:43:18.476" v="181"/>
          <ac:spMkLst>
            <pc:docMk/>
            <pc:sldMk cId="2490752460" sldId="259"/>
            <ac:spMk id="54" creationId="{80BC66F9-7A74-4286-AD22-1174052CC22C}"/>
          </ac:spMkLst>
        </pc:spChg>
        <pc:spChg chg="add">
          <ac:chgData name="Ionut Marius Panait (2123949)" userId="S::2123949@student.uwtsd.ac.uk::f351dbb9-4700-41fd-b624-8b1db4b109c3" providerId="AD" clId="Web-{B67119FD-FBC1-42DD-BBB2-FB40985EC353}" dt="2022-07-09T23:43:18.476" v="181"/>
          <ac:spMkLst>
            <pc:docMk/>
            <pc:sldMk cId="2490752460" sldId="259"/>
            <ac:spMk id="55" creationId="{D8142CC3-2B5C-48E6-9DF0-6C8ACBAF23EF}"/>
          </ac:spMkLst>
        </pc:spChg>
        <pc:spChg chg="add">
          <ac:chgData name="Ionut Marius Panait (2123949)" userId="S::2123949@student.uwtsd.ac.uk::f351dbb9-4700-41fd-b624-8b1db4b109c3" providerId="AD" clId="Web-{B67119FD-FBC1-42DD-BBB2-FB40985EC353}" dt="2022-07-09T23:43:18.476" v="181"/>
          <ac:spMkLst>
            <pc:docMk/>
            <pc:sldMk cId="2490752460" sldId="259"/>
            <ac:spMk id="57" creationId="{46A89C79-8EF3-4AF9-B3D9-59A883F41C83}"/>
          </ac:spMkLst>
        </pc:spChg>
        <pc:spChg chg="add">
          <ac:chgData name="Ionut Marius Panait (2123949)" userId="S::2123949@student.uwtsd.ac.uk::f351dbb9-4700-41fd-b624-8b1db4b109c3" providerId="AD" clId="Web-{B67119FD-FBC1-42DD-BBB2-FB40985EC353}" dt="2022-07-09T23:43:18.476" v="181"/>
          <ac:spMkLst>
            <pc:docMk/>
            <pc:sldMk cId="2490752460" sldId="259"/>
            <ac:spMk id="58" creationId="{EFE5CE34-4543-42E5-B82C-1F3D12422CDD}"/>
          </ac:spMkLst>
        </pc:spChg>
        <pc:spChg chg="add">
          <ac:chgData name="Ionut Marius Panait (2123949)" userId="S::2123949@student.uwtsd.ac.uk::f351dbb9-4700-41fd-b624-8b1db4b109c3" providerId="AD" clId="Web-{B67119FD-FBC1-42DD-BBB2-FB40985EC353}" dt="2022-07-09T23:43:18.476" v="181"/>
          <ac:spMkLst>
            <pc:docMk/>
            <pc:sldMk cId="2490752460" sldId="259"/>
            <ac:spMk id="59" creationId="{72AF41FE-63D7-4695-81D2-66D2510E4486}"/>
          </ac:spMkLst>
        </pc:spChg>
        <pc:cxnChg chg="add del">
          <ac:chgData name="Ionut Marius Panait (2123949)" userId="S::2123949@student.uwtsd.ac.uk::f351dbb9-4700-41fd-b624-8b1db4b109c3" providerId="AD" clId="Web-{B67119FD-FBC1-42DD-BBB2-FB40985EC353}" dt="2022-07-09T23:43:18.461" v="180"/>
          <ac:cxnSpMkLst>
            <pc:docMk/>
            <pc:sldMk cId="2490752460" sldId="259"/>
            <ac:cxnSpMk id="41" creationId="{7B2D303B-3DD0-4319-9EAD-361847FEC71D}"/>
          </ac:cxnSpMkLst>
        </pc:cxnChg>
        <pc:cxnChg chg="add">
          <ac:chgData name="Ionut Marius Panait (2123949)" userId="S::2123949@student.uwtsd.ac.uk::f351dbb9-4700-41fd-b624-8b1db4b109c3" providerId="AD" clId="Web-{B67119FD-FBC1-42DD-BBB2-FB40985EC353}" dt="2022-07-09T23:43:18.476" v="181"/>
          <ac:cxnSpMkLst>
            <pc:docMk/>
            <pc:sldMk cId="2490752460" sldId="259"/>
            <ac:cxnSpMk id="56" creationId="{7B2D303B-3DD0-4319-9EAD-361847FEC71D}"/>
          </ac:cxnSpMkLst>
        </pc:cxnChg>
      </pc:sldChg>
      <pc:sldChg chg="addSp delSp modSp new mod setBg">
        <pc:chgData name="Ionut Marius Panait (2123949)" userId="S::2123949@student.uwtsd.ac.uk::f351dbb9-4700-41fd-b624-8b1db4b109c3" providerId="AD" clId="Web-{B67119FD-FBC1-42DD-BBB2-FB40985EC353}" dt="2022-07-09T23:59:55.220" v="261" actId="20577"/>
        <pc:sldMkLst>
          <pc:docMk/>
          <pc:sldMk cId="270345033" sldId="260"/>
        </pc:sldMkLst>
        <pc:spChg chg="mod">
          <ac:chgData name="Ionut Marius Panait (2123949)" userId="S::2123949@student.uwtsd.ac.uk::f351dbb9-4700-41fd-b624-8b1db4b109c3" providerId="AD" clId="Web-{B67119FD-FBC1-42DD-BBB2-FB40985EC353}" dt="2022-07-09T23:59:55.220" v="261" actId="20577"/>
          <ac:spMkLst>
            <pc:docMk/>
            <pc:sldMk cId="270345033" sldId="260"/>
            <ac:spMk id="2" creationId="{DD0C7CD2-2F4B-FA5D-B77A-897F24FA9BDF}"/>
          </ac:spMkLst>
        </pc:spChg>
        <pc:spChg chg="del">
          <ac:chgData name="Ionut Marius Panait (2123949)" userId="S::2123949@student.uwtsd.ac.uk::f351dbb9-4700-41fd-b624-8b1db4b109c3" providerId="AD" clId="Web-{B67119FD-FBC1-42DD-BBB2-FB40985EC353}" dt="2022-07-09T23:45:48.325" v="189"/>
          <ac:spMkLst>
            <pc:docMk/>
            <pc:sldMk cId="270345033" sldId="260"/>
            <ac:spMk id="3" creationId="{D59B05CE-65BE-3385-FAF2-A371D7DEF047}"/>
          </ac:spMkLst>
        </pc:spChg>
        <pc:spChg chg="add mod">
          <ac:chgData name="Ionut Marius Panait (2123949)" userId="S::2123949@student.uwtsd.ac.uk::f351dbb9-4700-41fd-b624-8b1db4b109c3" providerId="AD" clId="Web-{B67119FD-FBC1-42DD-BBB2-FB40985EC353}" dt="2022-07-09T23:48:14.471" v="229" actId="20577"/>
          <ac:spMkLst>
            <pc:docMk/>
            <pc:sldMk cId="270345033" sldId="260"/>
            <ac:spMk id="4" creationId="{741C98F1-C261-5976-0097-34ACEA6DDC5B}"/>
          </ac:spMkLst>
        </pc:spChg>
        <pc:spChg chg="add">
          <ac:chgData name="Ionut Marius Panait (2123949)" userId="S::2123949@student.uwtsd.ac.uk::f351dbb9-4700-41fd-b624-8b1db4b109c3" providerId="AD" clId="Web-{B67119FD-FBC1-42DD-BBB2-FB40985EC353}" dt="2022-07-09T23:45:48.325" v="189"/>
          <ac:spMkLst>
            <pc:docMk/>
            <pc:sldMk cId="270345033" sldId="260"/>
            <ac:spMk id="8" creationId="{8A7BA06D-B3FF-4E91-8639-B4569AE3AA23}"/>
          </ac:spMkLst>
        </pc:spChg>
        <pc:spChg chg="add">
          <ac:chgData name="Ionut Marius Panait (2123949)" userId="S::2123949@student.uwtsd.ac.uk::f351dbb9-4700-41fd-b624-8b1db4b109c3" providerId="AD" clId="Web-{B67119FD-FBC1-42DD-BBB2-FB40985EC353}" dt="2022-07-09T23:45:48.325" v="189"/>
          <ac:spMkLst>
            <pc:docMk/>
            <pc:sldMk cId="270345033" sldId="260"/>
            <ac:spMk id="10" creationId="{2B30C86D-5A07-48BC-9C9D-6F9A2DB1E9E1}"/>
          </ac:spMkLst>
        </pc:spChg>
        <pc:spChg chg="add">
          <ac:chgData name="Ionut Marius Panait (2123949)" userId="S::2123949@student.uwtsd.ac.uk::f351dbb9-4700-41fd-b624-8b1db4b109c3" providerId="AD" clId="Web-{B67119FD-FBC1-42DD-BBB2-FB40985EC353}" dt="2022-07-09T23:45:48.325" v="189"/>
          <ac:spMkLst>
            <pc:docMk/>
            <pc:sldMk cId="270345033" sldId="260"/>
            <ac:spMk id="12" creationId="{9AFC454B-A080-4D23-B177-6D5356C6E6EF}"/>
          </ac:spMkLst>
        </pc:spChg>
        <pc:spChg chg="add">
          <ac:chgData name="Ionut Marius Panait (2123949)" userId="S::2123949@student.uwtsd.ac.uk::f351dbb9-4700-41fd-b624-8b1db4b109c3" providerId="AD" clId="Web-{B67119FD-FBC1-42DD-BBB2-FB40985EC353}" dt="2022-07-09T23:45:48.325" v="189"/>
          <ac:spMkLst>
            <pc:docMk/>
            <pc:sldMk cId="270345033" sldId="260"/>
            <ac:spMk id="14" creationId="{D0522C2C-7B5C-48A7-A969-03941E5D2E76}"/>
          </ac:spMkLst>
        </pc:spChg>
        <pc:spChg chg="add">
          <ac:chgData name="Ionut Marius Panait (2123949)" userId="S::2123949@student.uwtsd.ac.uk::f351dbb9-4700-41fd-b624-8b1db4b109c3" providerId="AD" clId="Web-{B67119FD-FBC1-42DD-BBB2-FB40985EC353}" dt="2022-07-09T23:45:48.325" v="189"/>
          <ac:spMkLst>
            <pc:docMk/>
            <pc:sldMk cId="270345033" sldId="260"/>
            <ac:spMk id="16" creationId="{9C682A1A-5B2D-4111-BBD6-620165633E5B}"/>
          </ac:spMkLst>
        </pc:spChg>
        <pc:spChg chg="add">
          <ac:chgData name="Ionut Marius Panait (2123949)" userId="S::2123949@student.uwtsd.ac.uk::f351dbb9-4700-41fd-b624-8b1db4b109c3" providerId="AD" clId="Web-{B67119FD-FBC1-42DD-BBB2-FB40985EC353}" dt="2022-07-09T23:45:48.325" v="189"/>
          <ac:spMkLst>
            <pc:docMk/>
            <pc:sldMk cId="270345033" sldId="260"/>
            <ac:spMk id="18" creationId="{D6EE29F2-D77F-4BD0-A20B-334D316A1C9D}"/>
          </ac:spMkLst>
        </pc:spChg>
        <pc:spChg chg="add">
          <ac:chgData name="Ionut Marius Panait (2123949)" userId="S::2123949@student.uwtsd.ac.uk::f351dbb9-4700-41fd-b624-8b1db4b109c3" providerId="AD" clId="Web-{B67119FD-FBC1-42DD-BBB2-FB40985EC353}" dt="2022-07-09T23:45:48.325" v="189"/>
          <ac:spMkLst>
            <pc:docMk/>
            <pc:sldMk cId="270345033" sldId="260"/>
            <ac:spMk id="20" creationId="{22D09ED2-868F-42C6-866E-F92E0CEF314F}"/>
          </ac:spMkLst>
        </pc:spChg>
      </pc:sldChg>
      <pc:sldChg chg="addSp modSp new mod setBg">
        <pc:chgData name="Ionut Marius Panait (2123949)" userId="S::2123949@student.uwtsd.ac.uk::f351dbb9-4700-41fd-b624-8b1db4b109c3" providerId="AD" clId="Web-{B67119FD-FBC1-42DD-BBB2-FB40985EC353}" dt="2022-07-10T00:19:12.303" v="560" actId="14100"/>
        <pc:sldMkLst>
          <pc:docMk/>
          <pc:sldMk cId="3572723191" sldId="261"/>
        </pc:sldMkLst>
        <pc:spChg chg="mod">
          <ac:chgData name="Ionut Marius Panait (2123949)" userId="S::2123949@student.uwtsd.ac.uk::f351dbb9-4700-41fd-b624-8b1db4b109c3" providerId="AD" clId="Web-{B67119FD-FBC1-42DD-BBB2-FB40985EC353}" dt="2022-07-10T00:00:52.065" v="269" actId="1076"/>
          <ac:spMkLst>
            <pc:docMk/>
            <pc:sldMk cId="3572723191" sldId="261"/>
            <ac:spMk id="2" creationId="{04D0C36D-5039-3D51-C140-DC47A17FFFA2}"/>
          </ac:spMkLst>
        </pc:spChg>
        <pc:spChg chg="mod">
          <ac:chgData name="Ionut Marius Panait (2123949)" userId="S::2123949@student.uwtsd.ac.uk::f351dbb9-4700-41fd-b624-8b1db4b109c3" providerId="AD" clId="Web-{B67119FD-FBC1-42DD-BBB2-FB40985EC353}" dt="2022-07-10T00:19:12.303" v="560" actId="14100"/>
          <ac:spMkLst>
            <pc:docMk/>
            <pc:sldMk cId="3572723191" sldId="261"/>
            <ac:spMk id="3" creationId="{71EC0521-A748-FBF9-1876-F27888ADDC61}"/>
          </ac:spMkLst>
        </pc:spChg>
        <pc:spChg chg="add">
          <ac:chgData name="Ionut Marius Panait (2123949)" userId="S::2123949@student.uwtsd.ac.uk::f351dbb9-4700-41fd-b624-8b1db4b109c3" providerId="AD" clId="Web-{B67119FD-FBC1-42DD-BBB2-FB40985EC353}" dt="2022-07-10T00:00:29.440" v="263"/>
          <ac:spMkLst>
            <pc:docMk/>
            <pc:sldMk cId="3572723191" sldId="261"/>
            <ac:spMk id="8" creationId="{1709F1D5-B0F1-4714-A239-E5B61C161915}"/>
          </ac:spMkLst>
        </pc:spChg>
        <pc:spChg chg="add">
          <ac:chgData name="Ionut Marius Panait (2123949)" userId="S::2123949@student.uwtsd.ac.uk::f351dbb9-4700-41fd-b624-8b1db4b109c3" providerId="AD" clId="Web-{B67119FD-FBC1-42DD-BBB2-FB40985EC353}" dt="2022-07-10T00:00:29.440" v="263"/>
          <ac:spMkLst>
            <pc:docMk/>
            <pc:sldMk cId="3572723191" sldId="261"/>
            <ac:spMk id="10" creationId="{228FB460-D3FF-4440-A020-05982A09E517}"/>
          </ac:spMkLst>
        </pc:spChg>
        <pc:spChg chg="add">
          <ac:chgData name="Ionut Marius Panait (2123949)" userId="S::2123949@student.uwtsd.ac.uk::f351dbb9-4700-41fd-b624-8b1db4b109c3" providerId="AD" clId="Web-{B67119FD-FBC1-42DD-BBB2-FB40985EC353}" dt="2022-07-10T00:00:29.440" v="263"/>
          <ac:spMkLst>
            <pc:docMk/>
            <pc:sldMk cId="3572723191" sldId="261"/>
            <ac:spMk id="12" creationId="{14847E93-7DC1-4D4B-8829-B19AA7137C50}"/>
          </ac:spMkLst>
        </pc:spChg>
        <pc:spChg chg="add">
          <ac:chgData name="Ionut Marius Panait (2123949)" userId="S::2123949@student.uwtsd.ac.uk::f351dbb9-4700-41fd-b624-8b1db4b109c3" providerId="AD" clId="Web-{B67119FD-FBC1-42DD-BBB2-FB40985EC353}" dt="2022-07-10T00:00:29.440" v="263"/>
          <ac:spMkLst>
            <pc:docMk/>
            <pc:sldMk cId="3572723191" sldId="261"/>
            <ac:spMk id="14" creationId="{5566D6E1-03A1-4D73-A4E0-35D74D568A04}"/>
          </ac:spMkLst>
        </pc:spChg>
        <pc:spChg chg="add">
          <ac:chgData name="Ionut Marius Panait (2123949)" userId="S::2123949@student.uwtsd.ac.uk::f351dbb9-4700-41fd-b624-8b1db4b109c3" providerId="AD" clId="Web-{B67119FD-FBC1-42DD-BBB2-FB40985EC353}" dt="2022-07-10T00:00:29.440" v="263"/>
          <ac:spMkLst>
            <pc:docMk/>
            <pc:sldMk cId="3572723191" sldId="261"/>
            <ac:spMk id="16" creationId="{9F835A99-04AC-494A-A572-AFE8413CC938}"/>
          </ac:spMkLst>
        </pc:spChg>
        <pc:spChg chg="add">
          <ac:chgData name="Ionut Marius Panait (2123949)" userId="S::2123949@student.uwtsd.ac.uk::f351dbb9-4700-41fd-b624-8b1db4b109c3" providerId="AD" clId="Web-{B67119FD-FBC1-42DD-BBB2-FB40985EC353}" dt="2022-07-10T00:00:29.440" v="263"/>
          <ac:spMkLst>
            <pc:docMk/>
            <pc:sldMk cId="3572723191" sldId="261"/>
            <ac:spMk id="18" creationId="{7B786209-1B0B-4CA9-9BDD-F7327066A84D}"/>
          </ac:spMkLst>
        </pc:spChg>
        <pc:spChg chg="add">
          <ac:chgData name="Ionut Marius Panait (2123949)" userId="S::2123949@student.uwtsd.ac.uk::f351dbb9-4700-41fd-b624-8b1db4b109c3" providerId="AD" clId="Web-{B67119FD-FBC1-42DD-BBB2-FB40985EC353}" dt="2022-07-10T00:00:29.440" v="263"/>
          <ac:spMkLst>
            <pc:docMk/>
            <pc:sldMk cId="3572723191" sldId="261"/>
            <ac:spMk id="20" creationId="{2D2964BB-484D-45AE-AD66-D407D0629652}"/>
          </ac:spMkLst>
        </pc:spChg>
        <pc:spChg chg="add">
          <ac:chgData name="Ionut Marius Panait (2123949)" userId="S::2123949@student.uwtsd.ac.uk::f351dbb9-4700-41fd-b624-8b1db4b109c3" providerId="AD" clId="Web-{B67119FD-FBC1-42DD-BBB2-FB40985EC353}" dt="2022-07-10T00:00:29.440" v="263"/>
          <ac:spMkLst>
            <pc:docMk/>
            <pc:sldMk cId="3572723191" sldId="261"/>
            <ac:spMk id="22" creationId="{6691AC69-A76E-4DAB-B565-468B6B87ACF3}"/>
          </ac:spMkLst>
        </pc:spChg>
      </pc:sldChg>
      <pc:sldChg chg="addSp modSp new mod setBg">
        <pc:chgData name="Ionut Marius Panait (2123949)" userId="S::2123949@student.uwtsd.ac.uk::f351dbb9-4700-41fd-b624-8b1db4b109c3" providerId="AD" clId="Web-{B67119FD-FBC1-42DD-BBB2-FB40985EC353}" dt="2022-07-10T01:33:33.792" v="1609" actId="20577"/>
        <pc:sldMkLst>
          <pc:docMk/>
          <pc:sldMk cId="388122531" sldId="262"/>
        </pc:sldMkLst>
        <pc:spChg chg="mod">
          <ac:chgData name="Ionut Marius Panait (2123949)" userId="S::2123949@student.uwtsd.ac.uk::f351dbb9-4700-41fd-b624-8b1db4b109c3" providerId="AD" clId="Web-{B67119FD-FBC1-42DD-BBB2-FB40985EC353}" dt="2022-07-10T00:21:39.527" v="566" actId="1076"/>
          <ac:spMkLst>
            <pc:docMk/>
            <pc:sldMk cId="388122531" sldId="262"/>
            <ac:spMk id="2" creationId="{C892C9A2-1E06-C85B-770E-6DBDB96CA205}"/>
          </ac:spMkLst>
        </pc:spChg>
        <pc:spChg chg="mod">
          <ac:chgData name="Ionut Marius Panait (2123949)" userId="S::2123949@student.uwtsd.ac.uk::f351dbb9-4700-41fd-b624-8b1db4b109c3" providerId="AD" clId="Web-{B67119FD-FBC1-42DD-BBB2-FB40985EC353}" dt="2022-07-10T01:33:33.792" v="1609" actId="20577"/>
          <ac:spMkLst>
            <pc:docMk/>
            <pc:sldMk cId="388122531" sldId="262"/>
            <ac:spMk id="3" creationId="{082DDE34-6E54-3702-2E5D-439BA83E42FA}"/>
          </ac:spMkLst>
        </pc:spChg>
        <pc:spChg chg="add">
          <ac:chgData name="Ionut Marius Panait (2123949)" userId="S::2123949@student.uwtsd.ac.uk::f351dbb9-4700-41fd-b624-8b1db4b109c3" providerId="AD" clId="Web-{B67119FD-FBC1-42DD-BBB2-FB40985EC353}" dt="2022-07-10T00:21:20.120" v="562"/>
          <ac:spMkLst>
            <pc:docMk/>
            <pc:sldMk cId="388122531" sldId="262"/>
            <ac:spMk id="8" creationId="{E92FEB64-6EEA-4759-B4A4-BD2C1E660BA8}"/>
          </ac:spMkLst>
        </pc:spChg>
        <pc:spChg chg="add">
          <ac:chgData name="Ionut Marius Panait (2123949)" userId="S::2123949@student.uwtsd.ac.uk::f351dbb9-4700-41fd-b624-8b1db4b109c3" providerId="AD" clId="Web-{B67119FD-FBC1-42DD-BBB2-FB40985EC353}" dt="2022-07-10T00:21:20.120" v="562"/>
          <ac:spMkLst>
            <pc:docMk/>
            <pc:sldMk cId="388122531" sldId="262"/>
            <ac:spMk id="10" creationId="{B10BB131-AC8E-4A8E-A5D1-36260F720C3B}"/>
          </ac:spMkLst>
        </pc:spChg>
        <pc:spChg chg="add">
          <ac:chgData name="Ionut Marius Panait (2123949)" userId="S::2123949@student.uwtsd.ac.uk::f351dbb9-4700-41fd-b624-8b1db4b109c3" providerId="AD" clId="Web-{B67119FD-FBC1-42DD-BBB2-FB40985EC353}" dt="2022-07-10T00:21:20.120" v="562"/>
          <ac:spMkLst>
            <pc:docMk/>
            <pc:sldMk cId="388122531" sldId="262"/>
            <ac:spMk id="12" creationId="{14847E93-7DC1-4D4B-8829-B19AA7137C50}"/>
          </ac:spMkLst>
        </pc:spChg>
        <pc:spChg chg="add">
          <ac:chgData name="Ionut Marius Panait (2123949)" userId="S::2123949@student.uwtsd.ac.uk::f351dbb9-4700-41fd-b624-8b1db4b109c3" providerId="AD" clId="Web-{B67119FD-FBC1-42DD-BBB2-FB40985EC353}" dt="2022-07-10T00:21:20.120" v="562"/>
          <ac:spMkLst>
            <pc:docMk/>
            <pc:sldMk cId="388122531" sldId="262"/>
            <ac:spMk id="14" creationId="{5566D6E1-03A1-4D73-A4E0-35D74D568A04}"/>
          </ac:spMkLst>
        </pc:spChg>
        <pc:spChg chg="add">
          <ac:chgData name="Ionut Marius Panait (2123949)" userId="S::2123949@student.uwtsd.ac.uk::f351dbb9-4700-41fd-b624-8b1db4b109c3" providerId="AD" clId="Web-{B67119FD-FBC1-42DD-BBB2-FB40985EC353}" dt="2022-07-10T00:21:20.120" v="562"/>
          <ac:spMkLst>
            <pc:docMk/>
            <pc:sldMk cId="388122531" sldId="262"/>
            <ac:spMk id="16" creationId="{9F835A99-04AC-494A-A572-AFE8413CC938}"/>
          </ac:spMkLst>
        </pc:spChg>
        <pc:spChg chg="add">
          <ac:chgData name="Ionut Marius Panait (2123949)" userId="S::2123949@student.uwtsd.ac.uk::f351dbb9-4700-41fd-b624-8b1db4b109c3" providerId="AD" clId="Web-{B67119FD-FBC1-42DD-BBB2-FB40985EC353}" dt="2022-07-10T00:21:20.120" v="562"/>
          <ac:spMkLst>
            <pc:docMk/>
            <pc:sldMk cId="388122531" sldId="262"/>
            <ac:spMk id="18" creationId="{7B786209-1B0B-4CA9-9BDD-F7327066A84D}"/>
          </ac:spMkLst>
        </pc:spChg>
        <pc:spChg chg="add">
          <ac:chgData name="Ionut Marius Panait (2123949)" userId="S::2123949@student.uwtsd.ac.uk::f351dbb9-4700-41fd-b624-8b1db4b109c3" providerId="AD" clId="Web-{B67119FD-FBC1-42DD-BBB2-FB40985EC353}" dt="2022-07-10T00:21:20.120" v="562"/>
          <ac:spMkLst>
            <pc:docMk/>
            <pc:sldMk cId="388122531" sldId="262"/>
            <ac:spMk id="20" creationId="{2D2964BB-484D-45AE-AD66-D407D0629652}"/>
          </ac:spMkLst>
        </pc:spChg>
        <pc:spChg chg="add">
          <ac:chgData name="Ionut Marius Panait (2123949)" userId="S::2123949@student.uwtsd.ac.uk::f351dbb9-4700-41fd-b624-8b1db4b109c3" providerId="AD" clId="Web-{B67119FD-FBC1-42DD-BBB2-FB40985EC353}" dt="2022-07-10T00:21:20.120" v="562"/>
          <ac:spMkLst>
            <pc:docMk/>
            <pc:sldMk cId="388122531" sldId="262"/>
            <ac:spMk id="22" creationId="{6691AC69-A76E-4DAB-B565-468B6B87ACF3}"/>
          </ac:spMkLst>
        </pc:spChg>
      </pc:sldChg>
      <pc:sldChg chg="addSp delSp modSp new mod setBg">
        <pc:chgData name="Ionut Marius Panait (2123949)" userId="S::2123949@student.uwtsd.ac.uk::f351dbb9-4700-41fd-b624-8b1db4b109c3" providerId="AD" clId="Web-{B67119FD-FBC1-42DD-BBB2-FB40985EC353}" dt="2022-07-10T00:36:05.008" v="910"/>
        <pc:sldMkLst>
          <pc:docMk/>
          <pc:sldMk cId="4042231001" sldId="263"/>
        </pc:sldMkLst>
        <pc:spChg chg="mod">
          <ac:chgData name="Ionut Marius Panait (2123949)" userId="S::2123949@student.uwtsd.ac.uk::f351dbb9-4700-41fd-b624-8b1db4b109c3" providerId="AD" clId="Web-{B67119FD-FBC1-42DD-BBB2-FB40985EC353}" dt="2022-07-10T00:36:05.008" v="910"/>
          <ac:spMkLst>
            <pc:docMk/>
            <pc:sldMk cId="4042231001" sldId="263"/>
            <ac:spMk id="2" creationId="{F8068844-A04F-C577-3914-A21D81A706E3}"/>
          </ac:spMkLst>
        </pc:spChg>
        <pc:spChg chg="add del mod">
          <ac:chgData name="Ionut Marius Panait (2123949)" userId="S::2123949@student.uwtsd.ac.uk::f351dbb9-4700-41fd-b624-8b1db4b109c3" providerId="AD" clId="Web-{B67119FD-FBC1-42DD-BBB2-FB40985EC353}" dt="2022-07-10T00:36:05.008" v="910"/>
          <ac:spMkLst>
            <pc:docMk/>
            <pc:sldMk cId="4042231001" sldId="263"/>
            <ac:spMk id="3" creationId="{A75AC081-0179-22CF-CAEF-BCB75365793E}"/>
          </ac:spMkLst>
        </pc:spChg>
        <pc:spChg chg="add del">
          <ac:chgData name="Ionut Marius Panait (2123949)" userId="S::2123949@student.uwtsd.ac.uk::f351dbb9-4700-41fd-b624-8b1db4b109c3" providerId="AD" clId="Web-{B67119FD-FBC1-42DD-BBB2-FB40985EC353}" dt="2022-07-10T00:36:05.008" v="910"/>
          <ac:spMkLst>
            <pc:docMk/>
            <pc:sldMk cId="4042231001" sldId="263"/>
            <ac:spMk id="8" creationId="{E92FEB64-6EEA-4759-B4A4-BD2C1E660BA8}"/>
          </ac:spMkLst>
        </pc:spChg>
        <pc:spChg chg="add del">
          <ac:chgData name="Ionut Marius Panait (2123949)" userId="S::2123949@student.uwtsd.ac.uk::f351dbb9-4700-41fd-b624-8b1db4b109c3" providerId="AD" clId="Web-{B67119FD-FBC1-42DD-BBB2-FB40985EC353}" dt="2022-07-10T00:36:05.008" v="910"/>
          <ac:spMkLst>
            <pc:docMk/>
            <pc:sldMk cId="4042231001" sldId="263"/>
            <ac:spMk id="10" creationId="{B10BB131-AC8E-4A8E-A5D1-36260F720C3B}"/>
          </ac:spMkLst>
        </pc:spChg>
        <pc:spChg chg="add del">
          <ac:chgData name="Ionut Marius Panait (2123949)" userId="S::2123949@student.uwtsd.ac.uk::f351dbb9-4700-41fd-b624-8b1db4b109c3" providerId="AD" clId="Web-{B67119FD-FBC1-42DD-BBB2-FB40985EC353}" dt="2022-07-10T00:36:05.008" v="910"/>
          <ac:spMkLst>
            <pc:docMk/>
            <pc:sldMk cId="4042231001" sldId="263"/>
            <ac:spMk id="12" creationId="{14847E93-7DC1-4D4B-8829-B19AA7137C50}"/>
          </ac:spMkLst>
        </pc:spChg>
        <pc:spChg chg="add del">
          <ac:chgData name="Ionut Marius Panait (2123949)" userId="S::2123949@student.uwtsd.ac.uk::f351dbb9-4700-41fd-b624-8b1db4b109c3" providerId="AD" clId="Web-{B67119FD-FBC1-42DD-BBB2-FB40985EC353}" dt="2022-07-10T00:36:05.008" v="910"/>
          <ac:spMkLst>
            <pc:docMk/>
            <pc:sldMk cId="4042231001" sldId="263"/>
            <ac:spMk id="14" creationId="{5566D6E1-03A1-4D73-A4E0-35D74D568A04}"/>
          </ac:spMkLst>
        </pc:spChg>
        <pc:spChg chg="add del">
          <ac:chgData name="Ionut Marius Panait (2123949)" userId="S::2123949@student.uwtsd.ac.uk::f351dbb9-4700-41fd-b624-8b1db4b109c3" providerId="AD" clId="Web-{B67119FD-FBC1-42DD-BBB2-FB40985EC353}" dt="2022-07-10T00:36:05.008" v="910"/>
          <ac:spMkLst>
            <pc:docMk/>
            <pc:sldMk cId="4042231001" sldId="263"/>
            <ac:spMk id="16" creationId="{9F835A99-04AC-494A-A572-AFE8413CC938}"/>
          </ac:spMkLst>
        </pc:spChg>
        <pc:spChg chg="add del">
          <ac:chgData name="Ionut Marius Panait (2123949)" userId="S::2123949@student.uwtsd.ac.uk::f351dbb9-4700-41fd-b624-8b1db4b109c3" providerId="AD" clId="Web-{B67119FD-FBC1-42DD-BBB2-FB40985EC353}" dt="2022-07-10T00:36:05.008" v="910"/>
          <ac:spMkLst>
            <pc:docMk/>
            <pc:sldMk cId="4042231001" sldId="263"/>
            <ac:spMk id="18" creationId="{7B786209-1B0B-4CA9-9BDD-F7327066A84D}"/>
          </ac:spMkLst>
        </pc:spChg>
        <pc:spChg chg="add del">
          <ac:chgData name="Ionut Marius Panait (2123949)" userId="S::2123949@student.uwtsd.ac.uk::f351dbb9-4700-41fd-b624-8b1db4b109c3" providerId="AD" clId="Web-{B67119FD-FBC1-42DD-BBB2-FB40985EC353}" dt="2022-07-10T00:36:05.008" v="910"/>
          <ac:spMkLst>
            <pc:docMk/>
            <pc:sldMk cId="4042231001" sldId="263"/>
            <ac:spMk id="20" creationId="{2D2964BB-484D-45AE-AD66-D407D0629652}"/>
          </ac:spMkLst>
        </pc:spChg>
        <pc:spChg chg="add del">
          <ac:chgData name="Ionut Marius Panait (2123949)" userId="S::2123949@student.uwtsd.ac.uk::f351dbb9-4700-41fd-b624-8b1db4b109c3" providerId="AD" clId="Web-{B67119FD-FBC1-42DD-BBB2-FB40985EC353}" dt="2022-07-10T00:36:05.008" v="910"/>
          <ac:spMkLst>
            <pc:docMk/>
            <pc:sldMk cId="4042231001" sldId="263"/>
            <ac:spMk id="22" creationId="{6691AC69-A76E-4DAB-B565-468B6B87ACF3}"/>
          </ac:spMkLst>
        </pc:spChg>
        <pc:spChg chg="add del">
          <ac:chgData name="Ionut Marius Panait (2123949)" userId="S::2123949@student.uwtsd.ac.uk::f351dbb9-4700-41fd-b624-8b1db4b109c3" providerId="AD" clId="Web-{B67119FD-FBC1-42DD-BBB2-FB40985EC353}" dt="2022-07-10T00:35:44.673" v="907"/>
          <ac:spMkLst>
            <pc:docMk/>
            <pc:sldMk cId="4042231001" sldId="263"/>
            <ac:spMk id="27" creationId="{A75AC081-0179-22CF-CAEF-BCB75365793E}"/>
          </ac:spMkLst>
        </pc:spChg>
        <pc:spChg chg="add del">
          <ac:chgData name="Ionut Marius Panait (2123949)" userId="S::2123949@student.uwtsd.ac.uk::f351dbb9-4700-41fd-b624-8b1db4b109c3" providerId="AD" clId="Web-{B67119FD-FBC1-42DD-BBB2-FB40985EC353}" dt="2022-07-10T00:35:44.673" v="907"/>
          <ac:spMkLst>
            <pc:docMk/>
            <pc:sldMk cId="4042231001" sldId="263"/>
            <ac:spMk id="28" creationId="{460B0EFB-53ED-4F35-B05D-F658EA021C65}"/>
          </ac:spMkLst>
        </pc:spChg>
        <pc:spChg chg="add del">
          <ac:chgData name="Ionut Marius Panait (2123949)" userId="S::2123949@student.uwtsd.ac.uk::f351dbb9-4700-41fd-b624-8b1db4b109c3" providerId="AD" clId="Web-{B67119FD-FBC1-42DD-BBB2-FB40985EC353}" dt="2022-07-10T00:35:44.673" v="907"/>
          <ac:spMkLst>
            <pc:docMk/>
            <pc:sldMk cId="4042231001" sldId="263"/>
            <ac:spMk id="30" creationId="{835EF3DD-7D43-4A27-8967-A92FD8CC9365}"/>
          </ac:spMkLst>
        </pc:spChg>
        <pc:spChg chg="add del">
          <ac:chgData name="Ionut Marius Panait (2123949)" userId="S::2123949@student.uwtsd.ac.uk::f351dbb9-4700-41fd-b624-8b1db4b109c3" providerId="AD" clId="Web-{B67119FD-FBC1-42DD-BBB2-FB40985EC353}" dt="2022-07-10T00:36:04.992" v="909"/>
          <ac:spMkLst>
            <pc:docMk/>
            <pc:sldMk cId="4042231001" sldId="263"/>
            <ac:spMk id="32" creationId="{B10BB131-AC8E-4A8E-A5D1-36260F720C3B}"/>
          </ac:spMkLst>
        </pc:spChg>
        <pc:spChg chg="add del">
          <ac:chgData name="Ionut Marius Panait (2123949)" userId="S::2123949@student.uwtsd.ac.uk::f351dbb9-4700-41fd-b624-8b1db4b109c3" providerId="AD" clId="Web-{B67119FD-FBC1-42DD-BBB2-FB40985EC353}" dt="2022-07-10T00:36:04.992" v="909"/>
          <ac:spMkLst>
            <pc:docMk/>
            <pc:sldMk cId="4042231001" sldId="263"/>
            <ac:spMk id="33" creationId="{D3F3A98B-FC65-4638-942D-043D907013AE}"/>
          </ac:spMkLst>
        </pc:spChg>
        <pc:spChg chg="add del">
          <ac:chgData name="Ionut Marius Panait (2123949)" userId="S::2123949@student.uwtsd.ac.uk::f351dbb9-4700-41fd-b624-8b1db4b109c3" providerId="AD" clId="Web-{B67119FD-FBC1-42DD-BBB2-FB40985EC353}" dt="2022-07-10T00:36:04.992" v="909"/>
          <ac:spMkLst>
            <pc:docMk/>
            <pc:sldMk cId="4042231001" sldId="263"/>
            <ac:spMk id="34" creationId="{FA23A907-97FB-4A8F-880A-DD77401C4296}"/>
          </ac:spMkLst>
        </pc:spChg>
        <pc:spChg chg="add del">
          <ac:chgData name="Ionut Marius Panait (2123949)" userId="S::2123949@student.uwtsd.ac.uk::f351dbb9-4700-41fd-b624-8b1db4b109c3" providerId="AD" clId="Web-{B67119FD-FBC1-42DD-BBB2-FB40985EC353}" dt="2022-07-10T00:36:04.992" v="909"/>
          <ac:spMkLst>
            <pc:docMk/>
            <pc:sldMk cId="4042231001" sldId="263"/>
            <ac:spMk id="36" creationId="{5B7778FC-632E-4DCA-A7CB-0D7731CCF970}"/>
          </ac:spMkLst>
        </pc:spChg>
        <pc:spChg chg="add del">
          <ac:chgData name="Ionut Marius Panait (2123949)" userId="S::2123949@student.uwtsd.ac.uk::f351dbb9-4700-41fd-b624-8b1db4b109c3" providerId="AD" clId="Web-{B67119FD-FBC1-42DD-BBB2-FB40985EC353}" dt="2022-07-10T00:36:04.992" v="909"/>
          <ac:spMkLst>
            <pc:docMk/>
            <pc:sldMk cId="4042231001" sldId="263"/>
            <ac:spMk id="37" creationId="{A75AC081-0179-22CF-CAEF-BCB75365793E}"/>
          </ac:spMkLst>
        </pc:spChg>
        <pc:spChg chg="add">
          <ac:chgData name="Ionut Marius Panait (2123949)" userId="S::2123949@student.uwtsd.ac.uk::f351dbb9-4700-41fd-b624-8b1db4b109c3" providerId="AD" clId="Web-{B67119FD-FBC1-42DD-BBB2-FB40985EC353}" dt="2022-07-10T00:36:05.008" v="910"/>
          <ac:spMkLst>
            <pc:docMk/>
            <pc:sldMk cId="4042231001" sldId="263"/>
            <ac:spMk id="39" creationId="{AE2B703B-46F9-481A-A605-82E2A828C4FA}"/>
          </ac:spMkLst>
        </pc:spChg>
        <pc:spChg chg="add">
          <ac:chgData name="Ionut Marius Panait (2123949)" userId="S::2123949@student.uwtsd.ac.uk::f351dbb9-4700-41fd-b624-8b1db4b109c3" providerId="AD" clId="Web-{B67119FD-FBC1-42DD-BBB2-FB40985EC353}" dt="2022-07-10T00:36:05.008" v="910"/>
          <ac:spMkLst>
            <pc:docMk/>
            <pc:sldMk cId="4042231001" sldId="263"/>
            <ac:spMk id="40" creationId="{F13BE4D7-0C3D-4906-B230-A1C5B4665CCF}"/>
          </ac:spMkLst>
        </pc:spChg>
        <pc:graphicFrameChg chg="add del">
          <ac:chgData name="Ionut Marius Panait (2123949)" userId="S::2123949@student.uwtsd.ac.uk::f351dbb9-4700-41fd-b624-8b1db4b109c3" providerId="AD" clId="Web-{B67119FD-FBC1-42DD-BBB2-FB40985EC353}" dt="2022-07-10T00:35:37.907" v="905"/>
          <ac:graphicFrameMkLst>
            <pc:docMk/>
            <pc:sldMk cId="4042231001" sldId="263"/>
            <ac:graphicFrameMk id="24" creationId="{6C54C560-3E3F-9AC8-707F-4E93D32EDABD}"/>
          </ac:graphicFrameMkLst>
        </pc:graphicFrameChg>
        <pc:graphicFrameChg chg="add">
          <ac:chgData name="Ionut Marius Panait (2123949)" userId="S::2123949@student.uwtsd.ac.uk::f351dbb9-4700-41fd-b624-8b1db4b109c3" providerId="AD" clId="Web-{B67119FD-FBC1-42DD-BBB2-FB40985EC353}" dt="2022-07-10T00:36:05.008" v="910"/>
          <ac:graphicFrameMkLst>
            <pc:docMk/>
            <pc:sldMk cId="4042231001" sldId="263"/>
            <ac:graphicFrameMk id="41" creationId="{8E55ADED-1F31-C4D2-C4AE-FFD5D18ACA22}"/>
          </ac:graphicFrameMkLst>
        </pc:graphicFrameChg>
        <pc:picChg chg="add del">
          <ac:chgData name="Ionut Marius Panait (2123949)" userId="S::2123949@student.uwtsd.ac.uk::f351dbb9-4700-41fd-b624-8b1db4b109c3" providerId="AD" clId="Web-{B67119FD-FBC1-42DD-BBB2-FB40985EC353}" dt="2022-07-10T00:35:44.673" v="907"/>
          <ac:picMkLst>
            <pc:docMk/>
            <pc:sldMk cId="4042231001" sldId="263"/>
            <ac:picMk id="26" creationId="{00E89171-D797-7FE6-CFAE-EA919F097911}"/>
          </ac:picMkLst>
        </pc:picChg>
        <pc:picChg chg="add del">
          <ac:chgData name="Ionut Marius Panait (2123949)" userId="S::2123949@student.uwtsd.ac.uk::f351dbb9-4700-41fd-b624-8b1db4b109c3" providerId="AD" clId="Web-{B67119FD-FBC1-42DD-BBB2-FB40985EC353}" dt="2022-07-10T00:36:04.992" v="909"/>
          <ac:picMkLst>
            <pc:docMk/>
            <pc:sldMk cId="4042231001" sldId="263"/>
            <ac:picMk id="35" creationId="{F8FA3F94-7445-0E3A-41AA-71F6C1F58D16}"/>
          </ac:picMkLst>
        </pc:picChg>
      </pc:sldChg>
      <pc:sldChg chg="addSp delSp modSp new mod setBg">
        <pc:chgData name="Ionut Marius Panait (2123949)" userId="S::2123949@student.uwtsd.ac.uk::f351dbb9-4700-41fd-b624-8b1db4b109c3" providerId="AD" clId="Web-{B67119FD-FBC1-42DD-BBB2-FB40985EC353}" dt="2022-07-10T00:40:22.905" v="1024"/>
        <pc:sldMkLst>
          <pc:docMk/>
          <pc:sldMk cId="2937577350" sldId="264"/>
        </pc:sldMkLst>
        <pc:spChg chg="mod">
          <ac:chgData name="Ionut Marius Panait (2123949)" userId="S::2123949@student.uwtsd.ac.uk::f351dbb9-4700-41fd-b624-8b1db4b109c3" providerId="AD" clId="Web-{B67119FD-FBC1-42DD-BBB2-FB40985EC353}" dt="2022-07-10T00:40:22.905" v="1024"/>
          <ac:spMkLst>
            <pc:docMk/>
            <pc:sldMk cId="2937577350" sldId="264"/>
            <ac:spMk id="2" creationId="{8F722A20-CC33-1F92-DE16-67A5068070EC}"/>
          </ac:spMkLst>
        </pc:spChg>
        <pc:spChg chg="add del mod">
          <ac:chgData name="Ionut Marius Panait (2123949)" userId="S::2123949@student.uwtsd.ac.uk::f351dbb9-4700-41fd-b624-8b1db4b109c3" providerId="AD" clId="Web-{B67119FD-FBC1-42DD-BBB2-FB40985EC353}" dt="2022-07-10T00:35:17.891" v="903"/>
          <ac:spMkLst>
            <pc:docMk/>
            <pc:sldMk cId="2937577350" sldId="264"/>
            <ac:spMk id="3" creationId="{B27943DC-4AA7-2CE4-9ADE-32B13FD06C2F}"/>
          </ac:spMkLst>
        </pc:spChg>
        <pc:spChg chg="add del">
          <ac:chgData name="Ionut Marius Panait (2123949)" userId="S::2123949@student.uwtsd.ac.uk::f351dbb9-4700-41fd-b624-8b1db4b109c3" providerId="AD" clId="Web-{B67119FD-FBC1-42DD-BBB2-FB40985EC353}" dt="2022-07-10T00:35:15.031" v="900"/>
          <ac:spMkLst>
            <pc:docMk/>
            <pc:sldMk cId="2937577350" sldId="264"/>
            <ac:spMk id="8" creationId="{389575E1-3389-451A-A5F7-27854C25C599}"/>
          </ac:spMkLst>
        </pc:spChg>
        <pc:spChg chg="add del">
          <ac:chgData name="Ionut Marius Panait (2123949)" userId="S::2123949@student.uwtsd.ac.uk::f351dbb9-4700-41fd-b624-8b1db4b109c3" providerId="AD" clId="Web-{B67119FD-FBC1-42DD-BBB2-FB40985EC353}" dt="2022-07-10T00:35:15.031" v="900"/>
          <ac:spMkLst>
            <pc:docMk/>
            <pc:sldMk cId="2937577350" sldId="264"/>
            <ac:spMk id="10" creationId="{A53CCC5C-D88E-40FB-B30B-23DCDBD01D37}"/>
          </ac:spMkLst>
        </pc:spChg>
        <pc:spChg chg="add del">
          <ac:chgData name="Ionut Marius Panait (2123949)" userId="S::2123949@student.uwtsd.ac.uk::f351dbb9-4700-41fd-b624-8b1db4b109c3" providerId="AD" clId="Web-{B67119FD-FBC1-42DD-BBB2-FB40985EC353}" dt="2022-07-10T00:35:15.031" v="900"/>
          <ac:spMkLst>
            <pc:docMk/>
            <pc:sldMk cId="2937577350" sldId="264"/>
            <ac:spMk id="12" creationId="{081E4A58-353D-44AE-B2FC-2A74E2E400F7}"/>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14" creationId="{755E9CD0-04B0-4A3C-B291-AD913379C713}"/>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15" creationId="{8A7BA06D-B3FF-4E91-8639-B4569AE3AA23}"/>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16" creationId="{1DD8BF3B-6066-418C-8D1A-75C5E396FC04}"/>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17" creationId="{2B30C86D-5A07-48BC-9C9D-6F9A2DB1E9E1}"/>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18" creationId="{80BC66F9-7A74-4286-AD22-1174052CC22C}"/>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19" creationId="{3001AFEA-2442-4A9F-BA37-8C469F306654}"/>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20" creationId="{D8142CC3-2B5C-48E6-9DF0-6C8ACBAF23EF}"/>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24" creationId="{46A89C79-8EF3-4AF9-B3D9-59A883F41C83}"/>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26" creationId="{EFE5CE34-4543-42E5-B82C-1F3D12422CDD}"/>
          </ac:spMkLst>
        </pc:spChg>
        <pc:spChg chg="add del">
          <ac:chgData name="Ionut Marius Panait (2123949)" userId="S::2123949@student.uwtsd.ac.uk::f351dbb9-4700-41fd-b624-8b1db4b109c3" providerId="AD" clId="Web-{B67119FD-FBC1-42DD-BBB2-FB40985EC353}" dt="2022-07-10T00:35:17.891" v="902"/>
          <ac:spMkLst>
            <pc:docMk/>
            <pc:sldMk cId="2937577350" sldId="264"/>
            <ac:spMk id="28" creationId="{72AF41FE-63D7-4695-81D2-66D2510E4486}"/>
          </ac:spMkLst>
        </pc:spChg>
        <pc:spChg chg="add del">
          <ac:chgData name="Ionut Marius Panait (2123949)" userId="S::2123949@student.uwtsd.ac.uk::f351dbb9-4700-41fd-b624-8b1db4b109c3" providerId="AD" clId="Web-{B67119FD-FBC1-42DD-BBB2-FB40985EC353}" dt="2022-07-10T00:40:22.905" v="1024"/>
          <ac:spMkLst>
            <pc:docMk/>
            <pc:sldMk cId="2937577350" sldId="264"/>
            <ac:spMk id="30" creationId="{004A8AE1-9605-41DC-920F-A4B8E8F2391D}"/>
          </ac:spMkLst>
        </pc:spChg>
        <pc:spChg chg="add del">
          <ac:chgData name="Ionut Marius Panait (2123949)" userId="S::2123949@student.uwtsd.ac.uk::f351dbb9-4700-41fd-b624-8b1db4b109c3" providerId="AD" clId="Web-{B67119FD-FBC1-42DD-BBB2-FB40985EC353}" dt="2022-07-10T00:40:22.905" v="1024"/>
          <ac:spMkLst>
            <pc:docMk/>
            <pc:sldMk cId="2937577350" sldId="264"/>
            <ac:spMk id="31" creationId="{5B7778FC-632E-4DCA-A7CB-0D7731CCF970}"/>
          </ac:spMkLst>
        </pc:spChg>
        <pc:spChg chg="add del">
          <ac:chgData name="Ionut Marius Panait (2123949)" userId="S::2123949@student.uwtsd.ac.uk::f351dbb9-4700-41fd-b624-8b1db4b109c3" providerId="AD" clId="Web-{B67119FD-FBC1-42DD-BBB2-FB40985EC353}" dt="2022-07-10T00:40:22.905" v="1024"/>
          <ac:spMkLst>
            <pc:docMk/>
            <pc:sldMk cId="2937577350" sldId="264"/>
            <ac:spMk id="32" creationId="{B10BB131-AC8E-4A8E-A5D1-36260F720C3B}"/>
          </ac:spMkLst>
        </pc:spChg>
        <pc:spChg chg="add mod">
          <ac:chgData name="Ionut Marius Panait (2123949)" userId="S::2123949@student.uwtsd.ac.uk::f351dbb9-4700-41fd-b624-8b1db4b109c3" providerId="AD" clId="Web-{B67119FD-FBC1-42DD-BBB2-FB40985EC353}" dt="2022-07-10T00:40:22.905" v="1024"/>
          <ac:spMkLst>
            <pc:docMk/>
            <pc:sldMk cId="2937577350" sldId="264"/>
            <ac:spMk id="33" creationId="{B27943DC-4AA7-2CE4-9ADE-32B13FD06C2F}"/>
          </ac:spMkLst>
        </pc:spChg>
        <pc:spChg chg="add del">
          <ac:chgData name="Ionut Marius Panait (2123949)" userId="S::2123949@student.uwtsd.ac.uk::f351dbb9-4700-41fd-b624-8b1db4b109c3" providerId="AD" clId="Web-{B67119FD-FBC1-42DD-BBB2-FB40985EC353}" dt="2022-07-10T00:40:22.905" v="1024"/>
          <ac:spMkLst>
            <pc:docMk/>
            <pc:sldMk cId="2937577350" sldId="264"/>
            <ac:spMk id="34" creationId="{FA23A907-97FB-4A8F-880A-DD77401C4296}"/>
          </ac:spMkLst>
        </pc:spChg>
        <pc:spChg chg="add">
          <ac:chgData name="Ionut Marius Panait (2123949)" userId="S::2123949@student.uwtsd.ac.uk::f351dbb9-4700-41fd-b624-8b1db4b109c3" providerId="AD" clId="Web-{B67119FD-FBC1-42DD-BBB2-FB40985EC353}" dt="2022-07-10T00:40:22.905" v="1024"/>
          <ac:spMkLst>
            <pc:docMk/>
            <pc:sldMk cId="2937577350" sldId="264"/>
            <ac:spMk id="41" creationId="{4AC6B390-BC59-4F1D-A0EE-D71A92F0A0B2}"/>
          </ac:spMkLst>
        </pc:spChg>
        <pc:spChg chg="add">
          <ac:chgData name="Ionut Marius Panait (2123949)" userId="S::2123949@student.uwtsd.ac.uk::f351dbb9-4700-41fd-b624-8b1db4b109c3" providerId="AD" clId="Web-{B67119FD-FBC1-42DD-BBB2-FB40985EC353}" dt="2022-07-10T00:40:22.905" v="1024"/>
          <ac:spMkLst>
            <pc:docMk/>
            <pc:sldMk cId="2937577350" sldId="264"/>
            <ac:spMk id="43" creationId="{B6C60D79-16F1-4C4B-B7E3-7634E7069CDE}"/>
          </ac:spMkLst>
        </pc:spChg>
        <pc:spChg chg="add">
          <ac:chgData name="Ionut Marius Panait (2123949)" userId="S::2123949@student.uwtsd.ac.uk::f351dbb9-4700-41fd-b624-8b1db4b109c3" providerId="AD" clId="Web-{B67119FD-FBC1-42DD-BBB2-FB40985EC353}" dt="2022-07-10T00:40:22.905" v="1024"/>
          <ac:spMkLst>
            <pc:docMk/>
            <pc:sldMk cId="2937577350" sldId="264"/>
            <ac:spMk id="45" creationId="{426B127E-6498-4C77-9C9D-4553A5113B80}"/>
          </ac:spMkLst>
        </pc:spChg>
        <pc:picChg chg="add">
          <ac:chgData name="Ionut Marius Panait (2123949)" userId="S::2123949@student.uwtsd.ac.uk::f351dbb9-4700-41fd-b624-8b1db4b109c3" providerId="AD" clId="Web-{B67119FD-FBC1-42DD-BBB2-FB40985EC353}" dt="2022-07-10T00:40:22.905" v="1024"/>
          <ac:picMkLst>
            <pc:docMk/>
            <pc:sldMk cId="2937577350" sldId="264"/>
            <ac:picMk id="38" creationId="{64E8A43E-623F-ABC3-2724-745A74FE45EA}"/>
          </ac:picMkLst>
        </pc:picChg>
        <pc:cxnChg chg="add del">
          <ac:chgData name="Ionut Marius Panait (2123949)" userId="S::2123949@student.uwtsd.ac.uk::f351dbb9-4700-41fd-b624-8b1db4b109c3" providerId="AD" clId="Web-{B67119FD-FBC1-42DD-BBB2-FB40985EC353}" dt="2022-07-10T00:35:17.891" v="902"/>
          <ac:cxnSpMkLst>
            <pc:docMk/>
            <pc:sldMk cId="2937577350" sldId="264"/>
            <ac:cxnSpMk id="22" creationId="{7B2D303B-3DD0-4319-9EAD-361847FEC71D}"/>
          </ac:cxnSpMkLst>
        </pc:cxnChg>
      </pc:sldChg>
      <pc:sldChg chg="addSp delSp modSp new">
        <pc:chgData name="Ionut Marius Panait (2123949)" userId="S::2123949@student.uwtsd.ac.uk::f351dbb9-4700-41fd-b624-8b1db4b109c3" providerId="AD" clId="Web-{B67119FD-FBC1-42DD-BBB2-FB40985EC353}" dt="2022-07-10T01:33:49.980" v="1610" actId="1076"/>
        <pc:sldMkLst>
          <pc:docMk/>
          <pc:sldMk cId="1726543780" sldId="265"/>
        </pc:sldMkLst>
        <pc:spChg chg="del mod">
          <ac:chgData name="Ionut Marius Panait (2123949)" userId="S::2123949@student.uwtsd.ac.uk::f351dbb9-4700-41fd-b624-8b1db4b109c3" providerId="AD" clId="Web-{B67119FD-FBC1-42DD-BBB2-FB40985EC353}" dt="2022-07-10T00:44:20.815" v="1040"/>
          <ac:spMkLst>
            <pc:docMk/>
            <pc:sldMk cId="1726543780" sldId="265"/>
            <ac:spMk id="2" creationId="{876C5B85-4640-CA30-DBFD-98CA118BEC6C}"/>
          </ac:spMkLst>
        </pc:spChg>
        <pc:spChg chg="del">
          <ac:chgData name="Ionut Marius Panait (2123949)" userId="S::2123949@student.uwtsd.ac.uk::f351dbb9-4700-41fd-b624-8b1db4b109c3" providerId="AD" clId="Web-{B67119FD-FBC1-42DD-BBB2-FB40985EC353}" dt="2022-07-10T00:44:23.486" v="1041"/>
          <ac:spMkLst>
            <pc:docMk/>
            <pc:sldMk cId="1726543780" sldId="265"/>
            <ac:spMk id="3" creationId="{67E530AE-2F1B-C28E-9968-C01989D582D3}"/>
          </ac:spMkLst>
        </pc:spChg>
        <pc:spChg chg="add del">
          <ac:chgData name="Ionut Marius Panait (2123949)" userId="S::2123949@student.uwtsd.ac.uk::f351dbb9-4700-41fd-b624-8b1db4b109c3" providerId="AD" clId="Web-{B67119FD-FBC1-42DD-BBB2-FB40985EC353}" dt="2022-07-10T00:44:31.174" v="1042"/>
          <ac:spMkLst>
            <pc:docMk/>
            <pc:sldMk cId="1726543780" sldId="265"/>
            <ac:spMk id="4" creationId="{D99CF6CE-B02B-9CC9-E124-059FD83534EF}"/>
          </ac:spMkLst>
        </pc:spChg>
        <pc:spChg chg="add mod">
          <ac:chgData name="Ionut Marius Panait (2123949)" userId="S::2123949@student.uwtsd.ac.uk::f351dbb9-4700-41fd-b624-8b1db4b109c3" providerId="AD" clId="Web-{B67119FD-FBC1-42DD-BBB2-FB40985EC353}" dt="2022-07-10T01:05:20.326" v="1236" actId="1076"/>
          <ac:spMkLst>
            <pc:docMk/>
            <pc:sldMk cId="1726543780" sldId="265"/>
            <ac:spMk id="36" creationId="{25D7171D-F95F-153E-D450-8DE6409A624A}"/>
          </ac:spMkLst>
        </pc:spChg>
        <pc:spChg chg="add mod ord">
          <ac:chgData name="Ionut Marius Panait (2123949)" userId="S::2123949@student.uwtsd.ac.uk::f351dbb9-4700-41fd-b624-8b1db4b109c3" providerId="AD" clId="Web-{B67119FD-FBC1-42DD-BBB2-FB40985EC353}" dt="2022-07-10T01:05:14.638" v="1235" actId="1076"/>
          <ac:spMkLst>
            <pc:docMk/>
            <pc:sldMk cId="1726543780" sldId="265"/>
            <ac:spMk id="37" creationId="{AD52238B-CE1D-F471-E835-71AB70B72C0D}"/>
          </ac:spMkLst>
        </pc:spChg>
        <pc:spChg chg="add del mod">
          <ac:chgData name="Ionut Marius Panait (2123949)" userId="S::2123949@student.uwtsd.ac.uk::f351dbb9-4700-41fd-b624-8b1db4b109c3" providerId="AD" clId="Web-{B67119FD-FBC1-42DD-BBB2-FB40985EC353}" dt="2022-07-10T00:52:31.385" v="1087"/>
          <ac:spMkLst>
            <pc:docMk/>
            <pc:sldMk cId="1726543780" sldId="265"/>
            <ac:spMk id="38" creationId="{8AA84B47-8AC9-9C4D-77BE-14379DFD8FF5}"/>
          </ac:spMkLst>
        </pc:spChg>
        <pc:spChg chg="add mod">
          <ac:chgData name="Ionut Marius Panait (2123949)" userId="S::2123949@student.uwtsd.ac.uk::f351dbb9-4700-41fd-b624-8b1db4b109c3" providerId="AD" clId="Web-{B67119FD-FBC1-42DD-BBB2-FB40985EC353}" dt="2022-07-10T00:59:34.766" v="1175" actId="14100"/>
          <ac:spMkLst>
            <pc:docMk/>
            <pc:sldMk cId="1726543780" sldId="265"/>
            <ac:spMk id="39" creationId="{1CBD7A77-5E42-11D3-8BFE-7C1DD5B2D3EF}"/>
          </ac:spMkLst>
        </pc:spChg>
        <pc:spChg chg="add del">
          <ac:chgData name="Ionut Marius Panait (2123949)" userId="S::2123949@student.uwtsd.ac.uk::f351dbb9-4700-41fd-b624-8b1db4b109c3" providerId="AD" clId="Web-{B67119FD-FBC1-42DD-BBB2-FB40985EC353}" dt="2022-07-10T00:55:52.056" v="1112"/>
          <ac:spMkLst>
            <pc:docMk/>
            <pc:sldMk cId="1726543780" sldId="265"/>
            <ac:spMk id="41" creationId="{0232A006-DA6C-7313-FBD4-35D899795800}"/>
          </ac:spMkLst>
        </pc:spChg>
        <pc:spChg chg="add mod">
          <ac:chgData name="Ionut Marius Panait (2123949)" userId="S::2123949@student.uwtsd.ac.uk::f351dbb9-4700-41fd-b624-8b1db4b109c3" providerId="AD" clId="Web-{B67119FD-FBC1-42DD-BBB2-FB40985EC353}" dt="2022-07-10T01:00:08.472" v="1179" actId="14100"/>
          <ac:spMkLst>
            <pc:docMk/>
            <pc:sldMk cId="1726543780" sldId="265"/>
            <ac:spMk id="42" creationId="{170C00AC-0764-8D7F-5F9F-91B5D58D0241}"/>
          </ac:spMkLst>
        </pc:spChg>
        <pc:spChg chg="add mod">
          <ac:chgData name="Ionut Marius Panait (2123949)" userId="S::2123949@student.uwtsd.ac.uk::f351dbb9-4700-41fd-b624-8b1db4b109c3" providerId="AD" clId="Web-{B67119FD-FBC1-42DD-BBB2-FB40985EC353}" dt="2022-07-10T00:59:23.907" v="1174" actId="1076"/>
          <ac:spMkLst>
            <pc:docMk/>
            <pc:sldMk cId="1726543780" sldId="265"/>
            <ac:spMk id="43" creationId="{6EC78E3D-1E83-A41A-1BF4-2D330CC84572}"/>
          </ac:spMkLst>
        </pc:spChg>
        <pc:spChg chg="add mod">
          <ac:chgData name="Ionut Marius Panait (2123949)" userId="S::2123949@student.uwtsd.ac.uk::f351dbb9-4700-41fd-b624-8b1db4b109c3" providerId="AD" clId="Web-{B67119FD-FBC1-42DD-BBB2-FB40985EC353}" dt="2022-07-10T00:59:59.643" v="1177" actId="1076"/>
          <ac:spMkLst>
            <pc:docMk/>
            <pc:sldMk cId="1726543780" sldId="265"/>
            <ac:spMk id="44" creationId="{EF2B8EBF-091B-542A-43C8-1DCF7C74E75E}"/>
          </ac:spMkLst>
        </pc:spChg>
        <pc:spChg chg="add mod">
          <ac:chgData name="Ionut Marius Panait (2123949)" userId="S::2123949@student.uwtsd.ac.uk::f351dbb9-4700-41fd-b624-8b1db4b109c3" providerId="AD" clId="Web-{B67119FD-FBC1-42DD-BBB2-FB40985EC353}" dt="2022-07-10T01:01:14.739" v="1192" actId="1076"/>
          <ac:spMkLst>
            <pc:docMk/>
            <pc:sldMk cId="1726543780" sldId="265"/>
            <ac:spMk id="45" creationId="{2F9CE0D0-9A78-5F82-4601-CF3405AE0FE6}"/>
          </ac:spMkLst>
        </pc:spChg>
        <pc:spChg chg="add mod">
          <ac:chgData name="Ionut Marius Panait (2123949)" userId="S::2123949@student.uwtsd.ac.uk::f351dbb9-4700-41fd-b624-8b1db4b109c3" providerId="AD" clId="Web-{B67119FD-FBC1-42DD-BBB2-FB40985EC353}" dt="2022-07-10T01:01:09.192" v="1191" actId="1076"/>
          <ac:spMkLst>
            <pc:docMk/>
            <pc:sldMk cId="1726543780" sldId="265"/>
            <ac:spMk id="46" creationId="{CEA84C5C-C30D-1F15-91B2-06969B0AC5B6}"/>
          </ac:spMkLst>
        </pc:spChg>
        <pc:spChg chg="add mod">
          <ac:chgData name="Ionut Marius Panait (2123949)" userId="S::2123949@student.uwtsd.ac.uk::f351dbb9-4700-41fd-b624-8b1db4b109c3" providerId="AD" clId="Web-{B67119FD-FBC1-42DD-BBB2-FB40985EC353}" dt="2022-07-10T01:06:04.656" v="1242" actId="1076"/>
          <ac:spMkLst>
            <pc:docMk/>
            <pc:sldMk cId="1726543780" sldId="265"/>
            <ac:spMk id="52" creationId="{ADEDA823-9BE5-D032-871E-4A0925272722}"/>
          </ac:spMkLst>
        </pc:spChg>
        <pc:spChg chg="add mod">
          <ac:chgData name="Ionut Marius Panait (2123949)" userId="S::2123949@student.uwtsd.ac.uk::f351dbb9-4700-41fd-b624-8b1db4b109c3" providerId="AD" clId="Web-{B67119FD-FBC1-42DD-BBB2-FB40985EC353}" dt="2022-07-10T01:10:59.557" v="1322" actId="20577"/>
          <ac:spMkLst>
            <pc:docMk/>
            <pc:sldMk cId="1726543780" sldId="265"/>
            <ac:spMk id="53" creationId="{CF09365A-8D34-AA6F-FFB9-F422103A3B92}"/>
          </ac:spMkLst>
        </pc:spChg>
        <pc:spChg chg="add mod">
          <ac:chgData name="Ionut Marius Panait (2123949)" userId="S::2123949@student.uwtsd.ac.uk::f351dbb9-4700-41fd-b624-8b1db4b109c3" providerId="AD" clId="Web-{B67119FD-FBC1-42DD-BBB2-FB40985EC353}" dt="2022-07-10T01:11:39.605" v="1340" actId="1076"/>
          <ac:spMkLst>
            <pc:docMk/>
            <pc:sldMk cId="1726543780" sldId="265"/>
            <ac:spMk id="54" creationId="{562981B0-37AD-4037-CFA9-271D9A254F1D}"/>
          </ac:spMkLst>
        </pc:spChg>
        <pc:spChg chg="add mod">
          <ac:chgData name="Ionut Marius Panait (2123949)" userId="S::2123949@student.uwtsd.ac.uk::f351dbb9-4700-41fd-b624-8b1db4b109c3" providerId="AD" clId="Web-{B67119FD-FBC1-42DD-BBB2-FB40985EC353}" dt="2022-07-10T01:11:45.496" v="1341" actId="1076"/>
          <ac:spMkLst>
            <pc:docMk/>
            <pc:sldMk cId="1726543780" sldId="265"/>
            <ac:spMk id="55" creationId="{C0CA8778-A88E-1DDA-8CE0-9DCA6F3B3D2D}"/>
          </ac:spMkLst>
        </pc:spChg>
        <pc:spChg chg="add mod">
          <ac:chgData name="Ionut Marius Panait (2123949)" userId="S::2123949@student.uwtsd.ac.uk::f351dbb9-4700-41fd-b624-8b1db4b109c3" providerId="AD" clId="Web-{B67119FD-FBC1-42DD-BBB2-FB40985EC353}" dt="2022-07-10T01:12:27.701" v="1348" actId="1076"/>
          <ac:spMkLst>
            <pc:docMk/>
            <pc:sldMk cId="1726543780" sldId="265"/>
            <ac:spMk id="56" creationId="{1FA35800-7EA0-00F2-BD53-4442169643E3}"/>
          </ac:spMkLst>
        </pc:spChg>
        <pc:spChg chg="add mod">
          <ac:chgData name="Ionut Marius Panait (2123949)" userId="S::2123949@student.uwtsd.ac.uk::f351dbb9-4700-41fd-b624-8b1db4b109c3" providerId="AD" clId="Web-{B67119FD-FBC1-42DD-BBB2-FB40985EC353}" dt="2022-07-10T01:13:18.530" v="1364" actId="1076"/>
          <ac:spMkLst>
            <pc:docMk/>
            <pc:sldMk cId="1726543780" sldId="265"/>
            <ac:spMk id="57" creationId="{CC6792FE-0974-E60A-FD7F-FEA9FF70A56B}"/>
          </ac:spMkLst>
        </pc:spChg>
        <pc:spChg chg="add mod">
          <ac:chgData name="Ionut Marius Panait (2123949)" userId="S::2123949@student.uwtsd.ac.uk::f351dbb9-4700-41fd-b624-8b1db4b109c3" providerId="AD" clId="Web-{B67119FD-FBC1-42DD-BBB2-FB40985EC353}" dt="2022-07-10T01:14:34.049" v="1384" actId="1076"/>
          <ac:spMkLst>
            <pc:docMk/>
            <pc:sldMk cId="1726543780" sldId="265"/>
            <ac:spMk id="58" creationId="{C042C42A-1A2E-B70E-6E35-CDF6E4489417}"/>
          </ac:spMkLst>
        </pc:spChg>
        <pc:spChg chg="add mod">
          <ac:chgData name="Ionut Marius Panait (2123949)" userId="S::2123949@student.uwtsd.ac.uk::f351dbb9-4700-41fd-b624-8b1db4b109c3" providerId="AD" clId="Web-{B67119FD-FBC1-42DD-BBB2-FB40985EC353}" dt="2022-07-10T01:33:49.980" v="1610" actId="1076"/>
          <ac:spMkLst>
            <pc:docMk/>
            <pc:sldMk cId="1726543780" sldId="265"/>
            <ac:spMk id="59" creationId="{CB3CB5ED-8CB5-93E7-93FD-8F0FE06828A4}"/>
          </ac:spMkLst>
        </pc:spChg>
        <pc:spChg chg="add mod">
          <ac:chgData name="Ionut Marius Panait (2123949)" userId="S::2123949@student.uwtsd.ac.uk::f351dbb9-4700-41fd-b624-8b1db4b109c3" providerId="AD" clId="Web-{B67119FD-FBC1-42DD-BBB2-FB40985EC353}" dt="2022-07-10T01:16:33.881" v="1429" actId="1076"/>
          <ac:spMkLst>
            <pc:docMk/>
            <pc:sldMk cId="1726543780" sldId="265"/>
            <ac:spMk id="60" creationId="{D0D9EA85-E24C-1FC2-56E3-AEC65A6F9E06}"/>
          </ac:spMkLst>
        </pc:spChg>
        <pc:graphicFrameChg chg="add del mod modGraphic">
          <ac:chgData name="Ionut Marius Panait (2123949)" userId="S::2123949@student.uwtsd.ac.uk::f351dbb9-4700-41fd-b624-8b1db4b109c3" providerId="AD" clId="Web-{B67119FD-FBC1-42DD-BBB2-FB40985EC353}" dt="2022-07-10T00:45:52.397" v="1047"/>
          <ac:graphicFrameMkLst>
            <pc:docMk/>
            <pc:sldMk cId="1726543780" sldId="265"/>
            <ac:graphicFrameMk id="6" creationId="{FC7D1140-0390-DD8C-565C-09AA76A68225}"/>
          </ac:graphicFrameMkLst>
        </pc:graphicFrameChg>
        <pc:inkChg chg="add del">
          <ac:chgData name="Ionut Marius Panait (2123949)" userId="S::2123949@student.uwtsd.ac.uk::f351dbb9-4700-41fd-b624-8b1db4b109c3" providerId="AD" clId="Web-{B67119FD-FBC1-42DD-BBB2-FB40985EC353}" dt="2022-07-10T00:45:03.363" v="1044"/>
          <ac:inkMkLst>
            <pc:docMk/>
            <pc:sldMk cId="1726543780" sldId="265"/>
            <ac:inkMk id="5" creationId="{B786C73B-DB62-C10C-7A01-7C6750E56F4E}"/>
          </ac:inkMkLst>
        </pc:inkChg>
        <pc:cxnChg chg="add mod">
          <ac:chgData name="Ionut Marius Panait (2123949)" userId="S::2123949@student.uwtsd.ac.uk::f351dbb9-4700-41fd-b624-8b1db4b109c3" providerId="AD" clId="Web-{B67119FD-FBC1-42DD-BBB2-FB40985EC353}" dt="2022-07-10T01:05:07.310" v="1234" actId="14100"/>
          <ac:cxnSpMkLst>
            <pc:docMk/>
            <pc:sldMk cId="1726543780" sldId="265"/>
            <ac:cxnSpMk id="35" creationId="{66A4EE45-EB98-FFD3-6345-3959A2FC39CC}"/>
          </ac:cxnSpMkLst>
        </pc:cxnChg>
        <pc:cxnChg chg="add mod">
          <ac:chgData name="Ionut Marius Panait (2123949)" userId="S::2123949@student.uwtsd.ac.uk::f351dbb9-4700-41fd-b624-8b1db4b109c3" providerId="AD" clId="Web-{B67119FD-FBC1-42DD-BBB2-FB40985EC353}" dt="2022-07-10T01:02:37.305" v="1199" actId="14100"/>
          <ac:cxnSpMkLst>
            <pc:docMk/>
            <pc:sldMk cId="1726543780" sldId="265"/>
            <ac:cxnSpMk id="40" creationId="{ADBAB52D-047D-59E1-5DD7-2565C3072CA2}"/>
          </ac:cxnSpMkLst>
        </pc:cxnChg>
        <pc:cxnChg chg="add mod">
          <ac:chgData name="Ionut Marius Panait (2123949)" userId="S::2123949@student.uwtsd.ac.uk::f351dbb9-4700-41fd-b624-8b1db4b109c3" providerId="AD" clId="Web-{B67119FD-FBC1-42DD-BBB2-FB40985EC353}" dt="2022-07-10T01:02:41.899" v="1200" actId="14100"/>
          <ac:cxnSpMkLst>
            <pc:docMk/>
            <pc:sldMk cId="1726543780" sldId="265"/>
            <ac:cxnSpMk id="47" creationId="{8E5AB75D-6AD6-10FA-657F-B532E7C7B659}"/>
          </ac:cxnSpMkLst>
        </pc:cxnChg>
        <pc:cxnChg chg="add mod">
          <ac:chgData name="Ionut Marius Panait (2123949)" userId="S::2123949@student.uwtsd.ac.uk::f351dbb9-4700-41fd-b624-8b1db4b109c3" providerId="AD" clId="Web-{B67119FD-FBC1-42DD-BBB2-FB40985EC353}" dt="2022-07-10T01:03:05.149" v="1204"/>
          <ac:cxnSpMkLst>
            <pc:docMk/>
            <pc:sldMk cId="1726543780" sldId="265"/>
            <ac:cxnSpMk id="48" creationId="{61276894-E9E1-DC27-CA27-EB16E5A0BF8B}"/>
          </ac:cxnSpMkLst>
        </pc:cxnChg>
        <pc:cxnChg chg="add mod">
          <ac:chgData name="Ionut Marius Panait (2123949)" userId="S::2123949@student.uwtsd.ac.uk::f351dbb9-4700-41fd-b624-8b1db4b109c3" providerId="AD" clId="Web-{B67119FD-FBC1-42DD-BBB2-FB40985EC353}" dt="2022-07-10T01:03:45.932" v="1216"/>
          <ac:cxnSpMkLst>
            <pc:docMk/>
            <pc:sldMk cId="1726543780" sldId="265"/>
            <ac:cxnSpMk id="49" creationId="{EA4C9C03-CB93-DD9D-F9D1-AF51B37D52AE}"/>
          </ac:cxnSpMkLst>
        </pc:cxnChg>
        <pc:cxnChg chg="add mod">
          <ac:chgData name="Ionut Marius Panait (2123949)" userId="S::2123949@student.uwtsd.ac.uk::f351dbb9-4700-41fd-b624-8b1db4b109c3" providerId="AD" clId="Web-{B67119FD-FBC1-42DD-BBB2-FB40985EC353}" dt="2022-07-10T01:05:34.233" v="1238" actId="1076"/>
          <ac:cxnSpMkLst>
            <pc:docMk/>
            <pc:sldMk cId="1726543780" sldId="265"/>
            <ac:cxnSpMk id="50" creationId="{B6742890-1C23-BED8-D03E-0CF63A06FCAF}"/>
          </ac:cxnSpMkLst>
        </pc:cxnChg>
        <pc:cxnChg chg="add mod">
          <ac:chgData name="Ionut Marius Panait (2123949)" userId="S::2123949@student.uwtsd.ac.uk::f351dbb9-4700-41fd-b624-8b1db4b109c3" providerId="AD" clId="Web-{B67119FD-FBC1-42DD-BBB2-FB40985EC353}" dt="2022-07-10T01:05:31.686" v="1237" actId="1076"/>
          <ac:cxnSpMkLst>
            <pc:docMk/>
            <pc:sldMk cId="1726543780" sldId="265"/>
            <ac:cxnSpMk id="51" creationId="{CB69BB84-E927-3154-1FA4-4C34DA4410F1}"/>
          </ac:cxnSpMkLst>
        </pc:cxnChg>
      </pc:sldChg>
      <pc:sldChg chg="addSp delSp modSp new mod setBg">
        <pc:chgData name="Ionut Marius Panait (2123949)" userId="S::2123949@student.uwtsd.ac.uk::f351dbb9-4700-41fd-b624-8b1db4b109c3" providerId="AD" clId="Web-{B67119FD-FBC1-42DD-BBB2-FB40985EC353}" dt="2022-07-10T01:50:57.802" v="1826"/>
        <pc:sldMkLst>
          <pc:docMk/>
          <pc:sldMk cId="2585470606" sldId="266"/>
        </pc:sldMkLst>
        <pc:spChg chg="del">
          <ac:chgData name="Ionut Marius Panait (2123949)" userId="S::2123949@student.uwtsd.ac.uk::f351dbb9-4700-41fd-b624-8b1db4b109c3" providerId="AD" clId="Web-{B67119FD-FBC1-42DD-BBB2-FB40985EC353}" dt="2022-07-10T01:19:40.809" v="1431"/>
          <ac:spMkLst>
            <pc:docMk/>
            <pc:sldMk cId="2585470606" sldId="266"/>
            <ac:spMk id="2" creationId="{99F45EE5-258E-8D5B-4A59-23B6F00592A6}"/>
          </ac:spMkLst>
        </pc:spChg>
        <pc:spChg chg="add del mod">
          <ac:chgData name="Ionut Marius Panait (2123949)" userId="S::2123949@student.uwtsd.ac.uk::f351dbb9-4700-41fd-b624-8b1db4b109c3" providerId="AD" clId="Web-{B67119FD-FBC1-42DD-BBB2-FB40985EC353}" dt="2022-07-10T01:50:57.802" v="1826"/>
          <ac:spMkLst>
            <pc:docMk/>
            <pc:sldMk cId="2585470606" sldId="266"/>
            <ac:spMk id="3" creationId="{85CC8974-256A-7850-8F9D-54A6094769D1}"/>
          </ac:spMkLst>
        </pc:spChg>
        <pc:spChg chg="add del">
          <ac:chgData name="Ionut Marius Panait (2123949)" userId="S::2123949@student.uwtsd.ac.uk::f351dbb9-4700-41fd-b624-8b1db4b109c3" providerId="AD" clId="Web-{B67119FD-FBC1-42DD-BBB2-FB40985EC353}" dt="2022-07-10T01:50:57.802" v="1826"/>
          <ac:spMkLst>
            <pc:docMk/>
            <pc:sldMk cId="2585470606" sldId="266"/>
            <ac:spMk id="8" creationId="{389575E1-3389-451A-A5F7-27854C25C599}"/>
          </ac:spMkLst>
        </pc:spChg>
        <pc:spChg chg="add del">
          <ac:chgData name="Ionut Marius Panait (2123949)" userId="S::2123949@student.uwtsd.ac.uk::f351dbb9-4700-41fd-b624-8b1db4b109c3" providerId="AD" clId="Web-{B67119FD-FBC1-42DD-BBB2-FB40985EC353}" dt="2022-07-10T01:50:57.802" v="1826"/>
          <ac:spMkLst>
            <pc:docMk/>
            <pc:sldMk cId="2585470606" sldId="266"/>
            <ac:spMk id="10" creationId="{A53CCC5C-D88E-40FB-B30B-23DCDBD01D37}"/>
          </ac:spMkLst>
        </pc:spChg>
        <pc:spChg chg="add del">
          <ac:chgData name="Ionut Marius Panait (2123949)" userId="S::2123949@student.uwtsd.ac.uk::f351dbb9-4700-41fd-b624-8b1db4b109c3" providerId="AD" clId="Web-{B67119FD-FBC1-42DD-BBB2-FB40985EC353}" dt="2022-07-10T01:50:57.802" v="1826"/>
          <ac:spMkLst>
            <pc:docMk/>
            <pc:sldMk cId="2585470606" sldId="266"/>
            <ac:spMk id="12" creationId="{081E4A58-353D-44AE-B2FC-2A74E2E400F7}"/>
          </ac:spMkLst>
        </pc:spChg>
        <pc:spChg chg="add del">
          <ac:chgData name="Ionut Marius Panait (2123949)" userId="S::2123949@student.uwtsd.ac.uk::f351dbb9-4700-41fd-b624-8b1db4b109c3" providerId="AD" clId="Web-{B67119FD-FBC1-42DD-BBB2-FB40985EC353}" dt="2022-07-10T01:50:57.771" v="1825"/>
          <ac:spMkLst>
            <pc:docMk/>
            <pc:sldMk cId="2585470606" sldId="266"/>
            <ac:spMk id="17" creationId="{C2554CA6-288E-4202-BC52-2E5A8F0C0AED}"/>
          </ac:spMkLst>
        </pc:spChg>
        <pc:spChg chg="add del">
          <ac:chgData name="Ionut Marius Panait (2123949)" userId="S::2123949@student.uwtsd.ac.uk::f351dbb9-4700-41fd-b624-8b1db4b109c3" providerId="AD" clId="Web-{B67119FD-FBC1-42DD-BBB2-FB40985EC353}" dt="2022-07-10T01:50:55.396" v="1823"/>
          <ac:spMkLst>
            <pc:docMk/>
            <pc:sldMk cId="2585470606" sldId="266"/>
            <ac:spMk id="18" creationId="{832C39E1-18DE-4E2F-A41C-5C8409E01842}"/>
          </ac:spMkLst>
        </pc:spChg>
        <pc:spChg chg="add del">
          <ac:chgData name="Ionut Marius Panait (2123949)" userId="S::2123949@student.uwtsd.ac.uk::f351dbb9-4700-41fd-b624-8b1db4b109c3" providerId="AD" clId="Web-{B67119FD-FBC1-42DD-BBB2-FB40985EC353}" dt="2022-07-10T01:50:57.771" v="1825"/>
          <ac:spMkLst>
            <pc:docMk/>
            <pc:sldMk cId="2585470606" sldId="266"/>
            <ac:spMk id="19" creationId="{B10BB131-AC8E-4A8E-A5D1-36260F720C3B}"/>
          </ac:spMkLst>
        </pc:spChg>
        <pc:spChg chg="add del">
          <ac:chgData name="Ionut Marius Panait (2123949)" userId="S::2123949@student.uwtsd.ac.uk::f351dbb9-4700-41fd-b624-8b1db4b109c3" providerId="AD" clId="Web-{B67119FD-FBC1-42DD-BBB2-FB40985EC353}" dt="2022-07-10T01:50:55.396" v="1823"/>
          <ac:spMkLst>
            <pc:docMk/>
            <pc:sldMk cId="2585470606" sldId="266"/>
            <ac:spMk id="20" creationId="{6C735625-AF2A-411F-ACEB-29A708A94EA6}"/>
          </ac:spMkLst>
        </pc:spChg>
        <pc:spChg chg="add del">
          <ac:chgData name="Ionut Marius Panait (2123949)" userId="S::2123949@student.uwtsd.ac.uk::f351dbb9-4700-41fd-b624-8b1db4b109c3" providerId="AD" clId="Web-{B67119FD-FBC1-42DD-BBB2-FB40985EC353}" dt="2022-07-10T01:50:57.771" v="1825"/>
          <ac:spMkLst>
            <pc:docMk/>
            <pc:sldMk cId="2585470606" sldId="266"/>
            <ac:spMk id="21" creationId="{5B7778FC-632E-4DCA-A7CB-0D7731CCF970}"/>
          </ac:spMkLst>
        </pc:spChg>
        <pc:spChg chg="add del">
          <ac:chgData name="Ionut Marius Panait (2123949)" userId="S::2123949@student.uwtsd.ac.uk::f351dbb9-4700-41fd-b624-8b1db4b109c3" providerId="AD" clId="Web-{B67119FD-FBC1-42DD-BBB2-FB40985EC353}" dt="2022-07-10T01:50:57.771" v="1825"/>
          <ac:spMkLst>
            <pc:docMk/>
            <pc:sldMk cId="2585470606" sldId="266"/>
            <ac:spMk id="22" creationId="{85CC8974-256A-7850-8F9D-54A6094769D1}"/>
          </ac:spMkLst>
        </pc:spChg>
        <pc:spChg chg="add del">
          <ac:chgData name="Ionut Marius Panait (2123949)" userId="S::2123949@student.uwtsd.ac.uk::f351dbb9-4700-41fd-b624-8b1db4b109c3" providerId="AD" clId="Web-{B67119FD-FBC1-42DD-BBB2-FB40985EC353}" dt="2022-07-10T01:50:57.771" v="1825"/>
          <ac:spMkLst>
            <pc:docMk/>
            <pc:sldMk cId="2585470606" sldId="266"/>
            <ac:spMk id="23" creationId="{FA23A907-97FB-4A8F-880A-DD77401C4296}"/>
          </ac:spMkLst>
        </pc:spChg>
        <pc:spChg chg="add">
          <ac:chgData name="Ionut Marius Panait (2123949)" userId="S::2123949@student.uwtsd.ac.uk::f351dbb9-4700-41fd-b624-8b1db4b109c3" providerId="AD" clId="Web-{B67119FD-FBC1-42DD-BBB2-FB40985EC353}" dt="2022-07-10T01:50:57.802" v="1826"/>
          <ac:spMkLst>
            <pc:docMk/>
            <pc:sldMk cId="2585470606" sldId="266"/>
            <ac:spMk id="25" creationId="{9DBC8166-481C-4473-95F5-9A5B9073B7F1}"/>
          </ac:spMkLst>
        </pc:spChg>
        <pc:spChg chg="add">
          <ac:chgData name="Ionut Marius Panait (2123949)" userId="S::2123949@student.uwtsd.ac.uk::f351dbb9-4700-41fd-b624-8b1db4b109c3" providerId="AD" clId="Web-{B67119FD-FBC1-42DD-BBB2-FB40985EC353}" dt="2022-07-10T01:50:57.802" v="1826"/>
          <ac:spMkLst>
            <pc:docMk/>
            <pc:sldMk cId="2585470606" sldId="266"/>
            <ac:spMk id="26" creationId="{A5A5CE6E-90AF-4D43-A014-1F9EC83EB93D}"/>
          </ac:spMkLst>
        </pc:spChg>
        <pc:graphicFrameChg chg="add del">
          <ac:chgData name="Ionut Marius Panait (2123949)" userId="S::2123949@student.uwtsd.ac.uk::f351dbb9-4700-41fd-b624-8b1db4b109c3" providerId="AD" clId="Web-{B67119FD-FBC1-42DD-BBB2-FB40985EC353}" dt="2022-07-10T01:50:55.396" v="1823"/>
          <ac:graphicFrameMkLst>
            <pc:docMk/>
            <pc:sldMk cId="2585470606" sldId="266"/>
            <ac:graphicFrameMk id="14" creationId="{D65DC034-5092-C88F-6A94-7BAE34CD36A5}"/>
          </ac:graphicFrameMkLst>
        </pc:graphicFrameChg>
        <pc:graphicFrameChg chg="add">
          <ac:chgData name="Ionut Marius Panait (2123949)" userId="S::2123949@student.uwtsd.ac.uk::f351dbb9-4700-41fd-b624-8b1db4b109c3" providerId="AD" clId="Web-{B67119FD-FBC1-42DD-BBB2-FB40985EC353}" dt="2022-07-10T01:50:57.802" v="1826"/>
          <ac:graphicFrameMkLst>
            <pc:docMk/>
            <pc:sldMk cId="2585470606" sldId="266"/>
            <ac:graphicFrameMk id="27" creationId="{048110C7-E17B-8215-DE36-5A18C0C842BC}"/>
          </ac:graphicFrameMkLst>
        </pc:graphicFrameChg>
      </pc:sldChg>
      <pc:sldChg chg="addSp modSp new mod setBg">
        <pc:chgData name="Ionut Marius Panait (2123949)" userId="S::2123949@student.uwtsd.ac.uk::f351dbb9-4700-41fd-b624-8b1db4b109c3" providerId="AD" clId="Web-{B67119FD-FBC1-42DD-BBB2-FB40985EC353}" dt="2022-07-10T01:58:54.231" v="1891" actId="20577"/>
        <pc:sldMkLst>
          <pc:docMk/>
          <pc:sldMk cId="52109846" sldId="267"/>
        </pc:sldMkLst>
        <pc:spChg chg="mod">
          <ac:chgData name="Ionut Marius Panait (2123949)" userId="S::2123949@student.uwtsd.ac.uk::f351dbb9-4700-41fd-b624-8b1db4b109c3" providerId="AD" clId="Web-{B67119FD-FBC1-42DD-BBB2-FB40985EC353}" dt="2022-07-10T01:51:22.397" v="1835"/>
          <ac:spMkLst>
            <pc:docMk/>
            <pc:sldMk cId="52109846" sldId="267"/>
            <ac:spMk id="2" creationId="{88C37D31-76BA-5A73-EDB5-C8592A1ED59E}"/>
          </ac:spMkLst>
        </pc:spChg>
        <pc:spChg chg="mod">
          <ac:chgData name="Ionut Marius Panait (2123949)" userId="S::2123949@student.uwtsd.ac.uk::f351dbb9-4700-41fd-b624-8b1db4b109c3" providerId="AD" clId="Web-{B67119FD-FBC1-42DD-BBB2-FB40985EC353}" dt="2022-07-10T01:58:54.231" v="1891" actId="20577"/>
          <ac:spMkLst>
            <pc:docMk/>
            <pc:sldMk cId="52109846" sldId="267"/>
            <ac:spMk id="3" creationId="{7AE9ADA3-403F-CD88-FA5F-4F37BA5F8BBF}"/>
          </ac:spMkLst>
        </pc:spChg>
        <pc:spChg chg="add">
          <ac:chgData name="Ionut Marius Panait (2123949)" userId="S::2123949@student.uwtsd.ac.uk::f351dbb9-4700-41fd-b624-8b1db4b109c3" providerId="AD" clId="Web-{B67119FD-FBC1-42DD-BBB2-FB40985EC353}" dt="2022-07-10T01:51:22.397" v="1835"/>
          <ac:spMkLst>
            <pc:docMk/>
            <pc:sldMk cId="52109846" sldId="267"/>
            <ac:spMk id="8" creationId="{F837543A-6020-4505-A233-C9DB4BF74011}"/>
          </ac:spMkLst>
        </pc:spChg>
        <pc:spChg chg="add">
          <ac:chgData name="Ionut Marius Panait (2123949)" userId="S::2123949@student.uwtsd.ac.uk::f351dbb9-4700-41fd-b624-8b1db4b109c3" providerId="AD" clId="Web-{B67119FD-FBC1-42DD-BBB2-FB40985EC353}" dt="2022-07-10T01:51:22.397" v="1835"/>
          <ac:spMkLst>
            <pc:docMk/>
            <pc:sldMk cId="52109846" sldId="267"/>
            <ac:spMk id="10" creationId="{35B16301-FB18-48BA-A6DD-C37CAF6F9A18}"/>
          </ac:spMkLst>
        </pc:spChg>
        <pc:spChg chg="add">
          <ac:chgData name="Ionut Marius Panait (2123949)" userId="S::2123949@student.uwtsd.ac.uk::f351dbb9-4700-41fd-b624-8b1db4b109c3" providerId="AD" clId="Web-{B67119FD-FBC1-42DD-BBB2-FB40985EC353}" dt="2022-07-10T01:51:22.397" v="1835"/>
          <ac:spMkLst>
            <pc:docMk/>
            <pc:sldMk cId="52109846" sldId="267"/>
            <ac:spMk id="12" creationId="{C3C0D90E-074A-4F52-9B11-B52BEF4BCBE5}"/>
          </ac:spMkLst>
        </pc:spChg>
        <pc:spChg chg="add">
          <ac:chgData name="Ionut Marius Panait (2123949)" userId="S::2123949@student.uwtsd.ac.uk::f351dbb9-4700-41fd-b624-8b1db4b109c3" providerId="AD" clId="Web-{B67119FD-FBC1-42DD-BBB2-FB40985EC353}" dt="2022-07-10T01:51:22.397" v="1835"/>
          <ac:spMkLst>
            <pc:docMk/>
            <pc:sldMk cId="52109846" sldId="267"/>
            <ac:spMk id="14" creationId="{CABBD4C1-E6F8-46F6-8152-A8A97490BF4D}"/>
          </ac:spMkLst>
        </pc:spChg>
        <pc:spChg chg="add">
          <ac:chgData name="Ionut Marius Panait (2123949)" userId="S::2123949@student.uwtsd.ac.uk::f351dbb9-4700-41fd-b624-8b1db4b109c3" providerId="AD" clId="Web-{B67119FD-FBC1-42DD-BBB2-FB40985EC353}" dt="2022-07-10T01:51:22.397" v="1835"/>
          <ac:spMkLst>
            <pc:docMk/>
            <pc:sldMk cId="52109846" sldId="267"/>
            <ac:spMk id="16" creationId="{83BA5EF5-1FE9-4BF9-83BB-269BCDDF6156}"/>
          </ac:spMkLst>
        </pc:spChg>
        <pc:spChg chg="add">
          <ac:chgData name="Ionut Marius Panait (2123949)" userId="S::2123949@student.uwtsd.ac.uk::f351dbb9-4700-41fd-b624-8b1db4b109c3" providerId="AD" clId="Web-{B67119FD-FBC1-42DD-BBB2-FB40985EC353}" dt="2022-07-10T01:51:22.397" v="1835"/>
          <ac:spMkLst>
            <pc:docMk/>
            <pc:sldMk cId="52109846" sldId="267"/>
            <ac:spMk id="20" creationId="{88853921-7BC9-4BDE-ACAB-133C683C82D6}"/>
          </ac:spMkLst>
        </pc:spChg>
        <pc:spChg chg="add">
          <ac:chgData name="Ionut Marius Panait (2123949)" userId="S::2123949@student.uwtsd.ac.uk::f351dbb9-4700-41fd-b624-8b1db4b109c3" providerId="AD" clId="Web-{B67119FD-FBC1-42DD-BBB2-FB40985EC353}" dt="2022-07-10T01:51:22.397" v="1835"/>
          <ac:spMkLst>
            <pc:docMk/>
            <pc:sldMk cId="52109846" sldId="267"/>
            <ac:spMk id="22" creationId="{09192968-3AE7-4470-A61C-97294BB92731}"/>
          </ac:spMkLst>
        </pc:spChg>
        <pc:spChg chg="add">
          <ac:chgData name="Ionut Marius Panait (2123949)" userId="S::2123949@student.uwtsd.ac.uk::f351dbb9-4700-41fd-b624-8b1db4b109c3" providerId="AD" clId="Web-{B67119FD-FBC1-42DD-BBB2-FB40985EC353}" dt="2022-07-10T01:51:22.397" v="1835"/>
          <ac:spMkLst>
            <pc:docMk/>
            <pc:sldMk cId="52109846" sldId="267"/>
            <ac:spMk id="24" creationId="{3AB72E55-43E4-4356-BFE8-E2102CB0B505}"/>
          </ac:spMkLst>
        </pc:spChg>
        <pc:cxnChg chg="add">
          <ac:chgData name="Ionut Marius Panait (2123949)" userId="S::2123949@student.uwtsd.ac.uk::f351dbb9-4700-41fd-b624-8b1db4b109c3" providerId="AD" clId="Web-{B67119FD-FBC1-42DD-BBB2-FB40985EC353}" dt="2022-07-10T01:51:22.397" v="1835"/>
          <ac:cxnSpMkLst>
            <pc:docMk/>
            <pc:sldMk cId="52109846" sldId="267"/>
            <ac:cxnSpMk id="18" creationId="{4B3BCACB-5880-460B-9606-8C433A9AF99D}"/>
          </ac:cxnSpMkLst>
        </pc:cxnChg>
      </pc:sldChg>
      <pc:sldMasterChg chg="add del addSldLayout delSldLayout">
        <pc:chgData name="Ionut Marius Panait (2123949)" userId="S::2123949@student.uwtsd.ac.uk::f351dbb9-4700-41fd-b624-8b1db4b109c3" providerId="AD" clId="Web-{B67119FD-FBC1-42DD-BBB2-FB40985EC353}" dt="2022-07-09T23:13:11.750" v="2"/>
        <pc:sldMasterMkLst>
          <pc:docMk/>
          <pc:sldMasterMk cId="2460954070" sldId="2147483660"/>
        </pc:sldMasterMkLst>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2385387890" sldId="2147483661"/>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949138452" sldId="2147483662"/>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2591524520" sldId="2147483663"/>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1203092039" sldId="2147483664"/>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3733172339" sldId="2147483665"/>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3210312558" sldId="2147483666"/>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3146388984" sldId="2147483667"/>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3171841454" sldId="2147483668"/>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1718958274" sldId="2147483669"/>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2202905451" sldId="2147483670"/>
          </pc:sldLayoutMkLst>
        </pc:sldLayoutChg>
        <pc:sldLayoutChg chg="add del">
          <pc:chgData name="Ionut Marius Panait (2123949)" userId="S::2123949@student.uwtsd.ac.uk::f351dbb9-4700-41fd-b624-8b1db4b109c3" providerId="AD" clId="Web-{B67119FD-FBC1-42DD-BBB2-FB40985EC353}" dt="2022-07-09T23:13:11.750" v="2"/>
          <pc:sldLayoutMkLst>
            <pc:docMk/>
            <pc:sldMasterMk cId="2460954070" sldId="2147483660"/>
            <pc:sldLayoutMk cId="3479445657" sldId="2147483671"/>
          </pc:sldLayoutMkLst>
        </pc:sldLayoutChg>
      </pc:sldMasterChg>
      <pc:sldMasterChg chg="add del addSldLayout delSldLayout">
        <pc:chgData name="Ionut Marius Panait (2123949)" userId="S::2123949@student.uwtsd.ac.uk::f351dbb9-4700-41fd-b624-8b1db4b109c3" providerId="AD" clId="Web-{B67119FD-FBC1-42DD-BBB2-FB40985EC353}" dt="2022-07-09T23:13:11.703" v="1"/>
        <pc:sldMasterMkLst>
          <pc:docMk/>
          <pc:sldMasterMk cId="205181291" sldId="2147483685"/>
        </pc:sldMasterMkLst>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560609426" sldId="2147483674"/>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2613662373" sldId="2147483675"/>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2425165818" sldId="2147483676"/>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2098830322" sldId="2147483677"/>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3432319643" sldId="2147483678"/>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1230398824" sldId="2147483679"/>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1341678669" sldId="2147483680"/>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2796027045" sldId="2147483681"/>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3627914573" sldId="2147483682"/>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2029374651" sldId="2147483683"/>
          </pc:sldLayoutMkLst>
        </pc:sldLayoutChg>
        <pc:sldLayoutChg chg="add del">
          <pc:chgData name="Ionut Marius Panait (2123949)" userId="S::2123949@student.uwtsd.ac.uk::f351dbb9-4700-41fd-b624-8b1db4b109c3" providerId="AD" clId="Web-{B67119FD-FBC1-42DD-BBB2-FB40985EC353}" dt="2022-07-09T23:13:11.703" v="1"/>
          <pc:sldLayoutMkLst>
            <pc:docMk/>
            <pc:sldMasterMk cId="205181291" sldId="2147483685"/>
            <pc:sldLayoutMk cId="2352649455" sldId="2147483684"/>
          </pc:sldLayoutMkLst>
        </pc:sldLayoutChg>
      </pc:sldMasterChg>
      <pc:sldMasterChg chg="add addSldLayout">
        <pc:chgData name="Ionut Marius Panait (2123949)" userId="S::2123949@student.uwtsd.ac.uk::f351dbb9-4700-41fd-b624-8b1db4b109c3" providerId="AD" clId="Web-{B67119FD-FBC1-42DD-BBB2-FB40985EC353}" dt="2022-07-09T23:13:11.750" v="2"/>
        <pc:sldMasterMkLst>
          <pc:docMk/>
          <pc:sldMasterMk cId="1021751572" sldId="2147483724"/>
        </pc:sldMasterMkLst>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2000374687" sldId="2147483713"/>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4053206173" sldId="2147483714"/>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1506367242" sldId="2147483715"/>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1491267389" sldId="2147483716"/>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2618135281" sldId="2147483717"/>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1797806533" sldId="2147483718"/>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225551015" sldId="2147483719"/>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924181689" sldId="2147483720"/>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1193566181" sldId="2147483721"/>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1940795050" sldId="2147483722"/>
          </pc:sldLayoutMkLst>
        </pc:sldLayoutChg>
        <pc:sldLayoutChg chg="add">
          <pc:chgData name="Ionut Marius Panait (2123949)" userId="S::2123949@student.uwtsd.ac.uk::f351dbb9-4700-41fd-b624-8b1db4b109c3" providerId="AD" clId="Web-{B67119FD-FBC1-42DD-BBB2-FB40985EC353}" dt="2022-07-09T23:13:11.750" v="2"/>
          <pc:sldLayoutMkLst>
            <pc:docMk/>
            <pc:sldMasterMk cId="1021751572" sldId="2147483724"/>
            <pc:sldLayoutMk cId="2309796612" sldId="2147483723"/>
          </pc:sldLayoutMkLst>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DE981C-7E9A-4414-BA47-02241212A95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27EA227-A01C-4940-9804-F0000BCEE6C9}">
      <dgm:prSet/>
      <dgm:spPr/>
      <dgm:t>
        <a:bodyPr/>
        <a:lstStyle/>
        <a:p>
          <a:r>
            <a:rPr lang="en-GB"/>
            <a:t>The medical industry is a high contributor to the toxic waste that is accumulating throughout the world. NHS is under pressure to treat their waste with care and create better waste management systems which would also require extra staff and resources. </a:t>
          </a:r>
          <a:endParaRPr lang="en-US"/>
        </a:p>
      </dgm:t>
    </dgm:pt>
    <dgm:pt modelId="{98BB3207-004B-4777-9E32-8E7383A0B5AD}" type="parTrans" cxnId="{5A031BD3-9C7C-409F-BBAE-F5C5A96ECFCD}">
      <dgm:prSet/>
      <dgm:spPr/>
      <dgm:t>
        <a:bodyPr/>
        <a:lstStyle/>
        <a:p>
          <a:endParaRPr lang="en-US"/>
        </a:p>
      </dgm:t>
    </dgm:pt>
    <dgm:pt modelId="{9A55502B-79D6-4D13-A0C4-F01BB7FCBB4E}" type="sibTrans" cxnId="{5A031BD3-9C7C-409F-BBAE-F5C5A96ECFCD}">
      <dgm:prSet/>
      <dgm:spPr/>
      <dgm:t>
        <a:bodyPr/>
        <a:lstStyle/>
        <a:p>
          <a:endParaRPr lang="en-US"/>
        </a:p>
      </dgm:t>
    </dgm:pt>
    <dgm:pt modelId="{9C5C92B6-037C-4FE2-B04B-CC70C56CE968}">
      <dgm:prSet/>
      <dgm:spPr/>
      <dgm:t>
        <a:bodyPr/>
        <a:lstStyle/>
        <a:p>
          <a:r>
            <a:rPr lang="en-GB"/>
            <a:t>They already had taken measures to ensure that the impact they are making is minimum. </a:t>
          </a:r>
          <a:endParaRPr lang="en-US"/>
        </a:p>
      </dgm:t>
    </dgm:pt>
    <dgm:pt modelId="{95C355A5-2946-4B81-86F5-5A63E305249F}" type="parTrans" cxnId="{8552BD0A-77A9-4FDC-964D-63B4D3737C88}">
      <dgm:prSet/>
      <dgm:spPr/>
      <dgm:t>
        <a:bodyPr/>
        <a:lstStyle/>
        <a:p>
          <a:endParaRPr lang="en-US"/>
        </a:p>
      </dgm:t>
    </dgm:pt>
    <dgm:pt modelId="{8E1B4A4D-4144-4082-AE63-AA628A637887}" type="sibTrans" cxnId="{8552BD0A-77A9-4FDC-964D-63B4D3737C88}">
      <dgm:prSet/>
      <dgm:spPr/>
      <dgm:t>
        <a:bodyPr/>
        <a:lstStyle/>
        <a:p>
          <a:endParaRPr lang="en-US"/>
        </a:p>
      </dgm:t>
    </dgm:pt>
    <dgm:pt modelId="{6A64486F-3FCA-473A-9D03-C24152120172}" type="pres">
      <dgm:prSet presAssocID="{5ADE981C-7E9A-4414-BA47-02241212A958}" presName="root" presStyleCnt="0">
        <dgm:presLayoutVars>
          <dgm:dir/>
          <dgm:resizeHandles val="exact"/>
        </dgm:presLayoutVars>
      </dgm:prSet>
      <dgm:spPr/>
    </dgm:pt>
    <dgm:pt modelId="{929880A5-31E7-4F3C-A0C1-2EACA67B587A}" type="pres">
      <dgm:prSet presAssocID="{827EA227-A01C-4940-9804-F0000BCEE6C9}" presName="compNode" presStyleCnt="0"/>
      <dgm:spPr/>
    </dgm:pt>
    <dgm:pt modelId="{21C006C1-EA76-4F24-B81E-DB18684890B6}" type="pres">
      <dgm:prSet presAssocID="{827EA227-A01C-4940-9804-F0000BCEE6C9}" presName="bgRect" presStyleLbl="bgShp" presStyleIdx="0" presStyleCnt="2"/>
      <dgm:spPr/>
    </dgm:pt>
    <dgm:pt modelId="{72B2748A-4D69-4D78-9EF1-F7DD279AF754}" type="pres">
      <dgm:prSet presAssocID="{827EA227-A01C-4940-9804-F0000BCEE6C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BA8E2E43-CDB9-4132-9E02-8EEA04F1D57D}" type="pres">
      <dgm:prSet presAssocID="{827EA227-A01C-4940-9804-F0000BCEE6C9}" presName="spaceRect" presStyleCnt="0"/>
      <dgm:spPr/>
    </dgm:pt>
    <dgm:pt modelId="{B21D0654-3170-441D-94BD-FC2976FD4CFD}" type="pres">
      <dgm:prSet presAssocID="{827EA227-A01C-4940-9804-F0000BCEE6C9}" presName="parTx" presStyleLbl="revTx" presStyleIdx="0" presStyleCnt="2">
        <dgm:presLayoutVars>
          <dgm:chMax val="0"/>
          <dgm:chPref val="0"/>
        </dgm:presLayoutVars>
      </dgm:prSet>
      <dgm:spPr/>
    </dgm:pt>
    <dgm:pt modelId="{9F62D60A-5B63-428B-89D3-46385B021207}" type="pres">
      <dgm:prSet presAssocID="{9A55502B-79D6-4D13-A0C4-F01BB7FCBB4E}" presName="sibTrans" presStyleCnt="0"/>
      <dgm:spPr/>
    </dgm:pt>
    <dgm:pt modelId="{FBB080F6-B722-40E2-98BD-BA6F843AB21B}" type="pres">
      <dgm:prSet presAssocID="{9C5C92B6-037C-4FE2-B04B-CC70C56CE968}" presName="compNode" presStyleCnt="0"/>
      <dgm:spPr/>
    </dgm:pt>
    <dgm:pt modelId="{E3FE160B-1755-4692-8E55-905689F57852}" type="pres">
      <dgm:prSet presAssocID="{9C5C92B6-037C-4FE2-B04B-CC70C56CE968}" presName="bgRect" presStyleLbl="bgShp" presStyleIdx="1" presStyleCnt="2"/>
      <dgm:spPr/>
    </dgm:pt>
    <dgm:pt modelId="{80321CF5-B728-4E82-BE73-49017FAEF54D}" type="pres">
      <dgm:prSet presAssocID="{9C5C92B6-037C-4FE2-B04B-CC70C56CE968}"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9C36CCD6-C26B-4128-8D37-340FAF66F3C6}" type="pres">
      <dgm:prSet presAssocID="{9C5C92B6-037C-4FE2-B04B-CC70C56CE968}" presName="spaceRect" presStyleCnt="0"/>
      <dgm:spPr/>
    </dgm:pt>
    <dgm:pt modelId="{DCD4D87A-392B-4C66-9BEF-285136DE871D}" type="pres">
      <dgm:prSet presAssocID="{9C5C92B6-037C-4FE2-B04B-CC70C56CE968}" presName="parTx" presStyleLbl="revTx" presStyleIdx="1" presStyleCnt="2">
        <dgm:presLayoutVars>
          <dgm:chMax val="0"/>
          <dgm:chPref val="0"/>
        </dgm:presLayoutVars>
      </dgm:prSet>
      <dgm:spPr/>
    </dgm:pt>
  </dgm:ptLst>
  <dgm:cxnLst>
    <dgm:cxn modelId="{8552BD0A-77A9-4FDC-964D-63B4D3737C88}" srcId="{5ADE981C-7E9A-4414-BA47-02241212A958}" destId="{9C5C92B6-037C-4FE2-B04B-CC70C56CE968}" srcOrd="1" destOrd="0" parTransId="{95C355A5-2946-4B81-86F5-5A63E305249F}" sibTransId="{8E1B4A4D-4144-4082-AE63-AA628A637887}"/>
    <dgm:cxn modelId="{1B032777-1C7B-4552-87D6-50B35286592B}" type="presOf" srcId="{827EA227-A01C-4940-9804-F0000BCEE6C9}" destId="{B21D0654-3170-441D-94BD-FC2976FD4CFD}" srcOrd="0" destOrd="0" presId="urn:microsoft.com/office/officeart/2018/2/layout/IconVerticalSolidList"/>
    <dgm:cxn modelId="{FC0102A8-73EB-4C1C-83FE-930F7684EE37}" type="presOf" srcId="{9C5C92B6-037C-4FE2-B04B-CC70C56CE968}" destId="{DCD4D87A-392B-4C66-9BEF-285136DE871D}" srcOrd="0" destOrd="0" presId="urn:microsoft.com/office/officeart/2018/2/layout/IconVerticalSolidList"/>
    <dgm:cxn modelId="{5A031BD3-9C7C-409F-BBAE-F5C5A96ECFCD}" srcId="{5ADE981C-7E9A-4414-BA47-02241212A958}" destId="{827EA227-A01C-4940-9804-F0000BCEE6C9}" srcOrd="0" destOrd="0" parTransId="{98BB3207-004B-4777-9E32-8E7383A0B5AD}" sibTransId="{9A55502B-79D6-4D13-A0C4-F01BB7FCBB4E}"/>
    <dgm:cxn modelId="{F6CADCF1-EC90-4998-9C15-9F07E1215D2C}" type="presOf" srcId="{5ADE981C-7E9A-4414-BA47-02241212A958}" destId="{6A64486F-3FCA-473A-9D03-C24152120172}" srcOrd="0" destOrd="0" presId="urn:microsoft.com/office/officeart/2018/2/layout/IconVerticalSolidList"/>
    <dgm:cxn modelId="{C7F8AAE8-5E47-4460-9607-829F23F8A24B}" type="presParOf" srcId="{6A64486F-3FCA-473A-9D03-C24152120172}" destId="{929880A5-31E7-4F3C-A0C1-2EACA67B587A}" srcOrd="0" destOrd="0" presId="urn:microsoft.com/office/officeart/2018/2/layout/IconVerticalSolidList"/>
    <dgm:cxn modelId="{2ECC8960-FC7C-4A0A-92E4-F83613C1A640}" type="presParOf" srcId="{929880A5-31E7-4F3C-A0C1-2EACA67B587A}" destId="{21C006C1-EA76-4F24-B81E-DB18684890B6}" srcOrd="0" destOrd="0" presId="urn:microsoft.com/office/officeart/2018/2/layout/IconVerticalSolidList"/>
    <dgm:cxn modelId="{2BC47DD5-3D3A-45A7-9F09-8161C6664B3B}" type="presParOf" srcId="{929880A5-31E7-4F3C-A0C1-2EACA67B587A}" destId="{72B2748A-4D69-4D78-9EF1-F7DD279AF754}" srcOrd="1" destOrd="0" presId="urn:microsoft.com/office/officeart/2018/2/layout/IconVerticalSolidList"/>
    <dgm:cxn modelId="{1100A76B-1098-47F5-9F7C-3585C017E333}" type="presParOf" srcId="{929880A5-31E7-4F3C-A0C1-2EACA67B587A}" destId="{BA8E2E43-CDB9-4132-9E02-8EEA04F1D57D}" srcOrd="2" destOrd="0" presId="urn:microsoft.com/office/officeart/2018/2/layout/IconVerticalSolidList"/>
    <dgm:cxn modelId="{DE34A329-30E4-4B7B-998A-CACB7C55A79D}" type="presParOf" srcId="{929880A5-31E7-4F3C-A0C1-2EACA67B587A}" destId="{B21D0654-3170-441D-94BD-FC2976FD4CFD}" srcOrd="3" destOrd="0" presId="urn:microsoft.com/office/officeart/2018/2/layout/IconVerticalSolidList"/>
    <dgm:cxn modelId="{2162BC9F-0863-4B45-B6F2-207B9A8238FB}" type="presParOf" srcId="{6A64486F-3FCA-473A-9D03-C24152120172}" destId="{9F62D60A-5B63-428B-89D3-46385B021207}" srcOrd="1" destOrd="0" presId="urn:microsoft.com/office/officeart/2018/2/layout/IconVerticalSolidList"/>
    <dgm:cxn modelId="{ABCC0CEE-6658-4731-B87D-0CEABCA5A0BB}" type="presParOf" srcId="{6A64486F-3FCA-473A-9D03-C24152120172}" destId="{FBB080F6-B722-40E2-98BD-BA6F843AB21B}" srcOrd="2" destOrd="0" presId="urn:microsoft.com/office/officeart/2018/2/layout/IconVerticalSolidList"/>
    <dgm:cxn modelId="{9AD90816-5ED4-4025-AB8A-F915649BE436}" type="presParOf" srcId="{FBB080F6-B722-40E2-98BD-BA6F843AB21B}" destId="{E3FE160B-1755-4692-8E55-905689F57852}" srcOrd="0" destOrd="0" presId="urn:microsoft.com/office/officeart/2018/2/layout/IconVerticalSolidList"/>
    <dgm:cxn modelId="{CE1BD596-4E39-443F-8E35-66A1BAE5F875}" type="presParOf" srcId="{FBB080F6-B722-40E2-98BD-BA6F843AB21B}" destId="{80321CF5-B728-4E82-BE73-49017FAEF54D}" srcOrd="1" destOrd="0" presId="urn:microsoft.com/office/officeart/2018/2/layout/IconVerticalSolidList"/>
    <dgm:cxn modelId="{A249C33E-A6E9-4BB2-9681-BFD4B3467933}" type="presParOf" srcId="{FBB080F6-B722-40E2-98BD-BA6F843AB21B}" destId="{9C36CCD6-C26B-4128-8D37-340FAF66F3C6}" srcOrd="2" destOrd="0" presId="urn:microsoft.com/office/officeart/2018/2/layout/IconVerticalSolidList"/>
    <dgm:cxn modelId="{30BB784A-78A7-4A96-BDA1-7DB780A6B9AF}" type="presParOf" srcId="{FBB080F6-B722-40E2-98BD-BA6F843AB21B}" destId="{DCD4D87A-392B-4C66-9BEF-285136DE87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32F8D18-4834-4BC8-90C6-E2D72735758D}" type="doc">
      <dgm:prSet loTypeId="urn:microsoft.com/office/officeart/2008/layout/LinedList" loCatId="list" qsTypeId="urn:microsoft.com/office/officeart/2005/8/quickstyle/simple1" qsCatId="simple" csTypeId="urn:microsoft.com/office/officeart/2005/8/colors/accent0_3" csCatId="mainScheme"/>
      <dgm:spPr/>
      <dgm:t>
        <a:bodyPr/>
        <a:lstStyle/>
        <a:p>
          <a:endParaRPr lang="en-US"/>
        </a:p>
      </dgm:t>
    </dgm:pt>
    <dgm:pt modelId="{C0757F98-C4AF-4F3C-9B88-8F85FC7C8650}">
      <dgm:prSet/>
      <dgm:spPr/>
      <dgm:t>
        <a:bodyPr/>
        <a:lstStyle/>
        <a:p>
          <a:r>
            <a:rPr lang="en-GB"/>
            <a:t>There is not only one solution to the workforce shortage in the healthcare sector. Changes need to be done across multiple areas. </a:t>
          </a:r>
          <a:endParaRPr lang="en-US"/>
        </a:p>
      </dgm:t>
    </dgm:pt>
    <dgm:pt modelId="{2363E2E2-790B-4D96-B5D4-561AC7B3EC1D}" type="parTrans" cxnId="{3E1DCA5A-A21A-4806-9C29-A371149E8373}">
      <dgm:prSet/>
      <dgm:spPr/>
      <dgm:t>
        <a:bodyPr/>
        <a:lstStyle/>
        <a:p>
          <a:endParaRPr lang="en-US"/>
        </a:p>
      </dgm:t>
    </dgm:pt>
    <dgm:pt modelId="{81888764-D4FF-4D53-80C4-D7C914C2B28F}" type="sibTrans" cxnId="{3E1DCA5A-A21A-4806-9C29-A371149E8373}">
      <dgm:prSet/>
      <dgm:spPr/>
      <dgm:t>
        <a:bodyPr/>
        <a:lstStyle/>
        <a:p>
          <a:endParaRPr lang="en-US"/>
        </a:p>
      </dgm:t>
    </dgm:pt>
    <dgm:pt modelId="{5388DD66-8074-4121-9E01-8DEB2ABDFC81}">
      <dgm:prSet/>
      <dgm:spPr/>
      <dgm:t>
        <a:bodyPr/>
        <a:lstStyle/>
        <a:p>
          <a:r>
            <a:rPr lang="en-GB"/>
            <a:t>Improving recruitment strategy. NHS should work towards turning temporary staff into permanent employees because permanent employees are more likely to be commited to the organisation. </a:t>
          </a:r>
          <a:endParaRPr lang="en-US"/>
        </a:p>
      </dgm:t>
    </dgm:pt>
    <dgm:pt modelId="{C4128EBE-3C6A-465E-9786-175E6AA15ACF}" type="parTrans" cxnId="{6CE44324-D077-4AED-86E9-0347E907DE84}">
      <dgm:prSet/>
      <dgm:spPr/>
      <dgm:t>
        <a:bodyPr/>
        <a:lstStyle/>
        <a:p>
          <a:endParaRPr lang="en-US"/>
        </a:p>
      </dgm:t>
    </dgm:pt>
    <dgm:pt modelId="{4A6039FF-88E5-4A82-9008-AEDF3FC5DF07}" type="sibTrans" cxnId="{6CE44324-D077-4AED-86E9-0347E907DE84}">
      <dgm:prSet/>
      <dgm:spPr/>
      <dgm:t>
        <a:bodyPr/>
        <a:lstStyle/>
        <a:p>
          <a:endParaRPr lang="en-US"/>
        </a:p>
      </dgm:t>
    </dgm:pt>
    <dgm:pt modelId="{71C6AF67-79D6-4E6F-B159-F516E11D50A9}">
      <dgm:prSet/>
      <dgm:spPr/>
      <dgm:t>
        <a:bodyPr/>
        <a:lstStyle/>
        <a:p>
          <a:r>
            <a:rPr lang="en-GB"/>
            <a:t>Another aspect NHS could improve to avoid staff shortage is to enhance pay rates. </a:t>
          </a:r>
          <a:endParaRPr lang="en-US"/>
        </a:p>
      </dgm:t>
    </dgm:pt>
    <dgm:pt modelId="{D9DAF5C0-E7D9-41C9-B5A8-F726E54218BE}" type="parTrans" cxnId="{6D85BAB5-4A44-461B-930D-66A8E1E3ED33}">
      <dgm:prSet/>
      <dgm:spPr/>
      <dgm:t>
        <a:bodyPr/>
        <a:lstStyle/>
        <a:p>
          <a:endParaRPr lang="en-US"/>
        </a:p>
      </dgm:t>
    </dgm:pt>
    <dgm:pt modelId="{65BDF9AC-8A56-403F-99B1-6A4CD8FD0559}" type="sibTrans" cxnId="{6D85BAB5-4A44-461B-930D-66A8E1E3ED33}">
      <dgm:prSet/>
      <dgm:spPr/>
      <dgm:t>
        <a:bodyPr/>
        <a:lstStyle/>
        <a:p>
          <a:endParaRPr lang="en-US"/>
        </a:p>
      </dgm:t>
    </dgm:pt>
    <dgm:pt modelId="{5CF1FB0B-B097-4F0D-8106-72F8DE746C54}">
      <dgm:prSet/>
      <dgm:spPr/>
      <dgm:t>
        <a:bodyPr/>
        <a:lstStyle/>
        <a:p>
          <a:r>
            <a:rPr lang="en-GB"/>
            <a:t>Placing greater importance on career developing and promise of flexible working opportunities. </a:t>
          </a:r>
          <a:endParaRPr lang="en-US"/>
        </a:p>
      </dgm:t>
    </dgm:pt>
    <dgm:pt modelId="{DE43386C-6A91-467A-B0DD-93321907C298}" type="parTrans" cxnId="{AD081583-4074-48D2-8C6C-41163B155D97}">
      <dgm:prSet/>
      <dgm:spPr/>
      <dgm:t>
        <a:bodyPr/>
        <a:lstStyle/>
        <a:p>
          <a:endParaRPr lang="en-US"/>
        </a:p>
      </dgm:t>
    </dgm:pt>
    <dgm:pt modelId="{B55A87F7-4D36-4A04-BEBC-92D9C46A4F57}" type="sibTrans" cxnId="{AD081583-4074-48D2-8C6C-41163B155D97}">
      <dgm:prSet/>
      <dgm:spPr/>
      <dgm:t>
        <a:bodyPr/>
        <a:lstStyle/>
        <a:p>
          <a:endParaRPr lang="en-US"/>
        </a:p>
      </dgm:t>
    </dgm:pt>
    <dgm:pt modelId="{391A4E17-3700-4304-BF84-F53D9BF18BA0}">
      <dgm:prSet/>
      <dgm:spPr/>
      <dgm:t>
        <a:bodyPr/>
        <a:lstStyle/>
        <a:p>
          <a:r>
            <a:rPr lang="en-GB"/>
            <a:t>Investing in modern technological tools to make processes easier for staff and rapid</a:t>
          </a:r>
          <a:endParaRPr lang="en-US"/>
        </a:p>
      </dgm:t>
    </dgm:pt>
    <dgm:pt modelId="{756DB540-A221-43EE-9F41-EB23250DA466}" type="parTrans" cxnId="{DFDCA0A2-49A1-4A6E-802F-1A61849493AD}">
      <dgm:prSet/>
      <dgm:spPr/>
      <dgm:t>
        <a:bodyPr/>
        <a:lstStyle/>
        <a:p>
          <a:endParaRPr lang="en-US"/>
        </a:p>
      </dgm:t>
    </dgm:pt>
    <dgm:pt modelId="{223B3677-982C-46D5-ADEB-CFED1E0A4B2F}" type="sibTrans" cxnId="{DFDCA0A2-49A1-4A6E-802F-1A61849493AD}">
      <dgm:prSet/>
      <dgm:spPr/>
      <dgm:t>
        <a:bodyPr/>
        <a:lstStyle/>
        <a:p>
          <a:endParaRPr lang="en-US"/>
        </a:p>
      </dgm:t>
    </dgm:pt>
    <dgm:pt modelId="{5695C424-A3A0-49B4-973B-8EAC7153F79B}" type="pres">
      <dgm:prSet presAssocID="{D32F8D18-4834-4BC8-90C6-E2D72735758D}" presName="vert0" presStyleCnt="0">
        <dgm:presLayoutVars>
          <dgm:dir/>
          <dgm:animOne val="branch"/>
          <dgm:animLvl val="lvl"/>
        </dgm:presLayoutVars>
      </dgm:prSet>
      <dgm:spPr/>
    </dgm:pt>
    <dgm:pt modelId="{BA0A41AB-711C-41A5-8DC3-7333174256C2}" type="pres">
      <dgm:prSet presAssocID="{C0757F98-C4AF-4F3C-9B88-8F85FC7C8650}" presName="thickLine" presStyleLbl="alignNode1" presStyleIdx="0" presStyleCnt="1"/>
      <dgm:spPr/>
    </dgm:pt>
    <dgm:pt modelId="{FB821E4D-C9EA-452F-B6E7-2D8EA2316048}" type="pres">
      <dgm:prSet presAssocID="{C0757F98-C4AF-4F3C-9B88-8F85FC7C8650}" presName="horz1" presStyleCnt="0"/>
      <dgm:spPr/>
    </dgm:pt>
    <dgm:pt modelId="{4D509A0E-1BE5-4DE9-B5CF-520F8E7E69BF}" type="pres">
      <dgm:prSet presAssocID="{C0757F98-C4AF-4F3C-9B88-8F85FC7C8650}" presName="tx1" presStyleLbl="revTx" presStyleIdx="0" presStyleCnt="5"/>
      <dgm:spPr/>
    </dgm:pt>
    <dgm:pt modelId="{7B437056-7F0F-468F-ADE6-8FB4946EFE30}" type="pres">
      <dgm:prSet presAssocID="{C0757F98-C4AF-4F3C-9B88-8F85FC7C8650}" presName="vert1" presStyleCnt="0"/>
      <dgm:spPr/>
    </dgm:pt>
    <dgm:pt modelId="{750D7285-9D55-4A0C-9005-F19A3FCE1BD9}" type="pres">
      <dgm:prSet presAssocID="{5388DD66-8074-4121-9E01-8DEB2ABDFC81}" presName="vertSpace2a" presStyleCnt="0"/>
      <dgm:spPr/>
    </dgm:pt>
    <dgm:pt modelId="{471FC725-0524-4DC2-8DEE-D4052D63192A}" type="pres">
      <dgm:prSet presAssocID="{5388DD66-8074-4121-9E01-8DEB2ABDFC81}" presName="horz2" presStyleCnt="0"/>
      <dgm:spPr/>
    </dgm:pt>
    <dgm:pt modelId="{37EEFBBB-3B78-406E-A2F0-044C447E5F3F}" type="pres">
      <dgm:prSet presAssocID="{5388DD66-8074-4121-9E01-8DEB2ABDFC81}" presName="horzSpace2" presStyleCnt="0"/>
      <dgm:spPr/>
    </dgm:pt>
    <dgm:pt modelId="{3B723BA7-36C8-4B9D-9A6A-8E71D2CA3D19}" type="pres">
      <dgm:prSet presAssocID="{5388DD66-8074-4121-9E01-8DEB2ABDFC81}" presName="tx2" presStyleLbl="revTx" presStyleIdx="1" presStyleCnt="5"/>
      <dgm:spPr/>
    </dgm:pt>
    <dgm:pt modelId="{4CE7C66D-D75E-49F3-9B90-D3CB207E7472}" type="pres">
      <dgm:prSet presAssocID="{5388DD66-8074-4121-9E01-8DEB2ABDFC81}" presName="vert2" presStyleCnt="0"/>
      <dgm:spPr/>
    </dgm:pt>
    <dgm:pt modelId="{7A7FD139-D065-4046-80C8-C57617E9CCA5}" type="pres">
      <dgm:prSet presAssocID="{5388DD66-8074-4121-9E01-8DEB2ABDFC81}" presName="thinLine2b" presStyleLbl="callout" presStyleIdx="0" presStyleCnt="4"/>
      <dgm:spPr/>
    </dgm:pt>
    <dgm:pt modelId="{F530FE44-79B1-470D-9A7F-65BBC3C0DDFB}" type="pres">
      <dgm:prSet presAssocID="{5388DD66-8074-4121-9E01-8DEB2ABDFC81}" presName="vertSpace2b" presStyleCnt="0"/>
      <dgm:spPr/>
    </dgm:pt>
    <dgm:pt modelId="{5FF69A0A-3500-4AD0-8ECA-55D74FCE22C0}" type="pres">
      <dgm:prSet presAssocID="{71C6AF67-79D6-4E6F-B159-F516E11D50A9}" presName="horz2" presStyleCnt="0"/>
      <dgm:spPr/>
    </dgm:pt>
    <dgm:pt modelId="{1DFCEDB3-EAB0-4158-A757-FBB41A207971}" type="pres">
      <dgm:prSet presAssocID="{71C6AF67-79D6-4E6F-B159-F516E11D50A9}" presName="horzSpace2" presStyleCnt="0"/>
      <dgm:spPr/>
    </dgm:pt>
    <dgm:pt modelId="{C45A2277-B6E8-488A-872E-09FB9EA8B4D4}" type="pres">
      <dgm:prSet presAssocID="{71C6AF67-79D6-4E6F-B159-F516E11D50A9}" presName="tx2" presStyleLbl="revTx" presStyleIdx="2" presStyleCnt="5"/>
      <dgm:spPr/>
    </dgm:pt>
    <dgm:pt modelId="{CA6709F4-1DE2-4CE2-A2FB-86B8D5E68816}" type="pres">
      <dgm:prSet presAssocID="{71C6AF67-79D6-4E6F-B159-F516E11D50A9}" presName="vert2" presStyleCnt="0"/>
      <dgm:spPr/>
    </dgm:pt>
    <dgm:pt modelId="{CAD77AD4-A9B2-46A3-B20A-9C94CF9F1BA7}" type="pres">
      <dgm:prSet presAssocID="{71C6AF67-79D6-4E6F-B159-F516E11D50A9}" presName="thinLine2b" presStyleLbl="callout" presStyleIdx="1" presStyleCnt="4"/>
      <dgm:spPr/>
    </dgm:pt>
    <dgm:pt modelId="{82723ADE-CAF2-41DE-BD83-0104D5FFFA39}" type="pres">
      <dgm:prSet presAssocID="{71C6AF67-79D6-4E6F-B159-F516E11D50A9}" presName="vertSpace2b" presStyleCnt="0"/>
      <dgm:spPr/>
    </dgm:pt>
    <dgm:pt modelId="{F62F4324-8D45-4C3C-848A-8D41CF0A8E43}" type="pres">
      <dgm:prSet presAssocID="{5CF1FB0B-B097-4F0D-8106-72F8DE746C54}" presName="horz2" presStyleCnt="0"/>
      <dgm:spPr/>
    </dgm:pt>
    <dgm:pt modelId="{2BF3EC1A-5A47-4D7B-92B6-4D7A5D1DF919}" type="pres">
      <dgm:prSet presAssocID="{5CF1FB0B-B097-4F0D-8106-72F8DE746C54}" presName="horzSpace2" presStyleCnt="0"/>
      <dgm:spPr/>
    </dgm:pt>
    <dgm:pt modelId="{6329BFF2-7C3A-40E8-9F8A-5D8D71D20D73}" type="pres">
      <dgm:prSet presAssocID="{5CF1FB0B-B097-4F0D-8106-72F8DE746C54}" presName="tx2" presStyleLbl="revTx" presStyleIdx="3" presStyleCnt="5"/>
      <dgm:spPr/>
    </dgm:pt>
    <dgm:pt modelId="{79DD3C8B-EDA9-408D-A79C-332294C9AD72}" type="pres">
      <dgm:prSet presAssocID="{5CF1FB0B-B097-4F0D-8106-72F8DE746C54}" presName="vert2" presStyleCnt="0"/>
      <dgm:spPr/>
    </dgm:pt>
    <dgm:pt modelId="{A9D33622-4145-4F0C-8530-8B1E1302992C}" type="pres">
      <dgm:prSet presAssocID="{5CF1FB0B-B097-4F0D-8106-72F8DE746C54}" presName="thinLine2b" presStyleLbl="callout" presStyleIdx="2" presStyleCnt="4"/>
      <dgm:spPr/>
    </dgm:pt>
    <dgm:pt modelId="{66464BCB-9BA7-4DD8-B73B-975E6EEA0262}" type="pres">
      <dgm:prSet presAssocID="{5CF1FB0B-B097-4F0D-8106-72F8DE746C54}" presName="vertSpace2b" presStyleCnt="0"/>
      <dgm:spPr/>
    </dgm:pt>
    <dgm:pt modelId="{3C1BC438-74D5-4EC1-899C-916579A602E4}" type="pres">
      <dgm:prSet presAssocID="{391A4E17-3700-4304-BF84-F53D9BF18BA0}" presName="horz2" presStyleCnt="0"/>
      <dgm:spPr/>
    </dgm:pt>
    <dgm:pt modelId="{467C97AE-2D0F-4807-AE27-0BA6DEDD1D82}" type="pres">
      <dgm:prSet presAssocID="{391A4E17-3700-4304-BF84-F53D9BF18BA0}" presName="horzSpace2" presStyleCnt="0"/>
      <dgm:spPr/>
    </dgm:pt>
    <dgm:pt modelId="{A3F63A2B-3E95-4919-AEC0-6563D989B3D9}" type="pres">
      <dgm:prSet presAssocID="{391A4E17-3700-4304-BF84-F53D9BF18BA0}" presName="tx2" presStyleLbl="revTx" presStyleIdx="4" presStyleCnt="5"/>
      <dgm:spPr/>
    </dgm:pt>
    <dgm:pt modelId="{1993AB5C-72E3-4356-B871-A780F241CD32}" type="pres">
      <dgm:prSet presAssocID="{391A4E17-3700-4304-BF84-F53D9BF18BA0}" presName="vert2" presStyleCnt="0"/>
      <dgm:spPr/>
    </dgm:pt>
    <dgm:pt modelId="{C0354DF3-8624-41DF-B088-F4A0D0EB37F8}" type="pres">
      <dgm:prSet presAssocID="{391A4E17-3700-4304-BF84-F53D9BF18BA0}" presName="thinLine2b" presStyleLbl="callout" presStyleIdx="3" presStyleCnt="4"/>
      <dgm:spPr/>
    </dgm:pt>
    <dgm:pt modelId="{3F9E08E3-5FB4-440A-8CFB-EB6A2E4AD066}" type="pres">
      <dgm:prSet presAssocID="{391A4E17-3700-4304-BF84-F53D9BF18BA0}" presName="vertSpace2b" presStyleCnt="0"/>
      <dgm:spPr/>
    </dgm:pt>
  </dgm:ptLst>
  <dgm:cxnLst>
    <dgm:cxn modelId="{6CE44324-D077-4AED-86E9-0347E907DE84}" srcId="{C0757F98-C4AF-4F3C-9B88-8F85FC7C8650}" destId="{5388DD66-8074-4121-9E01-8DEB2ABDFC81}" srcOrd="0" destOrd="0" parTransId="{C4128EBE-3C6A-465E-9786-175E6AA15ACF}" sibTransId="{4A6039FF-88E5-4A82-9008-AEDF3FC5DF07}"/>
    <dgm:cxn modelId="{AD7FC52C-3977-4D03-9C53-2FFF892FD285}" type="presOf" srcId="{D32F8D18-4834-4BC8-90C6-E2D72735758D}" destId="{5695C424-A3A0-49B4-973B-8EAC7153F79B}" srcOrd="0" destOrd="0" presId="urn:microsoft.com/office/officeart/2008/layout/LinedList"/>
    <dgm:cxn modelId="{0FFDE62D-A594-4C69-8EF8-035C07DBF041}" type="presOf" srcId="{391A4E17-3700-4304-BF84-F53D9BF18BA0}" destId="{A3F63A2B-3E95-4919-AEC0-6563D989B3D9}" srcOrd="0" destOrd="0" presId="urn:microsoft.com/office/officeart/2008/layout/LinedList"/>
    <dgm:cxn modelId="{7B346C61-B066-4464-BB12-C25F5E102045}" type="presOf" srcId="{71C6AF67-79D6-4E6F-B159-F516E11D50A9}" destId="{C45A2277-B6E8-488A-872E-09FB9EA8B4D4}" srcOrd="0" destOrd="0" presId="urn:microsoft.com/office/officeart/2008/layout/LinedList"/>
    <dgm:cxn modelId="{70E9CC71-F551-4A29-AE9B-8C67BC00C45D}" type="presOf" srcId="{5CF1FB0B-B097-4F0D-8106-72F8DE746C54}" destId="{6329BFF2-7C3A-40E8-9F8A-5D8D71D20D73}" srcOrd="0" destOrd="0" presId="urn:microsoft.com/office/officeart/2008/layout/LinedList"/>
    <dgm:cxn modelId="{3E1DCA5A-A21A-4806-9C29-A371149E8373}" srcId="{D32F8D18-4834-4BC8-90C6-E2D72735758D}" destId="{C0757F98-C4AF-4F3C-9B88-8F85FC7C8650}" srcOrd="0" destOrd="0" parTransId="{2363E2E2-790B-4D96-B5D4-561AC7B3EC1D}" sibTransId="{81888764-D4FF-4D53-80C4-D7C914C2B28F}"/>
    <dgm:cxn modelId="{AD081583-4074-48D2-8C6C-41163B155D97}" srcId="{C0757F98-C4AF-4F3C-9B88-8F85FC7C8650}" destId="{5CF1FB0B-B097-4F0D-8106-72F8DE746C54}" srcOrd="2" destOrd="0" parTransId="{DE43386C-6A91-467A-B0DD-93321907C298}" sibTransId="{B55A87F7-4D36-4A04-BEBC-92D9C46A4F57}"/>
    <dgm:cxn modelId="{DFDCA0A2-49A1-4A6E-802F-1A61849493AD}" srcId="{C0757F98-C4AF-4F3C-9B88-8F85FC7C8650}" destId="{391A4E17-3700-4304-BF84-F53D9BF18BA0}" srcOrd="3" destOrd="0" parTransId="{756DB540-A221-43EE-9F41-EB23250DA466}" sibTransId="{223B3677-982C-46D5-ADEB-CFED1E0A4B2F}"/>
    <dgm:cxn modelId="{D2D043B2-0674-4016-A1DB-37B4CF3F9690}" type="presOf" srcId="{5388DD66-8074-4121-9E01-8DEB2ABDFC81}" destId="{3B723BA7-36C8-4B9D-9A6A-8E71D2CA3D19}" srcOrd="0" destOrd="0" presId="urn:microsoft.com/office/officeart/2008/layout/LinedList"/>
    <dgm:cxn modelId="{6D85BAB5-4A44-461B-930D-66A8E1E3ED33}" srcId="{C0757F98-C4AF-4F3C-9B88-8F85FC7C8650}" destId="{71C6AF67-79D6-4E6F-B159-F516E11D50A9}" srcOrd="1" destOrd="0" parTransId="{D9DAF5C0-E7D9-41C9-B5A8-F726E54218BE}" sibTransId="{65BDF9AC-8A56-403F-99B1-6A4CD8FD0559}"/>
    <dgm:cxn modelId="{75819FCE-9188-41AD-B69F-AAC0FF2CFCAC}" type="presOf" srcId="{C0757F98-C4AF-4F3C-9B88-8F85FC7C8650}" destId="{4D509A0E-1BE5-4DE9-B5CF-520F8E7E69BF}" srcOrd="0" destOrd="0" presId="urn:microsoft.com/office/officeart/2008/layout/LinedList"/>
    <dgm:cxn modelId="{143A7BB0-0E8E-4188-9D19-66FE35731D63}" type="presParOf" srcId="{5695C424-A3A0-49B4-973B-8EAC7153F79B}" destId="{BA0A41AB-711C-41A5-8DC3-7333174256C2}" srcOrd="0" destOrd="0" presId="urn:microsoft.com/office/officeart/2008/layout/LinedList"/>
    <dgm:cxn modelId="{3DCDB27C-B282-4803-99D3-89DDB845BA34}" type="presParOf" srcId="{5695C424-A3A0-49B4-973B-8EAC7153F79B}" destId="{FB821E4D-C9EA-452F-B6E7-2D8EA2316048}" srcOrd="1" destOrd="0" presId="urn:microsoft.com/office/officeart/2008/layout/LinedList"/>
    <dgm:cxn modelId="{38EDBA20-3BBE-4463-A694-7524CF8929EC}" type="presParOf" srcId="{FB821E4D-C9EA-452F-B6E7-2D8EA2316048}" destId="{4D509A0E-1BE5-4DE9-B5CF-520F8E7E69BF}" srcOrd="0" destOrd="0" presId="urn:microsoft.com/office/officeart/2008/layout/LinedList"/>
    <dgm:cxn modelId="{B87D3245-36DE-4C87-925B-91FC542C04DA}" type="presParOf" srcId="{FB821E4D-C9EA-452F-B6E7-2D8EA2316048}" destId="{7B437056-7F0F-468F-ADE6-8FB4946EFE30}" srcOrd="1" destOrd="0" presId="urn:microsoft.com/office/officeart/2008/layout/LinedList"/>
    <dgm:cxn modelId="{243B4B10-4CC6-4F5D-B861-35161406C248}" type="presParOf" srcId="{7B437056-7F0F-468F-ADE6-8FB4946EFE30}" destId="{750D7285-9D55-4A0C-9005-F19A3FCE1BD9}" srcOrd="0" destOrd="0" presId="urn:microsoft.com/office/officeart/2008/layout/LinedList"/>
    <dgm:cxn modelId="{12E562D7-20D3-47B5-B59A-4CE0C7FB3063}" type="presParOf" srcId="{7B437056-7F0F-468F-ADE6-8FB4946EFE30}" destId="{471FC725-0524-4DC2-8DEE-D4052D63192A}" srcOrd="1" destOrd="0" presId="urn:microsoft.com/office/officeart/2008/layout/LinedList"/>
    <dgm:cxn modelId="{B9D6D7DD-65AB-40CF-9E8E-60832EE10188}" type="presParOf" srcId="{471FC725-0524-4DC2-8DEE-D4052D63192A}" destId="{37EEFBBB-3B78-406E-A2F0-044C447E5F3F}" srcOrd="0" destOrd="0" presId="urn:microsoft.com/office/officeart/2008/layout/LinedList"/>
    <dgm:cxn modelId="{1D402C87-B150-402D-AFBD-8BE5A68C66B7}" type="presParOf" srcId="{471FC725-0524-4DC2-8DEE-D4052D63192A}" destId="{3B723BA7-36C8-4B9D-9A6A-8E71D2CA3D19}" srcOrd="1" destOrd="0" presId="urn:microsoft.com/office/officeart/2008/layout/LinedList"/>
    <dgm:cxn modelId="{3495DD70-379B-46E9-8297-F2120E194309}" type="presParOf" srcId="{471FC725-0524-4DC2-8DEE-D4052D63192A}" destId="{4CE7C66D-D75E-49F3-9B90-D3CB207E7472}" srcOrd="2" destOrd="0" presId="urn:microsoft.com/office/officeart/2008/layout/LinedList"/>
    <dgm:cxn modelId="{D27C9634-8726-496D-9AEB-8A05F8F755CA}" type="presParOf" srcId="{7B437056-7F0F-468F-ADE6-8FB4946EFE30}" destId="{7A7FD139-D065-4046-80C8-C57617E9CCA5}" srcOrd="2" destOrd="0" presId="urn:microsoft.com/office/officeart/2008/layout/LinedList"/>
    <dgm:cxn modelId="{77A5A8E7-0491-41C3-B7BE-744776B7195A}" type="presParOf" srcId="{7B437056-7F0F-468F-ADE6-8FB4946EFE30}" destId="{F530FE44-79B1-470D-9A7F-65BBC3C0DDFB}" srcOrd="3" destOrd="0" presId="urn:microsoft.com/office/officeart/2008/layout/LinedList"/>
    <dgm:cxn modelId="{5ACD78B4-CAE7-4D99-81EE-19AFCD291D54}" type="presParOf" srcId="{7B437056-7F0F-468F-ADE6-8FB4946EFE30}" destId="{5FF69A0A-3500-4AD0-8ECA-55D74FCE22C0}" srcOrd="4" destOrd="0" presId="urn:microsoft.com/office/officeart/2008/layout/LinedList"/>
    <dgm:cxn modelId="{93DE540A-8EC5-4B73-83A7-DA33CBE5D8BE}" type="presParOf" srcId="{5FF69A0A-3500-4AD0-8ECA-55D74FCE22C0}" destId="{1DFCEDB3-EAB0-4158-A757-FBB41A207971}" srcOrd="0" destOrd="0" presId="urn:microsoft.com/office/officeart/2008/layout/LinedList"/>
    <dgm:cxn modelId="{6121DA42-C90D-40C5-8870-1DAC6A1D237C}" type="presParOf" srcId="{5FF69A0A-3500-4AD0-8ECA-55D74FCE22C0}" destId="{C45A2277-B6E8-488A-872E-09FB9EA8B4D4}" srcOrd="1" destOrd="0" presId="urn:microsoft.com/office/officeart/2008/layout/LinedList"/>
    <dgm:cxn modelId="{B9FB38B2-AEC4-4175-B6C8-31BFA58B0949}" type="presParOf" srcId="{5FF69A0A-3500-4AD0-8ECA-55D74FCE22C0}" destId="{CA6709F4-1DE2-4CE2-A2FB-86B8D5E68816}" srcOrd="2" destOrd="0" presId="urn:microsoft.com/office/officeart/2008/layout/LinedList"/>
    <dgm:cxn modelId="{46F4FD11-3CDD-4CA5-B6CB-52C032512952}" type="presParOf" srcId="{7B437056-7F0F-468F-ADE6-8FB4946EFE30}" destId="{CAD77AD4-A9B2-46A3-B20A-9C94CF9F1BA7}" srcOrd="5" destOrd="0" presId="urn:microsoft.com/office/officeart/2008/layout/LinedList"/>
    <dgm:cxn modelId="{2E848E51-33F1-4A50-8B0C-62F0C2C12311}" type="presParOf" srcId="{7B437056-7F0F-468F-ADE6-8FB4946EFE30}" destId="{82723ADE-CAF2-41DE-BD83-0104D5FFFA39}" srcOrd="6" destOrd="0" presId="urn:microsoft.com/office/officeart/2008/layout/LinedList"/>
    <dgm:cxn modelId="{727F33E0-6B88-4E44-B7C3-ACB888949D7D}" type="presParOf" srcId="{7B437056-7F0F-468F-ADE6-8FB4946EFE30}" destId="{F62F4324-8D45-4C3C-848A-8D41CF0A8E43}" srcOrd="7" destOrd="0" presId="urn:microsoft.com/office/officeart/2008/layout/LinedList"/>
    <dgm:cxn modelId="{4649A147-B741-47A6-9B33-557138BB8B18}" type="presParOf" srcId="{F62F4324-8D45-4C3C-848A-8D41CF0A8E43}" destId="{2BF3EC1A-5A47-4D7B-92B6-4D7A5D1DF919}" srcOrd="0" destOrd="0" presId="urn:microsoft.com/office/officeart/2008/layout/LinedList"/>
    <dgm:cxn modelId="{0ED9C91A-16DD-4E9C-A9D0-07A3C1AFD7C8}" type="presParOf" srcId="{F62F4324-8D45-4C3C-848A-8D41CF0A8E43}" destId="{6329BFF2-7C3A-40E8-9F8A-5D8D71D20D73}" srcOrd="1" destOrd="0" presId="urn:microsoft.com/office/officeart/2008/layout/LinedList"/>
    <dgm:cxn modelId="{F55BEA2E-E4C7-4EA3-8D3F-A0C699CA33C1}" type="presParOf" srcId="{F62F4324-8D45-4C3C-848A-8D41CF0A8E43}" destId="{79DD3C8B-EDA9-408D-A79C-332294C9AD72}" srcOrd="2" destOrd="0" presId="urn:microsoft.com/office/officeart/2008/layout/LinedList"/>
    <dgm:cxn modelId="{1974898A-23AA-46B4-982D-CC03F2BED94B}" type="presParOf" srcId="{7B437056-7F0F-468F-ADE6-8FB4946EFE30}" destId="{A9D33622-4145-4F0C-8530-8B1E1302992C}" srcOrd="8" destOrd="0" presId="urn:microsoft.com/office/officeart/2008/layout/LinedList"/>
    <dgm:cxn modelId="{153114DD-DC6F-496A-BBF6-E0A6DE2615B6}" type="presParOf" srcId="{7B437056-7F0F-468F-ADE6-8FB4946EFE30}" destId="{66464BCB-9BA7-4DD8-B73B-975E6EEA0262}" srcOrd="9" destOrd="0" presId="urn:microsoft.com/office/officeart/2008/layout/LinedList"/>
    <dgm:cxn modelId="{8BED0D69-DC94-418B-9B05-7AC5D4F0744D}" type="presParOf" srcId="{7B437056-7F0F-468F-ADE6-8FB4946EFE30}" destId="{3C1BC438-74D5-4EC1-899C-916579A602E4}" srcOrd="10" destOrd="0" presId="urn:microsoft.com/office/officeart/2008/layout/LinedList"/>
    <dgm:cxn modelId="{576404C5-BD36-44A8-88D9-A70D27082A22}" type="presParOf" srcId="{3C1BC438-74D5-4EC1-899C-916579A602E4}" destId="{467C97AE-2D0F-4807-AE27-0BA6DEDD1D82}" srcOrd="0" destOrd="0" presId="urn:microsoft.com/office/officeart/2008/layout/LinedList"/>
    <dgm:cxn modelId="{96B7FE49-8BFD-4546-8894-56FA614CDCF9}" type="presParOf" srcId="{3C1BC438-74D5-4EC1-899C-916579A602E4}" destId="{A3F63A2B-3E95-4919-AEC0-6563D989B3D9}" srcOrd="1" destOrd="0" presId="urn:microsoft.com/office/officeart/2008/layout/LinedList"/>
    <dgm:cxn modelId="{0B6AEC7D-E2EE-4845-BD0E-D9CBA4D50516}" type="presParOf" srcId="{3C1BC438-74D5-4EC1-899C-916579A602E4}" destId="{1993AB5C-72E3-4356-B871-A780F241CD32}" srcOrd="2" destOrd="0" presId="urn:microsoft.com/office/officeart/2008/layout/LinedList"/>
    <dgm:cxn modelId="{33B32B84-A678-43A6-8836-823ED447952D}" type="presParOf" srcId="{7B437056-7F0F-468F-ADE6-8FB4946EFE30}" destId="{C0354DF3-8624-41DF-B088-F4A0D0EB37F8}" srcOrd="11" destOrd="0" presId="urn:microsoft.com/office/officeart/2008/layout/LinedList"/>
    <dgm:cxn modelId="{BF3B1158-4879-4C7F-9EEB-48AA09CB5ED8}" type="presParOf" srcId="{7B437056-7F0F-468F-ADE6-8FB4946EFE30}" destId="{3F9E08E3-5FB4-440A-8CFB-EB6A2E4AD066}" srcOrd="12"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C006C1-EA76-4F24-B81E-DB18684890B6}">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B2748A-4D69-4D78-9EF1-F7DD279AF754}">
      <dsp:nvSpPr>
        <dsp:cNvPr id="0" name=""/>
        <dsp:cNvSpPr/>
      </dsp:nvSpPr>
      <dsp:spPr>
        <a:xfrm>
          <a:off x="394883" y="1000807"/>
          <a:ext cx="717970" cy="7179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21D0654-3170-441D-94BD-FC2976FD4CFD}">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GB" sz="1800" kern="1200"/>
            <a:t>The medical industry is a high contributor to the toxic waste that is accumulating throughout the world. NHS is under pressure to treat their waste with care and create better waste management systems which would also require extra staff and resources. </a:t>
          </a:r>
          <a:endParaRPr lang="en-US" sz="1800" kern="1200"/>
        </a:p>
      </dsp:txBody>
      <dsp:txXfrm>
        <a:off x="1507738" y="707092"/>
        <a:ext cx="9007861" cy="1305401"/>
      </dsp:txXfrm>
    </dsp:sp>
    <dsp:sp modelId="{E3FE160B-1755-4692-8E55-905689F57852}">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321CF5-B728-4E82-BE73-49017FAEF54D}">
      <dsp:nvSpPr>
        <dsp:cNvPr id="0" name=""/>
        <dsp:cNvSpPr/>
      </dsp:nvSpPr>
      <dsp:spPr>
        <a:xfrm>
          <a:off x="394883" y="2632559"/>
          <a:ext cx="717970" cy="7179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CD4D87A-392B-4C66-9BEF-285136DE871D}">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800100">
            <a:lnSpc>
              <a:spcPct val="90000"/>
            </a:lnSpc>
            <a:spcBef>
              <a:spcPct val="0"/>
            </a:spcBef>
            <a:spcAft>
              <a:spcPct val="35000"/>
            </a:spcAft>
            <a:buNone/>
          </a:pPr>
          <a:r>
            <a:rPr lang="en-GB" sz="1800" kern="1200"/>
            <a:t>They already had taken measures to ensure that the impact they are making is minimum. </a:t>
          </a:r>
          <a:endParaRPr lang="en-US" sz="18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0A41AB-711C-41A5-8DC3-7333174256C2}">
      <dsp:nvSpPr>
        <dsp:cNvPr id="0" name=""/>
        <dsp:cNvSpPr/>
      </dsp:nvSpPr>
      <dsp:spPr>
        <a:xfrm>
          <a:off x="0" y="0"/>
          <a:ext cx="6291714"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509A0E-1BE5-4DE9-B5CF-520F8E7E69BF}">
      <dsp:nvSpPr>
        <dsp:cNvPr id="0" name=""/>
        <dsp:cNvSpPr/>
      </dsp:nvSpPr>
      <dsp:spPr>
        <a:xfrm>
          <a:off x="0" y="0"/>
          <a:ext cx="1258342" cy="55307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There is not only one solution to the workforce shortage in the healthcare sector. Changes need to be done across multiple areas. </a:t>
          </a:r>
          <a:endParaRPr lang="en-US" sz="1800" kern="1200"/>
        </a:p>
      </dsp:txBody>
      <dsp:txXfrm>
        <a:off x="0" y="0"/>
        <a:ext cx="1258342" cy="5530735"/>
      </dsp:txXfrm>
    </dsp:sp>
    <dsp:sp modelId="{3B723BA7-36C8-4B9D-9A6A-8E71D2CA3D19}">
      <dsp:nvSpPr>
        <dsp:cNvPr id="0" name=""/>
        <dsp:cNvSpPr/>
      </dsp:nvSpPr>
      <dsp:spPr>
        <a:xfrm>
          <a:off x="1352718" y="65015"/>
          <a:ext cx="4938995" cy="1300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Improving recruitment strategy. NHS should work towards turning temporary staff into permanent employees because permanent employees are more likely to be commited to the organisation. </a:t>
          </a:r>
          <a:endParaRPr lang="en-US" sz="1600" kern="1200"/>
        </a:p>
      </dsp:txBody>
      <dsp:txXfrm>
        <a:off x="1352718" y="65015"/>
        <a:ext cx="4938995" cy="1300316"/>
      </dsp:txXfrm>
    </dsp:sp>
    <dsp:sp modelId="{7A7FD139-D065-4046-80C8-C57617E9CCA5}">
      <dsp:nvSpPr>
        <dsp:cNvPr id="0" name=""/>
        <dsp:cNvSpPr/>
      </dsp:nvSpPr>
      <dsp:spPr>
        <a:xfrm>
          <a:off x="1258342" y="1365332"/>
          <a:ext cx="5033371"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45A2277-B6E8-488A-872E-09FB9EA8B4D4}">
      <dsp:nvSpPr>
        <dsp:cNvPr id="0" name=""/>
        <dsp:cNvSpPr/>
      </dsp:nvSpPr>
      <dsp:spPr>
        <a:xfrm>
          <a:off x="1352718" y="1430348"/>
          <a:ext cx="4938995" cy="1300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Another aspect NHS could improve to avoid staff shortage is to enhance pay rates. </a:t>
          </a:r>
          <a:endParaRPr lang="en-US" sz="1600" kern="1200"/>
        </a:p>
      </dsp:txBody>
      <dsp:txXfrm>
        <a:off x="1352718" y="1430348"/>
        <a:ext cx="4938995" cy="1300316"/>
      </dsp:txXfrm>
    </dsp:sp>
    <dsp:sp modelId="{CAD77AD4-A9B2-46A3-B20A-9C94CF9F1BA7}">
      <dsp:nvSpPr>
        <dsp:cNvPr id="0" name=""/>
        <dsp:cNvSpPr/>
      </dsp:nvSpPr>
      <dsp:spPr>
        <a:xfrm>
          <a:off x="1258342" y="2730665"/>
          <a:ext cx="5033371"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29BFF2-7C3A-40E8-9F8A-5D8D71D20D73}">
      <dsp:nvSpPr>
        <dsp:cNvPr id="0" name=""/>
        <dsp:cNvSpPr/>
      </dsp:nvSpPr>
      <dsp:spPr>
        <a:xfrm>
          <a:off x="1352718" y="2795681"/>
          <a:ext cx="4938995" cy="1300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Placing greater importance on career developing and promise of flexible working opportunities. </a:t>
          </a:r>
          <a:endParaRPr lang="en-US" sz="1600" kern="1200"/>
        </a:p>
      </dsp:txBody>
      <dsp:txXfrm>
        <a:off x="1352718" y="2795681"/>
        <a:ext cx="4938995" cy="1300316"/>
      </dsp:txXfrm>
    </dsp:sp>
    <dsp:sp modelId="{A9D33622-4145-4F0C-8530-8B1E1302992C}">
      <dsp:nvSpPr>
        <dsp:cNvPr id="0" name=""/>
        <dsp:cNvSpPr/>
      </dsp:nvSpPr>
      <dsp:spPr>
        <a:xfrm>
          <a:off x="1258342" y="4095998"/>
          <a:ext cx="5033371"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3F63A2B-3E95-4919-AEC0-6563D989B3D9}">
      <dsp:nvSpPr>
        <dsp:cNvPr id="0" name=""/>
        <dsp:cNvSpPr/>
      </dsp:nvSpPr>
      <dsp:spPr>
        <a:xfrm>
          <a:off x="1352718" y="4161013"/>
          <a:ext cx="4938995" cy="13003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Investing in modern technological tools to make processes easier for staff and rapid</a:t>
          </a:r>
          <a:endParaRPr lang="en-US" sz="1600" kern="1200"/>
        </a:p>
      </dsp:txBody>
      <dsp:txXfrm>
        <a:off x="1352718" y="4161013"/>
        <a:ext cx="4938995" cy="1300316"/>
      </dsp:txXfrm>
    </dsp:sp>
    <dsp:sp modelId="{C0354DF3-8624-41DF-B088-F4A0D0EB37F8}">
      <dsp:nvSpPr>
        <dsp:cNvPr id="0" name=""/>
        <dsp:cNvSpPr/>
      </dsp:nvSpPr>
      <dsp:spPr>
        <a:xfrm>
          <a:off x="1258342" y="5461330"/>
          <a:ext cx="5033371" cy="0"/>
        </a:xfrm>
        <a:prstGeom prst="line">
          <a:avLst/>
        </a:prstGeom>
        <a:solidFill>
          <a:schemeClr val="dk2">
            <a:hueOff val="0"/>
            <a:satOff val="0"/>
            <a:lumOff val="0"/>
            <a:alphaOff val="0"/>
          </a:schemeClr>
        </a:solidFill>
        <a:ln w="12700" cap="flat" cmpd="sng" algn="ctr">
          <a:solidFill>
            <a:schemeClr val="dk2">
              <a:tint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7/9/2022</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24181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7/9/2022</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93566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07950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097966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0374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7806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3206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6367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912673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18135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7/9/2022</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55510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7/9/2022</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02175157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13"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2" Type="http://schemas.openxmlformats.org/officeDocument/2006/relationships/hyperlink" Target="https://www.ukessays.com/essays/employment/staff-crisis-and-retention-issues-in-the-nhs.ph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 name="Picture 3" descr="Abstract bubble art">
            <a:extLst>
              <a:ext uri="{FF2B5EF4-FFF2-40B4-BE49-F238E27FC236}">
                <a16:creationId xmlns:a16="http://schemas.microsoft.com/office/drawing/2014/main" id="{5BD19E32-A81B-789B-EC24-42957EFE9086}"/>
              </a:ext>
            </a:extLst>
          </p:cNvPr>
          <p:cNvPicPr>
            <a:picLocks noChangeAspect="1"/>
          </p:cNvPicPr>
          <p:nvPr/>
        </p:nvPicPr>
        <p:blipFill rotWithShape="1">
          <a:blip r:embed="rId2"/>
          <a:srcRect t="3332" r="-1" b="-1"/>
          <a:stretch/>
        </p:blipFill>
        <p:spPr>
          <a:xfrm>
            <a:off x="5101771" y="10"/>
            <a:ext cx="7094361" cy="6857989"/>
          </a:xfrm>
          <a:prstGeom prst="rect">
            <a:avLst/>
          </a:prstGeom>
        </p:spPr>
      </p:pic>
      <p:sp>
        <p:nvSpPr>
          <p:cNvPr id="28" name="Rectangle 8">
            <a:extLst>
              <a:ext uri="{FF2B5EF4-FFF2-40B4-BE49-F238E27FC236}">
                <a16:creationId xmlns:a16="http://schemas.microsoft.com/office/drawing/2014/main" id="{A34066D6-1B59-4642-A86D-39464CEE97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527208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Arc 10">
            <a:extLst>
              <a:ext uri="{FF2B5EF4-FFF2-40B4-BE49-F238E27FC236}">
                <a16:creationId xmlns:a16="http://schemas.microsoft.com/office/drawing/2014/main" id="{18E928D9-3091-4385-B979-265D55AD02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03011">
            <a:off x="1718653" y="700861"/>
            <a:ext cx="2987899" cy="2987899"/>
          </a:xfrm>
          <a:prstGeom prst="arc">
            <a:avLst>
              <a:gd name="adj1" fmla="val 14612914"/>
              <a:gd name="adj2" fmla="val 0"/>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587711" y="1427411"/>
            <a:ext cx="4092525" cy="2798604"/>
          </a:xfrm>
        </p:spPr>
        <p:txBody>
          <a:bodyPr>
            <a:normAutofit/>
          </a:bodyPr>
          <a:lstStyle/>
          <a:p>
            <a:r>
              <a:rPr lang="en-GB" sz="3200" b="1" dirty="0">
                <a:solidFill>
                  <a:schemeClr val="bg1"/>
                </a:solidFill>
                <a:latin typeface="Britannic Bold"/>
                <a:ea typeface="+mj-lt"/>
                <a:cs typeface="+mj-lt"/>
              </a:rPr>
              <a:t>Addressing the problem of staff shortage in Proper Care, UK</a:t>
            </a:r>
            <a:endParaRPr lang="en-US" sz="3200" b="1">
              <a:solidFill>
                <a:schemeClr val="bg1"/>
              </a:solidFill>
              <a:latin typeface="Britannic Bold"/>
              <a:cs typeface="Aharoni"/>
            </a:endParaRPr>
          </a:p>
        </p:txBody>
      </p:sp>
      <p:sp>
        <p:nvSpPr>
          <p:cNvPr id="30" name="Oval 12">
            <a:extLst>
              <a:ext uri="{FF2B5EF4-FFF2-40B4-BE49-F238E27FC236}">
                <a16:creationId xmlns:a16="http://schemas.microsoft.com/office/drawing/2014/main" id="{7D602432-D774-4CF5-94E8-7D52D0105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1186" y="4626633"/>
            <a:ext cx="491961" cy="49196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1" name="Rectangle 14">
            <a:extLst>
              <a:ext uri="{FF2B5EF4-FFF2-40B4-BE49-F238E27FC236}">
                <a16:creationId xmlns:a16="http://schemas.microsoft.com/office/drawing/2014/main" id="{CBF9EBB4-5078-47B2-AAA0-DF4A88D81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7932" y="5011563"/>
            <a:ext cx="731558" cy="731558"/>
          </a:xfrm>
          <a:prstGeom prst="rect">
            <a:avLst/>
          </a:prstGeom>
          <a:noFill/>
          <a:ln w="127000">
            <a:solidFill>
              <a:schemeClr val="accent2">
                <a:lumMod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D99554F-5B89-B641-B6F4-6571061C7AEB}"/>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310BC42D-DCD0-AB20-CAEA-323E03928F51}"/>
              </a:ext>
            </a:extLst>
          </p:cNvPr>
          <p:cNvSpPr>
            <a:spLocks noGrp="1"/>
          </p:cNvSpPr>
          <p:nvPr>
            <p:ph idx="1"/>
          </p:nvPr>
        </p:nvSpPr>
        <p:spPr>
          <a:xfrm>
            <a:off x="4447308" y="591344"/>
            <a:ext cx="6906491" cy="5585619"/>
          </a:xfrm>
        </p:spPr>
        <p:txBody>
          <a:bodyPr anchor="ctr">
            <a:normAutofit/>
          </a:bodyPr>
          <a:lstStyle/>
          <a:p>
            <a:pPr marL="0" indent="0">
              <a:buNone/>
            </a:pPr>
            <a:r>
              <a:rPr lang="en-GB" dirty="0"/>
              <a:t>In the last two years NHS has been through one of the most challenging periods of its history. </a:t>
            </a:r>
          </a:p>
          <a:p>
            <a:pPr marL="0" indent="0">
              <a:buNone/>
            </a:pPr>
            <a:r>
              <a:rPr lang="en-GB" dirty="0">
                <a:ea typeface="+mn-lt"/>
                <a:cs typeface="+mn-lt"/>
              </a:rPr>
              <a:t>The NHS is struggling to recruit and retain staff in a time of high turnover rates and low morale.</a:t>
            </a:r>
          </a:p>
          <a:p>
            <a:pPr marL="0" indent="0">
              <a:buNone/>
            </a:pPr>
            <a:r>
              <a:rPr lang="en-GB" dirty="0">
                <a:ea typeface="+mn-lt"/>
                <a:cs typeface="+mn-lt"/>
              </a:rPr>
              <a:t>Survey found that over a half of NHS workers are looking to quit their current job.</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64934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04A8AE1-9605-41DC-920F-A4B8E8F23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Arc 18">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790889" flipH="1">
            <a:off x="715850" y="795372"/>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2396"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5274AA6-1AF2-EA35-382D-DB1AA175674D}"/>
              </a:ext>
            </a:extLst>
          </p:cNvPr>
          <p:cNvSpPr>
            <a:spLocks noGrp="1"/>
          </p:cNvSpPr>
          <p:nvPr>
            <p:ph idx="1"/>
          </p:nvPr>
        </p:nvSpPr>
        <p:spPr>
          <a:xfrm>
            <a:off x="838200" y="1461360"/>
            <a:ext cx="5536397" cy="3935281"/>
          </a:xfrm>
        </p:spPr>
        <p:txBody>
          <a:bodyPr vert="horz" lIns="91440" tIns="45720" rIns="91440" bIns="45720" rtlCol="0" anchor="t">
            <a:normAutofit/>
          </a:bodyPr>
          <a:lstStyle/>
          <a:p>
            <a:r>
              <a:rPr lang="en-GB" dirty="0">
                <a:ea typeface="+mn-lt"/>
                <a:cs typeface="+mn-lt"/>
              </a:rPr>
              <a:t>In this presentation, I will use PESTLE analysis — which looks at the Political, Economic, Sociocultural, Technological, Legal, and Environmental factors affecting a business or organization.</a:t>
            </a:r>
            <a:endParaRPr lang="en-GB" dirty="0"/>
          </a:p>
          <a:p>
            <a:r>
              <a:rPr lang="en-GB" dirty="0"/>
              <a:t>Using this analysis we will get a better insight of this problem.</a:t>
            </a:r>
          </a:p>
          <a:p>
            <a:endParaRPr lang="en-GB" dirty="0"/>
          </a:p>
        </p:txBody>
      </p:sp>
      <p:sp>
        <p:nvSpPr>
          <p:cNvPr id="23" name="Oval 22">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17460" y="4737713"/>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27632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Freeform: Shape 26">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0" name="Arc 28">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1" name="Rectangle 30">
            <a:extLst>
              <a:ext uri="{FF2B5EF4-FFF2-40B4-BE49-F238E27FC236}">
                <a16:creationId xmlns:a16="http://schemas.microsoft.com/office/drawing/2014/main" id="{3001AFEA-2442-4A9F-BA37-8C469F306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0F681B1-99C6-E585-C87B-13C047150DEE}"/>
              </a:ext>
            </a:extLst>
          </p:cNvPr>
          <p:cNvSpPr>
            <a:spLocks noGrp="1"/>
          </p:cNvSpPr>
          <p:nvPr>
            <p:ph type="title"/>
          </p:nvPr>
        </p:nvSpPr>
        <p:spPr>
          <a:xfrm>
            <a:off x="682835" y="1947314"/>
            <a:ext cx="5174207" cy="2971473"/>
          </a:xfrm>
        </p:spPr>
        <p:txBody>
          <a:bodyPr vert="horz" lIns="91440" tIns="45720" rIns="91440" bIns="45720" rtlCol="0" anchor="b">
            <a:noAutofit/>
          </a:bodyPr>
          <a:lstStyle/>
          <a:p>
            <a:r>
              <a:rPr lang="en-US" sz="2000" kern="1200" dirty="0">
                <a:solidFill>
                  <a:srgbClr val="FFFFFF"/>
                </a:solidFill>
                <a:latin typeface="Avenir Next LT Pro"/>
              </a:rPr>
              <a:t>One of the biggest political factors is undoubtedly Brexit. The health and care sector has had to rely upon the skills of European staff for decades. </a:t>
            </a:r>
            <a:br>
              <a:rPr lang="en-US" sz="2000" kern="1200" dirty="0">
                <a:latin typeface="Avenir Next LT Pro"/>
              </a:rPr>
            </a:br>
            <a:r>
              <a:rPr lang="en-US" sz="2000" kern="1200" dirty="0">
                <a:solidFill>
                  <a:srgbClr val="FFFFFF"/>
                </a:solidFill>
                <a:latin typeface="Avenir Next LT Pro"/>
              </a:rPr>
              <a:t>The Leave campaign ran heavily on anti-immigration rhetoric and the conservative government have very strict entry-criteria for new migrants coming to the UK. So, it is not a surprise that this has caused migrants, and in particular, European migrants, to feel unwelcome in the UK, potentially causing many to make plans to leave.</a:t>
            </a:r>
          </a:p>
        </p:txBody>
      </p:sp>
      <p:sp>
        <p:nvSpPr>
          <p:cNvPr id="52" name="Freeform: Shape 32">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Oval 34">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4" name="Block Arc 36">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5" name="Freeform: Shape 38">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2">
              <a:lumMod val="75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56" name="Straight Connector 40">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cxnSp>
      <p:sp>
        <p:nvSpPr>
          <p:cNvPr id="57" name="Freeform: Shape 42">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2">
              <a:lumMod val="75000"/>
            </a:schemeClr>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8" name="Arc 44">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872052">
            <a:off x="6113252" y="4145122"/>
            <a:ext cx="4083433" cy="4083433"/>
          </a:xfrm>
          <a:prstGeom prst="arc">
            <a:avLst/>
          </a:prstGeom>
          <a:ln w="127000" cap="rnd">
            <a:solidFill>
              <a:schemeClr val="accent2">
                <a:lumMod val="7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9" name="Freeform: Shape 46">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8E45CC33-5654-AEE1-2D4B-850702DD87F2}"/>
              </a:ext>
            </a:extLst>
          </p:cNvPr>
          <p:cNvSpPr txBox="1"/>
          <p:nvPr/>
        </p:nvSpPr>
        <p:spPr>
          <a:xfrm>
            <a:off x="301083" y="236034"/>
            <a:ext cx="274320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latin typeface="Dreaming Outloud Script Pro"/>
                <a:cs typeface="Dreaming Outloud Script Pro"/>
              </a:rPr>
              <a:t>Political</a:t>
            </a:r>
            <a:endParaRPr lang="en-US" sz="4000" dirty="0" err="1">
              <a:latin typeface="Dreaming Outloud Script Pro"/>
              <a:cs typeface="Dreaming Outloud Script Pro"/>
            </a:endParaRPr>
          </a:p>
        </p:txBody>
      </p:sp>
    </p:spTree>
    <p:extLst>
      <p:ext uri="{BB962C8B-B14F-4D97-AF65-F5344CB8AC3E}">
        <p14:creationId xmlns:p14="http://schemas.microsoft.com/office/powerpoint/2010/main" val="2490752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A7BA06D-B3FF-4E91-8639-B4569AE3A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ahLst/>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2B30C86D-5A07-48BC-9C9D-6F9A2DB1E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9AFC454B-A080-4D23-B177-6D5356C6E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0C7CD2-2F4B-FA5D-B77A-897F24FA9BDF}"/>
              </a:ext>
            </a:extLst>
          </p:cNvPr>
          <p:cNvSpPr>
            <a:spLocks noGrp="1"/>
          </p:cNvSpPr>
          <p:nvPr>
            <p:ph type="title"/>
          </p:nvPr>
        </p:nvSpPr>
        <p:spPr>
          <a:xfrm>
            <a:off x="4038600" y="1939159"/>
            <a:ext cx="7644627" cy="3373695"/>
          </a:xfrm>
        </p:spPr>
        <p:txBody>
          <a:bodyPr vert="horz" lIns="91440" tIns="45720" rIns="91440" bIns="45720" rtlCol="0" anchor="b">
            <a:normAutofit/>
          </a:bodyPr>
          <a:lstStyle/>
          <a:p>
            <a:r>
              <a:rPr lang="en-US" sz="2000" dirty="0">
                <a:latin typeface="Avenir Next LT Pro"/>
                <a:ea typeface="+mj-lt"/>
                <a:cs typeface="+mj-lt"/>
              </a:rPr>
              <a:t> Over the last seven decades of the NHS’ life, growth in NHS funding has closely followed the ups and downs of wider economic cycles. Since the recession of 2008 the economic picture has again become more challenging.</a:t>
            </a:r>
            <a:br>
              <a:rPr lang="en-US" sz="2000" dirty="0">
                <a:latin typeface="Avenir Next LT Pro"/>
                <a:ea typeface="+mj-lt"/>
                <a:cs typeface="+mj-lt"/>
              </a:rPr>
            </a:br>
            <a:r>
              <a:rPr lang="en-US" sz="2000" dirty="0">
                <a:latin typeface="Avenir Next LT Pro"/>
                <a:ea typeface="+mj-lt"/>
                <a:cs typeface="+mj-lt"/>
              </a:rPr>
              <a:t>Wages have also lagged behind the cost of living. Report reveals Amazon and Aldi among those offering wages that exceed NHS lowest hourly rates.</a:t>
            </a:r>
            <a:endParaRPr lang="en-US" sz="2000" dirty="0">
              <a:latin typeface="Avenir Next LT Pro"/>
            </a:endParaRPr>
          </a:p>
        </p:txBody>
      </p:sp>
      <p:sp>
        <p:nvSpPr>
          <p:cNvPr id="18" name="Oval 17">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8029" y="3334786"/>
            <a:ext cx="1942241" cy="1889551"/>
          </a:xfrm>
          <a:prstGeom prst="ellips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0" name="Arc 19">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474479" y="1096414"/>
            <a:ext cx="2987899" cy="2987899"/>
          </a:xfrm>
          <a:prstGeom prst="arc">
            <a:avLst>
              <a:gd name="adj1" fmla="val 14455503"/>
              <a:gd name="adj2" fmla="val 227775"/>
            </a:avLst>
          </a:prstGeom>
          <a:ln w="127000" cap="rnd">
            <a:solidFill>
              <a:schemeClr val="accent2">
                <a:lumMod val="75000"/>
              </a:schemeClr>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741C98F1-C261-5976-0097-34ACEA6DDC5B}"/>
              </a:ext>
            </a:extLst>
          </p:cNvPr>
          <p:cNvSpPr txBox="1"/>
          <p:nvPr/>
        </p:nvSpPr>
        <p:spPr>
          <a:xfrm>
            <a:off x="895815" y="347546"/>
            <a:ext cx="309632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000" dirty="0">
                <a:latin typeface="Dreaming Outloud Script Pro"/>
                <a:cs typeface="Dreaming Outloud Script Pro"/>
              </a:rPr>
              <a:t>Economical</a:t>
            </a:r>
            <a:endParaRPr lang="en-US" sz="4000">
              <a:latin typeface="Dreaming Outloud Script Pro"/>
              <a:cs typeface="Dreaming Outloud Script Pro"/>
            </a:endParaRPr>
          </a:p>
        </p:txBody>
      </p:sp>
    </p:spTree>
    <p:extLst>
      <p:ext uri="{BB962C8B-B14F-4D97-AF65-F5344CB8AC3E}">
        <p14:creationId xmlns:p14="http://schemas.microsoft.com/office/powerpoint/2010/main" val="270345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4D0C36D-5039-3D51-C140-DC47A17FFFA2}"/>
              </a:ext>
            </a:extLst>
          </p:cNvPr>
          <p:cNvSpPr>
            <a:spLocks noGrp="1"/>
          </p:cNvSpPr>
          <p:nvPr>
            <p:ph type="title"/>
          </p:nvPr>
        </p:nvSpPr>
        <p:spPr>
          <a:xfrm>
            <a:off x="1068338" y="2794945"/>
            <a:ext cx="3955883" cy="1034376"/>
          </a:xfrm>
        </p:spPr>
        <p:txBody>
          <a:bodyPr>
            <a:normAutofit/>
          </a:bodyPr>
          <a:lstStyle/>
          <a:p>
            <a:r>
              <a:rPr lang="en-GB" dirty="0">
                <a:latin typeface="Dreaming Outloud Script Pro"/>
                <a:ea typeface="+mj-lt"/>
                <a:cs typeface="+mj-lt"/>
              </a:rPr>
              <a:t>Sociocultural</a:t>
            </a:r>
            <a:endParaRPr lang="en-US" dirty="0">
              <a:latin typeface="Dreaming Outloud Script Pro"/>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1EC0521-A748-FBF9-1876-F27888ADDC61}"/>
              </a:ext>
            </a:extLst>
          </p:cNvPr>
          <p:cNvSpPr>
            <a:spLocks noGrp="1"/>
          </p:cNvSpPr>
          <p:nvPr>
            <p:ph idx="1"/>
          </p:nvPr>
        </p:nvSpPr>
        <p:spPr>
          <a:xfrm>
            <a:off x="5290868" y="820880"/>
            <a:ext cx="6062931" cy="4889350"/>
          </a:xfrm>
        </p:spPr>
        <p:txBody>
          <a:bodyPr anchor="t">
            <a:normAutofit/>
          </a:bodyPr>
          <a:lstStyle/>
          <a:p>
            <a:pPr marL="0" indent="0">
              <a:buNone/>
            </a:pPr>
            <a:r>
              <a:rPr lang="en-GB" dirty="0"/>
              <a:t>Aging population</a:t>
            </a:r>
          </a:p>
          <a:p>
            <a:pPr marL="0" indent="0">
              <a:buNone/>
            </a:pPr>
            <a:r>
              <a:rPr lang="en-GB" dirty="0"/>
              <a:t>   The average age of UK population is increasing rapidly and with growing age comes increasing health problems. This has led to added pressure on the NHS.</a:t>
            </a:r>
          </a:p>
          <a:p>
            <a:pPr marL="0" indent="0">
              <a:buNone/>
            </a:pPr>
            <a:r>
              <a:rPr lang="en-GB" dirty="0"/>
              <a:t>An older population will need an increase in services such as home care which will require more staff and extra cost. </a:t>
            </a:r>
            <a:endParaRPr lang="en-GB"/>
          </a:p>
          <a:p>
            <a:pPr marL="0" indent="0">
              <a:buNone/>
            </a:pPr>
            <a:endParaRPr lang="en-GB" dirty="0"/>
          </a:p>
          <a:p>
            <a:pPr marL="0" indent="0">
              <a:buNone/>
            </a:pPr>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2723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2FEB64-6EEA-4759-B4A4-BD2C1E660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7393" y="847600"/>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892C9A2-1E06-C85B-770E-6DBDB96CA205}"/>
              </a:ext>
            </a:extLst>
          </p:cNvPr>
          <p:cNvSpPr>
            <a:spLocks noGrp="1"/>
          </p:cNvSpPr>
          <p:nvPr>
            <p:ph type="title"/>
          </p:nvPr>
        </p:nvSpPr>
        <p:spPr>
          <a:xfrm>
            <a:off x="1036156" y="1131021"/>
            <a:ext cx="3798066" cy="4064628"/>
          </a:xfrm>
        </p:spPr>
        <p:txBody>
          <a:bodyPr>
            <a:normAutofit/>
          </a:bodyPr>
          <a:lstStyle/>
          <a:p>
            <a:r>
              <a:rPr lang="en-GB" dirty="0">
                <a:latin typeface="Dreaming Outloud Script Pro"/>
                <a:ea typeface="+mj-lt"/>
                <a:cs typeface="+mj-lt"/>
              </a:rPr>
              <a:t>Technological</a:t>
            </a:r>
            <a:endParaRPr lang="en-US" dirty="0">
              <a:latin typeface="Dreaming Outloud Script Pro"/>
              <a:cs typeface="Dreaming Outloud Script Pro"/>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82DDE34-6E54-3702-2E5D-439BA83E42FA}"/>
              </a:ext>
            </a:extLst>
          </p:cNvPr>
          <p:cNvSpPr>
            <a:spLocks noGrp="1"/>
          </p:cNvSpPr>
          <p:nvPr>
            <p:ph idx="1"/>
          </p:nvPr>
        </p:nvSpPr>
        <p:spPr>
          <a:xfrm>
            <a:off x="5659244" y="820880"/>
            <a:ext cx="5694555" cy="4898642"/>
          </a:xfrm>
        </p:spPr>
        <p:txBody>
          <a:bodyPr anchor="t">
            <a:normAutofit lnSpcReduction="10000"/>
          </a:bodyPr>
          <a:lstStyle/>
          <a:p>
            <a:pPr marL="0" indent="0">
              <a:buNone/>
            </a:pPr>
            <a:r>
              <a:rPr lang="en-GB" dirty="0"/>
              <a:t>Technological improvements in the healthcare have led to a change of quality of services provided by NHS. Many healthcare facilities lack technological tools that help to provide speedy care to all  patients.  Even though NHS is going through short staff problems, there is hope that with the help of modern technology it will be easier to deal with this challenge. </a:t>
            </a:r>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0505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122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27">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8068844-A04F-C577-3914-A21D81A706E3}"/>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latin typeface="Dreaming Outloud Script Pro"/>
                <a:cs typeface="Dreaming Outloud Script Pro"/>
              </a:rPr>
              <a:t>Environmental</a:t>
            </a:r>
          </a:p>
        </p:txBody>
      </p:sp>
      <p:sp>
        <p:nvSpPr>
          <p:cNvPr id="40" name="Rectangle: Rounded Corners 29">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1" name="Content Placeholder 2">
            <a:extLst>
              <a:ext uri="{FF2B5EF4-FFF2-40B4-BE49-F238E27FC236}">
                <a16:creationId xmlns:a16="http://schemas.microsoft.com/office/drawing/2014/main" id="{8E55ADED-1F31-C4D2-C4AE-FFD5D18ACA22}"/>
              </a:ext>
            </a:extLst>
          </p:cNvPr>
          <p:cNvGraphicFramePr>
            <a:graphicFrameLocks noGrp="1"/>
          </p:cNvGraphicFramePr>
          <p:nvPr>
            <p:ph idx="1"/>
            <p:extLst>
              <p:ext uri="{D42A27DB-BD31-4B8C-83A1-F6EECF244321}">
                <p14:modId xmlns:p14="http://schemas.microsoft.com/office/powerpoint/2010/main" val="2486385053"/>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2231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8" name="Graphic 37" descr="Doctor">
            <a:extLst>
              <a:ext uri="{FF2B5EF4-FFF2-40B4-BE49-F238E27FC236}">
                <a16:creationId xmlns:a16="http://schemas.microsoft.com/office/drawing/2014/main" id="{64E8A43E-623F-ABC3-2724-745A74FE45E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41053" y="953955"/>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5" name="Arc 44">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F722A20-CC33-1F92-DE16-67A5068070EC}"/>
              </a:ext>
            </a:extLst>
          </p:cNvPr>
          <p:cNvSpPr>
            <a:spLocks noGrp="1"/>
          </p:cNvSpPr>
          <p:nvPr>
            <p:ph type="title"/>
          </p:nvPr>
        </p:nvSpPr>
        <p:spPr>
          <a:xfrm>
            <a:off x="838201" y="479493"/>
            <a:ext cx="5257800" cy="1325563"/>
          </a:xfrm>
        </p:spPr>
        <p:txBody>
          <a:bodyPr>
            <a:normAutofit/>
          </a:bodyPr>
          <a:lstStyle/>
          <a:p>
            <a:r>
              <a:rPr lang="en-GB" dirty="0">
                <a:latin typeface="Dreaming Outloud Script Pro"/>
                <a:cs typeface="Dreaming Outloud Script Pro"/>
              </a:rPr>
              <a:t>Legal</a:t>
            </a:r>
            <a:endParaRPr lang="en-US" dirty="0">
              <a:latin typeface="Dreaming Outloud Script Pro"/>
              <a:cs typeface="Dreaming Outloud Script Pro"/>
            </a:endParaRPr>
          </a:p>
        </p:txBody>
      </p:sp>
      <p:sp>
        <p:nvSpPr>
          <p:cNvPr id="33" name="Content Placeholder 2">
            <a:extLst>
              <a:ext uri="{FF2B5EF4-FFF2-40B4-BE49-F238E27FC236}">
                <a16:creationId xmlns:a16="http://schemas.microsoft.com/office/drawing/2014/main" id="{B27943DC-4AA7-2CE4-9ADE-32B13FD06C2F}"/>
              </a:ext>
            </a:extLst>
          </p:cNvPr>
          <p:cNvSpPr>
            <a:spLocks noGrp="1"/>
          </p:cNvSpPr>
          <p:nvPr>
            <p:ph idx="1"/>
          </p:nvPr>
        </p:nvSpPr>
        <p:spPr>
          <a:xfrm>
            <a:off x="838201" y="1984443"/>
            <a:ext cx="5257800" cy="4192520"/>
          </a:xfrm>
        </p:spPr>
        <p:txBody>
          <a:bodyPr vert="horz" lIns="91440" tIns="45720" rIns="91440" bIns="45720" rtlCol="0">
            <a:normAutofit/>
          </a:bodyPr>
          <a:lstStyle/>
          <a:p>
            <a:r>
              <a:rPr lang="en-GB" sz="2400"/>
              <a:t>Patients who are unhappy with the level of care they are receiving are taking their complaints on legal platforms. The NHS has faced many litigation cases from such patients, which causes a new and expensive aspect they need to deal with.</a:t>
            </a:r>
          </a:p>
        </p:txBody>
      </p:sp>
    </p:spTree>
    <p:extLst>
      <p:ext uri="{BB962C8B-B14F-4D97-AF65-F5344CB8AC3E}">
        <p14:creationId xmlns:p14="http://schemas.microsoft.com/office/powerpoint/2010/main" val="29375773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35" name="Straight Arrow Connector 34">
            <a:extLst>
              <a:ext uri="{FF2B5EF4-FFF2-40B4-BE49-F238E27FC236}">
                <a16:creationId xmlns:a16="http://schemas.microsoft.com/office/drawing/2014/main" id="{66A4EE45-EB98-FFD3-6345-3959A2FC39CC}"/>
              </a:ext>
            </a:extLst>
          </p:cNvPr>
          <p:cNvCxnSpPr/>
          <p:nvPr/>
        </p:nvCxnSpPr>
        <p:spPr>
          <a:xfrm flipV="1">
            <a:off x="2363236" y="3117209"/>
            <a:ext cx="6863066" cy="61247"/>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AD52238B-CE1D-F471-E835-71AB70B72C0D}"/>
              </a:ext>
            </a:extLst>
          </p:cNvPr>
          <p:cNvSpPr/>
          <p:nvPr/>
        </p:nvSpPr>
        <p:spPr>
          <a:xfrm>
            <a:off x="9232322" y="2850571"/>
            <a:ext cx="1619249" cy="554182"/>
          </a:xfrm>
          <a:prstGeom prst="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25D7171D-F95F-153E-D450-8DE6409A624A}"/>
              </a:ext>
            </a:extLst>
          </p:cNvPr>
          <p:cNvSpPr txBox="1"/>
          <p:nvPr/>
        </p:nvSpPr>
        <p:spPr>
          <a:xfrm>
            <a:off x="8778122" y="2869666"/>
            <a:ext cx="25336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latin typeface="Bierstadt"/>
              </a:rPr>
              <a:t>Staff shortage</a:t>
            </a:r>
            <a:endParaRPr lang="en-US">
              <a:latin typeface="Bierstadt"/>
            </a:endParaRPr>
          </a:p>
          <a:p>
            <a:pPr algn="ctr"/>
            <a:r>
              <a:rPr lang="en-GB" dirty="0">
                <a:latin typeface="Bierstadt"/>
              </a:rPr>
              <a:t>In care</a:t>
            </a:r>
          </a:p>
        </p:txBody>
      </p:sp>
      <p:sp>
        <p:nvSpPr>
          <p:cNvPr id="39" name="TextBox 38">
            <a:extLst>
              <a:ext uri="{FF2B5EF4-FFF2-40B4-BE49-F238E27FC236}">
                <a16:creationId xmlns:a16="http://schemas.microsoft.com/office/drawing/2014/main" id="{1CBD7A77-5E42-11D3-8BFE-7C1DD5B2D3EF}"/>
              </a:ext>
            </a:extLst>
          </p:cNvPr>
          <p:cNvSpPr txBox="1"/>
          <p:nvPr/>
        </p:nvSpPr>
        <p:spPr>
          <a:xfrm>
            <a:off x="2364797" y="901411"/>
            <a:ext cx="1634836" cy="369332"/>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Political</a:t>
            </a:r>
          </a:p>
        </p:txBody>
      </p:sp>
      <p:cxnSp>
        <p:nvCxnSpPr>
          <p:cNvPr id="40" name="Straight Arrow Connector 39">
            <a:extLst>
              <a:ext uri="{FF2B5EF4-FFF2-40B4-BE49-F238E27FC236}">
                <a16:creationId xmlns:a16="http://schemas.microsoft.com/office/drawing/2014/main" id="{ADBAB52D-047D-59E1-5DD7-2565C3072CA2}"/>
              </a:ext>
            </a:extLst>
          </p:cNvPr>
          <p:cNvCxnSpPr/>
          <p:nvPr/>
        </p:nvCxnSpPr>
        <p:spPr>
          <a:xfrm>
            <a:off x="2989118" y="1283277"/>
            <a:ext cx="1390648" cy="181494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170C00AC-0764-8D7F-5F9F-91B5D58D0241}"/>
              </a:ext>
            </a:extLst>
          </p:cNvPr>
          <p:cNvSpPr txBox="1"/>
          <p:nvPr/>
        </p:nvSpPr>
        <p:spPr>
          <a:xfrm>
            <a:off x="4568537" y="897082"/>
            <a:ext cx="1704109" cy="377991"/>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Economical</a:t>
            </a:r>
          </a:p>
        </p:txBody>
      </p:sp>
      <p:sp>
        <p:nvSpPr>
          <p:cNvPr id="43" name="TextBox 42">
            <a:extLst>
              <a:ext uri="{FF2B5EF4-FFF2-40B4-BE49-F238E27FC236}">
                <a16:creationId xmlns:a16="http://schemas.microsoft.com/office/drawing/2014/main" id="{6EC78E3D-1E83-A41A-1BF4-2D330CC84572}"/>
              </a:ext>
            </a:extLst>
          </p:cNvPr>
          <p:cNvSpPr txBox="1"/>
          <p:nvPr/>
        </p:nvSpPr>
        <p:spPr>
          <a:xfrm>
            <a:off x="2304184" y="5040457"/>
            <a:ext cx="1695449" cy="369332"/>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Technological</a:t>
            </a:r>
          </a:p>
        </p:txBody>
      </p:sp>
      <p:sp>
        <p:nvSpPr>
          <p:cNvPr id="44" name="TextBox 43">
            <a:extLst>
              <a:ext uri="{FF2B5EF4-FFF2-40B4-BE49-F238E27FC236}">
                <a16:creationId xmlns:a16="http://schemas.microsoft.com/office/drawing/2014/main" id="{EF2B8EBF-091B-542A-43C8-1DCF7C74E75E}"/>
              </a:ext>
            </a:extLst>
          </p:cNvPr>
          <p:cNvSpPr txBox="1"/>
          <p:nvPr/>
        </p:nvSpPr>
        <p:spPr>
          <a:xfrm>
            <a:off x="4568536" y="5044786"/>
            <a:ext cx="1704109" cy="377991"/>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Environmental</a:t>
            </a:r>
            <a:endParaRPr lang="en-US" dirty="0"/>
          </a:p>
        </p:txBody>
      </p:sp>
      <p:sp>
        <p:nvSpPr>
          <p:cNvPr id="45" name="TextBox 44">
            <a:extLst>
              <a:ext uri="{FF2B5EF4-FFF2-40B4-BE49-F238E27FC236}">
                <a16:creationId xmlns:a16="http://schemas.microsoft.com/office/drawing/2014/main" id="{2F9CE0D0-9A78-5F82-4601-CF3405AE0FE6}"/>
              </a:ext>
            </a:extLst>
          </p:cNvPr>
          <p:cNvSpPr txBox="1"/>
          <p:nvPr/>
        </p:nvSpPr>
        <p:spPr>
          <a:xfrm>
            <a:off x="6824229" y="5040457"/>
            <a:ext cx="1695449" cy="369332"/>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dirty="0"/>
              <a:t>Legal</a:t>
            </a:r>
          </a:p>
        </p:txBody>
      </p:sp>
      <p:sp>
        <p:nvSpPr>
          <p:cNvPr id="46" name="TextBox 45">
            <a:extLst>
              <a:ext uri="{FF2B5EF4-FFF2-40B4-BE49-F238E27FC236}">
                <a16:creationId xmlns:a16="http://schemas.microsoft.com/office/drawing/2014/main" id="{CEA84C5C-C30D-1F15-91B2-06969B0AC5B6}"/>
              </a:ext>
            </a:extLst>
          </p:cNvPr>
          <p:cNvSpPr txBox="1"/>
          <p:nvPr/>
        </p:nvSpPr>
        <p:spPr>
          <a:xfrm>
            <a:off x="6854536" y="897081"/>
            <a:ext cx="1704109" cy="369332"/>
          </a:xfrm>
          <a:prstGeom prst="rect">
            <a:avLst/>
          </a:prstGeom>
          <a:solidFill>
            <a:schemeClr val="accent1">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Sociocultural</a:t>
            </a:r>
          </a:p>
        </p:txBody>
      </p:sp>
      <p:cxnSp>
        <p:nvCxnSpPr>
          <p:cNvPr id="47" name="Straight Arrow Connector 46">
            <a:extLst>
              <a:ext uri="{FF2B5EF4-FFF2-40B4-BE49-F238E27FC236}">
                <a16:creationId xmlns:a16="http://schemas.microsoft.com/office/drawing/2014/main" id="{8E5AB75D-6AD6-10FA-657F-B532E7C7B659}"/>
              </a:ext>
            </a:extLst>
          </p:cNvPr>
          <p:cNvCxnSpPr/>
          <p:nvPr/>
        </p:nvCxnSpPr>
        <p:spPr>
          <a:xfrm flipV="1">
            <a:off x="2993449" y="3223779"/>
            <a:ext cx="1390648" cy="181321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8" name="Straight Arrow Connector 47">
            <a:extLst>
              <a:ext uri="{FF2B5EF4-FFF2-40B4-BE49-F238E27FC236}">
                <a16:creationId xmlns:a16="http://schemas.microsoft.com/office/drawing/2014/main" id="{61276894-E9E1-DC27-CA27-EB16E5A0BF8B}"/>
              </a:ext>
            </a:extLst>
          </p:cNvPr>
          <p:cNvCxnSpPr/>
          <p:nvPr/>
        </p:nvCxnSpPr>
        <p:spPr>
          <a:xfrm>
            <a:off x="5249141" y="1283277"/>
            <a:ext cx="1139535" cy="184958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49" name="Straight Arrow Connector 48">
            <a:extLst>
              <a:ext uri="{FF2B5EF4-FFF2-40B4-BE49-F238E27FC236}">
                <a16:creationId xmlns:a16="http://schemas.microsoft.com/office/drawing/2014/main" id="{EA4C9C03-CB93-DD9D-F9D1-AF51B37D52AE}"/>
              </a:ext>
            </a:extLst>
          </p:cNvPr>
          <p:cNvCxnSpPr/>
          <p:nvPr/>
        </p:nvCxnSpPr>
        <p:spPr>
          <a:xfrm flipV="1">
            <a:off x="5149561" y="3215120"/>
            <a:ext cx="1252103" cy="182187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B6742890-1C23-BED8-D03E-0CF63A06FCAF}"/>
              </a:ext>
            </a:extLst>
          </p:cNvPr>
          <p:cNvCxnSpPr/>
          <p:nvPr/>
        </p:nvCxnSpPr>
        <p:spPr>
          <a:xfrm>
            <a:off x="7327323" y="1291936"/>
            <a:ext cx="1182830" cy="181494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51" name="Straight Arrow Connector 50">
            <a:extLst>
              <a:ext uri="{FF2B5EF4-FFF2-40B4-BE49-F238E27FC236}">
                <a16:creationId xmlns:a16="http://schemas.microsoft.com/office/drawing/2014/main" id="{CB69BB84-E927-3154-1FA4-4C34DA4410F1}"/>
              </a:ext>
            </a:extLst>
          </p:cNvPr>
          <p:cNvCxnSpPr/>
          <p:nvPr/>
        </p:nvCxnSpPr>
        <p:spPr>
          <a:xfrm flipV="1">
            <a:off x="7470197" y="3180483"/>
            <a:ext cx="1052944" cy="1839192"/>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52" name="Arrow: Right 51">
            <a:extLst>
              <a:ext uri="{FF2B5EF4-FFF2-40B4-BE49-F238E27FC236}">
                <a16:creationId xmlns:a16="http://schemas.microsoft.com/office/drawing/2014/main" id="{ADEDA823-9BE5-D032-871E-4A0925272722}"/>
              </a:ext>
            </a:extLst>
          </p:cNvPr>
          <p:cNvSpPr/>
          <p:nvPr/>
        </p:nvSpPr>
        <p:spPr>
          <a:xfrm flipV="1">
            <a:off x="8871272" y="3039478"/>
            <a:ext cx="355023" cy="181841"/>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a:extLst>
              <a:ext uri="{FF2B5EF4-FFF2-40B4-BE49-F238E27FC236}">
                <a16:creationId xmlns:a16="http://schemas.microsoft.com/office/drawing/2014/main" id="{CF09365A-8D34-AA6F-FFB9-F422103A3B92}"/>
              </a:ext>
            </a:extLst>
          </p:cNvPr>
          <p:cNvSpPr txBox="1"/>
          <p:nvPr/>
        </p:nvSpPr>
        <p:spPr>
          <a:xfrm>
            <a:off x="1485900" y="1858241"/>
            <a:ext cx="27431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000" dirty="0">
                <a:solidFill>
                  <a:schemeClr val="tx2"/>
                </a:solidFill>
              </a:rPr>
              <a:t>Brexit</a:t>
            </a:r>
          </a:p>
          <a:p>
            <a:r>
              <a:rPr lang="en-GB" sz="1000" dirty="0">
                <a:solidFill>
                  <a:schemeClr val="tx2"/>
                </a:solidFill>
              </a:rPr>
              <a:t>Causing people to feel unwanted</a:t>
            </a:r>
          </a:p>
          <a:p>
            <a:r>
              <a:rPr lang="en-GB" sz="1000" dirty="0">
                <a:solidFill>
                  <a:schemeClr val="tx2"/>
                </a:solidFill>
              </a:rPr>
              <a:t>and potentially making plans to leave</a:t>
            </a:r>
          </a:p>
          <a:p>
            <a:endParaRPr lang="en-GB" sz="1000" dirty="0">
              <a:solidFill>
                <a:schemeClr val="tx2"/>
              </a:solidFill>
            </a:endParaRPr>
          </a:p>
        </p:txBody>
      </p:sp>
      <p:sp>
        <p:nvSpPr>
          <p:cNvPr id="54" name="TextBox 53">
            <a:extLst>
              <a:ext uri="{FF2B5EF4-FFF2-40B4-BE49-F238E27FC236}">
                <a16:creationId xmlns:a16="http://schemas.microsoft.com/office/drawing/2014/main" id="{562981B0-37AD-4037-CFA9-271D9A254F1D}"/>
              </a:ext>
            </a:extLst>
          </p:cNvPr>
          <p:cNvSpPr txBox="1"/>
          <p:nvPr/>
        </p:nvSpPr>
        <p:spPr>
          <a:xfrm>
            <a:off x="6490854" y="1823605"/>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tx2"/>
                </a:solidFill>
              </a:rPr>
              <a:t>Aging population</a:t>
            </a:r>
          </a:p>
        </p:txBody>
      </p:sp>
      <p:sp>
        <p:nvSpPr>
          <p:cNvPr id="55" name="TextBox 54">
            <a:extLst>
              <a:ext uri="{FF2B5EF4-FFF2-40B4-BE49-F238E27FC236}">
                <a16:creationId xmlns:a16="http://schemas.microsoft.com/office/drawing/2014/main" id="{C0CA8778-A88E-1DDA-8CE0-9DCA6F3B3D2D}"/>
              </a:ext>
            </a:extLst>
          </p:cNvPr>
          <p:cNvSpPr txBox="1"/>
          <p:nvPr/>
        </p:nvSpPr>
        <p:spPr>
          <a:xfrm>
            <a:off x="6685684" y="2208933"/>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tx2"/>
                </a:solidFill>
              </a:rPr>
              <a:t>Higher expectations</a:t>
            </a:r>
            <a:endParaRPr lang="en-GB" dirty="0">
              <a:solidFill>
                <a:schemeClr val="tx2"/>
              </a:solidFill>
            </a:endParaRPr>
          </a:p>
        </p:txBody>
      </p:sp>
      <p:sp>
        <p:nvSpPr>
          <p:cNvPr id="56" name="TextBox 55">
            <a:extLst>
              <a:ext uri="{FF2B5EF4-FFF2-40B4-BE49-F238E27FC236}">
                <a16:creationId xmlns:a16="http://schemas.microsoft.com/office/drawing/2014/main" id="{1FA35800-7EA0-00F2-BD53-4442169643E3}"/>
              </a:ext>
            </a:extLst>
          </p:cNvPr>
          <p:cNvSpPr txBox="1"/>
          <p:nvPr/>
        </p:nvSpPr>
        <p:spPr>
          <a:xfrm>
            <a:off x="4525241" y="1927514"/>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tx2"/>
                </a:solidFill>
              </a:rPr>
              <a:t>Underpaid staff</a:t>
            </a:r>
            <a:endParaRPr lang="en-US" dirty="0">
              <a:solidFill>
                <a:schemeClr val="tx2"/>
              </a:solidFill>
            </a:endParaRPr>
          </a:p>
        </p:txBody>
      </p:sp>
      <p:sp>
        <p:nvSpPr>
          <p:cNvPr id="57" name="TextBox 56">
            <a:extLst>
              <a:ext uri="{FF2B5EF4-FFF2-40B4-BE49-F238E27FC236}">
                <a16:creationId xmlns:a16="http://schemas.microsoft.com/office/drawing/2014/main" id="{CC6792FE-0974-E60A-FD7F-FEA9FF70A56B}"/>
              </a:ext>
            </a:extLst>
          </p:cNvPr>
          <p:cNvSpPr txBox="1"/>
          <p:nvPr/>
        </p:nvSpPr>
        <p:spPr>
          <a:xfrm>
            <a:off x="4222173" y="2438400"/>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tx2"/>
                </a:solidFill>
              </a:rPr>
              <a:t>Economic changes in the UK</a:t>
            </a:r>
            <a:endParaRPr lang="en-GB" dirty="0"/>
          </a:p>
        </p:txBody>
      </p:sp>
      <p:sp>
        <p:nvSpPr>
          <p:cNvPr id="58" name="TextBox 57">
            <a:extLst>
              <a:ext uri="{FF2B5EF4-FFF2-40B4-BE49-F238E27FC236}">
                <a16:creationId xmlns:a16="http://schemas.microsoft.com/office/drawing/2014/main" id="{C042C42A-1A2E-B70E-6E35-CDF6E4489417}"/>
              </a:ext>
            </a:extLst>
          </p:cNvPr>
          <p:cNvSpPr txBox="1"/>
          <p:nvPr/>
        </p:nvSpPr>
        <p:spPr>
          <a:xfrm>
            <a:off x="1485900" y="3893128"/>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tx2"/>
                </a:solidFill>
              </a:rPr>
              <a:t>Lack of modern medical equipment</a:t>
            </a:r>
          </a:p>
        </p:txBody>
      </p:sp>
      <p:sp>
        <p:nvSpPr>
          <p:cNvPr id="59" name="TextBox 58">
            <a:extLst>
              <a:ext uri="{FF2B5EF4-FFF2-40B4-BE49-F238E27FC236}">
                <a16:creationId xmlns:a16="http://schemas.microsoft.com/office/drawing/2014/main" id="{CB3CB5ED-8CB5-93E7-93FD-8F0FE06828A4}"/>
              </a:ext>
            </a:extLst>
          </p:cNvPr>
          <p:cNvSpPr txBox="1"/>
          <p:nvPr/>
        </p:nvSpPr>
        <p:spPr>
          <a:xfrm>
            <a:off x="3953741" y="3893127"/>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tx2"/>
                </a:solidFill>
              </a:rPr>
              <a:t>Pressure to create better waste management system</a:t>
            </a:r>
            <a:endParaRPr lang="en-GB" dirty="0">
              <a:solidFill>
                <a:schemeClr val="tx2"/>
              </a:solidFill>
            </a:endParaRPr>
          </a:p>
        </p:txBody>
      </p:sp>
      <p:sp>
        <p:nvSpPr>
          <p:cNvPr id="60" name="TextBox 59">
            <a:extLst>
              <a:ext uri="{FF2B5EF4-FFF2-40B4-BE49-F238E27FC236}">
                <a16:creationId xmlns:a16="http://schemas.microsoft.com/office/drawing/2014/main" id="{D0D9EA85-E24C-1FC2-56E3-AEC65A6F9E06}"/>
              </a:ext>
            </a:extLst>
          </p:cNvPr>
          <p:cNvSpPr txBox="1"/>
          <p:nvPr/>
        </p:nvSpPr>
        <p:spPr>
          <a:xfrm>
            <a:off x="6265718" y="3893127"/>
            <a:ext cx="274319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chemeClr val="tx2"/>
                </a:solidFill>
              </a:rPr>
              <a:t>Increase in litigation cases</a:t>
            </a:r>
          </a:p>
        </p:txBody>
      </p:sp>
    </p:spTree>
    <p:extLst>
      <p:ext uri="{BB962C8B-B14F-4D97-AF65-F5344CB8AC3E}">
        <p14:creationId xmlns:p14="http://schemas.microsoft.com/office/powerpoint/2010/main" val="1726543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17">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19">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27" name="Content Placeholder 2">
            <a:extLst>
              <a:ext uri="{FF2B5EF4-FFF2-40B4-BE49-F238E27FC236}">
                <a16:creationId xmlns:a16="http://schemas.microsoft.com/office/drawing/2014/main" id="{048110C7-E17B-8215-DE36-5A18C0C842BC}"/>
              </a:ext>
            </a:extLst>
          </p:cNvPr>
          <p:cNvGraphicFramePr>
            <a:graphicFrameLocks noGrp="1"/>
          </p:cNvGraphicFramePr>
          <p:nvPr>
            <p:ph idx="1"/>
            <p:extLst>
              <p:ext uri="{D42A27DB-BD31-4B8C-83A1-F6EECF244321}">
                <p14:modId xmlns:p14="http://schemas.microsoft.com/office/powerpoint/2010/main" val="2241996940"/>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5470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C37D31-76BA-5A73-EDB5-C8592A1ED59E}"/>
              </a:ext>
            </a:extLst>
          </p:cNvPr>
          <p:cNvSpPr>
            <a:spLocks noGrp="1"/>
          </p:cNvSpPr>
          <p:nvPr>
            <p:ph type="title"/>
          </p:nvPr>
        </p:nvSpPr>
        <p:spPr>
          <a:xfrm>
            <a:off x="838200" y="365125"/>
            <a:ext cx="5558489" cy="1325563"/>
          </a:xfrm>
        </p:spPr>
        <p:txBody>
          <a:bodyPr>
            <a:normAutofit/>
          </a:bodyPr>
          <a:lstStyle/>
          <a:p>
            <a:r>
              <a:rPr lang="en-GB" dirty="0"/>
              <a:t>Reference list</a:t>
            </a:r>
            <a:br>
              <a:rPr lang="en-GB" dirty="0"/>
            </a:br>
            <a:endParaRPr lang="en-GB" dirty="0"/>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AE9ADA3-403F-CD88-FA5F-4F37BA5F8BBF}"/>
              </a:ext>
            </a:extLst>
          </p:cNvPr>
          <p:cNvSpPr>
            <a:spLocks noGrp="1"/>
          </p:cNvSpPr>
          <p:nvPr>
            <p:ph idx="1"/>
          </p:nvPr>
        </p:nvSpPr>
        <p:spPr>
          <a:xfrm>
            <a:off x="838200" y="1825625"/>
            <a:ext cx="5558489" cy="4351338"/>
          </a:xfrm>
        </p:spPr>
        <p:txBody>
          <a:bodyPr vert="horz" lIns="91440" tIns="45720" rIns="91440" bIns="45720" rtlCol="0" anchor="t">
            <a:noAutofit/>
          </a:bodyPr>
          <a:lstStyle/>
          <a:p>
            <a:pPr>
              <a:buFont typeface="Wingdings" panose="020B0604020202020204" pitchFamily="34" charset="0"/>
              <a:buChar char="§"/>
            </a:pPr>
            <a:r>
              <a:rPr lang="en-GB" sz="1200" i="1" dirty="0">
                <a:ea typeface="+mn-lt"/>
                <a:cs typeface="+mn-lt"/>
              </a:rPr>
              <a:t>Staff Crisis and retention issues in the NHS</a:t>
            </a:r>
            <a:r>
              <a:rPr lang="en-GB" sz="1200" dirty="0">
                <a:ea typeface="+mn-lt"/>
                <a:cs typeface="+mn-lt"/>
              </a:rPr>
              <a:t> (2021) </a:t>
            </a:r>
            <a:r>
              <a:rPr lang="en-GB" sz="1200" i="1" dirty="0">
                <a:ea typeface="+mn-lt"/>
                <a:cs typeface="+mn-lt"/>
              </a:rPr>
              <a:t>Ukessays.com</a:t>
            </a:r>
            <a:r>
              <a:rPr lang="en-GB" sz="1200" dirty="0">
                <a:ea typeface="+mn-lt"/>
                <a:cs typeface="+mn-lt"/>
              </a:rPr>
              <a:t>. UK Essays.  </a:t>
            </a:r>
            <a:r>
              <a:rPr lang="en-GB" sz="1200" dirty="0">
                <a:ea typeface="+mn-lt"/>
                <a:cs typeface="+mn-lt"/>
                <a:hlinkClick r:id="rId2"/>
              </a:rPr>
              <a:t>https://www.ukessays.com/essays/employment/staff-crisis-and-retention-issues-in-the-nhs.php</a:t>
            </a:r>
            <a:r>
              <a:rPr lang="en-GB" sz="1200" dirty="0">
                <a:ea typeface="+mn-lt"/>
                <a:cs typeface="+mn-lt"/>
              </a:rPr>
              <a:t> </a:t>
            </a:r>
            <a:endParaRPr lang="en-GB" sz="1200"/>
          </a:p>
          <a:p>
            <a:pPr>
              <a:buFont typeface="Wingdings" panose="020B0604020202020204" pitchFamily="34" charset="0"/>
              <a:buChar char="§"/>
            </a:pPr>
            <a:r>
              <a:rPr lang="en-GB" sz="1200" dirty="0">
                <a:ea typeface="+mn-lt"/>
                <a:cs typeface="+mn-lt"/>
              </a:rPr>
              <a:t>Goodchild, S. (2022) </a:t>
            </a:r>
            <a:r>
              <a:rPr lang="en-GB" sz="1200" i="1" dirty="0">
                <a:ea typeface="+mn-lt"/>
                <a:cs typeface="+mn-lt"/>
              </a:rPr>
              <a:t>NHS facing stiff competition for staff from high street firms, says UNISON</a:t>
            </a:r>
            <a:r>
              <a:rPr lang="en-GB" sz="1200" dirty="0">
                <a:ea typeface="+mn-lt"/>
                <a:cs typeface="+mn-lt"/>
              </a:rPr>
              <a:t>, </a:t>
            </a:r>
            <a:r>
              <a:rPr lang="en-GB" sz="1200" i="1" dirty="0">
                <a:ea typeface="+mn-lt"/>
                <a:cs typeface="+mn-lt"/>
              </a:rPr>
              <a:t>UNISON National</a:t>
            </a:r>
            <a:r>
              <a:rPr lang="en-GB" sz="1200" dirty="0">
                <a:ea typeface="+mn-lt"/>
                <a:cs typeface="+mn-lt"/>
              </a:rPr>
              <a:t>. Available at: https://www.unison.org.uk/news/press-release/2022/03/nhs-facing-stiff-competition-for-staff-from-high-street-firms-says-unison/</a:t>
            </a:r>
            <a:endParaRPr lang="en-GB" sz="1200"/>
          </a:p>
          <a:p>
            <a:pPr>
              <a:buFont typeface="Wingdings" panose="020B0604020202020204" pitchFamily="34" charset="0"/>
              <a:buChar char="§"/>
            </a:pPr>
            <a:r>
              <a:rPr lang="en-GB" sz="1200" dirty="0">
                <a:ea typeface="+mn-lt"/>
                <a:cs typeface="+mn-lt"/>
              </a:rPr>
              <a:t>Milner, A., Nielsen, R. and Verdery, A. M. (2021) “Brexit and the European national health service England workforce: A quantitative analysis of doctors’ perceived professional impact and intentions to leave the United Kingdom,” </a:t>
            </a:r>
            <a:r>
              <a:rPr lang="en-GB" sz="1200" i="1" dirty="0">
                <a:ea typeface="+mn-lt"/>
                <a:cs typeface="+mn-lt"/>
              </a:rPr>
              <a:t>Annals of global health</a:t>
            </a:r>
            <a:r>
              <a:rPr lang="en-GB" sz="1200" dirty="0">
                <a:ea typeface="+mn-lt"/>
                <a:cs typeface="+mn-lt"/>
              </a:rPr>
              <a:t>, 87(1)</a:t>
            </a:r>
            <a:endParaRPr lang="en-GB" sz="1200"/>
          </a:p>
          <a:p>
            <a:pPr>
              <a:buFont typeface="Wingdings" panose="020B0604020202020204" pitchFamily="34" charset="0"/>
              <a:buChar char="§"/>
            </a:pPr>
            <a:r>
              <a:rPr lang="en-GB" sz="1200" dirty="0">
                <a:ea typeface="+mn-lt"/>
                <a:cs typeface="+mn-lt"/>
              </a:rPr>
              <a:t>Charlesworth, A. </a:t>
            </a:r>
            <a:r>
              <a:rPr lang="en-GB" sz="1200" i="1" dirty="0">
                <a:ea typeface="+mn-lt"/>
                <a:cs typeface="+mn-lt"/>
              </a:rPr>
              <a:t>What action is required to make NHS workforce shortages a thing of the past?</a:t>
            </a:r>
            <a:r>
              <a:rPr lang="en-GB" sz="1200" dirty="0">
                <a:ea typeface="+mn-lt"/>
                <a:cs typeface="+mn-lt"/>
              </a:rPr>
              <a:t>, </a:t>
            </a:r>
            <a:r>
              <a:rPr lang="en-GB" sz="1200" i="1" dirty="0">
                <a:ea typeface="+mn-lt"/>
                <a:cs typeface="+mn-lt"/>
              </a:rPr>
              <a:t>The Health Foundation</a:t>
            </a:r>
            <a:r>
              <a:rPr lang="en-GB" sz="1200" dirty="0">
                <a:ea typeface="+mn-lt"/>
                <a:cs typeface="+mn-lt"/>
              </a:rPr>
              <a:t>.  https://www.health.org.uk/news-and-comment/blogs/what-action-is-required-to-make-nhs-workforce-shortages-a-thing-of-the-past </a:t>
            </a:r>
            <a:endParaRPr lang="en-GB" sz="1200"/>
          </a:p>
          <a:p>
            <a:pPr>
              <a:buFont typeface="Wingdings" panose="020B0604020202020204" pitchFamily="34" charset="0"/>
              <a:buChar char="§"/>
            </a:pPr>
            <a:r>
              <a:rPr lang="en-GB" sz="1200" i="1" dirty="0">
                <a:ea typeface="+mn-lt"/>
                <a:cs typeface="+mn-lt"/>
              </a:rPr>
              <a:t>Closing the gap: Key areas for action on the health and care workforce</a:t>
            </a:r>
            <a:r>
              <a:rPr lang="en-GB" sz="1200" dirty="0">
                <a:ea typeface="+mn-lt"/>
                <a:cs typeface="+mn-lt"/>
              </a:rPr>
              <a:t> (2019) </a:t>
            </a:r>
            <a:r>
              <a:rPr lang="en-GB" sz="1200" i="1" dirty="0">
                <a:ea typeface="+mn-lt"/>
                <a:cs typeface="+mn-lt"/>
              </a:rPr>
              <a:t>The Nuffield Trust</a:t>
            </a:r>
            <a:r>
              <a:rPr lang="en-GB" sz="1200" dirty="0">
                <a:ea typeface="+mn-lt"/>
                <a:cs typeface="+mn-lt"/>
              </a:rPr>
              <a:t>. Available at: https://www.nuffieldtrust.org.uk/research/closing-the-gap-key-areas-for-action-on-the-health-and-care-workforce </a:t>
            </a:r>
            <a:endParaRPr lang="en-GB" sz="1200"/>
          </a:p>
          <a:p>
            <a:endParaRPr lang="en-GB"/>
          </a:p>
          <a:p>
            <a:endParaRPr lang="en-GB"/>
          </a:p>
          <a:p>
            <a:endParaRPr lang="en-GB"/>
          </a:p>
          <a:p>
            <a:endParaRPr lang="en-GB"/>
          </a:p>
          <a:p>
            <a:endParaRPr lang="en-GB" dirty="0"/>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2109846"/>
      </p:ext>
    </p:extLst>
  </p:cSld>
  <p:clrMapOvr>
    <a:masterClrMapping/>
  </p:clrMapOvr>
</p:sld>
</file>

<file path=ppt/theme/theme1.xml><?xml version="1.0" encoding="utf-8"?>
<a:theme xmlns:a="http://schemas.openxmlformats.org/drawingml/2006/main" name="ShapesVTI">
  <a:themeElements>
    <a:clrScheme name="Office Theme">
      <a:dk1>
        <a:srgbClr val="000000"/>
      </a:dk1>
      <a:lt1>
        <a:srgbClr val="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ShapesVTI</vt:lpstr>
      <vt:lpstr>Addressing the problem of staff shortage in Proper Care, UK</vt:lpstr>
      <vt:lpstr>PowerPoint Presentation</vt:lpstr>
      <vt:lpstr>PowerPoint Presentation</vt:lpstr>
      <vt:lpstr>One of the biggest political factors is undoubtedly Brexit. The health and care sector has had to rely upon the skills of European staff for decades.  The Leave campaign ran heavily on anti-immigration rhetoric and the conservative government have very strict entry-criteria for new migrants coming to the UK. So, it is not a surprise that this has caused migrants, and in particular, European migrants, to feel unwelcome in the UK, potentially causing many to make plans to leave.</vt:lpstr>
      <vt:lpstr> Over the last seven decades of the NHS’ life, growth in NHS funding has closely followed the ups and downs of wider economic cycles. Since the recession of 2008 the economic picture has again become more challenging. Wages have also lagged behind the cost of living. Report reveals Amazon and Aldi among those offering wages that exceed NHS lowest hourly rates.</vt:lpstr>
      <vt:lpstr>Sociocultural</vt:lpstr>
      <vt:lpstr>Technological</vt:lpstr>
      <vt:lpstr>Environmental</vt:lpstr>
      <vt:lpstr>Legal</vt:lpstr>
      <vt:lpstr>PowerPoint Presentation</vt:lpstr>
      <vt:lpstr>PowerPoint Presentation</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581</cp:revision>
  <dcterms:created xsi:type="dcterms:W3CDTF">2022-07-09T22:57:18Z</dcterms:created>
  <dcterms:modified xsi:type="dcterms:W3CDTF">2022-07-10T01:58:59Z</dcterms:modified>
</cp:coreProperties>
</file>